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4" r:id="rId8"/>
    <p:sldId id="268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D035-45BB-2AAF-1F9A-491E9CA2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F8B8-9107-DE8C-A17E-B3052D2FB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D080-DD9C-C50D-BFF0-8FEE82D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94A9-7138-445B-858A-1A6692BA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300E-E063-E83F-864A-44AF8CCF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9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2041-582D-1522-E155-3F103172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88ADE-15D4-F04A-5AEA-F33AC592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9636-932F-6EBE-56D7-F5B91727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98E4-CB98-CE73-66D5-02E76ADE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6C42-F916-4648-1434-EF3085A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4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5CFF5-2C95-4EDC-E59A-A180E169F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23BD9-2B04-4FA4-DE87-5D35AB59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951C-165A-37B5-03EC-0AB36BF5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FA67-2440-9CCB-442F-B7194486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5067-B172-B42F-3B96-CC9D4DA3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1724-5303-9EFA-AE93-40D6A6BC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6A2A-9559-2D51-57A7-2AADAF72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4CFA-61E7-0C9D-C50B-152FBF5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4D34-2B69-20F4-1CDD-BABB0FF5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662B-119E-218B-F6C0-A75C0F5E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8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7EE6-AA13-768A-9829-406C17B1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8199B-5E16-DF10-8236-A8F6F273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CE7F-A0B1-B032-F073-0DB3979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341B-BC2A-5615-BAD3-F0FF07C3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4456-BFB5-00C9-B1F9-302F335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21DC-061A-4391-CCE4-D10BEC58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B9E1-D8CA-E008-F1B4-11F2C78A4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E7897-1F12-3DE3-A6A3-569DB544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C426A-506A-0338-15BA-BD090F8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42D-D5BB-6B01-C808-A868F71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A7A2-18FD-9F2F-8275-FBC4890F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CBAB-F917-93A3-0144-926C8BA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810A-787D-78D4-AC82-94E476FC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CEC5-DD36-D489-BDC9-EB940B47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09B0B-4A6F-904D-A93D-49B5346E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DF2CA-D773-2566-1C93-6344F312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854D-BCE2-EF3F-2493-418436CF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459F5-8407-2852-2CD9-AA84A3C8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66BDA-B73E-59DC-2F24-3A39A3E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83E7-EE40-2221-2740-FBC84A36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CA931-BDC7-5ACC-EE1A-7CDF333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BC825-282E-F72F-D471-893C6DB3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9CC75-B0E1-9CAE-ACBF-6E2C32C1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0BF9-4EFB-5CF2-49FC-68F38DDB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E9D52-A375-420D-F385-8C43009F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1459F-4E12-DF2D-3970-3BD0653E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D02E-A7CF-DC19-9F79-F1A24304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85EB-9D65-6C08-B52D-FF7FE826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1CF38-5EF1-A98D-D262-757F31827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59EE-7DB2-ACC5-91C2-D679D58C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52E7D-E8D4-CB82-3FC7-D6933AD7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251F5-4904-DA39-C5A2-0B649748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C03E-DCC7-65CC-AB2D-BED7C29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10504-6A28-FEF8-8CF8-328BBE7FD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3CC3-6ACE-3B67-D73A-9745224A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4AB4E-EDB8-DB38-8C5B-7A2995B8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496B-C8F8-9DE4-E036-AF1E34A6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CC0C-19E1-A082-D555-62326F86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58DBF-7EF4-D34C-E882-955C83E8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3637-DCEF-077E-DC7F-CE09A77D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9D7F-7A5C-F27B-7DC7-440C7222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8AE2-D787-4DEC-90DA-17B12623E91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56F9-DAE4-E929-7FB8-A55F12F1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705F-E7B5-76E4-98DD-C7A3FEE60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521A-3535-4D6F-85EB-D3AB15590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6159428_Price_Prediction_of_Share_Market_Using_Artificial_Neural_Network_'ANN'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7C29-FD18-FFA8-9C17-335DA1F0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b="1" kern="0" dirty="0">
                <a:solidFill>
                  <a:srgbClr val="1F1F1F"/>
                </a:solidFill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Stock price prediction with optimized deep LSTM network with Adam optimizer</a:t>
            </a:r>
            <a:r>
              <a:rPr lang="en-IN" sz="1800" kern="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B343-8DE3-9263-E092-E588A77AB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6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7087-B930-2065-DE58-56FF27E6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395" y="1022002"/>
            <a:ext cx="7179307" cy="50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8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FED1-8A33-ACFB-7DB8-247A3DDA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394B-1AB7-C234-D012-0402448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Price Prediction of Share Market Using Artificial Neural Network 'ANN' (Zabir Haider Khan, 2011)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55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2C35-8958-74CD-EC8B-D1A6101E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Close and Open prices for stocks of 9 different companies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E2B96-238F-E09D-53ED-55F0DC0A5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825625"/>
            <a:ext cx="815875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3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107E-FBD7-F50D-35DB-04ED805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Analyzing volume for stocks of 9 different companies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D79DE-96A3-8FA5-836E-6A55C0F5C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825625"/>
            <a:ext cx="815875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05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516D-021B-0DF3-A4D2-555675E4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trend in the prices of the Apple Stocks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CA073-3F35-E37F-8BF7-77DB1ED92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86" y="994963"/>
            <a:ext cx="6988790" cy="5591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8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C96E-E41F-673D-0289-2E4018A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 Stock Price Prediction Model Summary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E44C3-45D0-7C37-F3ED-E8961BAE5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71" y="1690688"/>
            <a:ext cx="8263047" cy="41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2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17F9-9896-C1AF-90A9-1684EC66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88D-6FAD-E82D-25BF-C2EB7398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We used </a:t>
            </a:r>
            <a:r>
              <a:rPr lang="en-IN" b="1" dirty="0"/>
              <a:t>Adam optimizer </a:t>
            </a:r>
            <a:r>
              <a:rPr lang="en-IN" dirty="0"/>
              <a:t>and </a:t>
            </a:r>
            <a:r>
              <a:rPr lang="en-IN" b="1" dirty="0"/>
              <a:t>MSE</a:t>
            </a:r>
            <a:r>
              <a:rPr lang="en-IN" dirty="0"/>
              <a:t> loss function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n-IN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= 46.0608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RMSE</a:t>
            </a:r>
            <a:r>
              <a:rPr lang="en-IN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= 6.7868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0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0722-C6F1-696E-2E38-A6A17EA4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Visualising the final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B0663-E871-9B40-AEA6-09CBDBE35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32" y="1354237"/>
            <a:ext cx="8877782" cy="52432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666216-B854-1A21-2C24-915985DC4DA8}"/>
              </a:ext>
            </a:extLst>
          </p:cNvPr>
          <p:cNvSpPr/>
          <p:nvPr/>
        </p:nvSpPr>
        <p:spPr>
          <a:xfrm>
            <a:off x="2526890" y="5997677"/>
            <a:ext cx="6705600" cy="88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9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8882-30CC-910D-A679-F0C81D8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with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632A-30F9-4B58-3F49-7C99154D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Their research paper used </a:t>
            </a:r>
            <a:r>
              <a:rPr lang="en-IN" b="1" dirty="0"/>
              <a:t>backpropagation algorithm </a:t>
            </a:r>
            <a:r>
              <a:rPr lang="en-IN" dirty="0"/>
              <a:t>to optimize ANN for predicting future stock values by using past historical data of ACI pharmaceutical company, which include two inputs.</a:t>
            </a:r>
          </a:p>
          <a:p>
            <a:r>
              <a:rPr lang="en-IN" dirty="0"/>
              <a:t>They tried to predict stock values for 8 days of November 2010.</a:t>
            </a:r>
          </a:p>
          <a:p>
            <a:r>
              <a:rPr lang="en-IN" dirty="0"/>
              <a:t>The input past historical data is from 31-08-2010 to 30-09-2010.</a:t>
            </a:r>
          </a:p>
          <a:p>
            <a:r>
              <a:rPr lang="en-IN" dirty="0"/>
              <a:t>The average error was 3.71%.</a:t>
            </a:r>
          </a:p>
          <a:p>
            <a:r>
              <a:rPr lang="en-IN" dirty="0"/>
              <a:t>MSE = 230.5487</a:t>
            </a:r>
          </a:p>
        </p:txBody>
      </p:sp>
    </p:spTree>
    <p:extLst>
      <p:ext uri="{BB962C8B-B14F-4D97-AF65-F5344CB8AC3E}">
        <p14:creationId xmlns:p14="http://schemas.microsoft.com/office/powerpoint/2010/main" val="339932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C7827-ADA6-69C5-FD18-E84EAF78D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46" y="1169043"/>
            <a:ext cx="8543907" cy="45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4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</vt:lpstr>
      <vt:lpstr>Calibri (Body)</vt:lpstr>
      <vt:lpstr>Calibri Light</vt:lpstr>
      <vt:lpstr>Georgia</vt:lpstr>
      <vt:lpstr>Office Theme</vt:lpstr>
      <vt:lpstr>Stock price prediction with optimized deep LSTM network with Adam optimizer. </vt:lpstr>
      <vt:lpstr>Analysing Close and Open prices for stocks of 9 different companies</vt:lpstr>
      <vt:lpstr>Analyzing volume for stocks of 9 different companies</vt:lpstr>
      <vt:lpstr>The overall trend in the prices of the Apple Stocks</vt:lpstr>
      <vt:lpstr>LSTM Stock Price Prediction Model Summary </vt:lpstr>
      <vt:lpstr>Optimizing hyperparameters</vt:lpstr>
      <vt:lpstr>Visualising the final result</vt:lpstr>
      <vt:lpstr>Comparison with previous work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with optimized deep LSTM network with Adam optimizer. </dc:title>
  <dc:creator>Saurav Jha</dc:creator>
  <cp:lastModifiedBy>Saurav Jha</cp:lastModifiedBy>
  <cp:revision>4</cp:revision>
  <dcterms:created xsi:type="dcterms:W3CDTF">2024-04-03T10:54:12Z</dcterms:created>
  <dcterms:modified xsi:type="dcterms:W3CDTF">2024-04-04T06:29:24Z</dcterms:modified>
</cp:coreProperties>
</file>