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2918400" cx="21945600"/>
  <p:notesSz cx="6858000" cy="9144000"/>
  <p:embeddedFontLst>
    <p:embeddedFont>
      <p:font typeface="Lato"/>
      <p:regular r:id="rId6"/>
      <p:bold r:id="rId7"/>
      <p:italic r:id="rId8"/>
      <p:boldItalic r:id="rId9"/>
    </p:embeddedFont>
    <p:embeddedFont>
      <p:font typeface="Lato Black"/>
      <p:bold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LatoBlack-boldItalic.fntdata"/><Relationship Id="rId10" Type="http://schemas.openxmlformats.org/officeDocument/2006/relationships/font" Target="fonts/LatoBlack-bold.fntdata"/><Relationship Id="rId9"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font" Target="fonts/Lato-regular.fntdata"/><Relationship Id="rId7" Type="http://schemas.openxmlformats.org/officeDocument/2006/relationships/font" Target="fonts/Lato-bold.fntdata"/><Relationship Id="rId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88900" lvl="0" marL="0" marR="0" rtl="0" algn="l">
              <a:lnSpc>
                <a:spcPct val="100000"/>
              </a:lnSpc>
              <a:spcBef>
                <a:spcPts val="0"/>
              </a:spcBef>
              <a:spcAft>
                <a:spcPts val="0"/>
              </a:spcAft>
              <a:buSzPts val="1400"/>
              <a:buChar char="●"/>
              <a:defRPr/>
            </a:lvl1pPr>
            <a:lvl2pPr indent="-88900" lvl="1" marL="457200" marR="0" rtl="0" algn="ctr">
              <a:lnSpc>
                <a:spcPct val="120000"/>
              </a:lnSpc>
              <a:spcBef>
                <a:spcPts val="0"/>
              </a:spcBef>
              <a:spcAft>
                <a:spcPts val="0"/>
              </a:spcAft>
              <a:buSzPts val="1400"/>
              <a:buChar char="○"/>
              <a:defRPr/>
            </a:lvl2pPr>
            <a:lvl3pPr indent="-88900" lvl="2" marL="914400" marR="0" rtl="0" algn="ctr">
              <a:lnSpc>
                <a:spcPct val="120000"/>
              </a:lnSpc>
              <a:spcBef>
                <a:spcPts val="0"/>
              </a:spcBef>
              <a:spcAft>
                <a:spcPts val="0"/>
              </a:spcAft>
              <a:buSzPts val="1400"/>
              <a:buChar char="■"/>
              <a:defRPr/>
            </a:lvl3pPr>
            <a:lvl4pPr indent="-88900" lvl="3" marL="1371600" marR="0" rtl="0" algn="ctr">
              <a:lnSpc>
                <a:spcPct val="120000"/>
              </a:lnSpc>
              <a:spcBef>
                <a:spcPts val="0"/>
              </a:spcBef>
              <a:spcAft>
                <a:spcPts val="0"/>
              </a:spcAft>
              <a:buSzPts val="1400"/>
              <a:buChar char="●"/>
              <a:defRPr/>
            </a:lvl4pPr>
            <a:lvl5pPr indent="-88900" lvl="4" marL="1828800" marR="0" rtl="0" algn="ctr">
              <a:lnSpc>
                <a:spcPct val="120000"/>
              </a:lnSpc>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88900" lvl="0" marL="0" marR="0" rtl="0" algn="r">
              <a:lnSpc>
                <a:spcPct val="100000"/>
              </a:lnSpc>
              <a:spcBef>
                <a:spcPts val="0"/>
              </a:spcBef>
              <a:spcAft>
                <a:spcPts val="0"/>
              </a:spcAft>
              <a:buSzPts val="1400"/>
              <a:buChar char="●"/>
              <a:defRPr/>
            </a:lvl1pPr>
            <a:lvl2pPr indent="-88900" lvl="1" marL="457200" marR="0" rtl="0" algn="ctr">
              <a:lnSpc>
                <a:spcPct val="120000"/>
              </a:lnSpc>
              <a:spcBef>
                <a:spcPts val="0"/>
              </a:spcBef>
              <a:spcAft>
                <a:spcPts val="0"/>
              </a:spcAft>
              <a:buSzPts val="1400"/>
              <a:buChar char="○"/>
              <a:defRPr/>
            </a:lvl2pPr>
            <a:lvl3pPr indent="-88900" lvl="2" marL="914400" marR="0" rtl="0" algn="ctr">
              <a:lnSpc>
                <a:spcPct val="120000"/>
              </a:lnSpc>
              <a:spcBef>
                <a:spcPts val="0"/>
              </a:spcBef>
              <a:spcAft>
                <a:spcPts val="0"/>
              </a:spcAft>
              <a:buSzPts val="1400"/>
              <a:buChar char="■"/>
              <a:defRPr/>
            </a:lvl3pPr>
            <a:lvl4pPr indent="-88900" lvl="3" marL="1371600" marR="0" rtl="0" algn="ctr">
              <a:lnSpc>
                <a:spcPct val="120000"/>
              </a:lnSpc>
              <a:spcBef>
                <a:spcPts val="0"/>
              </a:spcBef>
              <a:spcAft>
                <a:spcPts val="0"/>
              </a:spcAft>
              <a:buSzPts val="1400"/>
              <a:buChar char="●"/>
              <a:defRPr/>
            </a:lvl4pPr>
            <a:lvl5pPr indent="-88900" lvl="4" marL="1828800" marR="0" rtl="0" algn="ctr">
              <a:lnSpc>
                <a:spcPct val="120000"/>
              </a:lnSpc>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2286008" y="685800"/>
            <a:ext cx="228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88900" lvl="0" marL="0" marR="0" rtl="0" algn="l">
              <a:lnSpc>
                <a:spcPct val="100000"/>
              </a:lnSpc>
              <a:spcBef>
                <a:spcPts val="0"/>
              </a:spcBef>
              <a:spcAft>
                <a:spcPts val="0"/>
              </a:spcAft>
              <a:buSzPts val="1400"/>
              <a:buChar char="●"/>
              <a:defRPr/>
            </a:lvl1pPr>
            <a:lvl2pPr indent="-88900" lvl="1" marL="457200" marR="0" rtl="0" algn="ctr">
              <a:lnSpc>
                <a:spcPct val="120000"/>
              </a:lnSpc>
              <a:spcBef>
                <a:spcPts val="0"/>
              </a:spcBef>
              <a:spcAft>
                <a:spcPts val="0"/>
              </a:spcAft>
              <a:buSzPts val="1400"/>
              <a:buChar char="○"/>
              <a:defRPr/>
            </a:lvl2pPr>
            <a:lvl3pPr indent="-88900" lvl="2" marL="914400" marR="0" rtl="0" algn="ctr">
              <a:lnSpc>
                <a:spcPct val="120000"/>
              </a:lnSpc>
              <a:spcBef>
                <a:spcPts val="0"/>
              </a:spcBef>
              <a:spcAft>
                <a:spcPts val="0"/>
              </a:spcAft>
              <a:buSzPts val="1400"/>
              <a:buChar char="■"/>
              <a:defRPr/>
            </a:lvl3pPr>
            <a:lvl4pPr indent="-88900" lvl="3" marL="1371600" marR="0" rtl="0" algn="ctr">
              <a:lnSpc>
                <a:spcPct val="120000"/>
              </a:lnSpc>
              <a:spcBef>
                <a:spcPts val="0"/>
              </a:spcBef>
              <a:spcAft>
                <a:spcPts val="0"/>
              </a:spcAft>
              <a:buSzPts val="1400"/>
              <a:buChar char="●"/>
              <a:defRPr/>
            </a:lvl4pPr>
            <a:lvl5pPr indent="-88900" lvl="4" marL="1828800" marR="0" rtl="0" algn="ctr">
              <a:lnSpc>
                <a:spcPct val="120000"/>
              </a:lnSpc>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6" name="Google Shape;56;p4:notes"/>
          <p:cNvSpPr/>
          <p:nvPr>
            <p:ph idx="2" type="sldImg"/>
          </p:nvPr>
        </p:nvSpPr>
        <p:spPr>
          <a:xfrm>
            <a:off x="2286008" y="685800"/>
            <a:ext cx="2286000" cy="3429000"/>
          </a:xfrm>
          <a:custGeom>
            <a:pathLst>
              <a:path extrusionOk="0" h="120000" w="120000">
                <a:moveTo>
                  <a:pt x="0" y="0"/>
                </a:moveTo>
                <a:lnTo>
                  <a:pt x="120000" y="0"/>
                </a:lnTo>
                <a:lnTo>
                  <a:pt x="120000" y="120000"/>
                </a:lnTo>
                <a:lnTo>
                  <a:pt x="0" y="120000"/>
                </a:lnTo>
                <a:close/>
              </a:path>
            </a:pathLst>
          </a:custGeom>
          <a:noFill/>
          <a:ln>
            <a:noFill/>
          </a:ln>
        </p:spPr>
      </p:sp>
      <p:sp>
        <p:nvSpPr>
          <p:cNvPr id="57" name="Google Shape;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748100" y="4765280"/>
            <a:ext cx="20449500" cy="13136700"/>
          </a:xfrm>
          <a:prstGeom prst="rect">
            <a:avLst/>
          </a:prstGeom>
        </p:spPr>
        <p:txBody>
          <a:bodyPr anchorCtr="0" anchor="b" bIns="338600" lIns="338600" spcFirstLastPara="1" rIns="338600" wrap="square" tIns="33860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2"/>
          <p:cNvSpPr txBox="1"/>
          <p:nvPr>
            <p:ph idx="1" type="subTitle"/>
          </p:nvPr>
        </p:nvSpPr>
        <p:spPr>
          <a:xfrm>
            <a:off x="748080" y="18138400"/>
            <a:ext cx="20449500" cy="5072700"/>
          </a:xfrm>
          <a:prstGeom prst="rect">
            <a:avLst/>
          </a:prstGeom>
        </p:spPr>
        <p:txBody>
          <a:bodyPr anchorCtr="0" anchor="t" bIns="338600" lIns="338600" spcFirstLastPara="1" rIns="338600" wrap="square" tIns="338600"/>
          <a:lstStyle>
            <a:lvl1pPr lvl="0" algn="ctr">
              <a:lnSpc>
                <a:spcPct val="100000"/>
              </a:lnSpc>
              <a:spcBef>
                <a:spcPts val="0"/>
              </a:spcBef>
              <a:spcAft>
                <a:spcPts val="0"/>
              </a:spcAft>
              <a:buSzPts val="10300"/>
              <a:buNone/>
              <a:defRPr sz="10300"/>
            </a:lvl1pPr>
            <a:lvl2pPr lvl="1" algn="ctr">
              <a:lnSpc>
                <a:spcPct val="100000"/>
              </a:lnSpc>
              <a:spcBef>
                <a:spcPts val="0"/>
              </a:spcBef>
              <a:spcAft>
                <a:spcPts val="0"/>
              </a:spcAft>
              <a:buSzPts val="10300"/>
              <a:buNone/>
              <a:defRPr sz="10300"/>
            </a:lvl2pPr>
            <a:lvl3pPr lvl="2" algn="ctr">
              <a:lnSpc>
                <a:spcPct val="100000"/>
              </a:lnSpc>
              <a:spcBef>
                <a:spcPts val="0"/>
              </a:spcBef>
              <a:spcAft>
                <a:spcPts val="0"/>
              </a:spcAft>
              <a:buSzPts val="10300"/>
              <a:buNone/>
              <a:defRPr sz="10300"/>
            </a:lvl3pPr>
            <a:lvl4pPr lvl="3" algn="ctr">
              <a:lnSpc>
                <a:spcPct val="100000"/>
              </a:lnSpc>
              <a:spcBef>
                <a:spcPts val="0"/>
              </a:spcBef>
              <a:spcAft>
                <a:spcPts val="0"/>
              </a:spcAft>
              <a:buSzPts val="10300"/>
              <a:buNone/>
              <a:defRPr sz="10300"/>
            </a:lvl4pPr>
            <a:lvl5pPr lvl="4" algn="ctr">
              <a:lnSpc>
                <a:spcPct val="100000"/>
              </a:lnSpc>
              <a:spcBef>
                <a:spcPts val="0"/>
              </a:spcBef>
              <a:spcAft>
                <a:spcPts val="0"/>
              </a:spcAft>
              <a:buSzPts val="10300"/>
              <a:buNone/>
              <a:defRPr sz="10300"/>
            </a:lvl5pPr>
            <a:lvl6pPr lvl="5" algn="ctr">
              <a:lnSpc>
                <a:spcPct val="100000"/>
              </a:lnSpc>
              <a:spcBef>
                <a:spcPts val="0"/>
              </a:spcBef>
              <a:spcAft>
                <a:spcPts val="0"/>
              </a:spcAft>
              <a:buSzPts val="10300"/>
              <a:buNone/>
              <a:defRPr sz="10300"/>
            </a:lvl6pPr>
            <a:lvl7pPr lvl="6" algn="ctr">
              <a:lnSpc>
                <a:spcPct val="100000"/>
              </a:lnSpc>
              <a:spcBef>
                <a:spcPts val="0"/>
              </a:spcBef>
              <a:spcAft>
                <a:spcPts val="0"/>
              </a:spcAft>
              <a:buSzPts val="10300"/>
              <a:buNone/>
              <a:defRPr sz="10300"/>
            </a:lvl7pPr>
            <a:lvl8pPr lvl="7" algn="ctr">
              <a:lnSpc>
                <a:spcPct val="100000"/>
              </a:lnSpc>
              <a:spcBef>
                <a:spcPts val="0"/>
              </a:spcBef>
              <a:spcAft>
                <a:spcPts val="0"/>
              </a:spcAft>
              <a:buSzPts val="10300"/>
              <a:buNone/>
              <a:defRPr sz="10300"/>
            </a:lvl8pPr>
            <a:lvl9pPr lvl="8" algn="ctr">
              <a:lnSpc>
                <a:spcPct val="100000"/>
              </a:lnSpc>
              <a:spcBef>
                <a:spcPts val="0"/>
              </a:spcBef>
              <a:spcAft>
                <a:spcPts val="0"/>
              </a:spcAft>
              <a:buSzPts val="10300"/>
              <a:buNone/>
              <a:defRPr sz="10300"/>
            </a:lvl9pPr>
          </a:lstStyle>
          <a:p/>
        </p:txBody>
      </p:sp>
      <p:sp>
        <p:nvSpPr>
          <p:cNvPr id="16" name="Google Shape;16;p2"/>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748080" y="7079200"/>
            <a:ext cx="20449500" cy="12566400"/>
          </a:xfrm>
          <a:prstGeom prst="rect">
            <a:avLst/>
          </a:prstGeom>
        </p:spPr>
        <p:txBody>
          <a:bodyPr anchorCtr="0" anchor="b" bIns="338600" lIns="338600" spcFirstLastPara="1" rIns="338600" wrap="square" tIns="338600"/>
          <a:lstStyle>
            <a:lvl1pPr lvl="0" algn="ctr">
              <a:spcBef>
                <a:spcPts val="0"/>
              </a:spcBef>
              <a:spcAft>
                <a:spcPts val="0"/>
              </a:spcAft>
              <a:buSzPts val="44400"/>
              <a:buNone/>
              <a:defRPr sz="44400"/>
            </a:lvl1pPr>
            <a:lvl2pPr lvl="1" algn="ctr">
              <a:spcBef>
                <a:spcPts val="0"/>
              </a:spcBef>
              <a:spcAft>
                <a:spcPts val="0"/>
              </a:spcAft>
              <a:buSzPts val="44400"/>
              <a:buNone/>
              <a:defRPr sz="44400"/>
            </a:lvl2pPr>
            <a:lvl3pPr lvl="2" algn="ctr">
              <a:spcBef>
                <a:spcPts val="0"/>
              </a:spcBef>
              <a:spcAft>
                <a:spcPts val="0"/>
              </a:spcAft>
              <a:buSzPts val="44400"/>
              <a:buNone/>
              <a:defRPr sz="44400"/>
            </a:lvl3pPr>
            <a:lvl4pPr lvl="3" algn="ctr">
              <a:spcBef>
                <a:spcPts val="0"/>
              </a:spcBef>
              <a:spcAft>
                <a:spcPts val="0"/>
              </a:spcAft>
              <a:buSzPts val="44400"/>
              <a:buNone/>
              <a:defRPr sz="44400"/>
            </a:lvl4pPr>
            <a:lvl5pPr lvl="4" algn="ctr">
              <a:spcBef>
                <a:spcPts val="0"/>
              </a:spcBef>
              <a:spcAft>
                <a:spcPts val="0"/>
              </a:spcAft>
              <a:buSzPts val="44400"/>
              <a:buNone/>
              <a:defRPr sz="44400"/>
            </a:lvl5pPr>
            <a:lvl6pPr lvl="5" algn="ctr">
              <a:spcBef>
                <a:spcPts val="0"/>
              </a:spcBef>
              <a:spcAft>
                <a:spcPts val="0"/>
              </a:spcAft>
              <a:buSzPts val="44400"/>
              <a:buNone/>
              <a:defRPr sz="44400"/>
            </a:lvl6pPr>
            <a:lvl7pPr lvl="6" algn="ctr">
              <a:spcBef>
                <a:spcPts val="0"/>
              </a:spcBef>
              <a:spcAft>
                <a:spcPts val="0"/>
              </a:spcAft>
              <a:buSzPts val="44400"/>
              <a:buNone/>
              <a:defRPr sz="44400"/>
            </a:lvl7pPr>
            <a:lvl8pPr lvl="7" algn="ctr">
              <a:spcBef>
                <a:spcPts val="0"/>
              </a:spcBef>
              <a:spcAft>
                <a:spcPts val="0"/>
              </a:spcAft>
              <a:buSzPts val="44400"/>
              <a:buNone/>
              <a:defRPr sz="44400"/>
            </a:lvl8pPr>
            <a:lvl9pPr lvl="8" algn="ctr">
              <a:spcBef>
                <a:spcPts val="0"/>
              </a:spcBef>
              <a:spcAft>
                <a:spcPts val="0"/>
              </a:spcAft>
              <a:buSzPts val="44400"/>
              <a:buNone/>
              <a:defRPr sz="44400"/>
            </a:lvl9pPr>
          </a:lstStyle>
          <a:p>
            <a:r>
              <a:t>xx%</a:t>
            </a:r>
          </a:p>
        </p:txBody>
      </p:sp>
      <p:sp>
        <p:nvSpPr>
          <p:cNvPr id="50" name="Google Shape;50;p11"/>
          <p:cNvSpPr txBox="1"/>
          <p:nvPr>
            <p:ph idx="1" type="body"/>
          </p:nvPr>
        </p:nvSpPr>
        <p:spPr>
          <a:xfrm>
            <a:off x="748080" y="20174240"/>
            <a:ext cx="20449500" cy="8325000"/>
          </a:xfrm>
          <a:prstGeom prst="rect">
            <a:avLst/>
          </a:prstGeom>
        </p:spPr>
        <p:txBody>
          <a:bodyPr anchorCtr="0" anchor="t" bIns="338600" lIns="338600" spcFirstLastPara="1" rIns="338600" wrap="square" tIns="338600"/>
          <a:lstStyle>
            <a:lvl1pPr indent="-654050" lvl="0" marL="457200" algn="ctr">
              <a:spcBef>
                <a:spcPts val="0"/>
              </a:spcBef>
              <a:spcAft>
                <a:spcPts val="0"/>
              </a:spcAft>
              <a:buSzPts val="6700"/>
              <a:buChar char="●"/>
              <a:defRPr/>
            </a:lvl1pPr>
            <a:lvl2pPr indent="-558800" lvl="1" marL="914400" algn="ctr">
              <a:spcBef>
                <a:spcPts val="5900"/>
              </a:spcBef>
              <a:spcAft>
                <a:spcPts val="0"/>
              </a:spcAft>
              <a:buSzPts val="5200"/>
              <a:buChar char="○"/>
              <a:defRPr/>
            </a:lvl2pPr>
            <a:lvl3pPr indent="-558800" lvl="2" marL="1371600" algn="ctr">
              <a:spcBef>
                <a:spcPts val="5900"/>
              </a:spcBef>
              <a:spcAft>
                <a:spcPts val="0"/>
              </a:spcAft>
              <a:buSzPts val="5200"/>
              <a:buChar char="■"/>
              <a:defRPr/>
            </a:lvl3pPr>
            <a:lvl4pPr indent="-558800" lvl="3" marL="1828800" algn="ctr">
              <a:spcBef>
                <a:spcPts val="5900"/>
              </a:spcBef>
              <a:spcAft>
                <a:spcPts val="0"/>
              </a:spcAft>
              <a:buSzPts val="5200"/>
              <a:buChar char="●"/>
              <a:defRPr/>
            </a:lvl4pPr>
            <a:lvl5pPr indent="-558800" lvl="4" marL="2286000" algn="ctr">
              <a:spcBef>
                <a:spcPts val="5900"/>
              </a:spcBef>
              <a:spcAft>
                <a:spcPts val="0"/>
              </a:spcAft>
              <a:buSzPts val="5200"/>
              <a:buChar char="○"/>
              <a:defRPr/>
            </a:lvl5pPr>
            <a:lvl6pPr indent="-558800" lvl="5" marL="2743200" algn="ctr">
              <a:spcBef>
                <a:spcPts val="5900"/>
              </a:spcBef>
              <a:spcAft>
                <a:spcPts val="0"/>
              </a:spcAft>
              <a:buSzPts val="5200"/>
              <a:buChar char="■"/>
              <a:defRPr/>
            </a:lvl6pPr>
            <a:lvl7pPr indent="-558800" lvl="6" marL="3200400" algn="ctr">
              <a:spcBef>
                <a:spcPts val="5900"/>
              </a:spcBef>
              <a:spcAft>
                <a:spcPts val="0"/>
              </a:spcAft>
              <a:buSzPts val="5200"/>
              <a:buChar char="●"/>
              <a:defRPr/>
            </a:lvl7pPr>
            <a:lvl8pPr indent="-558800" lvl="7" marL="3657600" algn="ctr">
              <a:spcBef>
                <a:spcPts val="5900"/>
              </a:spcBef>
              <a:spcAft>
                <a:spcPts val="0"/>
              </a:spcAft>
              <a:buSzPts val="5200"/>
              <a:buChar char="○"/>
              <a:defRPr/>
            </a:lvl8pPr>
            <a:lvl9pPr indent="-558800" lvl="8" marL="4114800" algn="ctr">
              <a:spcBef>
                <a:spcPts val="5900"/>
              </a:spcBef>
              <a:spcAft>
                <a:spcPts val="5900"/>
              </a:spcAft>
              <a:buSzPts val="5200"/>
              <a:buChar char="■"/>
              <a:defRPr/>
            </a:lvl9pPr>
          </a:lstStyle>
          <a:p/>
        </p:txBody>
      </p:sp>
      <p:sp>
        <p:nvSpPr>
          <p:cNvPr id="51" name="Google Shape;51;p11"/>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748080" y="13765440"/>
            <a:ext cx="20449500" cy="5387400"/>
          </a:xfrm>
          <a:prstGeom prst="rect">
            <a:avLst/>
          </a:prstGeom>
        </p:spPr>
        <p:txBody>
          <a:bodyPr anchorCtr="0" anchor="ctr" bIns="338600" lIns="338600" spcFirstLastPara="1" rIns="338600" wrap="square" tIns="338600"/>
          <a:lstStyle>
            <a:lvl1pPr lvl="0" algn="ctr">
              <a:spcBef>
                <a:spcPts val="0"/>
              </a:spcBef>
              <a:spcAft>
                <a:spcPts val="0"/>
              </a:spcAft>
              <a:buSzPts val="13300"/>
              <a:buNone/>
              <a:defRPr sz="13300"/>
            </a:lvl1pPr>
            <a:lvl2pPr lvl="1" algn="ctr">
              <a:spcBef>
                <a:spcPts val="0"/>
              </a:spcBef>
              <a:spcAft>
                <a:spcPts val="0"/>
              </a:spcAft>
              <a:buSzPts val="13300"/>
              <a:buNone/>
              <a:defRPr sz="13300"/>
            </a:lvl2pPr>
            <a:lvl3pPr lvl="2" algn="ctr">
              <a:spcBef>
                <a:spcPts val="0"/>
              </a:spcBef>
              <a:spcAft>
                <a:spcPts val="0"/>
              </a:spcAft>
              <a:buSzPts val="13300"/>
              <a:buNone/>
              <a:defRPr sz="13300"/>
            </a:lvl3pPr>
            <a:lvl4pPr lvl="3" algn="ctr">
              <a:spcBef>
                <a:spcPts val="0"/>
              </a:spcBef>
              <a:spcAft>
                <a:spcPts val="0"/>
              </a:spcAft>
              <a:buSzPts val="13300"/>
              <a:buNone/>
              <a:defRPr sz="13300"/>
            </a:lvl4pPr>
            <a:lvl5pPr lvl="4" algn="ctr">
              <a:spcBef>
                <a:spcPts val="0"/>
              </a:spcBef>
              <a:spcAft>
                <a:spcPts val="0"/>
              </a:spcAft>
              <a:buSzPts val="13300"/>
              <a:buNone/>
              <a:defRPr sz="13300"/>
            </a:lvl5pPr>
            <a:lvl6pPr lvl="5" algn="ctr">
              <a:spcBef>
                <a:spcPts val="0"/>
              </a:spcBef>
              <a:spcAft>
                <a:spcPts val="0"/>
              </a:spcAft>
              <a:buSzPts val="13300"/>
              <a:buNone/>
              <a:defRPr sz="13300"/>
            </a:lvl6pPr>
            <a:lvl7pPr lvl="6" algn="ctr">
              <a:spcBef>
                <a:spcPts val="0"/>
              </a:spcBef>
              <a:spcAft>
                <a:spcPts val="0"/>
              </a:spcAft>
              <a:buSzPts val="13300"/>
              <a:buNone/>
              <a:defRPr sz="13300"/>
            </a:lvl7pPr>
            <a:lvl8pPr lvl="7" algn="ctr">
              <a:spcBef>
                <a:spcPts val="0"/>
              </a:spcBef>
              <a:spcAft>
                <a:spcPts val="0"/>
              </a:spcAft>
              <a:buSzPts val="13300"/>
              <a:buNone/>
              <a:defRPr sz="13300"/>
            </a:lvl8pPr>
            <a:lvl9pPr lvl="8" algn="ctr">
              <a:spcBef>
                <a:spcPts val="0"/>
              </a:spcBef>
              <a:spcAft>
                <a:spcPts val="0"/>
              </a:spcAft>
              <a:buSzPts val="13300"/>
              <a:buNone/>
              <a:defRPr sz="13300"/>
            </a:lvl9pPr>
          </a:lstStyle>
          <a:p/>
        </p:txBody>
      </p:sp>
      <p:sp>
        <p:nvSpPr>
          <p:cNvPr id="19" name="Google Shape;19;p3"/>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48080" y="2848160"/>
            <a:ext cx="20449500" cy="3665400"/>
          </a:xfrm>
          <a:prstGeom prst="rect">
            <a:avLst/>
          </a:prstGeom>
        </p:spPr>
        <p:txBody>
          <a:bodyPr anchorCtr="0" anchor="t" bIns="338600" lIns="338600" spcFirstLastPara="1" rIns="338600" wrap="square" tIns="338600"/>
          <a:lstStyle>
            <a:lvl1pPr lvl="0">
              <a:spcBef>
                <a:spcPts val="0"/>
              </a:spcBef>
              <a:spcAft>
                <a:spcPts val="0"/>
              </a:spcAft>
              <a:buSzPts val="10300"/>
              <a:buNone/>
              <a:defRPr/>
            </a:lvl1pPr>
            <a:lvl2pPr lvl="1">
              <a:spcBef>
                <a:spcPts val="0"/>
              </a:spcBef>
              <a:spcAft>
                <a:spcPts val="0"/>
              </a:spcAft>
              <a:buSzPts val="10300"/>
              <a:buNone/>
              <a:defRPr/>
            </a:lvl2pPr>
            <a:lvl3pPr lvl="2">
              <a:spcBef>
                <a:spcPts val="0"/>
              </a:spcBef>
              <a:spcAft>
                <a:spcPts val="0"/>
              </a:spcAft>
              <a:buSzPts val="10300"/>
              <a:buNone/>
              <a:defRPr/>
            </a:lvl3pPr>
            <a:lvl4pPr lvl="3">
              <a:spcBef>
                <a:spcPts val="0"/>
              </a:spcBef>
              <a:spcAft>
                <a:spcPts val="0"/>
              </a:spcAft>
              <a:buSzPts val="10300"/>
              <a:buNone/>
              <a:defRPr/>
            </a:lvl4pPr>
            <a:lvl5pPr lvl="4">
              <a:spcBef>
                <a:spcPts val="0"/>
              </a:spcBef>
              <a:spcAft>
                <a:spcPts val="0"/>
              </a:spcAft>
              <a:buSzPts val="10300"/>
              <a:buNone/>
              <a:defRPr/>
            </a:lvl5pPr>
            <a:lvl6pPr lvl="5">
              <a:spcBef>
                <a:spcPts val="0"/>
              </a:spcBef>
              <a:spcAft>
                <a:spcPts val="0"/>
              </a:spcAft>
              <a:buSzPts val="10300"/>
              <a:buNone/>
              <a:defRPr/>
            </a:lvl6pPr>
            <a:lvl7pPr lvl="6">
              <a:spcBef>
                <a:spcPts val="0"/>
              </a:spcBef>
              <a:spcAft>
                <a:spcPts val="0"/>
              </a:spcAft>
              <a:buSzPts val="10300"/>
              <a:buNone/>
              <a:defRPr/>
            </a:lvl7pPr>
            <a:lvl8pPr lvl="7">
              <a:spcBef>
                <a:spcPts val="0"/>
              </a:spcBef>
              <a:spcAft>
                <a:spcPts val="0"/>
              </a:spcAft>
              <a:buSzPts val="10300"/>
              <a:buNone/>
              <a:defRPr/>
            </a:lvl8pPr>
            <a:lvl9pPr lvl="8">
              <a:spcBef>
                <a:spcPts val="0"/>
              </a:spcBef>
              <a:spcAft>
                <a:spcPts val="0"/>
              </a:spcAft>
              <a:buSzPts val="10300"/>
              <a:buNone/>
              <a:defRPr/>
            </a:lvl9pPr>
          </a:lstStyle>
          <a:p/>
        </p:txBody>
      </p:sp>
      <p:sp>
        <p:nvSpPr>
          <p:cNvPr id="22" name="Google Shape;22;p4"/>
          <p:cNvSpPr txBox="1"/>
          <p:nvPr>
            <p:ph idx="1" type="body"/>
          </p:nvPr>
        </p:nvSpPr>
        <p:spPr>
          <a:xfrm>
            <a:off x="748080" y="7375840"/>
            <a:ext cx="20449500" cy="21864900"/>
          </a:xfrm>
          <a:prstGeom prst="rect">
            <a:avLst/>
          </a:prstGeom>
        </p:spPr>
        <p:txBody>
          <a:bodyPr anchorCtr="0" anchor="t" bIns="338600" lIns="338600" spcFirstLastPara="1" rIns="338600" wrap="square" tIns="338600"/>
          <a:lstStyle>
            <a:lvl1pPr indent="-654050" lvl="0" marL="457200">
              <a:spcBef>
                <a:spcPts val="0"/>
              </a:spcBef>
              <a:spcAft>
                <a:spcPts val="0"/>
              </a:spcAft>
              <a:buSzPts val="6700"/>
              <a:buChar char="●"/>
              <a:defRPr/>
            </a:lvl1pPr>
            <a:lvl2pPr indent="-558800" lvl="1" marL="914400">
              <a:spcBef>
                <a:spcPts val="5900"/>
              </a:spcBef>
              <a:spcAft>
                <a:spcPts val="0"/>
              </a:spcAft>
              <a:buSzPts val="5200"/>
              <a:buChar char="○"/>
              <a:defRPr/>
            </a:lvl2pPr>
            <a:lvl3pPr indent="-558800" lvl="2" marL="1371600">
              <a:spcBef>
                <a:spcPts val="5900"/>
              </a:spcBef>
              <a:spcAft>
                <a:spcPts val="0"/>
              </a:spcAft>
              <a:buSzPts val="5200"/>
              <a:buChar char="■"/>
              <a:defRPr/>
            </a:lvl3pPr>
            <a:lvl4pPr indent="-558800" lvl="3" marL="1828800">
              <a:spcBef>
                <a:spcPts val="5900"/>
              </a:spcBef>
              <a:spcAft>
                <a:spcPts val="0"/>
              </a:spcAft>
              <a:buSzPts val="5200"/>
              <a:buChar char="●"/>
              <a:defRPr/>
            </a:lvl4pPr>
            <a:lvl5pPr indent="-558800" lvl="4" marL="2286000">
              <a:spcBef>
                <a:spcPts val="5900"/>
              </a:spcBef>
              <a:spcAft>
                <a:spcPts val="0"/>
              </a:spcAft>
              <a:buSzPts val="5200"/>
              <a:buChar char="○"/>
              <a:defRPr/>
            </a:lvl5pPr>
            <a:lvl6pPr indent="-558800" lvl="5" marL="2743200">
              <a:spcBef>
                <a:spcPts val="5900"/>
              </a:spcBef>
              <a:spcAft>
                <a:spcPts val="0"/>
              </a:spcAft>
              <a:buSzPts val="5200"/>
              <a:buChar char="■"/>
              <a:defRPr/>
            </a:lvl6pPr>
            <a:lvl7pPr indent="-558800" lvl="6" marL="3200400">
              <a:spcBef>
                <a:spcPts val="5900"/>
              </a:spcBef>
              <a:spcAft>
                <a:spcPts val="0"/>
              </a:spcAft>
              <a:buSzPts val="5200"/>
              <a:buChar char="●"/>
              <a:defRPr/>
            </a:lvl7pPr>
            <a:lvl8pPr indent="-558800" lvl="7" marL="3657600">
              <a:spcBef>
                <a:spcPts val="5900"/>
              </a:spcBef>
              <a:spcAft>
                <a:spcPts val="0"/>
              </a:spcAft>
              <a:buSzPts val="5200"/>
              <a:buChar char="○"/>
              <a:defRPr/>
            </a:lvl8pPr>
            <a:lvl9pPr indent="-558800" lvl="8" marL="4114800">
              <a:spcBef>
                <a:spcPts val="5900"/>
              </a:spcBef>
              <a:spcAft>
                <a:spcPts val="5900"/>
              </a:spcAft>
              <a:buSzPts val="5200"/>
              <a:buChar char="■"/>
              <a:defRPr/>
            </a:lvl9pPr>
          </a:lstStyle>
          <a:p/>
        </p:txBody>
      </p:sp>
      <p:sp>
        <p:nvSpPr>
          <p:cNvPr id="23" name="Google Shape;23;p4"/>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48080" y="2848160"/>
            <a:ext cx="20449500" cy="3665400"/>
          </a:xfrm>
          <a:prstGeom prst="rect">
            <a:avLst/>
          </a:prstGeom>
        </p:spPr>
        <p:txBody>
          <a:bodyPr anchorCtr="0" anchor="t" bIns="338600" lIns="338600" spcFirstLastPara="1" rIns="338600" wrap="square" tIns="338600"/>
          <a:lstStyle>
            <a:lvl1pPr lvl="0">
              <a:spcBef>
                <a:spcPts val="0"/>
              </a:spcBef>
              <a:spcAft>
                <a:spcPts val="0"/>
              </a:spcAft>
              <a:buSzPts val="10300"/>
              <a:buNone/>
              <a:defRPr/>
            </a:lvl1pPr>
            <a:lvl2pPr lvl="1">
              <a:spcBef>
                <a:spcPts val="0"/>
              </a:spcBef>
              <a:spcAft>
                <a:spcPts val="0"/>
              </a:spcAft>
              <a:buSzPts val="10300"/>
              <a:buNone/>
              <a:defRPr/>
            </a:lvl2pPr>
            <a:lvl3pPr lvl="2">
              <a:spcBef>
                <a:spcPts val="0"/>
              </a:spcBef>
              <a:spcAft>
                <a:spcPts val="0"/>
              </a:spcAft>
              <a:buSzPts val="10300"/>
              <a:buNone/>
              <a:defRPr/>
            </a:lvl3pPr>
            <a:lvl4pPr lvl="3">
              <a:spcBef>
                <a:spcPts val="0"/>
              </a:spcBef>
              <a:spcAft>
                <a:spcPts val="0"/>
              </a:spcAft>
              <a:buSzPts val="10300"/>
              <a:buNone/>
              <a:defRPr/>
            </a:lvl4pPr>
            <a:lvl5pPr lvl="4">
              <a:spcBef>
                <a:spcPts val="0"/>
              </a:spcBef>
              <a:spcAft>
                <a:spcPts val="0"/>
              </a:spcAft>
              <a:buSzPts val="10300"/>
              <a:buNone/>
              <a:defRPr/>
            </a:lvl5pPr>
            <a:lvl6pPr lvl="5">
              <a:spcBef>
                <a:spcPts val="0"/>
              </a:spcBef>
              <a:spcAft>
                <a:spcPts val="0"/>
              </a:spcAft>
              <a:buSzPts val="10300"/>
              <a:buNone/>
              <a:defRPr/>
            </a:lvl6pPr>
            <a:lvl7pPr lvl="6">
              <a:spcBef>
                <a:spcPts val="0"/>
              </a:spcBef>
              <a:spcAft>
                <a:spcPts val="0"/>
              </a:spcAft>
              <a:buSzPts val="10300"/>
              <a:buNone/>
              <a:defRPr/>
            </a:lvl7pPr>
            <a:lvl8pPr lvl="7">
              <a:spcBef>
                <a:spcPts val="0"/>
              </a:spcBef>
              <a:spcAft>
                <a:spcPts val="0"/>
              </a:spcAft>
              <a:buSzPts val="10300"/>
              <a:buNone/>
              <a:defRPr/>
            </a:lvl8pPr>
            <a:lvl9pPr lvl="8">
              <a:spcBef>
                <a:spcPts val="0"/>
              </a:spcBef>
              <a:spcAft>
                <a:spcPts val="0"/>
              </a:spcAft>
              <a:buSzPts val="10300"/>
              <a:buNone/>
              <a:defRPr/>
            </a:lvl9pPr>
          </a:lstStyle>
          <a:p/>
        </p:txBody>
      </p:sp>
      <p:sp>
        <p:nvSpPr>
          <p:cNvPr id="26" name="Google Shape;26;p5"/>
          <p:cNvSpPr txBox="1"/>
          <p:nvPr>
            <p:ph idx="1" type="body"/>
          </p:nvPr>
        </p:nvSpPr>
        <p:spPr>
          <a:xfrm>
            <a:off x="748080" y="7375840"/>
            <a:ext cx="9599700" cy="21864900"/>
          </a:xfrm>
          <a:prstGeom prst="rect">
            <a:avLst/>
          </a:prstGeom>
        </p:spPr>
        <p:txBody>
          <a:bodyPr anchorCtr="0" anchor="t" bIns="338600" lIns="338600" spcFirstLastPara="1" rIns="338600" wrap="square" tIns="338600"/>
          <a:lstStyle>
            <a:lvl1pPr indent="-558800" lvl="0" marL="457200">
              <a:spcBef>
                <a:spcPts val="0"/>
              </a:spcBef>
              <a:spcAft>
                <a:spcPts val="0"/>
              </a:spcAft>
              <a:buSzPts val="5200"/>
              <a:buChar char="●"/>
              <a:defRPr sz="5200"/>
            </a:lvl1pPr>
            <a:lvl2pPr indent="-508000" lvl="1" marL="914400">
              <a:spcBef>
                <a:spcPts val="5900"/>
              </a:spcBef>
              <a:spcAft>
                <a:spcPts val="0"/>
              </a:spcAft>
              <a:buSzPts val="4400"/>
              <a:buChar char="○"/>
              <a:defRPr sz="4400"/>
            </a:lvl2pPr>
            <a:lvl3pPr indent="-508000" lvl="2" marL="1371600">
              <a:spcBef>
                <a:spcPts val="5900"/>
              </a:spcBef>
              <a:spcAft>
                <a:spcPts val="0"/>
              </a:spcAft>
              <a:buSzPts val="4400"/>
              <a:buChar char="■"/>
              <a:defRPr sz="4400"/>
            </a:lvl3pPr>
            <a:lvl4pPr indent="-508000" lvl="3" marL="1828800">
              <a:spcBef>
                <a:spcPts val="5900"/>
              </a:spcBef>
              <a:spcAft>
                <a:spcPts val="0"/>
              </a:spcAft>
              <a:buSzPts val="4400"/>
              <a:buChar char="●"/>
              <a:defRPr sz="4400"/>
            </a:lvl4pPr>
            <a:lvl5pPr indent="-508000" lvl="4" marL="2286000">
              <a:spcBef>
                <a:spcPts val="5900"/>
              </a:spcBef>
              <a:spcAft>
                <a:spcPts val="0"/>
              </a:spcAft>
              <a:buSzPts val="4400"/>
              <a:buChar char="○"/>
              <a:defRPr sz="4400"/>
            </a:lvl5pPr>
            <a:lvl6pPr indent="-508000" lvl="5" marL="2743200">
              <a:spcBef>
                <a:spcPts val="5900"/>
              </a:spcBef>
              <a:spcAft>
                <a:spcPts val="0"/>
              </a:spcAft>
              <a:buSzPts val="4400"/>
              <a:buChar char="■"/>
              <a:defRPr sz="4400"/>
            </a:lvl6pPr>
            <a:lvl7pPr indent="-508000" lvl="6" marL="3200400">
              <a:spcBef>
                <a:spcPts val="5900"/>
              </a:spcBef>
              <a:spcAft>
                <a:spcPts val="0"/>
              </a:spcAft>
              <a:buSzPts val="4400"/>
              <a:buChar char="●"/>
              <a:defRPr sz="4400"/>
            </a:lvl7pPr>
            <a:lvl8pPr indent="-508000" lvl="7" marL="3657600">
              <a:spcBef>
                <a:spcPts val="5900"/>
              </a:spcBef>
              <a:spcAft>
                <a:spcPts val="0"/>
              </a:spcAft>
              <a:buSzPts val="4400"/>
              <a:buChar char="○"/>
              <a:defRPr sz="4400"/>
            </a:lvl8pPr>
            <a:lvl9pPr indent="-508000" lvl="8" marL="4114800">
              <a:spcBef>
                <a:spcPts val="5900"/>
              </a:spcBef>
              <a:spcAft>
                <a:spcPts val="5900"/>
              </a:spcAft>
              <a:buSzPts val="4400"/>
              <a:buChar char="■"/>
              <a:defRPr sz="4400"/>
            </a:lvl9pPr>
          </a:lstStyle>
          <a:p/>
        </p:txBody>
      </p:sp>
      <p:sp>
        <p:nvSpPr>
          <p:cNvPr id="27" name="Google Shape;27;p5"/>
          <p:cNvSpPr txBox="1"/>
          <p:nvPr>
            <p:ph idx="2" type="body"/>
          </p:nvPr>
        </p:nvSpPr>
        <p:spPr>
          <a:xfrm>
            <a:off x="11597760" y="7375840"/>
            <a:ext cx="9599700" cy="21864900"/>
          </a:xfrm>
          <a:prstGeom prst="rect">
            <a:avLst/>
          </a:prstGeom>
        </p:spPr>
        <p:txBody>
          <a:bodyPr anchorCtr="0" anchor="t" bIns="338600" lIns="338600" spcFirstLastPara="1" rIns="338600" wrap="square" tIns="338600"/>
          <a:lstStyle>
            <a:lvl1pPr indent="-558800" lvl="0" marL="457200">
              <a:spcBef>
                <a:spcPts val="0"/>
              </a:spcBef>
              <a:spcAft>
                <a:spcPts val="0"/>
              </a:spcAft>
              <a:buSzPts val="5200"/>
              <a:buChar char="●"/>
              <a:defRPr sz="5200"/>
            </a:lvl1pPr>
            <a:lvl2pPr indent="-508000" lvl="1" marL="914400">
              <a:spcBef>
                <a:spcPts val="5900"/>
              </a:spcBef>
              <a:spcAft>
                <a:spcPts val="0"/>
              </a:spcAft>
              <a:buSzPts val="4400"/>
              <a:buChar char="○"/>
              <a:defRPr sz="4400"/>
            </a:lvl2pPr>
            <a:lvl3pPr indent="-508000" lvl="2" marL="1371600">
              <a:spcBef>
                <a:spcPts val="5900"/>
              </a:spcBef>
              <a:spcAft>
                <a:spcPts val="0"/>
              </a:spcAft>
              <a:buSzPts val="4400"/>
              <a:buChar char="■"/>
              <a:defRPr sz="4400"/>
            </a:lvl3pPr>
            <a:lvl4pPr indent="-508000" lvl="3" marL="1828800">
              <a:spcBef>
                <a:spcPts val="5900"/>
              </a:spcBef>
              <a:spcAft>
                <a:spcPts val="0"/>
              </a:spcAft>
              <a:buSzPts val="4400"/>
              <a:buChar char="●"/>
              <a:defRPr sz="4400"/>
            </a:lvl4pPr>
            <a:lvl5pPr indent="-508000" lvl="4" marL="2286000">
              <a:spcBef>
                <a:spcPts val="5900"/>
              </a:spcBef>
              <a:spcAft>
                <a:spcPts val="0"/>
              </a:spcAft>
              <a:buSzPts val="4400"/>
              <a:buChar char="○"/>
              <a:defRPr sz="4400"/>
            </a:lvl5pPr>
            <a:lvl6pPr indent="-508000" lvl="5" marL="2743200">
              <a:spcBef>
                <a:spcPts val="5900"/>
              </a:spcBef>
              <a:spcAft>
                <a:spcPts val="0"/>
              </a:spcAft>
              <a:buSzPts val="4400"/>
              <a:buChar char="■"/>
              <a:defRPr sz="4400"/>
            </a:lvl6pPr>
            <a:lvl7pPr indent="-508000" lvl="6" marL="3200400">
              <a:spcBef>
                <a:spcPts val="5900"/>
              </a:spcBef>
              <a:spcAft>
                <a:spcPts val="0"/>
              </a:spcAft>
              <a:buSzPts val="4400"/>
              <a:buChar char="●"/>
              <a:defRPr sz="4400"/>
            </a:lvl7pPr>
            <a:lvl8pPr indent="-508000" lvl="7" marL="3657600">
              <a:spcBef>
                <a:spcPts val="5900"/>
              </a:spcBef>
              <a:spcAft>
                <a:spcPts val="0"/>
              </a:spcAft>
              <a:buSzPts val="4400"/>
              <a:buChar char="○"/>
              <a:defRPr sz="4400"/>
            </a:lvl8pPr>
            <a:lvl9pPr indent="-508000" lvl="8" marL="4114800">
              <a:spcBef>
                <a:spcPts val="5900"/>
              </a:spcBef>
              <a:spcAft>
                <a:spcPts val="5900"/>
              </a:spcAft>
              <a:buSzPts val="4400"/>
              <a:buChar char="■"/>
              <a:defRPr sz="4400"/>
            </a:lvl9pPr>
          </a:lstStyle>
          <a:p/>
        </p:txBody>
      </p:sp>
      <p:sp>
        <p:nvSpPr>
          <p:cNvPr id="28" name="Google Shape;28;p5"/>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48080" y="2848160"/>
            <a:ext cx="20449500" cy="3665400"/>
          </a:xfrm>
          <a:prstGeom prst="rect">
            <a:avLst/>
          </a:prstGeom>
        </p:spPr>
        <p:txBody>
          <a:bodyPr anchorCtr="0" anchor="t" bIns="338600" lIns="338600" spcFirstLastPara="1" rIns="338600" wrap="square" tIns="338600"/>
          <a:lstStyle>
            <a:lvl1pPr lvl="0">
              <a:spcBef>
                <a:spcPts val="0"/>
              </a:spcBef>
              <a:spcAft>
                <a:spcPts val="0"/>
              </a:spcAft>
              <a:buSzPts val="10300"/>
              <a:buNone/>
              <a:defRPr/>
            </a:lvl1pPr>
            <a:lvl2pPr lvl="1">
              <a:spcBef>
                <a:spcPts val="0"/>
              </a:spcBef>
              <a:spcAft>
                <a:spcPts val="0"/>
              </a:spcAft>
              <a:buSzPts val="10300"/>
              <a:buNone/>
              <a:defRPr/>
            </a:lvl2pPr>
            <a:lvl3pPr lvl="2">
              <a:spcBef>
                <a:spcPts val="0"/>
              </a:spcBef>
              <a:spcAft>
                <a:spcPts val="0"/>
              </a:spcAft>
              <a:buSzPts val="10300"/>
              <a:buNone/>
              <a:defRPr/>
            </a:lvl3pPr>
            <a:lvl4pPr lvl="3">
              <a:spcBef>
                <a:spcPts val="0"/>
              </a:spcBef>
              <a:spcAft>
                <a:spcPts val="0"/>
              </a:spcAft>
              <a:buSzPts val="10300"/>
              <a:buNone/>
              <a:defRPr/>
            </a:lvl4pPr>
            <a:lvl5pPr lvl="4">
              <a:spcBef>
                <a:spcPts val="0"/>
              </a:spcBef>
              <a:spcAft>
                <a:spcPts val="0"/>
              </a:spcAft>
              <a:buSzPts val="10300"/>
              <a:buNone/>
              <a:defRPr/>
            </a:lvl5pPr>
            <a:lvl6pPr lvl="5">
              <a:spcBef>
                <a:spcPts val="0"/>
              </a:spcBef>
              <a:spcAft>
                <a:spcPts val="0"/>
              </a:spcAft>
              <a:buSzPts val="10300"/>
              <a:buNone/>
              <a:defRPr/>
            </a:lvl6pPr>
            <a:lvl7pPr lvl="6">
              <a:spcBef>
                <a:spcPts val="0"/>
              </a:spcBef>
              <a:spcAft>
                <a:spcPts val="0"/>
              </a:spcAft>
              <a:buSzPts val="10300"/>
              <a:buNone/>
              <a:defRPr/>
            </a:lvl7pPr>
            <a:lvl8pPr lvl="7">
              <a:spcBef>
                <a:spcPts val="0"/>
              </a:spcBef>
              <a:spcAft>
                <a:spcPts val="0"/>
              </a:spcAft>
              <a:buSzPts val="10300"/>
              <a:buNone/>
              <a:defRPr/>
            </a:lvl8pPr>
            <a:lvl9pPr lvl="8">
              <a:spcBef>
                <a:spcPts val="0"/>
              </a:spcBef>
              <a:spcAft>
                <a:spcPts val="0"/>
              </a:spcAft>
              <a:buSzPts val="10300"/>
              <a:buNone/>
              <a:defRPr/>
            </a:lvl9pPr>
          </a:lstStyle>
          <a:p/>
        </p:txBody>
      </p:sp>
      <p:sp>
        <p:nvSpPr>
          <p:cNvPr id="31" name="Google Shape;31;p6"/>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748080" y="3555840"/>
            <a:ext cx="6739200" cy="4836600"/>
          </a:xfrm>
          <a:prstGeom prst="rect">
            <a:avLst/>
          </a:prstGeom>
        </p:spPr>
        <p:txBody>
          <a:bodyPr anchorCtr="0" anchor="b" bIns="338600" lIns="338600" spcFirstLastPara="1" rIns="338600" wrap="square" tIns="338600"/>
          <a:lstStyle>
            <a:lvl1pPr lvl="0">
              <a:spcBef>
                <a:spcPts val="0"/>
              </a:spcBef>
              <a:spcAft>
                <a:spcPts val="0"/>
              </a:spcAft>
              <a:buSzPts val="8900"/>
              <a:buNone/>
              <a:defRPr sz="8900"/>
            </a:lvl1pPr>
            <a:lvl2pPr lvl="1">
              <a:spcBef>
                <a:spcPts val="0"/>
              </a:spcBef>
              <a:spcAft>
                <a:spcPts val="0"/>
              </a:spcAft>
              <a:buSzPts val="8900"/>
              <a:buNone/>
              <a:defRPr sz="8900"/>
            </a:lvl2pPr>
            <a:lvl3pPr lvl="2">
              <a:spcBef>
                <a:spcPts val="0"/>
              </a:spcBef>
              <a:spcAft>
                <a:spcPts val="0"/>
              </a:spcAft>
              <a:buSzPts val="8900"/>
              <a:buNone/>
              <a:defRPr sz="8900"/>
            </a:lvl3pPr>
            <a:lvl4pPr lvl="3">
              <a:spcBef>
                <a:spcPts val="0"/>
              </a:spcBef>
              <a:spcAft>
                <a:spcPts val="0"/>
              </a:spcAft>
              <a:buSzPts val="8900"/>
              <a:buNone/>
              <a:defRPr sz="8900"/>
            </a:lvl4pPr>
            <a:lvl5pPr lvl="4">
              <a:spcBef>
                <a:spcPts val="0"/>
              </a:spcBef>
              <a:spcAft>
                <a:spcPts val="0"/>
              </a:spcAft>
              <a:buSzPts val="8900"/>
              <a:buNone/>
              <a:defRPr sz="8900"/>
            </a:lvl5pPr>
            <a:lvl6pPr lvl="5">
              <a:spcBef>
                <a:spcPts val="0"/>
              </a:spcBef>
              <a:spcAft>
                <a:spcPts val="0"/>
              </a:spcAft>
              <a:buSzPts val="8900"/>
              <a:buNone/>
              <a:defRPr sz="8900"/>
            </a:lvl6pPr>
            <a:lvl7pPr lvl="6">
              <a:spcBef>
                <a:spcPts val="0"/>
              </a:spcBef>
              <a:spcAft>
                <a:spcPts val="0"/>
              </a:spcAft>
              <a:buSzPts val="8900"/>
              <a:buNone/>
              <a:defRPr sz="8900"/>
            </a:lvl7pPr>
            <a:lvl8pPr lvl="7">
              <a:spcBef>
                <a:spcPts val="0"/>
              </a:spcBef>
              <a:spcAft>
                <a:spcPts val="0"/>
              </a:spcAft>
              <a:buSzPts val="8900"/>
              <a:buNone/>
              <a:defRPr sz="8900"/>
            </a:lvl8pPr>
            <a:lvl9pPr lvl="8">
              <a:spcBef>
                <a:spcPts val="0"/>
              </a:spcBef>
              <a:spcAft>
                <a:spcPts val="0"/>
              </a:spcAft>
              <a:buSzPts val="8900"/>
              <a:buNone/>
              <a:defRPr sz="8900"/>
            </a:lvl9pPr>
          </a:lstStyle>
          <a:p/>
        </p:txBody>
      </p:sp>
      <p:sp>
        <p:nvSpPr>
          <p:cNvPr id="34" name="Google Shape;34;p7"/>
          <p:cNvSpPr txBox="1"/>
          <p:nvPr>
            <p:ph idx="1" type="body"/>
          </p:nvPr>
        </p:nvSpPr>
        <p:spPr>
          <a:xfrm>
            <a:off x="748080" y="8893440"/>
            <a:ext cx="6739200" cy="20348100"/>
          </a:xfrm>
          <a:prstGeom prst="rect">
            <a:avLst/>
          </a:prstGeom>
        </p:spPr>
        <p:txBody>
          <a:bodyPr anchorCtr="0" anchor="t" bIns="338600" lIns="338600" spcFirstLastPara="1" rIns="338600" wrap="square" tIns="338600"/>
          <a:lstStyle>
            <a:lvl1pPr indent="-508000" lvl="0" marL="457200">
              <a:spcBef>
                <a:spcPts val="0"/>
              </a:spcBef>
              <a:spcAft>
                <a:spcPts val="0"/>
              </a:spcAft>
              <a:buSzPts val="4400"/>
              <a:buChar char="●"/>
              <a:defRPr sz="4400"/>
            </a:lvl1pPr>
            <a:lvl2pPr indent="-508000" lvl="1" marL="914400">
              <a:spcBef>
                <a:spcPts val="5900"/>
              </a:spcBef>
              <a:spcAft>
                <a:spcPts val="0"/>
              </a:spcAft>
              <a:buSzPts val="4400"/>
              <a:buChar char="○"/>
              <a:defRPr sz="4400"/>
            </a:lvl2pPr>
            <a:lvl3pPr indent="-508000" lvl="2" marL="1371600">
              <a:spcBef>
                <a:spcPts val="5900"/>
              </a:spcBef>
              <a:spcAft>
                <a:spcPts val="0"/>
              </a:spcAft>
              <a:buSzPts val="4400"/>
              <a:buChar char="■"/>
              <a:defRPr sz="4400"/>
            </a:lvl3pPr>
            <a:lvl4pPr indent="-508000" lvl="3" marL="1828800">
              <a:spcBef>
                <a:spcPts val="5900"/>
              </a:spcBef>
              <a:spcAft>
                <a:spcPts val="0"/>
              </a:spcAft>
              <a:buSzPts val="4400"/>
              <a:buChar char="●"/>
              <a:defRPr sz="4400"/>
            </a:lvl4pPr>
            <a:lvl5pPr indent="-508000" lvl="4" marL="2286000">
              <a:spcBef>
                <a:spcPts val="5900"/>
              </a:spcBef>
              <a:spcAft>
                <a:spcPts val="0"/>
              </a:spcAft>
              <a:buSzPts val="4400"/>
              <a:buChar char="○"/>
              <a:defRPr sz="4400"/>
            </a:lvl5pPr>
            <a:lvl6pPr indent="-508000" lvl="5" marL="2743200">
              <a:spcBef>
                <a:spcPts val="5900"/>
              </a:spcBef>
              <a:spcAft>
                <a:spcPts val="0"/>
              </a:spcAft>
              <a:buSzPts val="4400"/>
              <a:buChar char="■"/>
              <a:defRPr sz="4400"/>
            </a:lvl6pPr>
            <a:lvl7pPr indent="-508000" lvl="6" marL="3200400">
              <a:spcBef>
                <a:spcPts val="5900"/>
              </a:spcBef>
              <a:spcAft>
                <a:spcPts val="0"/>
              </a:spcAft>
              <a:buSzPts val="4400"/>
              <a:buChar char="●"/>
              <a:defRPr sz="4400"/>
            </a:lvl7pPr>
            <a:lvl8pPr indent="-508000" lvl="7" marL="3657600">
              <a:spcBef>
                <a:spcPts val="5900"/>
              </a:spcBef>
              <a:spcAft>
                <a:spcPts val="0"/>
              </a:spcAft>
              <a:buSzPts val="4400"/>
              <a:buChar char="○"/>
              <a:defRPr sz="4400"/>
            </a:lvl8pPr>
            <a:lvl9pPr indent="-508000" lvl="8" marL="4114800">
              <a:spcBef>
                <a:spcPts val="5900"/>
              </a:spcBef>
              <a:spcAft>
                <a:spcPts val="5900"/>
              </a:spcAft>
              <a:buSzPts val="4400"/>
              <a:buChar char="■"/>
              <a:defRPr sz="4400"/>
            </a:lvl9pPr>
          </a:lstStyle>
          <a:p/>
        </p:txBody>
      </p:sp>
      <p:sp>
        <p:nvSpPr>
          <p:cNvPr id="35" name="Google Shape;35;p7"/>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1176600" y="2880960"/>
            <a:ext cx="15282900" cy="26181000"/>
          </a:xfrm>
          <a:prstGeom prst="rect">
            <a:avLst/>
          </a:prstGeom>
        </p:spPr>
        <p:txBody>
          <a:bodyPr anchorCtr="0" anchor="ctr" bIns="338600" lIns="338600" spcFirstLastPara="1" rIns="338600" wrap="square" tIns="338600"/>
          <a:lstStyle>
            <a:lvl1pPr lvl="0">
              <a:spcBef>
                <a:spcPts val="0"/>
              </a:spcBef>
              <a:spcAft>
                <a:spcPts val="0"/>
              </a:spcAft>
              <a:buSzPts val="17800"/>
              <a:buNone/>
              <a:defRPr sz="17800"/>
            </a:lvl1pPr>
            <a:lvl2pPr lvl="1">
              <a:spcBef>
                <a:spcPts val="0"/>
              </a:spcBef>
              <a:spcAft>
                <a:spcPts val="0"/>
              </a:spcAft>
              <a:buSzPts val="17800"/>
              <a:buNone/>
              <a:defRPr sz="17800"/>
            </a:lvl2pPr>
            <a:lvl3pPr lvl="2">
              <a:spcBef>
                <a:spcPts val="0"/>
              </a:spcBef>
              <a:spcAft>
                <a:spcPts val="0"/>
              </a:spcAft>
              <a:buSzPts val="17800"/>
              <a:buNone/>
              <a:defRPr sz="17800"/>
            </a:lvl3pPr>
            <a:lvl4pPr lvl="3">
              <a:spcBef>
                <a:spcPts val="0"/>
              </a:spcBef>
              <a:spcAft>
                <a:spcPts val="0"/>
              </a:spcAft>
              <a:buSzPts val="17800"/>
              <a:buNone/>
              <a:defRPr sz="17800"/>
            </a:lvl4pPr>
            <a:lvl5pPr lvl="4">
              <a:spcBef>
                <a:spcPts val="0"/>
              </a:spcBef>
              <a:spcAft>
                <a:spcPts val="0"/>
              </a:spcAft>
              <a:buSzPts val="17800"/>
              <a:buNone/>
              <a:defRPr sz="17800"/>
            </a:lvl5pPr>
            <a:lvl6pPr lvl="5">
              <a:spcBef>
                <a:spcPts val="0"/>
              </a:spcBef>
              <a:spcAft>
                <a:spcPts val="0"/>
              </a:spcAft>
              <a:buSzPts val="17800"/>
              <a:buNone/>
              <a:defRPr sz="17800"/>
            </a:lvl6pPr>
            <a:lvl7pPr lvl="6">
              <a:spcBef>
                <a:spcPts val="0"/>
              </a:spcBef>
              <a:spcAft>
                <a:spcPts val="0"/>
              </a:spcAft>
              <a:buSzPts val="17800"/>
              <a:buNone/>
              <a:defRPr sz="17800"/>
            </a:lvl7pPr>
            <a:lvl8pPr lvl="7">
              <a:spcBef>
                <a:spcPts val="0"/>
              </a:spcBef>
              <a:spcAft>
                <a:spcPts val="0"/>
              </a:spcAft>
              <a:buSzPts val="17800"/>
              <a:buNone/>
              <a:defRPr sz="17800"/>
            </a:lvl8pPr>
            <a:lvl9pPr lvl="8">
              <a:spcBef>
                <a:spcPts val="0"/>
              </a:spcBef>
              <a:spcAft>
                <a:spcPts val="0"/>
              </a:spcAft>
              <a:buSzPts val="17800"/>
              <a:buNone/>
              <a:defRPr sz="17800"/>
            </a:lvl9pPr>
          </a:lstStyle>
          <a:p/>
        </p:txBody>
      </p:sp>
      <p:sp>
        <p:nvSpPr>
          <p:cNvPr id="38" name="Google Shape;38;p8"/>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10972800" y="-800"/>
            <a:ext cx="10972800" cy="32918400"/>
          </a:xfrm>
          <a:prstGeom prst="rect">
            <a:avLst/>
          </a:prstGeom>
          <a:solidFill>
            <a:schemeClr val="lt2"/>
          </a:solidFill>
          <a:ln>
            <a:noFill/>
          </a:ln>
        </p:spPr>
        <p:txBody>
          <a:bodyPr anchorCtr="0" anchor="ctr" bIns="338600" lIns="338600" spcFirstLastPara="1" rIns="338600" wrap="square" tIns="338600">
            <a:noAutofit/>
          </a:bodyPr>
          <a:lstStyle/>
          <a:p>
            <a:pPr indent="0" lvl="0" marL="0">
              <a:spcBef>
                <a:spcPts val="0"/>
              </a:spcBef>
              <a:spcAft>
                <a:spcPts val="0"/>
              </a:spcAft>
              <a:buNone/>
            </a:pPr>
            <a:r>
              <a:t/>
            </a:r>
            <a:endParaRPr/>
          </a:p>
        </p:txBody>
      </p:sp>
      <p:sp>
        <p:nvSpPr>
          <p:cNvPr id="41" name="Google Shape;41;p9"/>
          <p:cNvSpPr txBox="1"/>
          <p:nvPr>
            <p:ph type="title"/>
          </p:nvPr>
        </p:nvSpPr>
        <p:spPr>
          <a:xfrm>
            <a:off x="637200" y="7892320"/>
            <a:ext cx="9708300" cy="9486600"/>
          </a:xfrm>
          <a:prstGeom prst="rect">
            <a:avLst/>
          </a:prstGeom>
        </p:spPr>
        <p:txBody>
          <a:bodyPr anchorCtr="0" anchor="b" bIns="338600" lIns="338600" spcFirstLastPara="1" rIns="338600" wrap="square" tIns="338600"/>
          <a:lstStyle>
            <a:lvl1pPr lvl="0" algn="ctr">
              <a:spcBef>
                <a:spcPts val="0"/>
              </a:spcBef>
              <a:spcAft>
                <a:spcPts val="0"/>
              </a:spcAft>
              <a:buSzPts val="15600"/>
              <a:buNone/>
              <a:defRPr sz="15600"/>
            </a:lvl1pPr>
            <a:lvl2pPr lvl="1" algn="ctr">
              <a:spcBef>
                <a:spcPts val="0"/>
              </a:spcBef>
              <a:spcAft>
                <a:spcPts val="0"/>
              </a:spcAft>
              <a:buSzPts val="15600"/>
              <a:buNone/>
              <a:defRPr sz="15600"/>
            </a:lvl2pPr>
            <a:lvl3pPr lvl="2" algn="ctr">
              <a:spcBef>
                <a:spcPts val="0"/>
              </a:spcBef>
              <a:spcAft>
                <a:spcPts val="0"/>
              </a:spcAft>
              <a:buSzPts val="15600"/>
              <a:buNone/>
              <a:defRPr sz="15600"/>
            </a:lvl3pPr>
            <a:lvl4pPr lvl="3" algn="ctr">
              <a:spcBef>
                <a:spcPts val="0"/>
              </a:spcBef>
              <a:spcAft>
                <a:spcPts val="0"/>
              </a:spcAft>
              <a:buSzPts val="15600"/>
              <a:buNone/>
              <a:defRPr sz="15600"/>
            </a:lvl4pPr>
            <a:lvl5pPr lvl="4" algn="ctr">
              <a:spcBef>
                <a:spcPts val="0"/>
              </a:spcBef>
              <a:spcAft>
                <a:spcPts val="0"/>
              </a:spcAft>
              <a:buSzPts val="15600"/>
              <a:buNone/>
              <a:defRPr sz="15600"/>
            </a:lvl5pPr>
            <a:lvl6pPr lvl="5" algn="ctr">
              <a:spcBef>
                <a:spcPts val="0"/>
              </a:spcBef>
              <a:spcAft>
                <a:spcPts val="0"/>
              </a:spcAft>
              <a:buSzPts val="15600"/>
              <a:buNone/>
              <a:defRPr sz="15600"/>
            </a:lvl6pPr>
            <a:lvl7pPr lvl="6" algn="ctr">
              <a:spcBef>
                <a:spcPts val="0"/>
              </a:spcBef>
              <a:spcAft>
                <a:spcPts val="0"/>
              </a:spcAft>
              <a:buSzPts val="15600"/>
              <a:buNone/>
              <a:defRPr sz="15600"/>
            </a:lvl7pPr>
            <a:lvl8pPr lvl="7" algn="ctr">
              <a:spcBef>
                <a:spcPts val="0"/>
              </a:spcBef>
              <a:spcAft>
                <a:spcPts val="0"/>
              </a:spcAft>
              <a:buSzPts val="15600"/>
              <a:buNone/>
              <a:defRPr sz="15600"/>
            </a:lvl8pPr>
            <a:lvl9pPr lvl="8" algn="ctr">
              <a:spcBef>
                <a:spcPts val="0"/>
              </a:spcBef>
              <a:spcAft>
                <a:spcPts val="0"/>
              </a:spcAft>
              <a:buSzPts val="15600"/>
              <a:buNone/>
              <a:defRPr sz="15600"/>
            </a:lvl9pPr>
          </a:lstStyle>
          <a:p/>
        </p:txBody>
      </p:sp>
      <p:sp>
        <p:nvSpPr>
          <p:cNvPr id="42" name="Google Shape;42;p9"/>
          <p:cNvSpPr txBox="1"/>
          <p:nvPr>
            <p:ph idx="1" type="subTitle"/>
          </p:nvPr>
        </p:nvSpPr>
        <p:spPr>
          <a:xfrm>
            <a:off x="637200" y="17939680"/>
            <a:ext cx="9708300" cy="7904700"/>
          </a:xfrm>
          <a:prstGeom prst="rect">
            <a:avLst/>
          </a:prstGeom>
        </p:spPr>
        <p:txBody>
          <a:bodyPr anchorCtr="0" anchor="t" bIns="338600" lIns="338600" spcFirstLastPara="1" rIns="338600" wrap="square" tIns="338600"/>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p:txBody>
      </p:sp>
      <p:sp>
        <p:nvSpPr>
          <p:cNvPr id="43" name="Google Shape;43;p9"/>
          <p:cNvSpPr txBox="1"/>
          <p:nvPr>
            <p:ph idx="2" type="body"/>
          </p:nvPr>
        </p:nvSpPr>
        <p:spPr>
          <a:xfrm>
            <a:off x="11854800" y="4634080"/>
            <a:ext cx="9208800" cy="23648700"/>
          </a:xfrm>
          <a:prstGeom prst="rect">
            <a:avLst/>
          </a:prstGeom>
        </p:spPr>
        <p:txBody>
          <a:bodyPr anchorCtr="0" anchor="ctr" bIns="338600" lIns="338600" spcFirstLastPara="1" rIns="338600" wrap="square" tIns="338600"/>
          <a:lstStyle>
            <a:lvl1pPr indent="-654050" lvl="0" marL="457200">
              <a:spcBef>
                <a:spcPts val="0"/>
              </a:spcBef>
              <a:spcAft>
                <a:spcPts val="0"/>
              </a:spcAft>
              <a:buSzPts val="6700"/>
              <a:buChar char="●"/>
              <a:defRPr/>
            </a:lvl1pPr>
            <a:lvl2pPr indent="-558800" lvl="1" marL="914400">
              <a:spcBef>
                <a:spcPts val="5900"/>
              </a:spcBef>
              <a:spcAft>
                <a:spcPts val="0"/>
              </a:spcAft>
              <a:buSzPts val="5200"/>
              <a:buChar char="○"/>
              <a:defRPr/>
            </a:lvl2pPr>
            <a:lvl3pPr indent="-558800" lvl="2" marL="1371600">
              <a:spcBef>
                <a:spcPts val="5900"/>
              </a:spcBef>
              <a:spcAft>
                <a:spcPts val="0"/>
              </a:spcAft>
              <a:buSzPts val="5200"/>
              <a:buChar char="■"/>
              <a:defRPr/>
            </a:lvl3pPr>
            <a:lvl4pPr indent="-558800" lvl="3" marL="1828800">
              <a:spcBef>
                <a:spcPts val="5900"/>
              </a:spcBef>
              <a:spcAft>
                <a:spcPts val="0"/>
              </a:spcAft>
              <a:buSzPts val="5200"/>
              <a:buChar char="●"/>
              <a:defRPr/>
            </a:lvl4pPr>
            <a:lvl5pPr indent="-558800" lvl="4" marL="2286000">
              <a:spcBef>
                <a:spcPts val="5900"/>
              </a:spcBef>
              <a:spcAft>
                <a:spcPts val="0"/>
              </a:spcAft>
              <a:buSzPts val="5200"/>
              <a:buChar char="○"/>
              <a:defRPr/>
            </a:lvl5pPr>
            <a:lvl6pPr indent="-558800" lvl="5" marL="2743200">
              <a:spcBef>
                <a:spcPts val="5900"/>
              </a:spcBef>
              <a:spcAft>
                <a:spcPts val="0"/>
              </a:spcAft>
              <a:buSzPts val="5200"/>
              <a:buChar char="■"/>
              <a:defRPr/>
            </a:lvl6pPr>
            <a:lvl7pPr indent="-558800" lvl="6" marL="3200400">
              <a:spcBef>
                <a:spcPts val="5900"/>
              </a:spcBef>
              <a:spcAft>
                <a:spcPts val="0"/>
              </a:spcAft>
              <a:buSzPts val="5200"/>
              <a:buChar char="●"/>
              <a:defRPr/>
            </a:lvl7pPr>
            <a:lvl8pPr indent="-558800" lvl="7" marL="3657600">
              <a:spcBef>
                <a:spcPts val="5900"/>
              </a:spcBef>
              <a:spcAft>
                <a:spcPts val="0"/>
              </a:spcAft>
              <a:buSzPts val="5200"/>
              <a:buChar char="○"/>
              <a:defRPr/>
            </a:lvl8pPr>
            <a:lvl9pPr indent="-558800" lvl="8" marL="4114800">
              <a:spcBef>
                <a:spcPts val="5900"/>
              </a:spcBef>
              <a:spcAft>
                <a:spcPts val="5900"/>
              </a:spcAft>
              <a:buSzPts val="5200"/>
              <a:buChar char="■"/>
              <a:defRPr/>
            </a:lvl9pPr>
          </a:lstStyle>
          <a:p/>
        </p:txBody>
      </p:sp>
      <p:sp>
        <p:nvSpPr>
          <p:cNvPr id="44" name="Google Shape;44;p9"/>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748080" y="27075680"/>
            <a:ext cx="14397300" cy="3872700"/>
          </a:xfrm>
          <a:prstGeom prst="rect">
            <a:avLst/>
          </a:prstGeom>
        </p:spPr>
        <p:txBody>
          <a:bodyPr anchorCtr="0" anchor="ctr" bIns="338600" lIns="338600" spcFirstLastPara="1" rIns="338600" wrap="square" tIns="338600"/>
          <a:lstStyle>
            <a:lvl1pPr indent="-228600" lvl="0" marL="457200">
              <a:lnSpc>
                <a:spcPct val="100000"/>
              </a:lnSpc>
              <a:spcBef>
                <a:spcPts val="0"/>
              </a:spcBef>
              <a:spcAft>
                <a:spcPts val="0"/>
              </a:spcAft>
              <a:buSzPts val="6700"/>
              <a:buNone/>
              <a:defRPr/>
            </a:lvl1pPr>
          </a:lstStyle>
          <a:p/>
        </p:txBody>
      </p:sp>
      <p:sp>
        <p:nvSpPr>
          <p:cNvPr id="47" name="Google Shape;47;p10"/>
          <p:cNvSpPr txBox="1"/>
          <p:nvPr>
            <p:ph idx="12" type="sldNum"/>
          </p:nvPr>
        </p:nvSpPr>
        <p:spPr>
          <a:xfrm>
            <a:off x="20333899" y="29844588"/>
            <a:ext cx="1316700" cy="2519100"/>
          </a:xfrm>
          <a:prstGeom prst="rect">
            <a:avLst/>
          </a:prstGeom>
        </p:spPr>
        <p:txBody>
          <a:bodyPr anchorCtr="0" anchor="ctr" bIns="338600" lIns="338600" spcFirstLastPara="1" rIns="338600" wrap="square" tIns="3386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48080" y="2848160"/>
            <a:ext cx="20449500" cy="3665400"/>
          </a:xfrm>
          <a:prstGeom prst="rect">
            <a:avLst/>
          </a:prstGeom>
          <a:noFill/>
          <a:ln>
            <a:noFill/>
          </a:ln>
        </p:spPr>
        <p:txBody>
          <a:bodyPr anchorCtr="0" anchor="t" bIns="338600" lIns="338600" spcFirstLastPara="1" rIns="338600" wrap="square" tIns="338600"/>
          <a:lstStyle>
            <a:lvl1pPr lvl="0">
              <a:spcBef>
                <a:spcPts val="0"/>
              </a:spcBef>
              <a:spcAft>
                <a:spcPts val="0"/>
              </a:spcAft>
              <a:buClr>
                <a:schemeClr val="dk1"/>
              </a:buClr>
              <a:buSzPts val="10300"/>
              <a:buNone/>
              <a:defRPr sz="10300">
                <a:solidFill>
                  <a:schemeClr val="dk1"/>
                </a:solidFill>
              </a:defRPr>
            </a:lvl1pPr>
            <a:lvl2pPr lvl="1">
              <a:spcBef>
                <a:spcPts val="0"/>
              </a:spcBef>
              <a:spcAft>
                <a:spcPts val="0"/>
              </a:spcAft>
              <a:buClr>
                <a:schemeClr val="dk1"/>
              </a:buClr>
              <a:buSzPts val="10300"/>
              <a:buNone/>
              <a:defRPr sz="10300">
                <a:solidFill>
                  <a:schemeClr val="dk1"/>
                </a:solidFill>
              </a:defRPr>
            </a:lvl2pPr>
            <a:lvl3pPr lvl="2">
              <a:spcBef>
                <a:spcPts val="0"/>
              </a:spcBef>
              <a:spcAft>
                <a:spcPts val="0"/>
              </a:spcAft>
              <a:buClr>
                <a:schemeClr val="dk1"/>
              </a:buClr>
              <a:buSzPts val="10300"/>
              <a:buNone/>
              <a:defRPr sz="10300">
                <a:solidFill>
                  <a:schemeClr val="dk1"/>
                </a:solidFill>
              </a:defRPr>
            </a:lvl3pPr>
            <a:lvl4pPr lvl="3">
              <a:spcBef>
                <a:spcPts val="0"/>
              </a:spcBef>
              <a:spcAft>
                <a:spcPts val="0"/>
              </a:spcAft>
              <a:buClr>
                <a:schemeClr val="dk1"/>
              </a:buClr>
              <a:buSzPts val="10300"/>
              <a:buNone/>
              <a:defRPr sz="10300">
                <a:solidFill>
                  <a:schemeClr val="dk1"/>
                </a:solidFill>
              </a:defRPr>
            </a:lvl4pPr>
            <a:lvl5pPr lvl="4">
              <a:spcBef>
                <a:spcPts val="0"/>
              </a:spcBef>
              <a:spcAft>
                <a:spcPts val="0"/>
              </a:spcAft>
              <a:buClr>
                <a:schemeClr val="dk1"/>
              </a:buClr>
              <a:buSzPts val="10300"/>
              <a:buNone/>
              <a:defRPr sz="10300">
                <a:solidFill>
                  <a:schemeClr val="dk1"/>
                </a:solidFill>
              </a:defRPr>
            </a:lvl5pPr>
            <a:lvl6pPr lvl="5">
              <a:spcBef>
                <a:spcPts val="0"/>
              </a:spcBef>
              <a:spcAft>
                <a:spcPts val="0"/>
              </a:spcAft>
              <a:buClr>
                <a:schemeClr val="dk1"/>
              </a:buClr>
              <a:buSzPts val="10300"/>
              <a:buNone/>
              <a:defRPr sz="10300">
                <a:solidFill>
                  <a:schemeClr val="dk1"/>
                </a:solidFill>
              </a:defRPr>
            </a:lvl6pPr>
            <a:lvl7pPr lvl="6">
              <a:spcBef>
                <a:spcPts val="0"/>
              </a:spcBef>
              <a:spcAft>
                <a:spcPts val="0"/>
              </a:spcAft>
              <a:buClr>
                <a:schemeClr val="dk1"/>
              </a:buClr>
              <a:buSzPts val="10300"/>
              <a:buNone/>
              <a:defRPr sz="10300">
                <a:solidFill>
                  <a:schemeClr val="dk1"/>
                </a:solidFill>
              </a:defRPr>
            </a:lvl7pPr>
            <a:lvl8pPr lvl="7">
              <a:spcBef>
                <a:spcPts val="0"/>
              </a:spcBef>
              <a:spcAft>
                <a:spcPts val="0"/>
              </a:spcAft>
              <a:buClr>
                <a:schemeClr val="dk1"/>
              </a:buClr>
              <a:buSzPts val="10300"/>
              <a:buNone/>
              <a:defRPr sz="10300">
                <a:solidFill>
                  <a:schemeClr val="dk1"/>
                </a:solidFill>
              </a:defRPr>
            </a:lvl8pPr>
            <a:lvl9pPr lvl="8">
              <a:spcBef>
                <a:spcPts val="0"/>
              </a:spcBef>
              <a:spcAft>
                <a:spcPts val="0"/>
              </a:spcAft>
              <a:buClr>
                <a:schemeClr val="dk1"/>
              </a:buClr>
              <a:buSzPts val="10300"/>
              <a:buNone/>
              <a:defRPr sz="10300">
                <a:solidFill>
                  <a:schemeClr val="dk1"/>
                </a:solidFill>
              </a:defRPr>
            </a:lvl9pPr>
          </a:lstStyle>
          <a:p/>
        </p:txBody>
      </p:sp>
      <p:sp>
        <p:nvSpPr>
          <p:cNvPr id="11" name="Google Shape;11;p1"/>
          <p:cNvSpPr txBox="1"/>
          <p:nvPr>
            <p:ph idx="1" type="body"/>
          </p:nvPr>
        </p:nvSpPr>
        <p:spPr>
          <a:xfrm>
            <a:off x="748080" y="7375840"/>
            <a:ext cx="20449500" cy="21864900"/>
          </a:xfrm>
          <a:prstGeom prst="rect">
            <a:avLst/>
          </a:prstGeom>
          <a:noFill/>
          <a:ln>
            <a:noFill/>
          </a:ln>
        </p:spPr>
        <p:txBody>
          <a:bodyPr anchorCtr="0" anchor="t" bIns="338600" lIns="338600" spcFirstLastPara="1" rIns="338600" wrap="square" tIns="338600"/>
          <a:lstStyle>
            <a:lvl1pPr indent="-654050" lvl="0" marL="457200">
              <a:lnSpc>
                <a:spcPct val="115000"/>
              </a:lnSpc>
              <a:spcBef>
                <a:spcPts val="0"/>
              </a:spcBef>
              <a:spcAft>
                <a:spcPts val="0"/>
              </a:spcAft>
              <a:buClr>
                <a:schemeClr val="dk2"/>
              </a:buClr>
              <a:buSzPts val="6700"/>
              <a:buChar char="●"/>
              <a:defRPr sz="6700">
                <a:solidFill>
                  <a:schemeClr val="dk2"/>
                </a:solidFill>
              </a:defRPr>
            </a:lvl1pPr>
            <a:lvl2pPr indent="-558800" lvl="1" marL="914400">
              <a:lnSpc>
                <a:spcPct val="115000"/>
              </a:lnSpc>
              <a:spcBef>
                <a:spcPts val="5900"/>
              </a:spcBef>
              <a:spcAft>
                <a:spcPts val="0"/>
              </a:spcAft>
              <a:buClr>
                <a:schemeClr val="dk2"/>
              </a:buClr>
              <a:buSzPts val="5200"/>
              <a:buChar char="○"/>
              <a:defRPr sz="5200">
                <a:solidFill>
                  <a:schemeClr val="dk2"/>
                </a:solidFill>
              </a:defRPr>
            </a:lvl2pPr>
            <a:lvl3pPr indent="-558800" lvl="2" marL="1371600">
              <a:lnSpc>
                <a:spcPct val="115000"/>
              </a:lnSpc>
              <a:spcBef>
                <a:spcPts val="5900"/>
              </a:spcBef>
              <a:spcAft>
                <a:spcPts val="0"/>
              </a:spcAft>
              <a:buClr>
                <a:schemeClr val="dk2"/>
              </a:buClr>
              <a:buSzPts val="5200"/>
              <a:buChar char="■"/>
              <a:defRPr sz="5200">
                <a:solidFill>
                  <a:schemeClr val="dk2"/>
                </a:solidFill>
              </a:defRPr>
            </a:lvl3pPr>
            <a:lvl4pPr indent="-558800" lvl="3" marL="1828800">
              <a:lnSpc>
                <a:spcPct val="115000"/>
              </a:lnSpc>
              <a:spcBef>
                <a:spcPts val="5900"/>
              </a:spcBef>
              <a:spcAft>
                <a:spcPts val="0"/>
              </a:spcAft>
              <a:buClr>
                <a:schemeClr val="dk2"/>
              </a:buClr>
              <a:buSzPts val="5200"/>
              <a:buChar char="●"/>
              <a:defRPr sz="5200">
                <a:solidFill>
                  <a:schemeClr val="dk2"/>
                </a:solidFill>
              </a:defRPr>
            </a:lvl4pPr>
            <a:lvl5pPr indent="-558800" lvl="4" marL="2286000">
              <a:lnSpc>
                <a:spcPct val="115000"/>
              </a:lnSpc>
              <a:spcBef>
                <a:spcPts val="5900"/>
              </a:spcBef>
              <a:spcAft>
                <a:spcPts val="0"/>
              </a:spcAft>
              <a:buClr>
                <a:schemeClr val="dk2"/>
              </a:buClr>
              <a:buSzPts val="5200"/>
              <a:buChar char="○"/>
              <a:defRPr sz="5200">
                <a:solidFill>
                  <a:schemeClr val="dk2"/>
                </a:solidFill>
              </a:defRPr>
            </a:lvl5pPr>
            <a:lvl6pPr indent="-558800" lvl="5" marL="2743200">
              <a:lnSpc>
                <a:spcPct val="115000"/>
              </a:lnSpc>
              <a:spcBef>
                <a:spcPts val="5900"/>
              </a:spcBef>
              <a:spcAft>
                <a:spcPts val="0"/>
              </a:spcAft>
              <a:buClr>
                <a:schemeClr val="dk2"/>
              </a:buClr>
              <a:buSzPts val="5200"/>
              <a:buChar char="■"/>
              <a:defRPr sz="5200">
                <a:solidFill>
                  <a:schemeClr val="dk2"/>
                </a:solidFill>
              </a:defRPr>
            </a:lvl6pPr>
            <a:lvl7pPr indent="-558800" lvl="6" marL="3200400">
              <a:lnSpc>
                <a:spcPct val="115000"/>
              </a:lnSpc>
              <a:spcBef>
                <a:spcPts val="5900"/>
              </a:spcBef>
              <a:spcAft>
                <a:spcPts val="0"/>
              </a:spcAft>
              <a:buClr>
                <a:schemeClr val="dk2"/>
              </a:buClr>
              <a:buSzPts val="5200"/>
              <a:buChar char="●"/>
              <a:defRPr sz="5200">
                <a:solidFill>
                  <a:schemeClr val="dk2"/>
                </a:solidFill>
              </a:defRPr>
            </a:lvl7pPr>
            <a:lvl8pPr indent="-558800" lvl="7" marL="3657600">
              <a:lnSpc>
                <a:spcPct val="115000"/>
              </a:lnSpc>
              <a:spcBef>
                <a:spcPts val="5900"/>
              </a:spcBef>
              <a:spcAft>
                <a:spcPts val="0"/>
              </a:spcAft>
              <a:buClr>
                <a:schemeClr val="dk2"/>
              </a:buClr>
              <a:buSzPts val="5200"/>
              <a:buChar char="○"/>
              <a:defRPr sz="5200">
                <a:solidFill>
                  <a:schemeClr val="dk2"/>
                </a:solidFill>
              </a:defRPr>
            </a:lvl8pPr>
            <a:lvl9pPr indent="-558800" lvl="8" marL="4114800">
              <a:lnSpc>
                <a:spcPct val="115000"/>
              </a:lnSpc>
              <a:spcBef>
                <a:spcPts val="5900"/>
              </a:spcBef>
              <a:spcAft>
                <a:spcPts val="5900"/>
              </a:spcAft>
              <a:buClr>
                <a:schemeClr val="dk2"/>
              </a:buClr>
              <a:buSzPts val="5200"/>
              <a:buChar char="■"/>
              <a:defRPr sz="5200">
                <a:solidFill>
                  <a:schemeClr val="dk2"/>
                </a:solidFill>
              </a:defRPr>
            </a:lvl9pPr>
          </a:lstStyle>
          <a:p/>
        </p:txBody>
      </p:sp>
      <p:sp>
        <p:nvSpPr>
          <p:cNvPr id="12" name="Google Shape;12;p1"/>
          <p:cNvSpPr txBox="1"/>
          <p:nvPr>
            <p:ph idx="12" type="sldNum"/>
          </p:nvPr>
        </p:nvSpPr>
        <p:spPr>
          <a:xfrm>
            <a:off x="20333899" y="29844588"/>
            <a:ext cx="1316700" cy="2519100"/>
          </a:xfrm>
          <a:prstGeom prst="rect">
            <a:avLst/>
          </a:prstGeom>
          <a:noFill/>
          <a:ln>
            <a:noFill/>
          </a:ln>
        </p:spPr>
        <p:txBody>
          <a:bodyPr anchorCtr="0" anchor="ctr" bIns="338600" lIns="338600" spcFirstLastPara="1" rIns="338600" wrap="square" tIns="338600">
            <a:no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jpg"/><Relationship Id="rId9" Type="http://schemas.openxmlformats.org/officeDocument/2006/relationships/image" Target="../media/image5.png"/><Relationship Id="rId5" Type="http://schemas.openxmlformats.org/officeDocument/2006/relationships/image" Target="../media/image2.jp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EFEFEF"/>
            </a:gs>
          </a:gsLst>
          <a:lin ang="5400012" scaled="0"/>
        </a:gradFill>
      </p:bgPr>
    </p:bg>
    <p:spTree>
      <p:nvGrpSpPr>
        <p:cNvPr id="58" name="Shape 58"/>
        <p:cNvGrpSpPr/>
        <p:nvPr/>
      </p:nvGrpSpPr>
      <p:grpSpPr>
        <a:xfrm>
          <a:off x="0" y="0"/>
          <a:ext cx="0" cy="0"/>
          <a:chOff x="0" y="0"/>
          <a:chExt cx="0" cy="0"/>
        </a:xfrm>
      </p:grpSpPr>
      <p:sp>
        <p:nvSpPr>
          <p:cNvPr id="59" name="Google Shape;59;p13"/>
          <p:cNvSpPr/>
          <p:nvPr/>
        </p:nvSpPr>
        <p:spPr>
          <a:xfrm>
            <a:off x="0" y="0"/>
            <a:ext cx="21945600" cy="1794600"/>
          </a:xfrm>
          <a:prstGeom prst="rect">
            <a:avLst/>
          </a:prstGeom>
          <a:solidFill>
            <a:srgbClr val="82E4F4">
              <a:alpha val="9922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13"/>
          <p:cNvSpPr/>
          <p:nvPr/>
        </p:nvSpPr>
        <p:spPr>
          <a:xfrm>
            <a:off x="3486200" y="223300"/>
            <a:ext cx="14973300" cy="1473000"/>
          </a:xfrm>
          <a:prstGeom prst="rect">
            <a:avLst/>
          </a:prstGeom>
          <a:noFill/>
          <a:ln>
            <a:noFill/>
          </a:ln>
          <a:effectLst>
            <a:outerShdw blurRad="28575" rotWithShape="0" algn="bl" dir="3480000" dist="123825">
              <a:srgbClr val="3D85C6">
                <a:alpha val="34000"/>
              </a:srgbClr>
            </a:outerShdw>
          </a:effectLst>
        </p:spPr>
        <p:txBody>
          <a:bodyPr anchorCtr="0" anchor="ctr" bIns="69450" lIns="71125" spcFirstLastPara="1" rIns="71125" wrap="square" tIns="69450">
            <a:noAutofit/>
          </a:bodyPr>
          <a:lstStyle/>
          <a:p>
            <a:pPr indent="0" lvl="0" marL="0" marR="0" rtl="0" algn="ctr">
              <a:lnSpc>
                <a:spcPct val="100000"/>
              </a:lnSpc>
              <a:spcBef>
                <a:spcPts val="0"/>
              </a:spcBef>
              <a:spcAft>
                <a:spcPts val="0"/>
              </a:spcAft>
              <a:buNone/>
            </a:pPr>
            <a:r>
              <a:rPr lang="en-US" sz="8600">
                <a:solidFill>
                  <a:srgbClr val="0B5394"/>
                </a:solidFill>
                <a:latin typeface="Lato Black"/>
                <a:ea typeface="Lato Black"/>
                <a:cs typeface="Lato Black"/>
                <a:sym typeface="Lato Black"/>
              </a:rPr>
              <a:t>HIGHER EDUCATION VR</a:t>
            </a:r>
            <a:endParaRPr sz="8600">
              <a:solidFill>
                <a:srgbClr val="0B5394"/>
              </a:solidFill>
              <a:latin typeface="Lato Black"/>
              <a:ea typeface="Lato Black"/>
              <a:cs typeface="Lato Black"/>
              <a:sym typeface="Lato Black"/>
            </a:endParaRPr>
          </a:p>
        </p:txBody>
      </p:sp>
      <p:sp>
        <p:nvSpPr>
          <p:cNvPr id="61" name="Google Shape;61;p13"/>
          <p:cNvSpPr txBox="1"/>
          <p:nvPr/>
        </p:nvSpPr>
        <p:spPr>
          <a:xfrm>
            <a:off x="16536629" y="6228771"/>
            <a:ext cx="4991100" cy="1372800"/>
          </a:xfrm>
          <a:prstGeom prst="rect">
            <a:avLst/>
          </a:prstGeom>
          <a:noFill/>
          <a:ln>
            <a:noFill/>
          </a:ln>
        </p:spPr>
        <p:txBody>
          <a:bodyPr anchorCtr="0" anchor="t" bIns="356475" lIns="356475" spcFirstLastPara="1" rIns="356475" wrap="square" tIns="356475">
            <a:noAutofit/>
          </a:bodyPr>
          <a:lstStyle/>
          <a:p>
            <a:pPr indent="0" lvl="0" marL="0" marR="0" rtl="0" algn="l">
              <a:lnSpc>
                <a:spcPct val="100000"/>
              </a:lnSpc>
              <a:spcBef>
                <a:spcPts val="0"/>
              </a:spcBef>
              <a:spcAft>
                <a:spcPts val="0"/>
              </a:spcAft>
              <a:buNone/>
            </a:pPr>
            <a:br>
              <a:rPr b="0"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62" name="Google Shape;62;p13"/>
          <p:cNvSpPr/>
          <p:nvPr/>
        </p:nvSpPr>
        <p:spPr>
          <a:xfrm>
            <a:off x="-100" y="1794500"/>
            <a:ext cx="21945600" cy="1473000"/>
          </a:xfrm>
          <a:prstGeom prst="rect">
            <a:avLst/>
          </a:prstGeom>
          <a:solidFill>
            <a:srgbClr val="0B5394"/>
          </a:solidFill>
          <a:ln>
            <a:noFill/>
          </a:ln>
        </p:spPr>
        <p:txBody>
          <a:bodyPr anchorCtr="0" anchor="ctr" bIns="69450" lIns="71125" spcFirstLastPara="1" rIns="71125" wrap="square" tIns="69450">
            <a:noAutofit/>
          </a:bodyPr>
          <a:lstStyle/>
          <a:p>
            <a:pPr indent="0" lvl="0" marL="0" marR="0" rtl="0" algn="ctr">
              <a:lnSpc>
                <a:spcPct val="100000"/>
              </a:lnSpc>
              <a:spcBef>
                <a:spcPts val="0"/>
              </a:spcBef>
              <a:spcAft>
                <a:spcPts val="0"/>
              </a:spcAft>
              <a:buNone/>
            </a:pPr>
            <a:r>
              <a:rPr b="1" lang="en-US" sz="4200">
                <a:solidFill>
                  <a:srgbClr val="FFFFFF"/>
                </a:solidFill>
                <a:latin typeface="Calibri"/>
                <a:ea typeface="Calibri"/>
                <a:cs typeface="Calibri"/>
                <a:sym typeface="Calibri"/>
              </a:rPr>
              <a:t>Allisah Solorio</a:t>
            </a:r>
            <a:r>
              <a:rPr b="1" lang="en-US" sz="4200">
                <a:solidFill>
                  <a:srgbClr val="FFFFFF"/>
                </a:solidFill>
                <a:latin typeface="Calibri"/>
                <a:ea typeface="Calibri"/>
                <a:cs typeface="Calibri"/>
                <a:sym typeface="Calibri"/>
              </a:rPr>
              <a:t>,  </a:t>
            </a:r>
            <a:r>
              <a:rPr b="1" lang="en-US" sz="4200">
                <a:solidFill>
                  <a:srgbClr val="FFFFFF"/>
                </a:solidFill>
                <a:latin typeface="Calibri"/>
                <a:ea typeface="Calibri"/>
                <a:cs typeface="Calibri"/>
                <a:sym typeface="Calibri"/>
              </a:rPr>
              <a:t>Archana Senthilkumar,  Brayden Decker</a:t>
            </a:r>
            <a:endParaRPr b="1" sz="4200">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4200">
                <a:solidFill>
                  <a:srgbClr val="FFFFFF"/>
                </a:solidFill>
                <a:latin typeface="Calibri"/>
                <a:ea typeface="Calibri"/>
                <a:cs typeface="Calibri"/>
                <a:sym typeface="Calibri"/>
              </a:rPr>
              <a:t>Conner Ward,  Jackson Greaves,  Jeffrey Araki,  Yihui Liu</a:t>
            </a:r>
            <a:endParaRPr b="1" sz="4200">
              <a:solidFill>
                <a:srgbClr val="FFFFFF"/>
              </a:solidFill>
              <a:latin typeface="Calibri"/>
              <a:ea typeface="Calibri"/>
              <a:cs typeface="Calibri"/>
              <a:sym typeface="Calibri"/>
            </a:endParaRPr>
          </a:p>
        </p:txBody>
      </p:sp>
      <p:pic>
        <p:nvPicPr>
          <p:cNvPr id="63" name="Google Shape;63;p13"/>
          <p:cNvPicPr preferRelativeResize="0"/>
          <p:nvPr/>
        </p:nvPicPr>
        <p:blipFill>
          <a:blip r:embed="rId3">
            <a:alphaModFix/>
          </a:blip>
          <a:stretch>
            <a:fillRect/>
          </a:stretch>
        </p:blipFill>
        <p:spPr>
          <a:xfrm>
            <a:off x="881975" y="9531337"/>
            <a:ext cx="8970713" cy="5980485"/>
          </a:xfrm>
          <a:prstGeom prst="rect">
            <a:avLst/>
          </a:prstGeom>
          <a:noFill/>
          <a:ln>
            <a:noFill/>
          </a:ln>
        </p:spPr>
      </p:pic>
      <p:pic>
        <p:nvPicPr>
          <p:cNvPr id="64" name="Google Shape;64;p13"/>
          <p:cNvPicPr preferRelativeResize="0"/>
          <p:nvPr/>
        </p:nvPicPr>
        <p:blipFill rotWithShape="1">
          <a:blip r:embed="rId4">
            <a:alphaModFix/>
          </a:blip>
          <a:srcRect b="0" l="12599" r="9958" t="0"/>
          <a:stretch/>
        </p:blipFill>
        <p:spPr>
          <a:xfrm>
            <a:off x="12540892" y="14112928"/>
            <a:ext cx="7812750" cy="6036448"/>
          </a:xfrm>
          <a:prstGeom prst="rect">
            <a:avLst/>
          </a:prstGeom>
          <a:noFill/>
          <a:ln>
            <a:noFill/>
          </a:ln>
        </p:spPr>
      </p:pic>
      <p:pic>
        <p:nvPicPr>
          <p:cNvPr id="65" name="Google Shape;65;p13"/>
          <p:cNvPicPr preferRelativeResize="0"/>
          <p:nvPr/>
        </p:nvPicPr>
        <p:blipFill>
          <a:blip r:embed="rId5">
            <a:alphaModFix/>
          </a:blip>
          <a:stretch>
            <a:fillRect/>
          </a:stretch>
        </p:blipFill>
        <p:spPr>
          <a:xfrm>
            <a:off x="12354100" y="23290131"/>
            <a:ext cx="7812749" cy="5365716"/>
          </a:xfrm>
          <a:prstGeom prst="rect">
            <a:avLst/>
          </a:prstGeom>
          <a:noFill/>
          <a:ln>
            <a:noFill/>
          </a:ln>
        </p:spPr>
      </p:pic>
      <p:sp>
        <p:nvSpPr>
          <p:cNvPr id="66" name="Google Shape;66;p13"/>
          <p:cNvSpPr/>
          <p:nvPr/>
        </p:nvSpPr>
        <p:spPr>
          <a:xfrm>
            <a:off x="244467" y="3436619"/>
            <a:ext cx="10461600" cy="998100"/>
          </a:xfrm>
          <a:prstGeom prst="rect">
            <a:avLst/>
          </a:prstGeom>
          <a:solidFill>
            <a:srgbClr val="D3EAF4">
              <a:alpha val="99220"/>
            </a:srgbClr>
          </a:solidFill>
          <a:ln>
            <a:noFill/>
          </a:ln>
        </p:spPr>
        <p:txBody>
          <a:bodyPr anchorCtr="0" anchor="ctr" bIns="69450" lIns="71125" spcFirstLastPara="1" rIns="71125" wrap="square" tIns="69450">
            <a:noAutofit/>
          </a:bodyPr>
          <a:lstStyle/>
          <a:p>
            <a:pPr indent="0" lvl="0" marL="0" marR="0" rtl="0" algn="ctr">
              <a:lnSpc>
                <a:spcPct val="100000"/>
              </a:lnSpc>
              <a:spcBef>
                <a:spcPts val="0"/>
              </a:spcBef>
              <a:spcAft>
                <a:spcPts val="0"/>
              </a:spcAft>
              <a:buNone/>
            </a:pPr>
            <a:r>
              <a:rPr b="1" lang="en-US" sz="5600">
                <a:solidFill>
                  <a:srgbClr val="0B5394"/>
                </a:solidFill>
                <a:latin typeface="Lato"/>
                <a:ea typeface="Lato"/>
                <a:cs typeface="Lato"/>
                <a:sym typeface="Lato"/>
              </a:rPr>
              <a:t>SUMMARY</a:t>
            </a:r>
            <a:endParaRPr b="1" sz="5600">
              <a:solidFill>
                <a:srgbClr val="0B5394"/>
              </a:solidFill>
              <a:latin typeface="Lato"/>
              <a:ea typeface="Lato"/>
              <a:cs typeface="Lato"/>
              <a:sym typeface="Lato"/>
            </a:endParaRPr>
          </a:p>
        </p:txBody>
      </p:sp>
      <p:sp>
        <p:nvSpPr>
          <p:cNvPr id="67" name="Google Shape;67;p13"/>
          <p:cNvSpPr/>
          <p:nvPr/>
        </p:nvSpPr>
        <p:spPr>
          <a:xfrm>
            <a:off x="11239517" y="3436619"/>
            <a:ext cx="10461600" cy="998100"/>
          </a:xfrm>
          <a:prstGeom prst="rect">
            <a:avLst/>
          </a:prstGeom>
          <a:solidFill>
            <a:srgbClr val="D3EAF4">
              <a:alpha val="99220"/>
            </a:srgbClr>
          </a:solidFill>
          <a:ln>
            <a:noFill/>
          </a:ln>
        </p:spPr>
        <p:txBody>
          <a:bodyPr anchorCtr="0" anchor="ctr" bIns="69450" lIns="71125" spcFirstLastPara="1" rIns="71125" wrap="square" tIns="69450">
            <a:noAutofit/>
          </a:bodyPr>
          <a:lstStyle/>
          <a:p>
            <a:pPr indent="0" lvl="0" marL="0" marR="0" rtl="0" algn="ctr">
              <a:lnSpc>
                <a:spcPct val="100000"/>
              </a:lnSpc>
              <a:spcBef>
                <a:spcPts val="0"/>
              </a:spcBef>
              <a:spcAft>
                <a:spcPts val="0"/>
              </a:spcAft>
              <a:buNone/>
            </a:pPr>
            <a:r>
              <a:rPr b="1" lang="en-US" sz="5600">
                <a:solidFill>
                  <a:srgbClr val="0B5394"/>
                </a:solidFill>
                <a:latin typeface="Lato"/>
                <a:ea typeface="Lato"/>
                <a:cs typeface="Lato"/>
                <a:sym typeface="Lato"/>
              </a:rPr>
              <a:t>IMPLEMENTATION</a:t>
            </a:r>
            <a:endParaRPr b="1" sz="5600">
              <a:solidFill>
                <a:srgbClr val="0B5394"/>
              </a:solidFill>
              <a:latin typeface="Lato"/>
              <a:ea typeface="Lato"/>
              <a:cs typeface="Lato"/>
              <a:sym typeface="Lato"/>
            </a:endParaRPr>
          </a:p>
        </p:txBody>
      </p:sp>
      <p:sp>
        <p:nvSpPr>
          <p:cNvPr id="68" name="Google Shape;68;p13"/>
          <p:cNvSpPr/>
          <p:nvPr/>
        </p:nvSpPr>
        <p:spPr>
          <a:xfrm>
            <a:off x="240767" y="8327663"/>
            <a:ext cx="10461600" cy="998100"/>
          </a:xfrm>
          <a:prstGeom prst="rect">
            <a:avLst/>
          </a:prstGeom>
          <a:solidFill>
            <a:srgbClr val="D3EAF4">
              <a:alpha val="99220"/>
            </a:srgbClr>
          </a:solidFill>
          <a:ln>
            <a:noFill/>
          </a:ln>
        </p:spPr>
        <p:txBody>
          <a:bodyPr anchorCtr="0" anchor="ctr" bIns="69450" lIns="71125" spcFirstLastPara="1" rIns="71125" wrap="square" tIns="69450">
            <a:noAutofit/>
          </a:bodyPr>
          <a:lstStyle/>
          <a:p>
            <a:pPr indent="0" lvl="0" marL="0" marR="0" rtl="0" algn="ctr">
              <a:lnSpc>
                <a:spcPct val="100000"/>
              </a:lnSpc>
              <a:spcBef>
                <a:spcPts val="0"/>
              </a:spcBef>
              <a:spcAft>
                <a:spcPts val="0"/>
              </a:spcAft>
              <a:buNone/>
            </a:pPr>
            <a:r>
              <a:rPr b="1" lang="en-US" sz="5600">
                <a:solidFill>
                  <a:srgbClr val="0B5394"/>
                </a:solidFill>
                <a:latin typeface="Lato"/>
                <a:ea typeface="Lato"/>
                <a:cs typeface="Lato"/>
                <a:sym typeface="Lato"/>
              </a:rPr>
              <a:t>DESIGN</a:t>
            </a:r>
            <a:endParaRPr b="1" sz="5600">
              <a:solidFill>
                <a:srgbClr val="0B5394"/>
              </a:solidFill>
              <a:latin typeface="Lato"/>
              <a:ea typeface="Lato"/>
              <a:cs typeface="Lato"/>
              <a:sym typeface="Lato"/>
            </a:endParaRPr>
          </a:p>
        </p:txBody>
      </p:sp>
      <p:sp>
        <p:nvSpPr>
          <p:cNvPr id="69" name="Google Shape;69;p13"/>
          <p:cNvSpPr txBox="1"/>
          <p:nvPr/>
        </p:nvSpPr>
        <p:spPr>
          <a:xfrm>
            <a:off x="240767" y="4434725"/>
            <a:ext cx="10461600" cy="3351000"/>
          </a:xfrm>
          <a:prstGeom prst="rect">
            <a:avLst/>
          </a:prstGeom>
          <a:noFill/>
          <a:ln>
            <a:noFill/>
          </a:ln>
        </p:spPr>
        <p:txBody>
          <a:bodyPr anchorCtr="0" anchor="t" bIns="63500" lIns="63500" spcFirstLastPara="1" rIns="63500" wrap="square" tIns="63500">
            <a:noAutofit/>
          </a:bodyPr>
          <a:lstStyle/>
          <a:p>
            <a:pPr indent="0" lvl="0" marL="0" algn="just">
              <a:spcBef>
                <a:spcPts val="0"/>
              </a:spcBef>
              <a:spcAft>
                <a:spcPts val="0"/>
              </a:spcAft>
              <a:buClr>
                <a:schemeClr val="dk1"/>
              </a:buClr>
              <a:buSzPts val="1100"/>
              <a:buFont typeface="Arial"/>
              <a:buNone/>
            </a:pPr>
            <a:r>
              <a:rPr lang="en-US" sz="3800">
                <a:solidFill>
                  <a:schemeClr val="dk1"/>
                </a:solidFill>
                <a:latin typeface="Calibri"/>
                <a:ea typeface="Calibri"/>
                <a:cs typeface="Calibri"/>
                <a:sym typeface="Calibri"/>
              </a:rPr>
              <a:t>The player takes on the role of a guardian angel who is tasked with protecting a human charge named Amanda. The player guides </a:t>
            </a:r>
            <a:r>
              <a:rPr lang="en-US" sz="3800">
                <a:solidFill>
                  <a:schemeClr val="dk1"/>
                </a:solidFill>
                <a:latin typeface="Calibri"/>
                <a:ea typeface="Calibri"/>
                <a:cs typeface="Calibri"/>
                <a:sym typeface="Calibri"/>
              </a:rPr>
              <a:t>Amanda through a turbulent time in her life by subtly manipulating the mood and emotional state of the environment with gesture controls.</a:t>
            </a:r>
            <a:endParaRPr sz="3800">
              <a:latin typeface="Calibri"/>
              <a:ea typeface="Calibri"/>
              <a:cs typeface="Calibri"/>
              <a:sym typeface="Calibri"/>
            </a:endParaRPr>
          </a:p>
        </p:txBody>
      </p:sp>
      <p:sp>
        <p:nvSpPr>
          <p:cNvPr id="70" name="Google Shape;70;p13"/>
          <p:cNvSpPr txBox="1"/>
          <p:nvPr/>
        </p:nvSpPr>
        <p:spPr>
          <a:xfrm>
            <a:off x="136533" y="15560569"/>
            <a:ext cx="10461600" cy="4421700"/>
          </a:xfrm>
          <a:prstGeom prst="rect">
            <a:avLst/>
          </a:prstGeom>
          <a:noFill/>
          <a:ln>
            <a:noFill/>
          </a:ln>
        </p:spPr>
        <p:txBody>
          <a:bodyPr anchorCtr="0" anchor="t" bIns="63500" lIns="63500" spcFirstLastPara="1" rIns="63500" wrap="square" tIns="63500">
            <a:noAutofit/>
          </a:bodyPr>
          <a:lstStyle/>
          <a:p>
            <a:pPr indent="0" lvl="0" marL="0" algn="just">
              <a:spcBef>
                <a:spcPts val="0"/>
              </a:spcBef>
              <a:spcAft>
                <a:spcPts val="0"/>
              </a:spcAft>
              <a:buNone/>
            </a:pPr>
            <a:r>
              <a:rPr lang="en-US" sz="3800">
                <a:latin typeface="Calibri"/>
                <a:ea typeface="Calibri"/>
                <a:cs typeface="Calibri"/>
                <a:sym typeface="Calibri"/>
              </a:rPr>
              <a:t>We began our design process by examining the source material, brainstorming story ideas, and extracting potential interactions from those ideas. We then proceeded to create the script and storyboards for the experience. The music was recorded on multiple instruments to allow for dynamically increasing intensity and complexity. </a:t>
            </a:r>
            <a:r>
              <a:rPr lang="en-US" sz="3800">
                <a:solidFill>
                  <a:schemeClr val="dk1"/>
                </a:solidFill>
                <a:latin typeface="Calibri"/>
                <a:ea typeface="Calibri"/>
                <a:cs typeface="Calibri"/>
                <a:sym typeface="Calibri"/>
              </a:rPr>
              <a:t>Amanda’s character models and all visuals in the dream sequence were created and animated in the </a:t>
            </a:r>
            <a:r>
              <a:rPr i="1" lang="en-US" sz="3800">
                <a:solidFill>
                  <a:schemeClr val="dk1"/>
                </a:solidFill>
                <a:latin typeface="Calibri"/>
                <a:ea typeface="Calibri"/>
                <a:cs typeface="Calibri"/>
                <a:sym typeface="Calibri"/>
              </a:rPr>
              <a:t>Quill VR </a:t>
            </a:r>
            <a:r>
              <a:rPr lang="en-US" sz="3800">
                <a:solidFill>
                  <a:schemeClr val="dk1"/>
                </a:solidFill>
                <a:latin typeface="Calibri"/>
                <a:ea typeface="Calibri"/>
                <a:cs typeface="Calibri"/>
                <a:sym typeface="Calibri"/>
              </a:rPr>
              <a:t>painting tool.</a:t>
            </a:r>
            <a:endParaRPr sz="3800">
              <a:solidFill>
                <a:schemeClr val="dk1"/>
              </a:solidFill>
              <a:latin typeface="Calibri"/>
              <a:ea typeface="Calibri"/>
              <a:cs typeface="Calibri"/>
              <a:sym typeface="Calibri"/>
            </a:endParaRPr>
          </a:p>
          <a:p>
            <a:pPr indent="0" lvl="0" marL="0" rtl="0">
              <a:spcBef>
                <a:spcPts val="0"/>
              </a:spcBef>
              <a:spcAft>
                <a:spcPts val="0"/>
              </a:spcAft>
              <a:buNone/>
            </a:pPr>
            <a:r>
              <a:t/>
            </a:r>
            <a:endParaRPr sz="3800">
              <a:latin typeface="Calibri"/>
              <a:ea typeface="Calibri"/>
              <a:cs typeface="Calibri"/>
              <a:sym typeface="Calibri"/>
            </a:endParaRPr>
          </a:p>
          <a:p>
            <a:pPr indent="0" lvl="0" marL="0" rtl="0">
              <a:spcBef>
                <a:spcPts val="0"/>
              </a:spcBef>
              <a:spcAft>
                <a:spcPts val="0"/>
              </a:spcAft>
              <a:buNone/>
            </a:pPr>
            <a:r>
              <a:t/>
            </a:r>
            <a:endParaRPr sz="3800">
              <a:latin typeface="Calibri"/>
              <a:ea typeface="Calibri"/>
              <a:cs typeface="Calibri"/>
              <a:sym typeface="Calibri"/>
            </a:endParaRPr>
          </a:p>
        </p:txBody>
      </p:sp>
      <p:sp>
        <p:nvSpPr>
          <p:cNvPr id="71" name="Google Shape;71;p13"/>
          <p:cNvSpPr txBox="1"/>
          <p:nvPr/>
        </p:nvSpPr>
        <p:spPr>
          <a:xfrm>
            <a:off x="240775" y="27119901"/>
            <a:ext cx="10461600" cy="4876500"/>
          </a:xfrm>
          <a:prstGeom prst="rect">
            <a:avLst/>
          </a:prstGeom>
          <a:noFill/>
          <a:ln>
            <a:noFill/>
          </a:ln>
        </p:spPr>
        <p:txBody>
          <a:bodyPr anchorCtr="0" anchor="t" bIns="63500" lIns="63500" spcFirstLastPara="1" rIns="63500" wrap="square" tIns="63500">
            <a:noAutofit/>
          </a:bodyPr>
          <a:lstStyle/>
          <a:p>
            <a:pPr indent="0" lvl="0" marL="0" rtl="0" algn="just">
              <a:spcBef>
                <a:spcPts val="0"/>
              </a:spcBef>
              <a:spcAft>
                <a:spcPts val="0"/>
              </a:spcAft>
              <a:buNone/>
            </a:pPr>
            <a:r>
              <a:rPr lang="en-US" sz="3800">
                <a:latin typeface="Calibri"/>
                <a:ea typeface="Calibri"/>
                <a:cs typeface="Calibri"/>
                <a:sym typeface="Calibri"/>
              </a:rPr>
              <a:t>The intensity of the weather, color palette, and music becomes continuously more chaotic if the right hand is moving and continuously more harmonious if the left hand is moving. </a:t>
            </a:r>
            <a:r>
              <a:rPr lang="en-US" sz="3800">
                <a:solidFill>
                  <a:schemeClr val="dk1"/>
                </a:solidFill>
                <a:latin typeface="Calibri"/>
                <a:ea typeface="Calibri"/>
                <a:cs typeface="Calibri"/>
                <a:sym typeface="Calibri"/>
              </a:rPr>
              <a:t>The differences between Chaos and Harmony can be seen in the above figure. We designed the system to allow for continuous input rather than discrete decision points present in other games.</a:t>
            </a:r>
            <a:endParaRPr sz="3800">
              <a:latin typeface="Calibri"/>
              <a:ea typeface="Calibri"/>
              <a:cs typeface="Calibri"/>
              <a:sym typeface="Calibri"/>
            </a:endParaRPr>
          </a:p>
        </p:txBody>
      </p:sp>
      <p:grpSp>
        <p:nvGrpSpPr>
          <p:cNvPr id="72" name="Google Shape;72;p13"/>
          <p:cNvGrpSpPr/>
          <p:nvPr/>
        </p:nvGrpSpPr>
        <p:grpSpPr>
          <a:xfrm>
            <a:off x="11994413" y="4680056"/>
            <a:ext cx="8906317" cy="4876499"/>
            <a:chOff x="12729628" y="14660775"/>
            <a:chExt cx="18431947" cy="8970749"/>
          </a:xfrm>
        </p:grpSpPr>
        <p:pic>
          <p:nvPicPr>
            <p:cNvPr id="73" name="Google Shape;73;p13"/>
            <p:cNvPicPr preferRelativeResize="0"/>
            <p:nvPr/>
          </p:nvPicPr>
          <p:blipFill rotWithShape="1">
            <a:blip r:embed="rId6">
              <a:alphaModFix/>
            </a:blip>
            <a:srcRect b="0" l="41735" r="0" t="0"/>
            <a:stretch/>
          </p:blipFill>
          <p:spPr>
            <a:xfrm>
              <a:off x="21945600" y="14660775"/>
              <a:ext cx="9215975" cy="8970749"/>
            </a:xfrm>
            <a:prstGeom prst="rect">
              <a:avLst/>
            </a:prstGeom>
            <a:noFill/>
            <a:ln>
              <a:noFill/>
            </a:ln>
          </p:spPr>
        </p:pic>
        <p:pic>
          <p:nvPicPr>
            <p:cNvPr id="74" name="Google Shape;74;p13"/>
            <p:cNvPicPr preferRelativeResize="0"/>
            <p:nvPr/>
          </p:nvPicPr>
          <p:blipFill rotWithShape="1">
            <a:blip r:embed="rId7">
              <a:alphaModFix/>
            </a:blip>
            <a:srcRect b="0" l="20919" r="29225" t="0"/>
            <a:stretch/>
          </p:blipFill>
          <p:spPr>
            <a:xfrm>
              <a:off x="12729628" y="14660780"/>
              <a:ext cx="9215962" cy="8970689"/>
            </a:xfrm>
            <a:prstGeom prst="rect">
              <a:avLst/>
            </a:prstGeom>
            <a:noFill/>
            <a:ln>
              <a:noFill/>
            </a:ln>
          </p:spPr>
        </p:pic>
      </p:grpSp>
      <p:sp>
        <p:nvSpPr>
          <p:cNvPr id="75" name="Google Shape;75;p13"/>
          <p:cNvSpPr txBox="1"/>
          <p:nvPr/>
        </p:nvSpPr>
        <p:spPr>
          <a:xfrm>
            <a:off x="11216991" y="9801864"/>
            <a:ext cx="10462200" cy="3867900"/>
          </a:xfrm>
          <a:prstGeom prst="rect">
            <a:avLst/>
          </a:prstGeom>
          <a:noFill/>
          <a:ln>
            <a:noFill/>
          </a:ln>
        </p:spPr>
        <p:txBody>
          <a:bodyPr anchorCtr="0" anchor="t" bIns="63500" lIns="63500" spcFirstLastPara="1" rIns="63500" wrap="square" tIns="63500">
            <a:noAutofit/>
          </a:bodyPr>
          <a:lstStyle/>
          <a:p>
            <a:pPr indent="0" lvl="0" marL="0" rtl="0" algn="just">
              <a:spcBef>
                <a:spcPts val="0"/>
              </a:spcBef>
              <a:spcAft>
                <a:spcPts val="0"/>
              </a:spcAft>
              <a:buNone/>
            </a:pPr>
            <a:r>
              <a:rPr lang="en-US" sz="3800">
                <a:latin typeface="Calibri"/>
                <a:ea typeface="Calibri"/>
                <a:cs typeface="Calibri"/>
                <a:sym typeface="Calibri"/>
              </a:rPr>
              <a:t>Players create harmonious and chaotic states by waving their arms in a conducting motion. These states are represented in-game through the color and amount of particles emitting from the virtual representation of the players’ hands. Blue and green indicates Harmony while purple and white indicates Chaos.</a:t>
            </a:r>
            <a:endParaRPr sz="3800">
              <a:latin typeface="Calibri"/>
              <a:ea typeface="Calibri"/>
              <a:cs typeface="Calibri"/>
              <a:sym typeface="Calibri"/>
            </a:endParaRPr>
          </a:p>
        </p:txBody>
      </p:sp>
      <p:sp>
        <p:nvSpPr>
          <p:cNvPr id="76" name="Google Shape;76;p13"/>
          <p:cNvSpPr txBox="1"/>
          <p:nvPr/>
        </p:nvSpPr>
        <p:spPr>
          <a:xfrm>
            <a:off x="11216475" y="20280350"/>
            <a:ext cx="10461600" cy="2518500"/>
          </a:xfrm>
          <a:prstGeom prst="rect">
            <a:avLst/>
          </a:prstGeom>
          <a:noFill/>
          <a:ln>
            <a:noFill/>
          </a:ln>
        </p:spPr>
        <p:txBody>
          <a:bodyPr anchorCtr="0" anchor="t" bIns="63500" lIns="63500" spcFirstLastPara="1" rIns="63500" wrap="square" tIns="63500">
            <a:noAutofit/>
          </a:bodyPr>
          <a:lstStyle/>
          <a:p>
            <a:pPr indent="0" lvl="0" marL="0" rtl="0" algn="just">
              <a:spcBef>
                <a:spcPts val="0"/>
              </a:spcBef>
              <a:spcAft>
                <a:spcPts val="0"/>
              </a:spcAft>
              <a:buNone/>
            </a:pPr>
            <a:r>
              <a:rPr lang="en-US" sz="3800">
                <a:latin typeface="Calibri"/>
                <a:ea typeface="Calibri"/>
                <a:cs typeface="Calibri"/>
                <a:sym typeface="Calibri"/>
              </a:rPr>
              <a:t>Players spend the first few minutes of the game in a dream sequence to learn the controls. They are introduced to some of Amanda’s backstory and how the conducting motions affect the mood of the scene.</a:t>
            </a:r>
            <a:endParaRPr sz="3800">
              <a:latin typeface="Calibri"/>
              <a:ea typeface="Calibri"/>
              <a:cs typeface="Calibri"/>
              <a:sym typeface="Calibri"/>
            </a:endParaRPr>
          </a:p>
        </p:txBody>
      </p:sp>
      <p:sp>
        <p:nvSpPr>
          <p:cNvPr id="77" name="Google Shape;77;p13"/>
          <p:cNvSpPr txBox="1"/>
          <p:nvPr/>
        </p:nvSpPr>
        <p:spPr>
          <a:xfrm>
            <a:off x="11217292" y="28804225"/>
            <a:ext cx="10461600" cy="2804700"/>
          </a:xfrm>
          <a:prstGeom prst="rect">
            <a:avLst/>
          </a:prstGeom>
          <a:noFill/>
          <a:ln>
            <a:noFill/>
          </a:ln>
        </p:spPr>
        <p:txBody>
          <a:bodyPr anchorCtr="0" anchor="t" bIns="63500" lIns="63500" spcFirstLastPara="1" rIns="63500" wrap="square" tIns="63500">
            <a:noAutofit/>
          </a:bodyPr>
          <a:lstStyle/>
          <a:p>
            <a:pPr indent="0" lvl="0" marL="0" rtl="0" algn="just">
              <a:spcBef>
                <a:spcPts val="0"/>
              </a:spcBef>
              <a:spcAft>
                <a:spcPts val="0"/>
              </a:spcAft>
              <a:buNone/>
            </a:pPr>
            <a:r>
              <a:rPr lang="en-US" sz="3800">
                <a:latin typeface="Calibri"/>
                <a:ea typeface="Calibri"/>
                <a:cs typeface="Calibri"/>
                <a:sym typeface="Calibri"/>
              </a:rPr>
              <a:t>The bulk of the story takes place in Amanda’s garden. </a:t>
            </a:r>
            <a:r>
              <a:rPr lang="en-US" sz="3800">
                <a:solidFill>
                  <a:schemeClr val="dk1"/>
                </a:solidFill>
                <a:latin typeface="Calibri"/>
                <a:ea typeface="Calibri"/>
                <a:cs typeface="Calibri"/>
                <a:sym typeface="Calibri"/>
              </a:rPr>
              <a:t>Players are offered complete freedom to decide the levels of Chaos and Harmony which dynamically affect the look and sound of the scene.</a:t>
            </a:r>
            <a:endParaRPr sz="3800">
              <a:latin typeface="Calibri"/>
              <a:ea typeface="Calibri"/>
              <a:cs typeface="Calibri"/>
              <a:sym typeface="Calibri"/>
            </a:endParaRPr>
          </a:p>
        </p:txBody>
      </p:sp>
      <p:grpSp>
        <p:nvGrpSpPr>
          <p:cNvPr id="78" name="Google Shape;78;p13"/>
          <p:cNvGrpSpPr/>
          <p:nvPr/>
        </p:nvGrpSpPr>
        <p:grpSpPr>
          <a:xfrm>
            <a:off x="342478" y="21729131"/>
            <a:ext cx="10265584" cy="4995744"/>
            <a:chOff x="342478" y="21729131"/>
            <a:chExt cx="10265584" cy="4995744"/>
          </a:xfrm>
        </p:grpSpPr>
        <p:cxnSp>
          <p:nvCxnSpPr>
            <p:cNvPr id="79" name="Google Shape;79;p13"/>
            <p:cNvCxnSpPr/>
            <p:nvPr/>
          </p:nvCxnSpPr>
          <p:spPr>
            <a:xfrm flipH="1" rot="10800000">
              <a:off x="342478" y="25979644"/>
              <a:ext cx="9939600" cy="36900"/>
            </a:xfrm>
            <a:prstGeom prst="straightConnector1">
              <a:avLst/>
            </a:prstGeom>
            <a:noFill/>
            <a:ln cap="flat" cmpd="sng" w="19050">
              <a:solidFill>
                <a:schemeClr val="dk2"/>
              </a:solidFill>
              <a:prstDash val="solid"/>
              <a:round/>
              <a:headEnd len="med" w="med" type="none"/>
              <a:tailEnd len="med" w="med" type="none"/>
            </a:ln>
          </p:spPr>
        </p:cxnSp>
        <p:cxnSp>
          <p:nvCxnSpPr>
            <p:cNvPr id="80" name="Google Shape;80;p13"/>
            <p:cNvCxnSpPr>
              <a:stCxn id="81" idx="2"/>
              <a:endCxn id="82" idx="4"/>
            </p:cNvCxnSpPr>
            <p:nvPr/>
          </p:nvCxnSpPr>
          <p:spPr>
            <a:xfrm>
              <a:off x="5312266" y="22531631"/>
              <a:ext cx="19500" cy="3491400"/>
            </a:xfrm>
            <a:prstGeom prst="straightConnector1">
              <a:avLst/>
            </a:prstGeom>
            <a:noFill/>
            <a:ln cap="flat" cmpd="sng" w="19050">
              <a:solidFill>
                <a:schemeClr val="dk2"/>
              </a:solidFill>
              <a:prstDash val="solid"/>
              <a:round/>
              <a:headEnd len="med" w="med" type="none"/>
              <a:tailEnd len="med" w="med" type="none"/>
            </a:ln>
          </p:spPr>
        </p:cxnSp>
        <p:sp>
          <p:nvSpPr>
            <p:cNvPr id="83" name="Google Shape;83;p13"/>
            <p:cNvSpPr/>
            <p:nvPr/>
          </p:nvSpPr>
          <p:spPr>
            <a:xfrm>
              <a:off x="386288" y="22488132"/>
              <a:ext cx="4945200" cy="3534900"/>
            </a:xfrm>
            <a:prstGeom prst="rtTriangle">
              <a:avLst/>
            </a:prstGeom>
            <a:solidFill>
              <a:srgbClr val="4A86E8"/>
            </a:solidFill>
            <a:ln cap="flat" cmpd="sng" w="9525">
              <a:solidFill>
                <a:schemeClr val="dk2"/>
              </a:solidFill>
              <a:prstDash val="solid"/>
              <a:round/>
              <a:headEnd len="sm" w="sm" type="none"/>
              <a:tailEnd len="sm" w="sm" type="none"/>
            </a:ln>
          </p:spPr>
          <p:txBody>
            <a:bodyPr anchorCtr="0" anchor="ctr" bIns="63500" lIns="63500" spcFirstLastPara="1" rIns="63500" wrap="square" tIns="63500">
              <a:noAutofit/>
            </a:bodyPr>
            <a:lstStyle/>
            <a:p>
              <a:pPr indent="0" lvl="0" marL="0">
                <a:spcBef>
                  <a:spcPts val="0"/>
                </a:spcBef>
                <a:spcAft>
                  <a:spcPts val="0"/>
                </a:spcAft>
                <a:buNone/>
              </a:pPr>
              <a:r>
                <a:t/>
              </a:r>
              <a:endParaRPr/>
            </a:p>
          </p:txBody>
        </p:sp>
        <p:sp>
          <p:nvSpPr>
            <p:cNvPr id="82" name="Google Shape;82;p13"/>
            <p:cNvSpPr/>
            <p:nvPr/>
          </p:nvSpPr>
          <p:spPr>
            <a:xfrm flipH="1">
              <a:off x="5331621" y="22488132"/>
              <a:ext cx="4945200" cy="3534900"/>
            </a:xfrm>
            <a:prstGeom prst="rtTriangle">
              <a:avLst/>
            </a:prstGeom>
            <a:solidFill>
              <a:srgbClr val="E06666"/>
            </a:solidFill>
            <a:ln cap="flat" cmpd="sng" w="9525">
              <a:solidFill>
                <a:schemeClr val="dk2"/>
              </a:solidFill>
              <a:prstDash val="solid"/>
              <a:round/>
              <a:headEnd len="sm" w="sm" type="none"/>
              <a:tailEnd len="sm" w="sm" type="none"/>
            </a:ln>
          </p:spPr>
          <p:txBody>
            <a:bodyPr anchorCtr="0" anchor="ctr" bIns="63500" lIns="63500" spcFirstLastPara="1" rIns="63500" wrap="square" tIns="63500">
              <a:noAutofit/>
            </a:bodyPr>
            <a:lstStyle/>
            <a:p>
              <a:pPr indent="0" lvl="0" marL="0">
                <a:spcBef>
                  <a:spcPts val="0"/>
                </a:spcBef>
                <a:spcAft>
                  <a:spcPts val="0"/>
                </a:spcAft>
                <a:buNone/>
              </a:pPr>
              <a:r>
                <a:t/>
              </a:r>
              <a:endParaRPr/>
            </a:p>
          </p:txBody>
        </p:sp>
        <p:sp>
          <p:nvSpPr>
            <p:cNvPr id="84" name="Google Shape;84;p13"/>
            <p:cNvSpPr txBox="1"/>
            <p:nvPr/>
          </p:nvSpPr>
          <p:spPr>
            <a:xfrm>
              <a:off x="386287" y="26217050"/>
              <a:ext cx="2216100" cy="3879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Harmony</a:t>
              </a:r>
              <a:endParaRPr sz="3800"/>
            </a:p>
          </p:txBody>
        </p:sp>
        <p:sp>
          <p:nvSpPr>
            <p:cNvPr id="85" name="Google Shape;85;p13"/>
            <p:cNvSpPr txBox="1"/>
            <p:nvPr/>
          </p:nvSpPr>
          <p:spPr>
            <a:xfrm>
              <a:off x="8593063" y="26211625"/>
              <a:ext cx="1719600" cy="4251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Chaos</a:t>
              </a:r>
              <a:endParaRPr sz="3800"/>
            </a:p>
          </p:txBody>
        </p:sp>
        <p:sp>
          <p:nvSpPr>
            <p:cNvPr id="86" name="Google Shape;86;p13"/>
            <p:cNvSpPr txBox="1"/>
            <p:nvPr/>
          </p:nvSpPr>
          <p:spPr>
            <a:xfrm>
              <a:off x="444304" y="25226053"/>
              <a:ext cx="4290900" cy="6270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Calm Weather</a:t>
              </a:r>
              <a:endParaRPr sz="3800"/>
            </a:p>
          </p:txBody>
        </p:sp>
        <p:sp>
          <p:nvSpPr>
            <p:cNvPr id="87" name="Google Shape;87;p13"/>
            <p:cNvSpPr txBox="1"/>
            <p:nvPr/>
          </p:nvSpPr>
          <p:spPr>
            <a:xfrm>
              <a:off x="6481262" y="25243213"/>
              <a:ext cx="4126800" cy="6270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Intense Weather</a:t>
              </a:r>
              <a:endParaRPr sz="3800"/>
            </a:p>
          </p:txBody>
        </p:sp>
        <p:sp>
          <p:nvSpPr>
            <p:cNvPr id="88" name="Google Shape;88;p13"/>
            <p:cNvSpPr txBox="1"/>
            <p:nvPr/>
          </p:nvSpPr>
          <p:spPr>
            <a:xfrm>
              <a:off x="419163" y="24610500"/>
              <a:ext cx="3295200" cy="5175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Bright Scheme</a:t>
              </a:r>
              <a:endParaRPr sz="3800"/>
            </a:p>
          </p:txBody>
        </p:sp>
        <p:sp>
          <p:nvSpPr>
            <p:cNvPr id="89" name="Google Shape;89;p13"/>
            <p:cNvSpPr txBox="1"/>
            <p:nvPr/>
          </p:nvSpPr>
          <p:spPr>
            <a:xfrm>
              <a:off x="7129438" y="24543788"/>
              <a:ext cx="3295200" cy="6270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Dark Scheme</a:t>
              </a:r>
              <a:endParaRPr sz="3800"/>
            </a:p>
          </p:txBody>
        </p:sp>
        <p:sp>
          <p:nvSpPr>
            <p:cNvPr id="90" name="Google Shape;90;p13"/>
            <p:cNvSpPr txBox="1"/>
            <p:nvPr/>
          </p:nvSpPr>
          <p:spPr>
            <a:xfrm>
              <a:off x="419154" y="23880241"/>
              <a:ext cx="2600700" cy="5175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Major Key</a:t>
              </a:r>
              <a:endParaRPr sz="3800"/>
            </a:p>
          </p:txBody>
        </p:sp>
        <p:sp>
          <p:nvSpPr>
            <p:cNvPr id="91" name="Google Shape;91;p13"/>
            <p:cNvSpPr txBox="1"/>
            <p:nvPr/>
          </p:nvSpPr>
          <p:spPr>
            <a:xfrm>
              <a:off x="7974413" y="23880250"/>
              <a:ext cx="2421900" cy="5175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Minor Key</a:t>
              </a:r>
              <a:endParaRPr sz="3800"/>
            </a:p>
          </p:txBody>
        </p:sp>
        <p:sp>
          <p:nvSpPr>
            <p:cNvPr id="92" name="Google Shape;92;p13"/>
            <p:cNvSpPr txBox="1"/>
            <p:nvPr/>
          </p:nvSpPr>
          <p:spPr>
            <a:xfrm>
              <a:off x="4564737" y="26207375"/>
              <a:ext cx="1957800" cy="5175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Inaction</a:t>
              </a:r>
              <a:endParaRPr sz="3800"/>
            </a:p>
          </p:txBody>
        </p:sp>
        <p:sp>
          <p:nvSpPr>
            <p:cNvPr id="93" name="Google Shape;93;p13"/>
            <p:cNvSpPr txBox="1"/>
            <p:nvPr/>
          </p:nvSpPr>
          <p:spPr>
            <a:xfrm rot="-5400000">
              <a:off x="3953497" y="23670511"/>
              <a:ext cx="2033100" cy="4599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Intensity</a:t>
              </a:r>
              <a:endParaRPr sz="3800"/>
            </a:p>
          </p:txBody>
        </p:sp>
        <p:sp>
          <p:nvSpPr>
            <p:cNvPr id="81" name="Google Shape;81;p13"/>
            <p:cNvSpPr txBox="1"/>
            <p:nvPr/>
          </p:nvSpPr>
          <p:spPr>
            <a:xfrm>
              <a:off x="703966" y="21729131"/>
              <a:ext cx="9216600" cy="802500"/>
            </a:xfrm>
            <a:prstGeom prst="rect">
              <a:avLst/>
            </a:prstGeom>
            <a:noFill/>
            <a:ln>
              <a:noFill/>
            </a:ln>
          </p:spPr>
          <p:txBody>
            <a:bodyPr anchorCtr="0" anchor="t" bIns="63500" lIns="63500" spcFirstLastPara="1" rIns="63500" wrap="square" tIns="63500">
              <a:noAutofit/>
            </a:bodyPr>
            <a:lstStyle/>
            <a:p>
              <a:pPr indent="0" lvl="0" marL="0" rtl="0" algn="ctr">
                <a:spcBef>
                  <a:spcPts val="0"/>
                </a:spcBef>
                <a:spcAft>
                  <a:spcPts val="0"/>
                </a:spcAft>
                <a:buNone/>
              </a:pPr>
              <a:r>
                <a:rPr b="1" lang="en-US" sz="3800"/>
                <a:t>HARMONY/CHAOS SYSTEM</a:t>
              </a:r>
              <a:endParaRPr b="1" sz="3800"/>
            </a:p>
          </p:txBody>
        </p:sp>
        <p:cxnSp>
          <p:nvCxnSpPr>
            <p:cNvPr id="94" name="Google Shape;94;p13"/>
            <p:cNvCxnSpPr/>
            <p:nvPr/>
          </p:nvCxnSpPr>
          <p:spPr>
            <a:xfrm>
              <a:off x="4564737"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3"/>
            <p:cNvCxnSpPr/>
            <p:nvPr/>
          </p:nvCxnSpPr>
          <p:spPr>
            <a:xfrm>
              <a:off x="3793845"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3"/>
            <p:cNvCxnSpPr/>
            <p:nvPr/>
          </p:nvCxnSpPr>
          <p:spPr>
            <a:xfrm>
              <a:off x="2311115"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3"/>
            <p:cNvCxnSpPr/>
            <p:nvPr/>
          </p:nvCxnSpPr>
          <p:spPr>
            <a:xfrm>
              <a:off x="3094275"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3"/>
            <p:cNvCxnSpPr/>
            <p:nvPr/>
          </p:nvCxnSpPr>
          <p:spPr>
            <a:xfrm>
              <a:off x="1611566"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3"/>
            <p:cNvCxnSpPr/>
            <p:nvPr/>
          </p:nvCxnSpPr>
          <p:spPr>
            <a:xfrm>
              <a:off x="927024"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3"/>
            <p:cNvCxnSpPr/>
            <p:nvPr/>
          </p:nvCxnSpPr>
          <p:spPr>
            <a:xfrm>
              <a:off x="9613837"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3"/>
            <p:cNvCxnSpPr/>
            <p:nvPr/>
          </p:nvCxnSpPr>
          <p:spPr>
            <a:xfrm>
              <a:off x="8842945"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3"/>
            <p:cNvCxnSpPr/>
            <p:nvPr/>
          </p:nvCxnSpPr>
          <p:spPr>
            <a:xfrm>
              <a:off x="7360215"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3"/>
            <p:cNvCxnSpPr/>
            <p:nvPr/>
          </p:nvCxnSpPr>
          <p:spPr>
            <a:xfrm>
              <a:off x="8143374"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3"/>
            <p:cNvCxnSpPr/>
            <p:nvPr/>
          </p:nvCxnSpPr>
          <p:spPr>
            <a:xfrm>
              <a:off x="6660666" y="25942613"/>
              <a:ext cx="0" cy="1848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3"/>
            <p:cNvCxnSpPr/>
            <p:nvPr/>
          </p:nvCxnSpPr>
          <p:spPr>
            <a:xfrm>
              <a:off x="5976123" y="25942613"/>
              <a:ext cx="0" cy="18480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3"/>
            <p:cNvSpPr txBox="1"/>
            <p:nvPr/>
          </p:nvSpPr>
          <p:spPr>
            <a:xfrm>
              <a:off x="1793904" y="22947181"/>
              <a:ext cx="2600700" cy="517500"/>
            </a:xfrm>
            <a:prstGeom prst="rect">
              <a:avLst/>
            </a:prstGeom>
            <a:noFill/>
            <a:ln>
              <a:noFill/>
            </a:ln>
          </p:spPr>
          <p:txBody>
            <a:bodyPr anchorCtr="0" anchor="t" bIns="63500" lIns="63500" spcFirstLastPara="1" rIns="63500" wrap="square" tIns="63500">
              <a:noAutofit/>
            </a:bodyPr>
            <a:lstStyle/>
            <a:p>
              <a:pPr indent="0" lvl="0" marL="0" rtl="0" algn="r">
                <a:spcBef>
                  <a:spcPts val="0"/>
                </a:spcBef>
                <a:spcAft>
                  <a:spcPts val="0"/>
                </a:spcAft>
                <a:buNone/>
              </a:pPr>
              <a:r>
                <a:rPr lang="en-US" sz="3800"/>
                <a:t>Left Hand</a:t>
              </a:r>
              <a:endParaRPr sz="3800"/>
            </a:p>
          </p:txBody>
        </p:sp>
        <p:sp>
          <p:nvSpPr>
            <p:cNvPr id="107" name="Google Shape;107;p13"/>
            <p:cNvSpPr txBox="1"/>
            <p:nvPr/>
          </p:nvSpPr>
          <p:spPr>
            <a:xfrm>
              <a:off x="5883746" y="22985438"/>
              <a:ext cx="3616200" cy="517500"/>
            </a:xfrm>
            <a:prstGeom prst="rect">
              <a:avLst/>
            </a:prstGeom>
            <a:noFill/>
            <a:ln>
              <a:noFill/>
            </a:ln>
          </p:spPr>
          <p:txBody>
            <a:bodyPr anchorCtr="0" anchor="t" bIns="63500" lIns="63500" spcFirstLastPara="1" rIns="63500" wrap="square" tIns="63500">
              <a:noAutofit/>
            </a:bodyPr>
            <a:lstStyle/>
            <a:p>
              <a:pPr indent="0" lvl="0" marL="0" rtl="0">
                <a:spcBef>
                  <a:spcPts val="0"/>
                </a:spcBef>
                <a:spcAft>
                  <a:spcPts val="0"/>
                </a:spcAft>
                <a:buNone/>
              </a:pPr>
              <a:r>
                <a:rPr lang="en-US" sz="3800"/>
                <a:t> Right Hand</a:t>
              </a:r>
              <a:endParaRPr sz="3800"/>
            </a:p>
          </p:txBody>
        </p:sp>
      </p:grpSp>
      <p:pic>
        <p:nvPicPr>
          <p:cNvPr id="108" name="Google Shape;108;p13"/>
          <p:cNvPicPr preferRelativeResize="0"/>
          <p:nvPr/>
        </p:nvPicPr>
        <p:blipFill>
          <a:blip r:embed="rId8">
            <a:alphaModFix/>
          </a:blip>
          <a:stretch>
            <a:fillRect/>
          </a:stretch>
        </p:blipFill>
        <p:spPr>
          <a:xfrm>
            <a:off x="0" y="31608925"/>
            <a:ext cx="20625450" cy="1309475"/>
          </a:xfrm>
          <a:prstGeom prst="rect">
            <a:avLst/>
          </a:prstGeom>
          <a:noFill/>
          <a:ln>
            <a:noFill/>
          </a:ln>
        </p:spPr>
      </p:pic>
      <p:pic>
        <p:nvPicPr>
          <p:cNvPr id="109" name="Google Shape;109;p13"/>
          <p:cNvPicPr preferRelativeResize="0"/>
          <p:nvPr/>
        </p:nvPicPr>
        <p:blipFill>
          <a:blip r:embed="rId9">
            <a:alphaModFix/>
          </a:blip>
          <a:stretch>
            <a:fillRect/>
          </a:stretch>
        </p:blipFill>
        <p:spPr>
          <a:xfrm>
            <a:off x="20625452" y="31608925"/>
            <a:ext cx="1300723" cy="130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