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2CEE-5BAF-45C6-817D-CCECDD56D946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8D6B-8325-4D5A-B72B-3CEFEE84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kaykay1\Google Drive\Work\Architecture 2nd Year\ARCH 2015\oregon building sketchup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6927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7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kaykay1\Google Drive\Work\Architecture 2nd Year\ARCH 2015\oregon building sketchup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3000" cy="40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6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kaykay1\Google Drive\Work\Architecture 2nd Year\ARCH 2015\oregon building sketchup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7713"/>
            <a:ext cx="8839200" cy="40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9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kaykay1\Google Drive\Work\Architecture 2nd Year\ARCH 2015\oregon building sketchup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" y="1310818"/>
            <a:ext cx="8720070" cy="40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1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kaykay1\Google Drive\Work\Architecture 2nd Year\ARCH 2015\oregon building sketchup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799"/>
            <a:ext cx="8560314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kaykay1\Google Drive\Work\Architecture 2nd Year\ARCH 2015\oregon building sketchup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8" y="1447800"/>
            <a:ext cx="8789082" cy="40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7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kaykay1\Google Drive\Work\Architecture 2nd Year\ARCH 2015\oregon building sketchup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3805" cy="38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kaykay1\Google Drive\Work\Architecture 2nd Year\ARCH 2015\oregon building sketchup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393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kaykay1\Google Drive\Work\Architecture 2nd Year\ARCH 2015\oregon building sketchup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46116" cy="38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6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kaykay1\Google Drive\Work\Architecture 2nd Year\ARCH 2015\oregon building sketchup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86799" cy="398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0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kaykay1\Google Drive\Work\Architecture 2nd Year\ARCH 2015\oregon building sketchup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3" y="1447800"/>
            <a:ext cx="8534400" cy="39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kaykay1\Google Drive\Work\Architecture 2nd Year\ARCH 2015\oregon building sketchup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2034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kaykay1\Google Drive\Work\Architecture 2nd Year\ARCH 2015\oregon building sketchup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3" y="1371600"/>
            <a:ext cx="8762027" cy="40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kaykay1\Google Drive\Work\Architecture 2nd Year\ARCH 2015\oregon building sketchup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5" y="1447800"/>
            <a:ext cx="8792016" cy="40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95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kaykay1\Google Drive\Work\Architecture 2nd Year\ARCH 2015\oregon building sketchup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04676"/>
            <a:ext cx="8810625" cy="40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Mkaykay1</dc:creator>
  <cp:lastModifiedBy>Mkaykay1</cp:lastModifiedBy>
  <cp:revision>2</cp:revision>
  <dcterms:created xsi:type="dcterms:W3CDTF">2013-01-15T15:56:21Z</dcterms:created>
  <dcterms:modified xsi:type="dcterms:W3CDTF">2013-01-15T16:08:33Z</dcterms:modified>
</cp:coreProperties>
</file>