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21"/>
  </p:notesMasterIdLst>
  <p:sldIdLst>
    <p:sldId id="256" r:id="rId5"/>
    <p:sldId id="259" r:id="rId6"/>
    <p:sldId id="261" r:id="rId7"/>
    <p:sldId id="262" r:id="rId8"/>
    <p:sldId id="271" r:id="rId9"/>
    <p:sldId id="263" r:id="rId10"/>
    <p:sldId id="266" r:id="rId11"/>
    <p:sldId id="267" r:id="rId12"/>
    <p:sldId id="268" r:id="rId13"/>
    <p:sldId id="264" r:id="rId14"/>
    <p:sldId id="260" r:id="rId15"/>
    <p:sldId id="257" r:id="rId16"/>
    <p:sldId id="258" r:id="rId17"/>
    <p:sldId id="265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3AE4A-2EE0-4C23-BBBB-14EA7FE5E313}" v="1281" dt="2024-05-30T15:32:22.029"/>
    <p1510:client id="{3BC6E081-39A7-4DD0-95F9-99A606FC191B}" v="36" dt="2024-05-31T13:49:14.064"/>
    <p1510:client id="{5391C033-6494-48F6-81B8-6372A9CA8A3D}" v="15" dt="2024-05-30T16:48:45.892"/>
    <p1510:client id="{707E00F4-392B-45B9-B0C3-F71D27EBAF8C}" v="7" dt="2024-05-30T17:19:08.581"/>
    <p1510:client id="{9B2E7B01-1028-4ECD-969C-A8C2560A548E}" v="184" dt="2024-05-31T01:48:35.255"/>
    <p1510:client id="{A584DF84-21E0-466F-946B-F750C9C055E1}" v="44" dt="2024-05-31T14:59:24.610"/>
    <p1510:client id="{A7029DD4-1C97-439A-B20D-5DF0B9944005}" v="10" dt="2024-05-30T16:19:51.569"/>
    <p1510:client id="{C1A7D4F4-D14C-4D20-B2B6-1E893D6591ED}" v="35" dt="2024-05-30T23:43:41.039"/>
    <p1510:client id="{E61507A3-92CE-4055-B6DC-FB22A00058B8}" v="132" dt="2024-05-31T13:47:49.031"/>
    <p1510:client id="{E8DE6EB9-1438-40DD-9B1F-378BF91BEE3A}" v="12" dt="2024-05-30T15:33:5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 Narayanan" userId="S::anaray02@uoguelph.ca::a79b6310-8856-46f6-9196-0296b0d34338" providerId="AD" clId="Web-{A584DF84-21E0-466F-946B-F750C9C055E1}"/>
    <pc:docChg chg="modSld">
      <pc:chgData name="Archana Narayanan" userId="S::anaray02@uoguelph.ca::a79b6310-8856-46f6-9196-0296b0d34338" providerId="AD" clId="Web-{A584DF84-21E0-466F-946B-F750C9C055E1}" dt="2024-05-31T14:59:22.251" v="23" actId="20577"/>
      <pc:docMkLst>
        <pc:docMk/>
      </pc:docMkLst>
      <pc:sldChg chg="modSp">
        <pc:chgData name="Archana Narayanan" userId="S::anaray02@uoguelph.ca::a79b6310-8856-46f6-9196-0296b0d34338" providerId="AD" clId="Web-{A584DF84-21E0-466F-946B-F750C9C055E1}" dt="2024-05-31T14:59:22.251" v="23" actId="20577"/>
        <pc:sldMkLst>
          <pc:docMk/>
          <pc:sldMk cId="14681962" sldId="257"/>
        </pc:sldMkLst>
        <pc:spChg chg="mod">
          <ac:chgData name="Archana Narayanan" userId="S::anaray02@uoguelph.ca::a79b6310-8856-46f6-9196-0296b0d34338" providerId="AD" clId="Web-{A584DF84-21E0-466F-946B-F750C9C055E1}" dt="2024-05-31T14:59:22.251" v="23" actId="20577"/>
          <ac:spMkLst>
            <pc:docMk/>
            <pc:sldMk cId="14681962" sldId="257"/>
            <ac:spMk id="7" creationId="{F164F18D-916B-8D07-489B-85163B0C6739}"/>
          </ac:spMkLst>
        </pc:spChg>
        <pc:spChg chg="mod">
          <ac:chgData name="Archana Narayanan" userId="S::anaray02@uoguelph.ca::a79b6310-8856-46f6-9196-0296b0d34338" providerId="AD" clId="Web-{A584DF84-21E0-466F-946B-F750C9C055E1}" dt="2024-05-31T14:58:50.485" v="22" actId="14100"/>
          <ac:spMkLst>
            <pc:docMk/>
            <pc:sldMk cId="14681962" sldId="257"/>
            <ac:spMk id="9" creationId="{27560FB4-88D8-6277-7827-1E6C84FF3358}"/>
          </ac:spMkLst>
        </pc:spChg>
      </pc:sldChg>
    </pc:docChg>
  </pc:docChgLst>
  <pc:docChgLst>
    <pc:chgData name="Archana Narayanan" userId="S::anaray02@uoguelph.ca::a79b6310-8856-46f6-9196-0296b0d34338" providerId="AD" clId="Web-{9B2E7B01-1028-4ECD-969C-A8C2560A548E}"/>
    <pc:docChg chg="modSld">
      <pc:chgData name="Archana Narayanan" userId="S::anaray02@uoguelph.ca::a79b6310-8856-46f6-9196-0296b0d34338" providerId="AD" clId="Web-{9B2E7B01-1028-4ECD-969C-A8C2560A548E}" dt="2024-05-31T01:48:33.270" v="100" actId="20577"/>
      <pc:docMkLst>
        <pc:docMk/>
      </pc:docMkLst>
      <pc:sldChg chg="modSp">
        <pc:chgData name="Archana Narayanan" userId="S::anaray02@uoguelph.ca::a79b6310-8856-46f6-9196-0296b0d34338" providerId="AD" clId="Web-{9B2E7B01-1028-4ECD-969C-A8C2560A548E}" dt="2024-05-31T01:47:04.002" v="68" actId="20577"/>
        <pc:sldMkLst>
          <pc:docMk/>
          <pc:sldMk cId="2747070504" sldId="258"/>
        </pc:sldMkLst>
        <pc:spChg chg="mod">
          <ac:chgData name="Archana Narayanan" userId="S::anaray02@uoguelph.ca::a79b6310-8856-46f6-9196-0296b0d34338" providerId="AD" clId="Web-{9B2E7B01-1028-4ECD-969C-A8C2560A548E}" dt="2024-05-31T01:47:04.002" v="68" actId="20577"/>
          <ac:spMkLst>
            <pc:docMk/>
            <pc:sldMk cId="2747070504" sldId="258"/>
            <ac:spMk id="2" creationId="{281BA638-8B35-7FEE-6A57-6F15DC3BF58D}"/>
          </ac:spMkLst>
        </pc:spChg>
      </pc:sldChg>
      <pc:sldChg chg="modSp">
        <pc:chgData name="Archana Narayanan" userId="S::anaray02@uoguelph.ca::a79b6310-8856-46f6-9196-0296b0d34338" providerId="AD" clId="Web-{9B2E7B01-1028-4ECD-969C-A8C2560A548E}" dt="2024-05-31T01:46:37.830" v="61" actId="20577"/>
        <pc:sldMkLst>
          <pc:docMk/>
          <pc:sldMk cId="2703821540" sldId="267"/>
        </pc:sldMkLst>
        <pc:spChg chg="mod">
          <ac:chgData name="Archana Narayanan" userId="S::anaray02@uoguelph.ca::a79b6310-8856-46f6-9196-0296b0d34338" providerId="AD" clId="Web-{9B2E7B01-1028-4ECD-969C-A8C2560A548E}" dt="2024-05-31T01:46:37.830" v="61" actId="20577"/>
          <ac:spMkLst>
            <pc:docMk/>
            <pc:sldMk cId="2703821540" sldId="267"/>
            <ac:spMk id="6" creationId="{8D20015C-EB64-C48B-D8B2-1AE8788BFEE5}"/>
          </ac:spMkLst>
        </pc:spChg>
      </pc:sldChg>
      <pc:sldChg chg="modSp">
        <pc:chgData name="Archana Narayanan" userId="S::anaray02@uoguelph.ca::a79b6310-8856-46f6-9196-0296b0d34338" providerId="AD" clId="Web-{9B2E7B01-1028-4ECD-969C-A8C2560A548E}" dt="2024-05-31T01:48:33.270" v="100" actId="20577"/>
        <pc:sldMkLst>
          <pc:docMk/>
          <pc:sldMk cId="3369871312" sldId="268"/>
        </pc:sldMkLst>
        <pc:spChg chg="mod">
          <ac:chgData name="Archana Narayanan" userId="S::anaray02@uoguelph.ca::a79b6310-8856-46f6-9196-0296b0d34338" providerId="AD" clId="Web-{9B2E7B01-1028-4ECD-969C-A8C2560A548E}" dt="2024-05-31T01:48:33.270" v="100" actId="20577"/>
          <ac:spMkLst>
            <pc:docMk/>
            <pc:sldMk cId="3369871312" sldId="268"/>
            <ac:spMk id="2" creationId="{D43C733A-CA8B-E496-EA9E-858D2C0850BD}"/>
          </ac:spMkLst>
        </pc:spChg>
        <pc:picChg chg="mod">
          <ac:chgData name="Archana Narayanan" userId="S::anaray02@uoguelph.ca::a79b6310-8856-46f6-9196-0296b0d34338" providerId="AD" clId="Web-{9B2E7B01-1028-4ECD-969C-A8C2560A548E}" dt="2024-05-31T01:48:31.098" v="88" actId="1076"/>
          <ac:picMkLst>
            <pc:docMk/>
            <pc:sldMk cId="3369871312" sldId="268"/>
            <ac:picMk id="4" creationId="{0C7FEFBD-03D2-E6D3-A43C-B6FE0B7705DD}"/>
          </ac:picMkLst>
        </pc:picChg>
      </pc:sldChg>
    </pc:docChg>
  </pc:docChgLst>
  <pc:docChgLst>
    <pc:chgData name="Bassam Abdulkhalek" userId="9685f24c-90a0-4d82-afab-bf4fdaefbce7" providerId="ADAL" clId="{E61507A3-92CE-4055-B6DC-FB22A00058B8}"/>
    <pc:docChg chg="undo custSel addSld modSld">
      <pc:chgData name="Bassam Abdulkhalek" userId="9685f24c-90a0-4d82-afab-bf4fdaefbce7" providerId="ADAL" clId="{E61507A3-92CE-4055-B6DC-FB22A00058B8}" dt="2024-05-31T13:47:49.031" v="200" actId="14100"/>
      <pc:docMkLst>
        <pc:docMk/>
      </pc:docMkLst>
      <pc:sldChg chg="modSp mod">
        <pc:chgData name="Bassam Abdulkhalek" userId="9685f24c-90a0-4d82-afab-bf4fdaefbce7" providerId="ADAL" clId="{E61507A3-92CE-4055-B6DC-FB22A00058B8}" dt="2024-05-30T23:33:39.633" v="66" actId="20577"/>
        <pc:sldMkLst>
          <pc:docMk/>
          <pc:sldMk cId="1369369181" sldId="256"/>
        </pc:sldMkLst>
        <pc:spChg chg="mod">
          <ac:chgData name="Bassam Abdulkhalek" userId="9685f24c-90a0-4d82-afab-bf4fdaefbce7" providerId="ADAL" clId="{E61507A3-92CE-4055-B6DC-FB22A00058B8}" dt="2024-05-30T23:33:39.633" v="66" actId="20577"/>
          <ac:spMkLst>
            <pc:docMk/>
            <pc:sldMk cId="1369369181" sldId="256"/>
            <ac:spMk id="8" creationId="{74F4D547-42DA-4C8B-211C-8FA9804845DE}"/>
          </ac:spMkLst>
        </pc:spChg>
      </pc:sldChg>
      <pc:sldChg chg="modSp mod">
        <pc:chgData name="Bassam Abdulkhalek" userId="9685f24c-90a0-4d82-afab-bf4fdaefbce7" providerId="ADAL" clId="{E61507A3-92CE-4055-B6DC-FB22A00058B8}" dt="2024-05-25T17:51:33.768" v="62" actId="20577"/>
        <pc:sldMkLst>
          <pc:docMk/>
          <pc:sldMk cId="2330493308" sldId="259"/>
        </pc:sldMkLst>
        <pc:spChg chg="mod">
          <ac:chgData name="Bassam Abdulkhalek" userId="9685f24c-90a0-4d82-afab-bf4fdaefbce7" providerId="ADAL" clId="{E61507A3-92CE-4055-B6DC-FB22A00058B8}" dt="2024-05-25T17:51:33.768" v="62" actId="20577"/>
          <ac:spMkLst>
            <pc:docMk/>
            <pc:sldMk cId="2330493308" sldId="259"/>
            <ac:spMk id="3" creationId="{7AC3211C-2A74-5C1F-6B67-5F1CA98247A9}"/>
          </ac:spMkLst>
        </pc:spChg>
      </pc:sldChg>
      <pc:sldChg chg="modSp mod">
        <pc:chgData name="Bassam Abdulkhalek" userId="9685f24c-90a0-4d82-afab-bf4fdaefbce7" providerId="ADAL" clId="{E61507A3-92CE-4055-B6DC-FB22A00058B8}" dt="2024-05-31T13:30:39.854" v="197" actId="313"/>
        <pc:sldMkLst>
          <pc:docMk/>
          <pc:sldMk cId="1075307628" sldId="262"/>
        </pc:sldMkLst>
        <pc:spChg chg="mod">
          <ac:chgData name="Bassam Abdulkhalek" userId="9685f24c-90a0-4d82-afab-bf4fdaefbce7" providerId="ADAL" clId="{E61507A3-92CE-4055-B6DC-FB22A00058B8}" dt="2024-05-31T00:56:59.106" v="195" actId="21"/>
          <ac:spMkLst>
            <pc:docMk/>
            <pc:sldMk cId="1075307628" sldId="262"/>
            <ac:spMk id="6" creationId="{4E86E7B9-9C19-4FCD-68CF-E960ABA025B5}"/>
          </ac:spMkLst>
        </pc:spChg>
        <pc:spChg chg="mod">
          <ac:chgData name="Bassam Abdulkhalek" userId="9685f24c-90a0-4d82-afab-bf4fdaefbce7" providerId="ADAL" clId="{E61507A3-92CE-4055-B6DC-FB22A00058B8}" dt="2024-05-31T00:26:35.998" v="98" actId="1036"/>
          <ac:spMkLst>
            <pc:docMk/>
            <pc:sldMk cId="1075307628" sldId="262"/>
            <ac:spMk id="7" creationId="{14C96261-7F32-0465-F19E-E7206BF1888E}"/>
          </ac:spMkLst>
        </pc:spChg>
        <pc:spChg chg="mod">
          <ac:chgData name="Bassam Abdulkhalek" userId="9685f24c-90a0-4d82-afab-bf4fdaefbce7" providerId="ADAL" clId="{E61507A3-92CE-4055-B6DC-FB22A00058B8}" dt="2024-05-31T00:26:35.998" v="98" actId="1036"/>
          <ac:spMkLst>
            <pc:docMk/>
            <pc:sldMk cId="1075307628" sldId="262"/>
            <ac:spMk id="8" creationId="{C6FD0D16-B4E7-8641-4803-A415E000166B}"/>
          </ac:spMkLst>
        </pc:spChg>
        <pc:spChg chg="mod">
          <ac:chgData name="Bassam Abdulkhalek" userId="9685f24c-90a0-4d82-afab-bf4fdaefbce7" providerId="ADAL" clId="{E61507A3-92CE-4055-B6DC-FB22A00058B8}" dt="2024-05-31T00:26:35.998" v="98" actId="1036"/>
          <ac:spMkLst>
            <pc:docMk/>
            <pc:sldMk cId="1075307628" sldId="262"/>
            <ac:spMk id="10" creationId="{6B92B776-FDDF-52CB-5F31-C9580FFC14C4}"/>
          </ac:spMkLst>
        </pc:spChg>
        <pc:spChg chg="mod">
          <ac:chgData name="Bassam Abdulkhalek" userId="9685f24c-90a0-4d82-afab-bf4fdaefbce7" providerId="ADAL" clId="{E61507A3-92CE-4055-B6DC-FB22A00058B8}" dt="2024-05-31T00:26:35.998" v="98" actId="1036"/>
          <ac:spMkLst>
            <pc:docMk/>
            <pc:sldMk cId="1075307628" sldId="262"/>
            <ac:spMk id="11" creationId="{A927A818-AEBC-F12F-0ACB-0F65578A79FB}"/>
          </ac:spMkLst>
        </pc:spChg>
        <pc:spChg chg="mod">
          <ac:chgData name="Bassam Abdulkhalek" userId="9685f24c-90a0-4d82-afab-bf4fdaefbce7" providerId="ADAL" clId="{E61507A3-92CE-4055-B6DC-FB22A00058B8}" dt="2024-05-31T13:30:39.854" v="197" actId="313"/>
          <ac:spMkLst>
            <pc:docMk/>
            <pc:sldMk cId="1075307628" sldId="262"/>
            <ac:spMk id="12" creationId="{C57A6FD6-1056-347F-FA4D-9753E48530B2}"/>
          </ac:spMkLst>
        </pc:spChg>
        <pc:spChg chg="mod">
          <ac:chgData name="Bassam Abdulkhalek" userId="9685f24c-90a0-4d82-afab-bf4fdaefbce7" providerId="ADAL" clId="{E61507A3-92CE-4055-B6DC-FB22A00058B8}" dt="2024-05-31T00:26:41.447" v="111" actId="1036"/>
          <ac:spMkLst>
            <pc:docMk/>
            <pc:sldMk cId="1075307628" sldId="262"/>
            <ac:spMk id="13" creationId="{6E898F71-01B8-A470-BDA8-8F69F2AF55BA}"/>
          </ac:spMkLst>
        </pc:spChg>
        <pc:spChg chg="mod">
          <ac:chgData name="Bassam Abdulkhalek" userId="9685f24c-90a0-4d82-afab-bf4fdaefbce7" providerId="ADAL" clId="{E61507A3-92CE-4055-B6DC-FB22A00058B8}" dt="2024-05-31T00:26:35.998" v="98" actId="1036"/>
          <ac:spMkLst>
            <pc:docMk/>
            <pc:sldMk cId="1075307628" sldId="262"/>
            <ac:spMk id="14" creationId="{C11D186C-C904-FE57-5213-7260C259B874}"/>
          </ac:spMkLst>
        </pc:spChg>
        <pc:grpChg chg="mod">
          <ac:chgData name="Bassam Abdulkhalek" userId="9685f24c-90a0-4d82-afab-bf4fdaefbce7" providerId="ADAL" clId="{E61507A3-92CE-4055-B6DC-FB22A00058B8}" dt="2024-05-31T00:58:31.281" v="196" actId="1076"/>
          <ac:grpSpMkLst>
            <pc:docMk/>
            <pc:sldMk cId="1075307628" sldId="262"/>
            <ac:grpSpMk id="15" creationId="{3C51F8A1-A0CD-FB41-AADC-6A91926C6DBD}"/>
          </ac:grpSpMkLst>
        </pc:grpChg>
      </pc:sldChg>
      <pc:sldChg chg="addSp new mod">
        <pc:chgData name="Bassam Abdulkhalek" userId="9685f24c-90a0-4d82-afab-bf4fdaefbce7" providerId="ADAL" clId="{E61507A3-92CE-4055-B6DC-FB22A00058B8}" dt="2024-05-25T17:52:58.685" v="64" actId="22"/>
        <pc:sldMkLst>
          <pc:docMk/>
          <pc:sldMk cId="2100983240" sldId="269"/>
        </pc:sldMkLst>
        <pc:spChg chg="add">
          <ac:chgData name="Bassam Abdulkhalek" userId="9685f24c-90a0-4d82-afab-bf4fdaefbce7" providerId="ADAL" clId="{E61507A3-92CE-4055-B6DC-FB22A00058B8}" dt="2024-05-25T17:52:58.685" v="64" actId="22"/>
          <ac:spMkLst>
            <pc:docMk/>
            <pc:sldMk cId="2100983240" sldId="269"/>
            <ac:spMk id="3" creationId="{3A84FCDF-BCEC-02D7-1510-F7BC913E95C8}"/>
          </ac:spMkLst>
        </pc:spChg>
      </pc:sldChg>
      <pc:sldChg chg="addSp delSp modSp new mod">
        <pc:chgData name="Bassam Abdulkhalek" userId="9685f24c-90a0-4d82-afab-bf4fdaefbce7" providerId="ADAL" clId="{E61507A3-92CE-4055-B6DC-FB22A00058B8}" dt="2024-05-31T13:47:49.031" v="200" actId="14100"/>
        <pc:sldMkLst>
          <pc:docMk/>
          <pc:sldMk cId="3848072980" sldId="271"/>
        </pc:sldMkLst>
        <pc:spChg chg="del mod">
          <ac:chgData name="Bassam Abdulkhalek" userId="9685f24c-90a0-4d82-afab-bf4fdaefbce7" providerId="ADAL" clId="{E61507A3-92CE-4055-B6DC-FB22A00058B8}" dt="2024-05-31T00:27:13.274" v="117" actId="478"/>
          <ac:spMkLst>
            <pc:docMk/>
            <pc:sldMk cId="3848072980" sldId="271"/>
            <ac:spMk id="2" creationId="{927122D9-CB46-E435-9F6E-561E538181EA}"/>
          </ac:spMkLst>
        </pc:spChg>
        <pc:spChg chg="mod">
          <ac:chgData name="Bassam Abdulkhalek" userId="9685f24c-90a0-4d82-afab-bf4fdaefbce7" providerId="ADAL" clId="{E61507A3-92CE-4055-B6DC-FB22A00058B8}" dt="2024-05-31T13:47:49.031" v="200" actId="14100"/>
          <ac:spMkLst>
            <pc:docMk/>
            <pc:sldMk cId="3848072980" sldId="271"/>
            <ac:spMk id="3" creationId="{C295D4B5-7A84-9811-D473-960C717DB1B2}"/>
          </ac:spMkLst>
        </pc:spChg>
        <pc:spChg chg="add del mod">
          <ac:chgData name="Bassam Abdulkhalek" userId="9685f24c-90a0-4d82-afab-bf4fdaefbce7" providerId="ADAL" clId="{E61507A3-92CE-4055-B6DC-FB22A00058B8}" dt="2024-05-31T00:27:15.489" v="118" actId="478"/>
          <ac:spMkLst>
            <pc:docMk/>
            <pc:sldMk cId="3848072980" sldId="271"/>
            <ac:spMk id="8" creationId="{F8203FDF-E51E-4A8A-974B-48956D1DADCA}"/>
          </ac:spMkLst>
        </pc:spChg>
      </pc:sldChg>
    </pc:docChg>
  </pc:docChgLst>
  <pc:docChgLst>
    <pc:chgData name="Archana Narayanan" userId="S::anaray02@uoguelph.ca::a79b6310-8856-46f6-9196-0296b0d34338" providerId="AD" clId="Web-{3B03AE4A-2EE0-4C23-BBBB-14EA7FE5E313}"/>
    <pc:docChg chg="modSld addMainMaster delMainMaster">
      <pc:chgData name="Archana Narayanan" userId="S::anaray02@uoguelph.ca::a79b6310-8856-46f6-9196-0296b0d34338" providerId="AD" clId="Web-{3B03AE4A-2EE0-4C23-BBBB-14EA7FE5E313}" dt="2024-05-30T15:32:22.029" v="828" actId="20577"/>
      <pc:docMkLst>
        <pc:docMk/>
      </pc:docMkLst>
      <pc:sldChg chg="modSp mod modClrScheme chgLayout">
        <pc:chgData name="Archana Narayanan" userId="S::anaray02@uoguelph.ca::a79b6310-8856-46f6-9196-0296b0d34338" providerId="AD" clId="Web-{3B03AE4A-2EE0-4C23-BBBB-14EA7FE5E313}" dt="2024-05-30T14:45:03.380" v="33" actId="1076"/>
        <pc:sldMkLst>
          <pc:docMk/>
          <pc:sldMk cId="1369369181" sldId="256"/>
        </pc:sldMkLst>
        <pc:spChg chg="mod">
          <ac:chgData name="Archana Narayanan" userId="S::anaray02@uoguelph.ca::a79b6310-8856-46f6-9196-0296b0d34338" providerId="AD" clId="Web-{3B03AE4A-2EE0-4C23-BBBB-14EA7FE5E313}" dt="2024-05-30T14:45:03.380" v="33" actId="1076"/>
          <ac:spMkLst>
            <pc:docMk/>
            <pc:sldMk cId="1369369181" sldId="256"/>
            <ac:spMk id="8" creationId="{74F4D547-42DA-4C8B-211C-8FA9804845DE}"/>
          </ac:spMkLst>
        </pc:spChg>
      </pc:sldChg>
      <pc:sldChg chg="modSp mod modClrScheme chgLayout">
        <pc:chgData name="Archana Narayanan" userId="S::anaray02@uoguelph.ca::a79b6310-8856-46f6-9196-0296b0d34338" providerId="AD" clId="Web-{3B03AE4A-2EE0-4C23-BBBB-14EA7FE5E313}" dt="2024-05-30T15:31:48.278" v="818" actId="20577"/>
        <pc:sldMkLst>
          <pc:docMk/>
          <pc:sldMk cId="14681962" sldId="257"/>
        </pc:sldMkLst>
        <pc:spChg chg="mod">
          <ac:chgData name="Archana Narayanan" userId="S::anaray02@uoguelph.ca::a79b6310-8856-46f6-9196-0296b0d34338" providerId="AD" clId="Web-{3B03AE4A-2EE0-4C23-BBBB-14EA7FE5E313}" dt="2024-05-30T15:31:38.466" v="812"/>
          <ac:spMkLst>
            <pc:docMk/>
            <pc:sldMk cId="14681962" sldId="257"/>
            <ac:spMk id="4" creationId="{244D1C9C-0F22-4C25-F7C9-0844CA2C3A34}"/>
          </ac:spMkLst>
        </pc:spChg>
        <pc:spChg chg="mod">
          <ac:chgData name="Archana Narayanan" userId="S::anaray02@uoguelph.ca::a79b6310-8856-46f6-9196-0296b0d34338" providerId="AD" clId="Web-{3B03AE4A-2EE0-4C23-BBBB-14EA7FE5E313}" dt="2024-05-30T15:31:38.466" v="813"/>
          <ac:spMkLst>
            <pc:docMk/>
            <pc:sldMk cId="14681962" sldId="257"/>
            <ac:spMk id="7" creationId="{F164F18D-916B-8D07-489B-85163B0C6739}"/>
          </ac:spMkLst>
        </pc:spChg>
        <pc:spChg chg="mod">
          <ac:chgData name="Archana Narayanan" userId="S::anaray02@uoguelph.ca::a79b6310-8856-46f6-9196-0296b0d34338" providerId="AD" clId="Web-{3B03AE4A-2EE0-4C23-BBBB-14EA7FE5E313}" dt="2024-05-30T15:31:38.466" v="814"/>
          <ac:spMkLst>
            <pc:docMk/>
            <pc:sldMk cId="14681962" sldId="257"/>
            <ac:spMk id="8" creationId="{B455BF79-A2B5-7E3B-6FAD-AE56105BAA36}"/>
          </ac:spMkLst>
        </pc:spChg>
        <pc:spChg chg="mod">
          <ac:chgData name="Archana Narayanan" userId="S::anaray02@uoguelph.ca::a79b6310-8856-46f6-9196-0296b0d34338" providerId="AD" clId="Web-{3B03AE4A-2EE0-4C23-BBBB-14EA7FE5E313}" dt="2024-05-30T15:31:38.466" v="815"/>
          <ac:spMkLst>
            <pc:docMk/>
            <pc:sldMk cId="14681962" sldId="257"/>
            <ac:spMk id="9" creationId="{27560FB4-88D8-6277-7827-1E6C84FF3358}"/>
          </ac:spMkLst>
        </pc:spChg>
        <pc:spChg chg="mod">
          <ac:chgData name="Archana Narayanan" userId="S::anaray02@uoguelph.ca::a79b6310-8856-46f6-9196-0296b0d34338" providerId="AD" clId="Web-{3B03AE4A-2EE0-4C23-BBBB-14EA7FE5E313}" dt="2024-05-30T15:31:38.466" v="816"/>
          <ac:spMkLst>
            <pc:docMk/>
            <pc:sldMk cId="14681962" sldId="257"/>
            <ac:spMk id="10" creationId="{76234C52-49B3-1FB6-B8AC-E68082456778}"/>
          </ac:spMkLst>
        </pc:spChg>
        <pc:spChg chg="mod">
          <ac:chgData name="Archana Narayanan" userId="S::anaray02@uoguelph.ca::a79b6310-8856-46f6-9196-0296b0d34338" providerId="AD" clId="Web-{3B03AE4A-2EE0-4C23-BBBB-14EA7FE5E313}" dt="2024-05-30T15:31:48.278" v="818" actId="20577"/>
          <ac:spMkLst>
            <pc:docMk/>
            <pc:sldMk cId="14681962" sldId="257"/>
            <ac:spMk id="11" creationId="{6864994E-87B1-BF6A-2930-C2E889417346}"/>
          </ac:spMkLst>
        </pc:spChg>
        <pc:spChg chg="mod">
          <ac:chgData name="Archana Narayanan" userId="S::anaray02@uoguelph.ca::a79b6310-8856-46f6-9196-0296b0d34338" providerId="AD" clId="Web-{3B03AE4A-2EE0-4C23-BBBB-14EA7FE5E313}" dt="2024-05-30T15:31:38.638" v="817"/>
          <ac:spMkLst>
            <pc:docMk/>
            <pc:sldMk cId="14681962" sldId="257"/>
            <ac:spMk id="12" creationId="{06A35A04-2B49-7E22-8A11-549AE5FEA0E0}"/>
          </ac:spMkLst>
        </pc:spChg>
      </pc:sldChg>
      <pc:sldChg chg="modSp mod modClrScheme chgLayout">
        <pc:chgData name="Archana Narayanan" userId="S::anaray02@uoguelph.ca::a79b6310-8856-46f6-9196-0296b0d34338" providerId="AD" clId="Web-{3B03AE4A-2EE0-4C23-BBBB-14EA7FE5E313}" dt="2024-05-30T15:32:01.638" v="822" actId="20577"/>
        <pc:sldMkLst>
          <pc:docMk/>
          <pc:sldMk cId="2747070504" sldId="258"/>
        </pc:sldMkLst>
        <pc:spChg chg="mod">
          <ac:chgData name="Archana Narayanan" userId="S::anaray02@uoguelph.ca::a79b6310-8856-46f6-9196-0296b0d34338" providerId="AD" clId="Web-{3B03AE4A-2EE0-4C23-BBBB-14EA7FE5E313}" dt="2024-05-30T15:32:01.638" v="822" actId="20577"/>
          <ac:spMkLst>
            <pc:docMk/>
            <pc:sldMk cId="2747070504" sldId="258"/>
            <ac:spMk id="2" creationId="{281BA638-8B35-7FEE-6A57-6F15DC3BF58D}"/>
          </ac:spMkLst>
        </pc:sp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4:52:34.198" v="92" actId="1076"/>
        <pc:sldMkLst>
          <pc:docMk/>
          <pc:sldMk cId="2330493308" sldId="259"/>
        </pc:sldMkLst>
        <pc:spChg chg="del mod ord">
          <ac:chgData name="Archana Narayanan" userId="S::anaray02@uoguelph.ca::a79b6310-8856-46f6-9196-0296b0d34338" providerId="AD" clId="Web-{3B03AE4A-2EE0-4C23-BBBB-14EA7FE5E313}" dt="2024-05-30T14:48:03.038" v="39"/>
          <ac:spMkLst>
            <pc:docMk/>
            <pc:sldMk cId="2330493308" sldId="259"/>
            <ac:spMk id="3" creationId="{7AC3211C-2A74-5C1F-6B67-5F1CA98247A9}"/>
          </ac:spMkLst>
        </pc:spChg>
        <pc:spChg chg="add del mod">
          <ac:chgData name="Archana Narayanan" userId="S::anaray02@uoguelph.ca::a79b6310-8856-46f6-9196-0296b0d34338" providerId="AD" clId="Web-{3B03AE4A-2EE0-4C23-BBBB-14EA7FE5E313}" dt="2024-05-30T14:48:06.788" v="40"/>
          <ac:spMkLst>
            <pc:docMk/>
            <pc:sldMk cId="2330493308" sldId="259"/>
            <ac:spMk id="4" creationId="{03C686A1-9913-C57E-E065-5DA97396B6AB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4:52:34.198" v="92" actId="1076"/>
          <ac:spMkLst>
            <pc:docMk/>
            <pc:sldMk cId="2330493308" sldId="259"/>
            <ac:spMk id="5" creationId="{CD98538B-D46A-C013-1585-D9E453618D19}"/>
          </ac:spMkLst>
        </pc:spChg>
      </pc:sldChg>
      <pc:sldChg chg="addSp modSp mod modClrScheme chgLayout">
        <pc:chgData name="Archana Narayanan" userId="S::anaray02@uoguelph.ca::a79b6310-8856-46f6-9196-0296b0d34338" providerId="AD" clId="Web-{3B03AE4A-2EE0-4C23-BBBB-14EA7FE5E313}" dt="2024-05-30T15:31:27.544" v="810" actId="1076"/>
        <pc:sldMkLst>
          <pc:docMk/>
          <pc:sldMk cId="1052291759" sldId="260"/>
        </pc:sldMkLst>
        <pc:spChg chg="mod ord">
          <ac:chgData name="Archana Narayanan" userId="S::anaray02@uoguelph.ca::a79b6310-8856-46f6-9196-0296b0d34338" providerId="AD" clId="Web-{3B03AE4A-2EE0-4C23-BBBB-14EA7FE5E313}" dt="2024-05-30T15:30:51.418" v="788" actId="20577"/>
          <ac:spMkLst>
            <pc:docMk/>
            <pc:sldMk cId="1052291759" sldId="260"/>
            <ac:spMk id="3" creationId="{7AC3211C-2A74-5C1F-6B67-5F1CA98247A9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31:27.544" v="810" actId="1076"/>
          <ac:spMkLst>
            <pc:docMk/>
            <pc:sldMk cId="1052291759" sldId="260"/>
            <ac:spMk id="160" creationId="{262DEDFC-9B7D-9BAA-0F07-FBC528EAD3FB}"/>
          </ac:spMkLst>
        </pc:spChg>
        <pc:graphicFrameChg chg="mod">
          <ac:chgData name="Archana Narayanan" userId="S::anaray02@uoguelph.ca::a79b6310-8856-46f6-9196-0296b0d34338" providerId="AD" clId="Web-{3B03AE4A-2EE0-4C23-BBBB-14EA7FE5E313}" dt="2024-05-30T15:30:40.543" v="786" actId="1076"/>
          <ac:graphicFrameMkLst>
            <pc:docMk/>
            <pc:sldMk cId="1052291759" sldId="260"/>
            <ac:graphicFrameMk id="2" creationId="{041AAFF3-16C6-3AE0-DADE-22F27345779F}"/>
          </ac:graphicFrameMkLst>
        </pc:graphicFrame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4:51:22.697" v="81"/>
        <pc:sldMkLst>
          <pc:docMk/>
          <pc:sldMk cId="2422487511" sldId="261"/>
        </pc:sldMkLst>
        <pc:spChg chg="del mod ord">
          <ac:chgData name="Archana Narayanan" userId="S::anaray02@uoguelph.ca::a79b6310-8856-46f6-9196-0296b0d34338" providerId="AD" clId="Web-{3B03AE4A-2EE0-4C23-BBBB-14EA7FE5E313}" dt="2024-05-30T14:50:20.697" v="69"/>
          <ac:spMkLst>
            <pc:docMk/>
            <pc:sldMk cId="2422487511" sldId="261"/>
            <ac:spMk id="3" creationId="{7AC3211C-2A74-5C1F-6B67-5F1CA98247A9}"/>
          </ac:spMkLst>
        </pc:spChg>
        <pc:spChg chg="add del mod">
          <ac:chgData name="Archana Narayanan" userId="S::anaray02@uoguelph.ca::a79b6310-8856-46f6-9196-0296b0d34338" providerId="AD" clId="Web-{3B03AE4A-2EE0-4C23-BBBB-14EA7FE5E313}" dt="2024-05-30T14:51:22.697" v="81"/>
          <ac:spMkLst>
            <pc:docMk/>
            <pc:sldMk cId="2422487511" sldId="261"/>
            <ac:spMk id="4" creationId="{50F8AD25-25ED-91D7-98C2-A08F6E2956EC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4:51:12.478" v="80" actId="1076"/>
          <ac:spMkLst>
            <pc:docMk/>
            <pc:sldMk cId="2422487511" sldId="261"/>
            <ac:spMk id="5" creationId="{AFCF2E1E-DBF2-0692-618E-FCDC9BDE1812}"/>
          </ac:spMkLst>
        </pc:sp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5:05:45.897" v="242" actId="20577"/>
        <pc:sldMkLst>
          <pc:docMk/>
          <pc:sldMk cId="1075307628" sldId="262"/>
        </pc:sldMkLst>
        <pc:spChg chg="del mod ord">
          <ac:chgData name="Archana Narayanan" userId="S::anaray02@uoguelph.ca::a79b6310-8856-46f6-9196-0296b0d34338" providerId="AD" clId="Web-{3B03AE4A-2EE0-4C23-BBBB-14EA7FE5E313}" dt="2024-05-30T14:51:32.979" v="83"/>
          <ac:spMkLst>
            <pc:docMk/>
            <pc:sldMk cId="1075307628" sldId="262"/>
            <ac:spMk id="3" creationId="{7AC3211C-2A74-5C1F-6B67-5F1CA98247A9}"/>
          </ac:spMkLst>
        </pc:spChg>
        <pc:spChg chg="add del mod">
          <ac:chgData name="Archana Narayanan" userId="S::anaray02@uoguelph.ca::a79b6310-8856-46f6-9196-0296b0d34338" providerId="AD" clId="Web-{3B03AE4A-2EE0-4C23-BBBB-14EA7FE5E313}" dt="2024-05-30T14:51:41.698" v="84"/>
          <ac:spMkLst>
            <pc:docMk/>
            <pc:sldMk cId="1075307628" sldId="262"/>
            <ac:spMk id="4" creationId="{B4A7209F-4FCE-EBA2-179B-D0F01C0115FA}"/>
          </ac:spMkLst>
        </pc:spChg>
        <pc:spChg chg="add del">
          <ac:chgData name="Archana Narayanan" userId="S::anaray02@uoguelph.ca::a79b6310-8856-46f6-9196-0296b0d34338" providerId="AD" clId="Web-{3B03AE4A-2EE0-4C23-BBBB-14EA7FE5E313}" dt="2024-05-30T14:52:18.854" v="86"/>
          <ac:spMkLst>
            <pc:docMk/>
            <pc:sldMk cId="1075307628" sldId="262"/>
            <ac:spMk id="5" creationId="{17BA8912-E2DD-1E38-3850-43BAAE7F3D89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05:45.897" v="242" actId="20577"/>
          <ac:spMkLst>
            <pc:docMk/>
            <pc:sldMk cId="1075307628" sldId="262"/>
            <ac:spMk id="6" creationId="{4E86E7B9-9C19-4FCD-68CF-E960ABA025B5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4:59:06.298" v="145" actId="1076"/>
          <ac:spMkLst>
            <pc:docMk/>
            <pc:sldMk cId="1075307628" sldId="262"/>
            <ac:spMk id="7" creationId="{14C96261-7F32-0465-F19E-E7206BF1888E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4:59:11.110" v="146" actId="1076"/>
          <ac:spMkLst>
            <pc:docMk/>
            <pc:sldMk cId="1075307628" sldId="262"/>
            <ac:spMk id="8" creationId="{C6FD0D16-B4E7-8641-4803-A415E000166B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01:20.612" v="186" actId="20577"/>
          <ac:spMkLst>
            <pc:docMk/>
            <pc:sldMk cId="1075307628" sldId="262"/>
            <ac:spMk id="10" creationId="{6B92B776-FDDF-52CB-5F31-C9580FFC14C4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01:17.221" v="185" actId="20577"/>
          <ac:spMkLst>
            <pc:docMk/>
            <pc:sldMk cId="1075307628" sldId="262"/>
            <ac:spMk id="11" creationId="{A927A818-AEBC-F12F-0ACB-0F65578A79FB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01:30.034" v="189" actId="20577"/>
          <ac:spMkLst>
            <pc:docMk/>
            <pc:sldMk cId="1075307628" sldId="262"/>
            <ac:spMk id="12" creationId="{C57A6FD6-1056-347F-FA4D-9753E48530B2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01:13.503" v="184" actId="20577"/>
          <ac:spMkLst>
            <pc:docMk/>
            <pc:sldMk cId="1075307628" sldId="262"/>
            <ac:spMk id="13" creationId="{6E898F71-01B8-A470-BDA8-8F69F2AF55BA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01:24.675" v="187" actId="20577"/>
          <ac:spMkLst>
            <pc:docMk/>
            <pc:sldMk cId="1075307628" sldId="262"/>
            <ac:spMk id="14" creationId="{C11D186C-C904-FE57-5213-7260C259B874}"/>
          </ac:spMkLst>
        </pc:spChg>
        <pc:grpChg chg="add">
          <ac:chgData name="Archana Narayanan" userId="S::anaray02@uoguelph.ca::a79b6310-8856-46f6-9196-0296b0d34338" providerId="AD" clId="Web-{3B03AE4A-2EE0-4C23-BBBB-14EA7FE5E313}" dt="2024-05-30T14:59:21.392" v="147"/>
          <ac:grpSpMkLst>
            <pc:docMk/>
            <pc:sldMk cId="1075307628" sldId="262"/>
            <ac:grpSpMk id="9" creationId="{89674FA7-18FB-26B1-E14D-409862BEF44E}"/>
          </ac:grpSpMkLst>
        </pc:grpChg>
        <pc:grpChg chg="add">
          <ac:chgData name="Archana Narayanan" userId="S::anaray02@uoguelph.ca::a79b6310-8856-46f6-9196-0296b0d34338" providerId="AD" clId="Web-{3B03AE4A-2EE0-4C23-BBBB-14EA7FE5E313}" dt="2024-05-30T15:01:03.799" v="183"/>
          <ac:grpSpMkLst>
            <pc:docMk/>
            <pc:sldMk cId="1075307628" sldId="262"/>
            <ac:grpSpMk id="15" creationId="{3C51F8A1-A0CD-FB41-AADC-6A91926C6DBD}"/>
          </ac:grpSpMkLst>
        </pc:grp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5:14:16.435" v="386" actId="1076"/>
        <pc:sldMkLst>
          <pc:docMk/>
          <pc:sldMk cId="3649948414" sldId="263"/>
        </pc:sldMkLst>
        <pc:spChg chg="del mod ord">
          <ac:chgData name="Archana Narayanan" userId="S::anaray02@uoguelph.ca::a79b6310-8856-46f6-9196-0296b0d34338" providerId="AD" clId="Web-{3B03AE4A-2EE0-4C23-BBBB-14EA7FE5E313}" dt="2024-05-30T15:02:44.754" v="196"/>
          <ac:spMkLst>
            <pc:docMk/>
            <pc:sldMk cId="3649948414" sldId="263"/>
            <ac:spMk id="3" creationId="{7AC3211C-2A74-5C1F-6B67-5F1CA98247A9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13:24.497" v="370" actId="20577"/>
          <ac:spMkLst>
            <pc:docMk/>
            <pc:sldMk cId="3649948414" sldId="263"/>
            <ac:spMk id="4" creationId="{F22DF67E-F459-6FC9-DE4A-2C1835CE5E56}"/>
          </ac:spMkLst>
        </pc:spChg>
        <pc:spChg chg="add del mod">
          <ac:chgData name="Archana Narayanan" userId="S::anaray02@uoguelph.ca::a79b6310-8856-46f6-9196-0296b0d34338" providerId="AD" clId="Web-{3B03AE4A-2EE0-4C23-BBBB-14EA7FE5E313}" dt="2024-05-30T15:08:26.009" v="247"/>
          <ac:spMkLst>
            <pc:docMk/>
            <pc:sldMk cId="3649948414" sldId="263"/>
            <ac:spMk id="5" creationId="{AC3840E8-F50F-BF05-18C2-C9087A8B25E3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14:16.435" v="386" actId="1076"/>
          <ac:spMkLst>
            <pc:docMk/>
            <pc:sldMk cId="3649948414" sldId="263"/>
            <ac:spMk id="6" creationId="{231C05D3-8D98-C77C-D9B8-01E75BAC13C7}"/>
          </ac:spMkLst>
        </pc:spChg>
        <pc:picChg chg="add del mod">
          <ac:chgData name="Archana Narayanan" userId="S::anaray02@uoguelph.ca::a79b6310-8856-46f6-9196-0296b0d34338" providerId="AD" clId="Web-{3B03AE4A-2EE0-4C23-BBBB-14EA7FE5E313}" dt="2024-05-30T15:02:53.285" v="198"/>
          <ac:picMkLst>
            <pc:docMk/>
            <pc:sldMk cId="3649948414" sldId="263"/>
            <ac:picMk id="2" creationId="{A4E03443-BB03-1C87-1971-9AC40724462E}"/>
          </ac:picMkLst>
        </pc:pic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5:29:34.542" v="770" actId="20577"/>
        <pc:sldMkLst>
          <pc:docMk/>
          <pc:sldMk cId="2759408232" sldId="264"/>
        </pc:sldMkLst>
        <pc:spChg chg="del mod ord">
          <ac:chgData name="Archana Narayanan" userId="S::anaray02@uoguelph.ca::a79b6310-8856-46f6-9196-0296b0d34338" providerId="AD" clId="Web-{3B03AE4A-2EE0-4C23-BBBB-14EA7FE5E313}" dt="2024-05-30T15:28:32.072" v="747"/>
          <ac:spMkLst>
            <pc:docMk/>
            <pc:sldMk cId="2759408232" sldId="264"/>
            <ac:spMk id="3" creationId="{7AC3211C-2A74-5C1F-6B67-5F1CA98247A9}"/>
          </ac:spMkLst>
        </pc:spChg>
        <pc:spChg chg="add del mod">
          <ac:chgData name="Archana Narayanan" userId="S::anaray02@uoguelph.ca::a79b6310-8856-46f6-9196-0296b0d34338" providerId="AD" clId="Web-{3B03AE4A-2EE0-4C23-BBBB-14EA7FE5E313}" dt="2024-05-30T15:29:27.604" v="767"/>
          <ac:spMkLst>
            <pc:docMk/>
            <pc:sldMk cId="2759408232" sldId="264"/>
            <ac:spMk id="4" creationId="{509CB015-A143-3C2D-2A01-AAF950C34538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29:34.542" v="770" actId="20577"/>
          <ac:spMkLst>
            <pc:docMk/>
            <pc:sldMk cId="2759408232" sldId="264"/>
            <ac:spMk id="5" creationId="{8AC0265F-B0CC-81E5-C080-40EE5FE7D9BE}"/>
          </ac:spMkLst>
        </pc:spChg>
      </pc:sldChg>
      <pc:sldChg chg="modSp mod modClrScheme chgLayout">
        <pc:chgData name="Archana Narayanan" userId="S::anaray02@uoguelph.ca::a79b6310-8856-46f6-9196-0296b0d34338" providerId="AD" clId="Web-{3B03AE4A-2EE0-4C23-BBBB-14EA7FE5E313}" dt="2024-05-30T15:32:11.560" v="825" actId="20577"/>
        <pc:sldMkLst>
          <pc:docMk/>
          <pc:sldMk cId="1822856781" sldId="265"/>
        </pc:sldMkLst>
        <pc:spChg chg="mod">
          <ac:chgData name="Archana Narayanan" userId="S::anaray02@uoguelph.ca::a79b6310-8856-46f6-9196-0296b0d34338" providerId="AD" clId="Web-{3B03AE4A-2EE0-4C23-BBBB-14EA7FE5E313}" dt="2024-05-30T15:32:11.560" v="825" actId="20577"/>
          <ac:spMkLst>
            <pc:docMk/>
            <pc:sldMk cId="1822856781" sldId="265"/>
            <ac:spMk id="2" creationId="{281BA638-8B35-7FEE-6A57-6F15DC3BF58D}"/>
          </ac:spMkLst>
        </pc:sp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5:20:07.909" v="515" actId="20577"/>
        <pc:sldMkLst>
          <pc:docMk/>
          <pc:sldMk cId="269053917" sldId="266"/>
        </pc:sldMkLst>
        <pc:spChg chg="del mod ord">
          <ac:chgData name="Archana Narayanan" userId="S::anaray02@uoguelph.ca::a79b6310-8856-46f6-9196-0296b0d34338" providerId="AD" clId="Web-{3B03AE4A-2EE0-4C23-BBBB-14EA7FE5E313}" dt="2024-05-30T15:14:50.561" v="387"/>
          <ac:spMkLst>
            <pc:docMk/>
            <pc:sldMk cId="269053917" sldId="266"/>
            <ac:spMk id="3" creationId="{7AC3211C-2A74-5C1F-6B67-5F1CA98247A9}"/>
          </ac:spMkLst>
        </pc:spChg>
        <pc:spChg chg="add del mod">
          <ac:chgData name="Archana Narayanan" userId="S::anaray02@uoguelph.ca::a79b6310-8856-46f6-9196-0296b0d34338" providerId="AD" clId="Web-{3B03AE4A-2EE0-4C23-BBBB-14EA7FE5E313}" dt="2024-05-30T15:14:53.920" v="388"/>
          <ac:spMkLst>
            <pc:docMk/>
            <pc:sldMk cId="269053917" sldId="266"/>
            <ac:spMk id="4" creationId="{8CB8FB3B-CADE-128F-F4F5-1953E9CA0271}"/>
          </ac:spMkLst>
        </pc:spChg>
        <pc:spChg chg="add del">
          <ac:chgData name="Archana Narayanan" userId="S::anaray02@uoguelph.ca::a79b6310-8856-46f6-9196-0296b0d34338" providerId="AD" clId="Web-{3B03AE4A-2EE0-4C23-BBBB-14EA7FE5E313}" dt="2024-05-30T15:15:29.046" v="390"/>
          <ac:spMkLst>
            <pc:docMk/>
            <pc:sldMk cId="269053917" sldId="266"/>
            <ac:spMk id="5" creationId="{BBABB273-C962-6BEA-86AD-544688398F23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19:40.893" v="503" actId="20577"/>
          <ac:spMkLst>
            <pc:docMk/>
            <pc:sldMk cId="269053917" sldId="266"/>
            <ac:spMk id="6" creationId="{E8211050-EA71-0CA7-C1BE-63BAE3EE9C5B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20:07.909" v="515" actId="20577"/>
          <ac:spMkLst>
            <pc:docMk/>
            <pc:sldMk cId="269053917" sldId="266"/>
            <ac:spMk id="7" creationId="{3588032E-19C0-0B21-C649-00EE89496A6E}"/>
          </ac:spMkLst>
        </pc:sp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5:25:18.648" v="702" actId="20577"/>
        <pc:sldMkLst>
          <pc:docMk/>
          <pc:sldMk cId="2703821540" sldId="267"/>
        </pc:sldMkLst>
        <pc:spChg chg="del mod ord">
          <ac:chgData name="Archana Narayanan" userId="S::anaray02@uoguelph.ca::a79b6310-8856-46f6-9196-0296b0d34338" providerId="AD" clId="Web-{3B03AE4A-2EE0-4C23-BBBB-14EA7FE5E313}" dt="2024-05-30T15:20:32.269" v="518"/>
          <ac:spMkLst>
            <pc:docMk/>
            <pc:sldMk cId="2703821540" sldId="267"/>
            <ac:spMk id="3" creationId="{7AC3211C-2A74-5C1F-6B67-5F1CA98247A9}"/>
          </ac:spMkLst>
        </pc:spChg>
        <pc:spChg chg="add del mod">
          <ac:chgData name="Archana Narayanan" userId="S::anaray02@uoguelph.ca::a79b6310-8856-46f6-9196-0296b0d34338" providerId="AD" clId="Web-{3B03AE4A-2EE0-4C23-BBBB-14EA7FE5E313}" dt="2024-05-30T15:20:35.066" v="519"/>
          <ac:spMkLst>
            <pc:docMk/>
            <pc:sldMk cId="2703821540" sldId="267"/>
            <ac:spMk id="4" creationId="{0815652B-4907-A038-2B11-9BB1284D4F7D}"/>
          </ac:spMkLst>
        </pc:spChg>
        <pc:spChg chg="mod">
          <ac:chgData name="Archana Narayanan" userId="S::anaray02@uoguelph.ca::a79b6310-8856-46f6-9196-0296b0d34338" providerId="AD" clId="Web-{3B03AE4A-2EE0-4C23-BBBB-14EA7FE5E313}" dt="2024-05-30T15:25:18.648" v="702" actId="20577"/>
          <ac:spMkLst>
            <pc:docMk/>
            <pc:sldMk cId="2703821540" sldId="267"/>
            <ac:spMk id="5" creationId="{C3B58267-C8D6-983C-F7A7-17975A710C73}"/>
          </ac:spMkLst>
        </pc:spChg>
        <pc:spChg chg="add mod">
          <ac:chgData name="Archana Narayanan" userId="S::anaray02@uoguelph.ca::a79b6310-8856-46f6-9196-0296b0d34338" providerId="AD" clId="Web-{3B03AE4A-2EE0-4C23-BBBB-14EA7FE5E313}" dt="2024-05-30T15:24:44.444" v="697" actId="20577"/>
          <ac:spMkLst>
            <pc:docMk/>
            <pc:sldMk cId="2703821540" sldId="267"/>
            <ac:spMk id="6" creationId="{8D20015C-EB64-C48B-D8B2-1AE8788BFEE5}"/>
          </ac:spMkLst>
        </pc:spChg>
      </pc:sldChg>
      <pc:sldChg chg="addSp delSp modSp mod modClrScheme chgLayout">
        <pc:chgData name="Archana Narayanan" userId="S::anaray02@uoguelph.ca::a79b6310-8856-46f6-9196-0296b0d34338" providerId="AD" clId="Web-{3B03AE4A-2EE0-4C23-BBBB-14EA7FE5E313}" dt="2024-05-30T15:27:17.946" v="746" actId="20577"/>
        <pc:sldMkLst>
          <pc:docMk/>
          <pc:sldMk cId="3369871312" sldId="268"/>
        </pc:sldMkLst>
        <pc:spChg chg="add mod">
          <ac:chgData name="Archana Narayanan" userId="S::anaray02@uoguelph.ca::a79b6310-8856-46f6-9196-0296b0d34338" providerId="AD" clId="Web-{3B03AE4A-2EE0-4C23-BBBB-14EA7FE5E313}" dt="2024-05-30T15:27:17.946" v="746" actId="20577"/>
          <ac:spMkLst>
            <pc:docMk/>
            <pc:sldMk cId="3369871312" sldId="268"/>
            <ac:spMk id="2" creationId="{D43C733A-CA8B-E496-EA9E-858D2C0850BD}"/>
          </ac:spMkLst>
        </pc:spChg>
        <pc:spChg chg="del mod ord">
          <ac:chgData name="Archana Narayanan" userId="S::anaray02@uoguelph.ca::a79b6310-8856-46f6-9196-0296b0d34338" providerId="AD" clId="Web-{3B03AE4A-2EE0-4C23-BBBB-14EA7FE5E313}" dt="2024-05-30T15:25:34.476" v="704"/>
          <ac:spMkLst>
            <pc:docMk/>
            <pc:sldMk cId="3369871312" sldId="268"/>
            <ac:spMk id="3" creationId="{7AC3211C-2A74-5C1F-6B67-5F1CA98247A9}"/>
          </ac:spMkLst>
        </pc:spChg>
      </pc:sldChg>
      <pc:sldChg chg="modSp mod modClrScheme chgLayout">
        <pc:chgData name="Archana Narayanan" userId="S::anaray02@uoguelph.ca::a79b6310-8856-46f6-9196-0296b0d34338" providerId="AD" clId="Web-{3B03AE4A-2EE0-4C23-BBBB-14EA7FE5E313}" dt="2024-05-30T15:32:22.029" v="828" actId="20577"/>
        <pc:sldMkLst>
          <pc:docMk/>
          <pc:sldMk cId="2100983240" sldId="269"/>
        </pc:sldMkLst>
        <pc:spChg chg="mod">
          <ac:chgData name="Archana Narayanan" userId="S::anaray02@uoguelph.ca::a79b6310-8856-46f6-9196-0296b0d34338" providerId="AD" clId="Web-{3B03AE4A-2EE0-4C23-BBBB-14EA7FE5E313}" dt="2024-05-30T15:32:22.029" v="828" actId="20577"/>
          <ac:spMkLst>
            <pc:docMk/>
            <pc:sldMk cId="2100983240" sldId="269"/>
            <ac:spMk id="3" creationId="{3A84FCDF-BCEC-02D7-1510-F7BC913E95C8}"/>
          </ac:spMkLst>
        </pc:spChg>
      </pc:sldChg>
      <pc:sldMasterChg chg="del delSldLayout">
        <pc:chgData name="Archana Narayanan" userId="S::anaray02@uoguelph.ca::a79b6310-8856-46f6-9196-0296b0d34338" providerId="AD" clId="Web-{3B03AE4A-2EE0-4C23-BBBB-14EA7FE5E313}" dt="2024-05-30T14:42:44.284" v="1"/>
        <pc:sldMasterMkLst>
          <pc:docMk/>
          <pc:sldMasterMk cId="3692929673" sldId="2147483708"/>
        </pc:sldMasterMkLst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4250242126" sldId="2147483709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4014828979" sldId="2147483710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2904055156" sldId="2147483711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1853146791" sldId="2147483712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2012396384" sldId="2147483713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537430147" sldId="2147483714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3950223521" sldId="2147483715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2996092603" sldId="2147483716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2737976151" sldId="2147483717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2506664394" sldId="2147483718"/>
          </pc:sldLayoutMkLst>
        </pc:sldLayoutChg>
        <pc:sldLayoutChg chg="del">
          <pc:chgData name="Archana Narayanan" userId="S::anaray02@uoguelph.ca::a79b6310-8856-46f6-9196-0296b0d34338" providerId="AD" clId="Web-{3B03AE4A-2EE0-4C23-BBBB-14EA7FE5E313}" dt="2024-05-30T14:42:44.284" v="1"/>
          <pc:sldLayoutMkLst>
            <pc:docMk/>
            <pc:sldMasterMk cId="3692929673" sldId="2147483708"/>
            <pc:sldLayoutMk cId="3944264169" sldId="2147483719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3B03AE4A-2EE0-4C23-BBBB-14EA7FE5E313}" dt="2024-05-30T14:42:58.612" v="2"/>
        <pc:sldMasterMkLst>
          <pc:docMk/>
          <pc:sldMasterMk cId="2757216285" sldId="2147483720"/>
        </pc:sldMasterMkLst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1837579437" sldId="2147483721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2598004012" sldId="2147483722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4137503096" sldId="2147483723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1322002661" sldId="2147483724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1493811571" sldId="2147483725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3175804928" sldId="2147483726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3414928178" sldId="2147483727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3401417345" sldId="2147483728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2616980033" sldId="2147483729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1641966955" sldId="2147483730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2492149800" sldId="2147483731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2523256204" sldId="2147483732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1409547589" sldId="2147483733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3406283201" sldId="2147483734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3901055614" sldId="2147483735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1512510021" sldId="2147483736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2:58.612" v="2"/>
          <pc:sldLayoutMkLst>
            <pc:docMk/>
            <pc:sldMasterMk cId="2757216285" sldId="2147483720"/>
            <pc:sldLayoutMk cId="3900482563" sldId="2147483737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3B03AE4A-2EE0-4C23-BBBB-14EA7FE5E313}" dt="2024-05-30T14:43:10.362" v="3"/>
        <pc:sldMasterMkLst>
          <pc:docMk/>
          <pc:sldMasterMk cId="3251588149" sldId="2147483738"/>
        </pc:sldMasterMkLst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3521001414" sldId="2147483739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2538338259" sldId="2147483740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1097250709" sldId="2147483741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71000236" sldId="2147483742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43106167" sldId="2147483743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1191618534" sldId="2147483744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1513894135" sldId="2147483745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3107494055" sldId="2147483746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2627000612" sldId="2147483747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738217245" sldId="2147483748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10.362" v="3"/>
          <pc:sldLayoutMkLst>
            <pc:docMk/>
            <pc:sldMasterMk cId="3251588149" sldId="2147483738"/>
            <pc:sldLayoutMk cId="2250330146" sldId="2147483749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3B03AE4A-2EE0-4C23-BBBB-14EA7FE5E313}" dt="2024-05-30T14:43:43.582" v="4"/>
        <pc:sldMasterMkLst>
          <pc:docMk/>
          <pc:sldMasterMk cId="4095737466" sldId="2147483750"/>
        </pc:sldMasterMkLst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2953985728" sldId="2147483751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2141248000" sldId="2147483752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4085995453" sldId="2147483753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3491045164" sldId="2147483754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2856616503" sldId="2147483755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1213741349" sldId="2147483756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665012016" sldId="2147483757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1588169104" sldId="2147483758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3715481892" sldId="2147483759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2413796573" sldId="2147483760"/>
          </pc:sldLayoutMkLst>
        </pc:sldLayoutChg>
        <pc:sldLayoutChg chg="add del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095737466" sldId="2147483750"/>
            <pc:sldLayoutMk cId="4143861295" sldId="2147483761"/>
          </pc:sldLayoutMkLst>
        </pc:sldLayoutChg>
      </pc:sldMasterChg>
      <pc:sldMasterChg chg="add addSldLayout modSldLayout">
        <pc:chgData name="Archana Narayanan" userId="S::anaray02@uoguelph.ca::a79b6310-8856-46f6-9196-0296b0d34338" providerId="AD" clId="Web-{3B03AE4A-2EE0-4C23-BBBB-14EA7FE5E313}" dt="2024-05-30T14:43:43.582" v="4"/>
        <pc:sldMasterMkLst>
          <pc:docMk/>
          <pc:sldMasterMk cId="413982339" sldId="2147483762"/>
        </pc:sldMasterMkLst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3092074772" sldId="2147483763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1131836545" sldId="2147483764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3613996248" sldId="2147483765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940159859" sldId="2147483766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1668392273" sldId="2147483767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3296566543" sldId="2147483768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3930690259" sldId="2147483769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3197715253" sldId="2147483770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1852587676" sldId="2147483771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261551700" sldId="2147483772"/>
          </pc:sldLayoutMkLst>
        </pc:sldLayoutChg>
        <pc:sldLayoutChg chg="add mod replId">
          <pc:chgData name="Archana Narayanan" userId="S::anaray02@uoguelph.ca::a79b6310-8856-46f6-9196-0296b0d34338" providerId="AD" clId="Web-{3B03AE4A-2EE0-4C23-BBBB-14EA7FE5E313}" dt="2024-05-30T14:43:43.582" v="4"/>
          <pc:sldLayoutMkLst>
            <pc:docMk/>
            <pc:sldMasterMk cId="413982339" sldId="2147483762"/>
            <pc:sldLayoutMk cId="3634388857" sldId="2147483773"/>
          </pc:sldLayoutMkLst>
        </pc:sldLayoutChg>
      </pc:sldMasterChg>
    </pc:docChg>
  </pc:docChgLst>
  <pc:docChgLst>
    <pc:chgData name="Archana Narayanan" userId="S::anaray02@uoguelph.ca::a79b6310-8856-46f6-9196-0296b0d34338" providerId="AD" clId="Web-{FDD4FF74-97F5-476E-AD2F-423C54618197}"/>
    <pc:docChg chg="modSld">
      <pc:chgData name="Archana Narayanan" userId="S::anaray02@uoguelph.ca::a79b6310-8856-46f6-9196-0296b0d34338" providerId="AD" clId="Web-{FDD4FF74-97F5-476E-AD2F-423C54618197}" dt="2024-05-25T18:00:51.106" v="1" actId="20577"/>
      <pc:docMkLst>
        <pc:docMk/>
      </pc:docMkLst>
      <pc:sldChg chg="modSp">
        <pc:chgData name="Archana Narayanan" userId="S::anaray02@uoguelph.ca::a79b6310-8856-46f6-9196-0296b0d34338" providerId="AD" clId="Web-{FDD4FF74-97F5-476E-AD2F-423C54618197}" dt="2024-05-25T18:00:51.106" v="1" actId="20577"/>
        <pc:sldMkLst>
          <pc:docMk/>
          <pc:sldMk cId="2330493308" sldId="259"/>
        </pc:sldMkLst>
        <pc:spChg chg="mod">
          <ac:chgData name="Archana Narayanan" userId="S::anaray02@uoguelph.ca::a79b6310-8856-46f6-9196-0296b0d34338" providerId="AD" clId="Web-{FDD4FF74-97F5-476E-AD2F-423C54618197}" dt="2024-05-25T18:00:51.106" v="1" actId="20577"/>
          <ac:spMkLst>
            <pc:docMk/>
            <pc:sldMk cId="2330493308" sldId="259"/>
            <ac:spMk id="3" creationId="{7AC3211C-2A74-5C1F-6B67-5F1CA98247A9}"/>
          </ac:spMkLst>
        </pc:spChg>
      </pc:sldChg>
    </pc:docChg>
  </pc:docChgLst>
  <pc:docChgLst>
    <pc:chgData name="Archana Narayanan" userId="S::anaray02@uoguelph.ca::a79b6310-8856-46f6-9196-0296b0d34338" providerId="AD" clId="Web-{E8DE6EB9-1438-40DD-9B1F-378BF91BEE3A}"/>
    <pc:docChg chg="modSld">
      <pc:chgData name="Archana Narayanan" userId="S::anaray02@uoguelph.ca::a79b6310-8856-46f6-9196-0296b0d34338" providerId="AD" clId="Web-{E8DE6EB9-1438-40DD-9B1F-378BF91BEE3A}" dt="2024-05-30T15:33:51.037" v="5" actId="1076"/>
      <pc:docMkLst>
        <pc:docMk/>
      </pc:docMkLst>
      <pc:sldChg chg="modSp">
        <pc:chgData name="Archana Narayanan" userId="S::anaray02@uoguelph.ca::a79b6310-8856-46f6-9196-0296b0d34338" providerId="AD" clId="Web-{E8DE6EB9-1438-40DD-9B1F-378BF91BEE3A}" dt="2024-05-30T15:33:51.037" v="5" actId="1076"/>
        <pc:sldMkLst>
          <pc:docMk/>
          <pc:sldMk cId="2100983240" sldId="269"/>
        </pc:sldMkLst>
        <pc:spChg chg="mod">
          <ac:chgData name="Archana Narayanan" userId="S::anaray02@uoguelph.ca::a79b6310-8856-46f6-9196-0296b0d34338" providerId="AD" clId="Web-{E8DE6EB9-1438-40DD-9B1F-378BF91BEE3A}" dt="2024-05-30T15:33:51.037" v="5" actId="1076"/>
          <ac:spMkLst>
            <pc:docMk/>
            <pc:sldMk cId="2100983240" sldId="269"/>
            <ac:spMk id="3" creationId="{3A84FCDF-BCEC-02D7-1510-F7BC913E95C8}"/>
          </ac:spMkLst>
        </pc:spChg>
      </pc:sldChg>
    </pc:docChg>
  </pc:docChgLst>
  <pc:docChgLst>
    <pc:chgData name="Archana Narayanan" userId="S::anaray02@uoguelph.ca::a79b6310-8856-46f6-9196-0296b0d34338" providerId="AD" clId="Web-{C1A7D4F4-D14C-4D20-B2B6-1E893D6591ED}"/>
    <pc:docChg chg="addSld modSld">
      <pc:chgData name="Archana Narayanan" userId="S::anaray02@uoguelph.ca::a79b6310-8856-46f6-9196-0296b0d34338" providerId="AD" clId="Web-{C1A7D4F4-D14C-4D20-B2B6-1E893D6591ED}" dt="2024-05-30T23:43:41.039" v="18" actId="1076"/>
      <pc:docMkLst>
        <pc:docMk/>
      </pc:docMkLst>
      <pc:sldChg chg="modSp add replId">
        <pc:chgData name="Archana Narayanan" userId="S::anaray02@uoguelph.ca::a79b6310-8856-46f6-9196-0296b0d34338" providerId="AD" clId="Web-{C1A7D4F4-D14C-4D20-B2B6-1E893D6591ED}" dt="2024-05-30T23:43:41.039" v="18" actId="1076"/>
        <pc:sldMkLst>
          <pc:docMk/>
          <pc:sldMk cId="1476236226" sldId="270"/>
        </pc:sldMkLst>
        <pc:spChg chg="mod">
          <ac:chgData name="Archana Narayanan" userId="S::anaray02@uoguelph.ca::a79b6310-8856-46f6-9196-0296b0d34338" providerId="AD" clId="Web-{C1A7D4F4-D14C-4D20-B2B6-1E893D6591ED}" dt="2024-05-30T23:43:41.039" v="18" actId="1076"/>
          <ac:spMkLst>
            <pc:docMk/>
            <pc:sldMk cId="1476236226" sldId="270"/>
            <ac:spMk id="3" creationId="{3A84FCDF-BCEC-02D7-1510-F7BC913E95C8}"/>
          </ac:spMkLst>
        </pc:spChg>
      </pc:sldChg>
    </pc:docChg>
  </pc:docChgLst>
  <pc:docChgLst>
    <pc:chgData name="Archana Narayanan" userId="S::anaray02@uoguelph.ca::a79b6310-8856-46f6-9196-0296b0d34338" providerId="AD" clId="Web-{F867A9C7-0EFB-4BD0-9DEB-ADF0D40C26FE}"/>
    <pc:docChg chg="modSld addMainMaster delMainMaster">
      <pc:chgData name="Archana Narayanan" userId="S::anaray02@uoguelph.ca::a79b6310-8856-46f6-9196-0296b0d34338" providerId="AD" clId="Web-{F867A9C7-0EFB-4BD0-9DEB-ADF0D40C26FE}" dt="2024-05-29T20:37:20.314" v="137" actId="1076"/>
      <pc:docMkLst>
        <pc:docMk/>
      </pc:docMkLst>
      <pc:sldChg chg="addSp delSp modSp mod modClrScheme chgLayout">
        <pc:chgData name="Archana Narayanan" userId="S::anaray02@uoguelph.ca::a79b6310-8856-46f6-9196-0296b0d34338" providerId="AD" clId="Web-{F867A9C7-0EFB-4BD0-9DEB-ADF0D40C26FE}" dt="2024-05-29T20:33:14.703" v="128" actId="20577"/>
        <pc:sldMkLst>
          <pc:docMk/>
          <pc:sldMk cId="1369369181" sldId="256"/>
        </pc:sldMkLst>
        <pc:spChg chg="add del mod ord">
          <ac:chgData name="Archana Narayanan" userId="S::anaray02@uoguelph.ca::a79b6310-8856-46f6-9196-0296b0d34338" providerId="AD" clId="Web-{F867A9C7-0EFB-4BD0-9DEB-ADF0D40C26FE}" dt="2024-05-29T20:32:39.562" v="120"/>
          <ac:spMkLst>
            <pc:docMk/>
            <pc:sldMk cId="1369369181" sldId="256"/>
            <ac:spMk id="3" creationId="{F36D9109-F8F3-E7D8-6BE9-2A9E84751508}"/>
          </ac:spMkLst>
        </pc:spChg>
        <pc:spChg chg="add del">
          <ac:chgData name="Archana Narayanan" userId="S::anaray02@uoguelph.ca::a79b6310-8856-46f6-9196-0296b0d34338" providerId="AD" clId="Web-{F867A9C7-0EFB-4BD0-9DEB-ADF0D40C26FE}" dt="2024-05-29T20:16:43.617" v="30"/>
          <ac:spMkLst>
            <pc:docMk/>
            <pc:sldMk cId="1369369181" sldId="256"/>
            <ac:spMk id="4" creationId="{A47D6379-865A-096B-12B3-A0DF69E962F5}"/>
          </ac:spMkLst>
        </pc:spChg>
        <pc:spChg chg="add del mod">
          <ac:chgData name="Archana Narayanan" userId="S::anaray02@uoguelph.ca::a79b6310-8856-46f6-9196-0296b0d34338" providerId="AD" clId="Web-{F867A9C7-0EFB-4BD0-9DEB-ADF0D40C26FE}" dt="2024-05-29T20:16:29.007" v="26"/>
          <ac:spMkLst>
            <pc:docMk/>
            <pc:sldMk cId="1369369181" sldId="256"/>
            <ac:spMk id="5" creationId="{E77E32D2-FE0B-C556-A3A2-26D0BAC476B6}"/>
          </ac:spMkLst>
        </pc:spChg>
        <pc:spChg chg="add del mod">
          <ac:chgData name="Archana Narayanan" userId="S::anaray02@uoguelph.ca::a79b6310-8856-46f6-9196-0296b0d34338" providerId="AD" clId="Web-{F867A9C7-0EFB-4BD0-9DEB-ADF0D40C26FE}" dt="2024-05-29T20:32:43.156" v="121"/>
          <ac:spMkLst>
            <pc:docMk/>
            <pc:sldMk cId="1369369181" sldId="256"/>
            <ac:spMk id="7" creationId="{C7F66E41-6F47-2EFD-4F31-A3EEEB3988DF}"/>
          </ac:spMkLst>
        </pc:spChg>
        <pc:spChg chg="add mod">
          <ac:chgData name="Archana Narayanan" userId="S::anaray02@uoguelph.ca::a79b6310-8856-46f6-9196-0296b0d34338" providerId="AD" clId="Web-{F867A9C7-0EFB-4BD0-9DEB-ADF0D40C26FE}" dt="2024-05-29T20:33:14.703" v="128" actId="20577"/>
          <ac:spMkLst>
            <pc:docMk/>
            <pc:sldMk cId="1369369181" sldId="256"/>
            <ac:spMk id="8" creationId="{74F4D547-42DA-4C8B-211C-8FA9804845DE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20:30.197" v="51" actId="20577"/>
        <pc:sldMkLst>
          <pc:docMk/>
          <pc:sldMk cId="14681962" sldId="257"/>
        </pc:sldMkLst>
        <pc:spChg chg="mod">
          <ac:chgData name="Archana Narayanan" userId="S::anaray02@uoguelph.ca::a79b6310-8856-46f6-9196-0296b0d34338" providerId="AD" clId="Web-{F867A9C7-0EFB-4BD0-9DEB-ADF0D40C26FE}" dt="2024-05-29T20:15:25.991" v="14"/>
          <ac:spMkLst>
            <pc:docMk/>
            <pc:sldMk cId="14681962" sldId="257"/>
            <ac:spMk id="9" creationId="{27560FB4-88D8-6277-7827-1E6C84FF3358}"/>
          </ac:spMkLst>
        </pc:spChg>
        <pc:spChg chg="mod">
          <ac:chgData name="Archana Narayanan" userId="S::anaray02@uoguelph.ca::a79b6310-8856-46f6-9196-0296b0d34338" providerId="AD" clId="Web-{F867A9C7-0EFB-4BD0-9DEB-ADF0D40C26FE}" dt="2024-05-29T20:15:25.991" v="15"/>
          <ac:spMkLst>
            <pc:docMk/>
            <pc:sldMk cId="14681962" sldId="257"/>
            <ac:spMk id="10" creationId="{76234C52-49B3-1FB6-B8AC-E68082456778}"/>
          </ac:spMkLst>
        </pc:spChg>
        <pc:spChg chg="mod">
          <ac:chgData name="Archana Narayanan" userId="S::anaray02@uoguelph.ca::a79b6310-8856-46f6-9196-0296b0d34338" providerId="AD" clId="Web-{F867A9C7-0EFB-4BD0-9DEB-ADF0D40C26FE}" dt="2024-05-29T20:20:30.197" v="51" actId="20577"/>
          <ac:spMkLst>
            <pc:docMk/>
            <pc:sldMk cId="14681962" sldId="257"/>
            <ac:spMk id="11" creationId="{6864994E-87B1-BF6A-2930-C2E889417346}"/>
          </ac:spMkLst>
        </pc:spChg>
        <pc:spChg chg="mod">
          <ac:chgData name="Archana Narayanan" userId="S::anaray02@uoguelph.ca::a79b6310-8856-46f6-9196-0296b0d34338" providerId="AD" clId="Web-{F867A9C7-0EFB-4BD0-9DEB-ADF0D40C26FE}" dt="2024-05-29T20:15:26.069" v="16"/>
          <ac:spMkLst>
            <pc:docMk/>
            <pc:sldMk cId="14681962" sldId="257"/>
            <ac:spMk id="12" creationId="{06A35A04-2B49-7E22-8A11-549AE5FEA0E0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17:44.289" v="35"/>
        <pc:sldMkLst>
          <pc:docMk/>
          <pc:sldMk cId="2747070504" sldId="258"/>
        </pc:sldMkLst>
        <pc:spChg chg="mod">
          <ac:chgData name="Archana Narayanan" userId="S::anaray02@uoguelph.ca::a79b6310-8856-46f6-9196-0296b0d34338" providerId="AD" clId="Web-{F867A9C7-0EFB-4BD0-9DEB-ADF0D40C26FE}" dt="2024-05-29T20:15:34.788" v="18" actId="20577"/>
          <ac:spMkLst>
            <pc:docMk/>
            <pc:sldMk cId="2747070504" sldId="258"/>
            <ac:spMk id="2" creationId="{281BA638-8B35-7FEE-6A57-6F15DC3BF58D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33:56.156" v="130" actId="20577"/>
        <pc:sldMkLst>
          <pc:docMk/>
          <pc:sldMk cId="2330493308" sldId="259"/>
        </pc:sldMkLst>
        <pc:spChg chg="mod ord">
          <ac:chgData name="Archana Narayanan" userId="S::anaray02@uoguelph.ca::a79b6310-8856-46f6-9196-0296b0d34338" providerId="AD" clId="Web-{F867A9C7-0EFB-4BD0-9DEB-ADF0D40C26FE}" dt="2024-05-29T20:33:56.156" v="130" actId="20577"/>
          <ac:spMkLst>
            <pc:docMk/>
            <pc:sldMk cId="2330493308" sldId="259"/>
            <ac:spMk id="3" creationId="{7AC3211C-2A74-5C1F-6B67-5F1CA98247A9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26:32.372" v="61"/>
        <pc:sldMkLst>
          <pc:docMk/>
          <pc:sldMk cId="1052291759" sldId="260"/>
        </pc:sldMkLst>
        <pc:spChg chg="mod ord">
          <ac:chgData name="Archana Narayanan" userId="S::anaray02@uoguelph.ca::a79b6310-8856-46f6-9196-0296b0d34338" providerId="AD" clId="Web-{F867A9C7-0EFB-4BD0-9DEB-ADF0D40C26FE}" dt="2024-05-29T20:17:44.289" v="35"/>
          <ac:spMkLst>
            <pc:docMk/>
            <pc:sldMk cId="1052291759" sldId="260"/>
            <ac:spMk id="3" creationId="{7AC3211C-2A74-5C1F-6B67-5F1CA98247A9}"/>
          </ac:spMkLst>
        </pc:spChg>
        <pc:graphicFrameChg chg="mod modGraphic">
          <ac:chgData name="Archana Narayanan" userId="S::anaray02@uoguelph.ca::a79b6310-8856-46f6-9196-0296b0d34338" providerId="AD" clId="Web-{F867A9C7-0EFB-4BD0-9DEB-ADF0D40C26FE}" dt="2024-05-29T20:26:32.372" v="61"/>
          <ac:graphicFrameMkLst>
            <pc:docMk/>
            <pc:sldMk cId="1052291759" sldId="260"/>
            <ac:graphicFrameMk id="2" creationId="{041AAFF3-16C6-3AE0-DADE-22F27345779F}"/>
          </ac:graphicFrameMkLst>
        </pc:graphicFrame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20:18.290" v="49" actId="20577"/>
        <pc:sldMkLst>
          <pc:docMk/>
          <pc:sldMk cId="2422487511" sldId="261"/>
        </pc:sldMkLst>
        <pc:spChg chg="mod ord">
          <ac:chgData name="Archana Narayanan" userId="S::anaray02@uoguelph.ca::a79b6310-8856-46f6-9196-0296b0d34338" providerId="AD" clId="Web-{F867A9C7-0EFB-4BD0-9DEB-ADF0D40C26FE}" dt="2024-05-29T20:20:18.290" v="49" actId="20577"/>
          <ac:spMkLst>
            <pc:docMk/>
            <pc:sldMk cId="2422487511" sldId="261"/>
            <ac:spMk id="3" creationId="{7AC3211C-2A74-5C1F-6B67-5F1CA98247A9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18:03.664" v="37" actId="20577"/>
        <pc:sldMkLst>
          <pc:docMk/>
          <pc:sldMk cId="1075307628" sldId="262"/>
        </pc:sldMkLst>
        <pc:spChg chg="mod ord">
          <ac:chgData name="Archana Narayanan" userId="S::anaray02@uoguelph.ca::a79b6310-8856-46f6-9196-0296b0d34338" providerId="AD" clId="Web-{F867A9C7-0EFB-4BD0-9DEB-ADF0D40C26FE}" dt="2024-05-29T20:18:03.664" v="37" actId="20577"/>
          <ac:spMkLst>
            <pc:docMk/>
            <pc:sldMk cId="1075307628" sldId="262"/>
            <ac:spMk id="3" creationId="{7AC3211C-2A74-5C1F-6B67-5F1CA98247A9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22:32.916" v="54" actId="1076"/>
        <pc:sldMkLst>
          <pc:docMk/>
          <pc:sldMk cId="3649948414" sldId="263"/>
        </pc:sldMkLst>
        <pc:spChg chg="mod ord">
          <ac:chgData name="Archana Narayanan" userId="S::anaray02@uoguelph.ca::a79b6310-8856-46f6-9196-0296b0d34338" providerId="AD" clId="Web-{F867A9C7-0EFB-4BD0-9DEB-ADF0D40C26FE}" dt="2024-05-29T20:22:32.916" v="54" actId="1076"/>
          <ac:spMkLst>
            <pc:docMk/>
            <pc:sldMk cId="3649948414" sldId="263"/>
            <ac:spMk id="3" creationId="{7AC3211C-2A74-5C1F-6B67-5F1CA98247A9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19:00.868" v="43" actId="20577"/>
        <pc:sldMkLst>
          <pc:docMk/>
          <pc:sldMk cId="2759408232" sldId="264"/>
        </pc:sldMkLst>
        <pc:spChg chg="mod ord">
          <ac:chgData name="Archana Narayanan" userId="S::anaray02@uoguelph.ca::a79b6310-8856-46f6-9196-0296b0d34338" providerId="AD" clId="Web-{F867A9C7-0EFB-4BD0-9DEB-ADF0D40C26FE}" dt="2024-05-29T20:19:00.868" v="43" actId="20577"/>
          <ac:spMkLst>
            <pc:docMk/>
            <pc:sldMk cId="2759408232" sldId="264"/>
            <ac:spMk id="3" creationId="{7AC3211C-2A74-5C1F-6B67-5F1CA98247A9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19:14.524" v="45" actId="20577"/>
        <pc:sldMkLst>
          <pc:docMk/>
          <pc:sldMk cId="1822856781" sldId="265"/>
        </pc:sldMkLst>
        <pc:spChg chg="mod">
          <ac:chgData name="Archana Narayanan" userId="S::anaray02@uoguelph.ca::a79b6310-8856-46f6-9196-0296b0d34338" providerId="AD" clId="Web-{F867A9C7-0EFB-4BD0-9DEB-ADF0D40C26FE}" dt="2024-05-29T20:19:14.524" v="45" actId="20577"/>
          <ac:spMkLst>
            <pc:docMk/>
            <pc:sldMk cId="1822856781" sldId="265"/>
            <ac:spMk id="2" creationId="{281BA638-8B35-7FEE-6A57-6F15DC3BF58D}"/>
          </ac:spMkLst>
        </pc:sp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28:52.373" v="78" actId="1076"/>
        <pc:sldMkLst>
          <pc:docMk/>
          <pc:sldMk cId="269053917" sldId="266"/>
        </pc:sldMkLst>
        <pc:spChg chg="mod ord">
          <ac:chgData name="Archana Narayanan" userId="S::anaray02@uoguelph.ca::a79b6310-8856-46f6-9196-0296b0d34338" providerId="AD" clId="Web-{F867A9C7-0EFB-4BD0-9DEB-ADF0D40C26FE}" dt="2024-05-29T20:28:52.373" v="78" actId="1076"/>
          <ac:spMkLst>
            <pc:docMk/>
            <pc:sldMk cId="269053917" sldId="266"/>
            <ac:spMk id="3" creationId="{7AC3211C-2A74-5C1F-6B67-5F1CA98247A9}"/>
          </ac:spMkLst>
        </pc:spChg>
      </pc:sldChg>
      <pc:sldChg chg="addSp delSp modSp mod modClrScheme chgLayout">
        <pc:chgData name="Archana Narayanan" userId="S::anaray02@uoguelph.ca::a79b6310-8856-46f6-9196-0296b0d34338" providerId="AD" clId="Web-{F867A9C7-0EFB-4BD0-9DEB-ADF0D40C26FE}" dt="2024-05-29T20:32:19.406" v="116" actId="20577"/>
        <pc:sldMkLst>
          <pc:docMk/>
          <pc:sldMk cId="2703821540" sldId="267"/>
        </pc:sldMkLst>
        <pc:spChg chg="add del">
          <ac:chgData name="Archana Narayanan" userId="S::anaray02@uoguelph.ca::a79b6310-8856-46f6-9196-0296b0d34338" providerId="AD" clId="Web-{F867A9C7-0EFB-4BD0-9DEB-ADF0D40C26FE}" dt="2024-05-29T20:30:41.920" v="94"/>
          <ac:spMkLst>
            <pc:docMk/>
            <pc:sldMk cId="2703821540" sldId="267"/>
            <ac:spMk id="2" creationId="{C9E0AA3F-7856-9954-8468-CD57CD416275}"/>
          </ac:spMkLst>
        </pc:spChg>
        <pc:spChg chg="mod ord">
          <ac:chgData name="Archana Narayanan" userId="S::anaray02@uoguelph.ca::a79b6310-8856-46f6-9196-0296b0d34338" providerId="AD" clId="Web-{F867A9C7-0EFB-4BD0-9DEB-ADF0D40C26FE}" dt="2024-05-29T20:31:06.874" v="102" actId="20577"/>
          <ac:spMkLst>
            <pc:docMk/>
            <pc:sldMk cId="2703821540" sldId="267"/>
            <ac:spMk id="3" creationId="{7AC3211C-2A74-5C1F-6B67-5F1CA98247A9}"/>
          </ac:spMkLst>
        </pc:spChg>
        <pc:spChg chg="add del">
          <ac:chgData name="Archana Narayanan" userId="S::anaray02@uoguelph.ca::a79b6310-8856-46f6-9196-0296b0d34338" providerId="AD" clId="Web-{F867A9C7-0EFB-4BD0-9DEB-ADF0D40C26FE}" dt="2024-05-29T20:31:02.030" v="101"/>
          <ac:spMkLst>
            <pc:docMk/>
            <pc:sldMk cId="2703821540" sldId="267"/>
            <ac:spMk id="4" creationId="{8EF688FB-EF03-9CEE-35BD-2A8380B16A2F}"/>
          </ac:spMkLst>
        </pc:spChg>
        <pc:spChg chg="add mod">
          <ac:chgData name="Archana Narayanan" userId="S::anaray02@uoguelph.ca::a79b6310-8856-46f6-9196-0296b0d34338" providerId="AD" clId="Web-{F867A9C7-0EFB-4BD0-9DEB-ADF0D40C26FE}" dt="2024-05-29T20:32:19.406" v="116" actId="20577"/>
          <ac:spMkLst>
            <pc:docMk/>
            <pc:sldMk cId="2703821540" sldId="267"/>
            <ac:spMk id="5" creationId="{C3B58267-C8D6-983C-F7A7-17975A710C73}"/>
          </ac:spMkLst>
        </pc:spChg>
      </pc:sldChg>
      <pc:sldChg chg="addSp delSp modSp mod modClrScheme chgLayout">
        <pc:chgData name="Archana Narayanan" userId="S::anaray02@uoguelph.ca::a79b6310-8856-46f6-9196-0296b0d34338" providerId="AD" clId="Web-{F867A9C7-0EFB-4BD0-9DEB-ADF0D40C26FE}" dt="2024-05-29T20:37:20.314" v="137" actId="1076"/>
        <pc:sldMkLst>
          <pc:docMk/>
          <pc:sldMk cId="3369871312" sldId="268"/>
        </pc:sldMkLst>
        <pc:spChg chg="mod ord">
          <ac:chgData name="Archana Narayanan" userId="S::anaray02@uoguelph.ca::a79b6310-8856-46f6-9196-0296b0d34338" providerId="AD" clId="Web-{F867A9C7-0EFB-4BD0-9DEB-ADF0D40C26FE}" dt="2024-05-29T20:17:44.289" v="35"/>
          <ac:spMkLst>
            <pc:docMk/>
            <pc:sldMk cId="3369871312" sldId="268"/>
            <ac:spMk id="3" creationId="{7AC3211C-2A74-5C1F-6B67-5F1CA98247A9}"/>
          </ac:spMkLst>
        </pc:spChg>
        <pc:picChg chg="del mod">
          <ac:chgData name="Archana Narayanan" userId="S::anaray02@uoguelph.ca::a79b6310-8856-46f6-9196-0296b0d34338" providerId="AD" clId="Web-{F867A9C7-0EFB-4BD0-9DEB-ADF0D40C26FE}" dt="2024-05-29T20:37:05.470" v="131"/>
          <ac:picMkLst>
            <pc:docMk/>
            <pc:sldMk cId="3369871312" sldId="268"/>
            <ac:picMk id="2" creationId="{3899D1D8-1A4C-3575-1FF8-5A8BF92B86F5}"/>
          </ac:picMkLst>
        </pc:picChg>
        <pc:picChg chg="add mod">
          <ac:chgData name="Archana Narayanan" userId="S::anaray02@uoguelph.ca::a79b6310-8856-46f6-9196-0296b0d34338" providerId="AD" clId="Web-{F867A9C7-0EFB-4BD0-9DEB-ADF0D40C26FE}" dt="2024-05-29T20:37:20.314" v="137" actId="1076"/>
          <ac:picMkLst>
            <pc:docMk/>
            <pc:sldMk cId="3369871312" sldId="268"/>
            <ac:picMk id="4" creationId="{0C7FEFBD-03D2-E6D3-A43C-B6FE0B7705DD}"/>
          </ac:picMkLst>
        </pc:picChg>
      </pc:sldChg>
      <pc:sldChg chg="modSp mod modClrScheme chgLayout">
        <pc:chgData name="Archana Narayanan" userId="S::anaray02@uoguelph.ca::a79b6310-8856-46f6-9196-0296b0d34338" providerId="AD" clId="Web-{F867A9C7-0EFB-4BD0-9DEB-ADF0D40C26FE}" dt="2024-05-29T20:17:44.289" v="35"/>
        <pc:sldMkLst>
          <pc:docMk/>
          <pc:sldMk cId="2100983240" sldId="269"/>
        </pc:sldMkLst>
        <pc:spChg chg="mod">
          <ac:chgData name="Archana Narayanan" userId="S::anaray02@uoguelph.ca::a79b6310-8856-46f6-9196-0296b0d34338" providerId="AD" clId="Web-{F867A9C7-0EFB-4BD0-9DEB-ADF0D40C26FE}" dt="2024-05-29T20:15:50.991" v="20" actId="20577"/>
          <ac:spMkLst>
            <pc:docMk/>
            <pc:sldMk cId="2100983240" sldId="269"/>
            <ac:spMk id="3" creationId="{3A84FCDF-BCEC-02D7-1510-F7BC913E95C8}"/>
          </ac:spMkLst>
        </pc:spChg>
      </pc:sldChg>
      <pc:sldMasterChg chg="add del addSldLayout delSldLayout">
        <pc:chgData name="Archana Narayanan" userId="S::anaray02@uoguelph.ca::a79b6310-8856-46f6-9196-0296b0d34338" providerId="AD" clId="Web-{F867A9C7-0EFB-4BD0-9DEB-ADF0D40C26FE}" dt="2024-05-29T20:16:35.789" v="29"/>
        <pc:sldMasterMkLst>
          <pc:docMk/>
          <pc:sldMasterMk cId="3108633111" sldId="2147483648"/>
        </pc:sldMasterMkLst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273817829" sldId="2147483649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2964655937" sldId="2147483650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3739596184" sldId="2147483651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3099460052" sldId="2147483652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4074575253" sldId="2147483653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281239751" sldId="2147483654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3669110693" sldId="2147483655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1992570860" sldId="2147483656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3920915966" sldId="2147483657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3970770282" sldId="2147483658"/>
          </pc:sldLayoutMkLst>
        </pc:sldLayoutChg>
        <pc:sldLayoutChg chg="add del">
          <pc:chgData name="Archana Narayanan" userId="S::anaray02@uoguelph.ca::a79b6310-8856-46f6-9196-0296b0d34338" providerId="AD" clId="Web-{F867A9C7-0EFB-4BD0-9DEB-ADF0D40C26FE}" dt="2024-05-29T20:16:35.789" v="29"/>
          <pc:sldLayoutMkLst>
            <pc:docMk/>
            <pc:sldMasterMk cId="3108633111" sldId="2147483648"/>
            <pc:sldLayoutMk cId="1447446044" sldId="2147483659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F867A9C7-0EFB-4BD0-9DEB-ADF0D40C26FE}" dt="2024-05-29T20:16:32.007" v="28"/>
        <pc:sldMasterMkLst>
          <pc:docMk/>
          <pc:sldMasterMk cId="1323451965" sldId="2147483660"/>
        </pc:sldMasterMkLst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2546140305" sldId="2147483661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359072072" sldId="2147483662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2855483335" sldId="2147483663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581728540" sldId="2147483664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757069507" sldId="2147483665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2708221834" sldId="2147483666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179862930" sldId="2147483667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3499399271" sldId="2147483668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2530300890" sldId="2147483669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1851682646" sldId="2147483670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6:32.007" v="28"/>
          <pc:sldLayoutMkLst>
            <pc:docMk/>
            <pc:sldMasterMk cId="1323451965" sldId="2147483660"/>
            <pc:sldLayoutMk cId="2577113955" sldId="2147483671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F867A9C7-0EFB-4BD0-9DEB-ADF0D40C26FE}" dt="2024-05-29T20:17:06.726" v="32"/>
        <pc:sldMasterMkLst>
          <pc:docMk/>
          <pc:sldMasterMk cId="2538112793" sldId="2147483660"/>
        </pc:sldMasterMkLst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972198165" sldId="2147483661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658461329" sldId="2147483662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621131248" sldId="2147483663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3832940040" sldId="2147483664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1691673427" sldId="2147483665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793259988" sldId="2147483666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281975477" sldId="2147483667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313854651" sldId="2147483668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2626182549" sldId="2147483669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420544210" sldId="2147483670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06.726" v="32"/>
          <pc:sldLayoutMkLst>
            <pc:docMk/>
            <pc:sldMasterMk cId="2538112793" sldId="2147483660"/>
            <pc:sldLayoutMk cId="109256279" sldId="2147483671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F867A9C7-0EFB-4BD0-9DEB-ADF0D40C26FE}" dt="2024-05-29T20:14:16.725" v="1"/>
        <pc:sldMasterMkLst>
          <pc:docMk/>
          <pc:sldMasterMk cId="3792114592" sldId="2147483660"/>
        </pc:sldMasterMkLst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2297568450" sldId="2147483661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4265528420" sldId="2147483662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4190701292" sldId="2147483663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221666918" sldId="2147483664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1508471753" sldId="2147483665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2220375390" sldId="2147483666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216227452" sldId="2147483667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2549830341" sldId="2147483668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1556469863" sldId="2147483669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2741882054" sldId="2147483670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4:16.725" v="1"/>
          <pc:sldLayoutMkLst>
            <pc:docMk/>
            <pc:sldMasterMk cId="3792114592" sldId="2147483660"/>
            <pc:sldLayoutMk cId="4117129871" sldId="2147483671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F867A9C7-0EFB-4BD0-9DEB-ADF0D40C26FE}" dt="2024-05-29T20:17:20.430" v="33"/>
        <pc:sldMasterMkLst>
          <pc:docMk/>
          <pc:sldMasterMk cId="2176610685" sldId="2147483672"/>
        </pc:sldMasterMkLst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1685779923" sldId="2147483673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999244192" sldId="2147483674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128699943" sldId="2147483675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4029857183" sldId="2147483676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3204145701" sldId="2147483677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3177602708" sldId="2147483678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3299500168" sldId="2147483679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261957567" sldId="2147483680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624772621" sldId="2147483681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3068356272" sldId="2147483682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20.430" v="33"/>
          <pc:sldLayoutMkLst>
            <pc:docMk/>
            <pc:sldMasterMk cId="2176610685" sldId="2147483672"/>
            <pc:sldLayoutMk cId="1086782264" sldId="2147483683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F867A9C7-0EFB-4BD0-9DEB-ADF0D40C26FE}" dt="2024-05-29T20:17:35.570" v="34"/>
        <pc:sldMasterMkLst>
          <pc:docMk/>
          <pc:sldMasterMk cId="359620040" sldId="2147483684"/>
        </pc:sldMasterMkLst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2600043906" sldId="2147483685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1136079642" sldId="2147483686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642133174" sldId="2147483687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2861240938" sldId="2147483688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2621527914" sldId="2147483689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1920597595" sldId="2147483690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2817241152" sldId="2147483691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3733928556" sldId="2147483692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101587967" sldId="2147483693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264403491" sldId="2147483694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35.570" v="34"/>
          <pc:sldLayoutMkLst>
            <pc:docMk/>
            <pc:sldMasterMk cId="359620040" sldId="2147483684"/>
            <pc:sldLayoutMk cId="3083183526" sldId="2147483695"/>
          </pc:sldLayoutMkLst>
        </pc:sldLayoutChg>
      </pc:sldMasterChg>
      <pc:sldMasterChg chg="add del addSldLayout delSldLayout modSldLayout">
        <pc:chgData name="Archana Narayanan" userId="S::anaray02@uoguelph.ca::a79b6310-8856-46f6-9196-0296b0d34338" providerId="AD" clId="Web-{F867A9C7-0EFB-4BD0-9DEB-ADF0D40C26FE}" dt="2024-05-29T20:17:44.289" v="35"/>
        <pc:sldMasterMkLst>
          <pc:docMk/>
          <pc:sldMasterMk cId="2663479347" sldId="2147483696"/>
        </pc:sldMasterMkLst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1553650785" sldId="2147483697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1221155456" sldId="2147483698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914144210" sldId="2147483699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3465029110" sldId="2147483700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4197388077" sldId="2147483701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1591791474" sldId="2147483702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2662267843" sldId="2147483703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230485483" sldId="2147483704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3751534546" sldId="2147483705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4213628797" sldId="2147483706"/>
          </pc:sldLayoutMkLst>
        </pc:sldLayoutChg>
        <pc:sldLayoutChg chg="add del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2663479347" sldId="2147483696"/>
            <pc:sldLayoutMk cId="1821276427" sldId="2147483707"/>
          </pc:sldLayoutMkLst>
        </pc:sldLayoutChg>
      </pc:sldMasterChg>
      <pc:sldMasterChg chg="add addSldLayout modSldLayout">
        <pc:chgData name="Archana Narayanan" userId="S::anaray02@uoguelph.ca::a79b6310-8856-46f6-9196-0296b0d34338" providerId="AD" clId="Web-{F867A9C7-0EFB-4BD0-9DEB-ADF0D40C26FE}" dt="2024-05-29T20:17:44.289" v="35"/>
        <pc:sldMasterMkLst>
          <pc:docMk/>
          <pc:sldMasterMk cId="3692929673" sldId="2147483708"/>
        </pc:sldMasterMkLst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4250242126" sldId="2147483709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4014828979" sldId="2147483710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2904055156" sldId="2147483711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1853146791" sldId="2147483712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2012396384" sldId="2147483713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537430147" sldId="2147483714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3950223521" sldId="2147483715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2996092603" sldId="2147483716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2737976151" sldId="2147483717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2506664394" sldId="2147483718"/>
          </pc:sldLayoutMkLst>
        </pc:sldLayoutChg>
        <pc:sldLayoutChg chg="add mod replId">
          <pc:chgData name="Archana Narayanan" userId="S::anaray02@uoguelph.ca::a79b6310-8856-46f6-9196-0296b0d34338" providerId="AD" clId="Web-{F867A9C7-0EFB-4BD0-9DEB-ADF0D40C26FE}" dt="2024-05-29T20:17:44.289" v="35"/>
          <pc:sldLayoutMkLst>
            <pc:docMk/>
            <pc:sldMasterMk cId="3692929673" sldId="2147483708"/>
            <pc:sldLayoutMk cId="3944264169" sldId="2147483719"/>
          </pc:sldLayoutMkLst>
        </pc:sldLayoutChg>
      </pc:sldMasterChg>
    </pc:docChg>
  </pc:docChgLst>
  <pc:docChgLst>
    <pc:chgData name="Archana Narayanan" userId="S::anaray02@uoguelph.ca::a79b6310-8856-46f6-9196-0296b0d34338" providerId="AD" clId="Web-{3BC6E081-39A7-4DD0-95F9-99A606FC191B}"/>
    <pc:docChg chg="modSld">
      <pc:chgData name="Archana Narayanan" userId="S::anaray02@uoguelph.ca::a79b6310-8856-46f6-9196-0296b0d34338" providerId="AD" clId="Web-{3BC6E081-39A7-4DD0-95F9-99A606FC191B}" dt="2024-05-31T13:49:12.502" v="24" actId="20577"/>
      <pc:docMkLst>
        <pc:docMk/>
      </pc:docMkLst>
      <pc:sldChg chg="modSp">
        <pc:chgData name="Archana Narayanan" userId="S::anaray02@uoguelph.ca::a79b6310-8856-46f6-9196-0296b0d34338" providerId="AD" clId="Web-{3BC6E081-39A7-4DD0-95F9-99A606FC191B}" dt="2024-05-31T13:49:12.502" v="24" actId="20577"/>
        <pc:sldMkLst>
          <pc:docMk/>
          <pc:sldMk cId="3369871312" sldId="268"/>
        </pc:sldMkLst>
        <pc:spChg chg="mod">
          <ac:chgData name="Archana Narayanan" userId="S::anaray02@uoguelph.ca::a79b6310-8856-46f6-9196-0296b0d34338" providerId="AD" clId="Web-{3BC6E081-39A7-4DD0-95F9-99A606FC191B}" dt="2024-05-31T13:49:12.502" v="24" actId="20577"/>
          <ac:spMkLst>
            <pc:docMk/>
            <pc:sldMk cId="3369871312" sldId="268"/>
            <ac:spMk id="2" creationId="{D43C733A-CA8B-E496-EA9E-858D2C0850BD}"/>
          </ac:spMkLst>
        </pc:spChg>
        <pc:picChg chg="mod">
          <ac:chgData name="Archana Narayanan" userId="S::anaray02@uoguelph.ca::a79b6310-8856-46f6-9196-0296b0d34338" providerId="AD" clId="Web-{3BC6E081-39A7-4DD0-95F9-99A606FC191B}" dt="2024-05-31T13:46:17.499" v="14" actId="1076"/>
          <ac:picMkLst>
            <pc:docMk/>
            <pc:sldMk cId="3369871312" sldId="268"/>
            <ac:picMk id="4" creationId="{0C7FEFBD-03D2-E6D3-A43C-B6FE0B7705DD}"/>
          </ac:picMkLst>
        </pc:picChg>
      </pc:sldChg>
    </pc:docChg>
  </pc:docChgLst>
  <pc:docChgLst>
    <pc:chgData name="Archana Narayanan" userId="S::anaray02@uoguelph.ca::a79b6310-8856-46f6-9196-0296b0d34338" providerId="AD" clId="Web-{707E00F4-392B-45B9-B0C3-F71D27EBAF8C}"/>
    <pc:docChg chg="modSld">
      <pc:chgData name="Archana Narayanan" userId="S::anaray02@uoguelph.ca::a79b6310-8856-46f6-9196-0296b0d34338" providerId="AD" clId="Web-{707E00F4-392B-45B9-B0C3-F71D27EBAF8C}" dt="2024-05-30T17:19:08.581" v="5" actId="14100"/>
      <pc:docMkLst>
        <pc:docMk/>
      </pc:docMkLst>
      <pc:sldChg chg="addSp delSp modSp">
        <pc:chgData name="Archana Narayanan" userId="S::anaray02@uoguelph.ca::a79b6310-8856-46f6-9196-0296b0d34338" providerId="AD" clId="Web-{707E00F4-392B-45B9-B0C3-F71D27EBAF8C}" dt="2024-05-30T17:01:28.121" v="4" actId="1076"/>
        <pc:sldMkLst>
          <pc:docMk/>
          <pc:sldMk cId="1052291759" sldId="260"/>
        </pc:sldMkLst>
        <pc:graphicFrameChg chg="del">
          <ac:chgData name="Archana Narayanan" userId="S::anaray02@uoguelph.ca::a79b6310-8856-46f6-9196-0296b0d34338" providerId="AD" clId="Web-{707E00F4-392B-45B9-B0C3-F71D27EBAF8C}" dt="2024-05-30T17:01:05.511" v="0"/>
          <ac:graphicFrameMkLst>
            <pc:docMk/>
            <pc:sldMk cId="1052291759" sldId="260"/>
            <ac:graphicFrameMk id="2" creationId="{041AAFF3-16C6-3AE0-DADE-22F27345779F}"/>
          </ac:graphicFrameMkLst>
        </pc:graphicFrameChg>
        <pc:picChg chg="add mod">
          <ac:chgData name="Archana Narayanan" userId="S::anaray02@uoguelph.ca::a79b6310-8856-46f6-9196-0296b0d34338" providerId="AD" clId="Web-{707E00F4-392B-45B9-B0C3-F71D27EBAF8C}" dt="2024-05-30T17:01:28.121" v="4" actId="1076"/>
          <ac:picMkLst>
            <pc:docMk/>
            <pc:sldMk cId="1052291759" sldId="260"/>
            <ac:picMk id="17" creationId="{E0CD6923-C62A-7CE4-DECD-CD747F11F9B1}"/>
          </ac:picMkLst>
        </pc:picChg>
      </pc:sldChg>
      <pc:sldChg chg="modSp">
        <pc:chgData name="Archana Narayanan" userId="S::anaray02@uoguelph.ca::a79b6310-8856-46f6-9196-0296b0d34338" providerId="AD" clId="Web-{707E00F4-392B-45B9-B0C3-F71D27EBAF8C}" dt="2024-05-30T17:19:08.581" v="5" actId="14100"/>
        <pc:sldMkLst>
          <pc:docMk/>
          <pc:sldMk cId="2703821540" sldId="267"/>
        </pc:sldMkLst>
        <pc:spChg chg="mod">
          <ac:chgData name="Archana Narayanan" userId="S::anaray02@uoguelph.ca::a79b6310-8856-46f6-9196-0296b0d34338" providerId="AD" clId="Web-{707E00F4-392B-45B9-B0C3-F71D27EBAF8C}" dt="2024-05-30T17:19:08.581" v="5" actId="14100"/>
          <ac:spMkLst>
            <pc:docMk/>
            <pc:sldMk cId="2703821540" sldId="267"/>
            <ac:spMk id="6" creationId="{8D20015C-EB64-C48B-D8B2-1AE8788BFEE5}"/>
          </ac:spMkLst>
        </pc:spChg>
      </pc:sldChg>
    </pc:docChg>
  </pc:docChgLst>
  <pc:docChgLst>
    <pc:chgData name="Archana Narayanan" userId="S::anaray02@uoguelph.ca::a79b6310-8856-46f6-9196-0296b0d34338" providerId="AD" clId="Web-{A7029DD4-1C97-439A-B20D-5DF0B9944005}"/>
    <pc:docChg chg="modSld">
      <pc:chgData name="Archana Narayanan" userId="S::anaray02@uoguelph.ca::a79b6310-8856-46f6-9196-0296b0d34338" providerId="AD" clId="Web-{A7029DD4-1C97-439A-B20D-5DF0B9944005}" dt="2024-05-30T16:19:46.210" v="2" actId="20577"/>
      <pc:docMkLst>
        <pc:docMk/>
      </pc:docMkLst>
      <pc:sldChg chg="modSp">
        <pc:chgData name="Archana Narayanan" userId="S::anaray02@uoguelph.ca::a79b6310-8856-46f6-9196-0296b0d34338" providerId="AD" clId="Web-{A7029DD4-1C97-439A-B20D-5DF0B9944005}" dt="2024-05-30T16:17:40.537" v="1" actId="20577"/>
        <pc:sldMkLst>
          <pc:docMk/>
          <pc:sldMk cId="1369369181" sldId="256"/>
        </pc:sldMkLst>
        <pc:spChg chg="mod">
          <ac:chgData name="Archana Narayanan" userId="S::anaray02@uoguelph.ca::a79b6310-8856-46f6-9196-0296b0d34338" providerId="AD" clId="Web-{A7029DD4-1C97-439A-B20D-5DF0B9944005}" dt="2024-05-30T16:17:40.537" v="1" actId="20577"/>
          <ac:spMkLst>
            <pc:docMk/>
            <pc:sldMk cId="1369369181" sldId="256"/>
            <ac:spMk id="8" creationId="{74F4D547-42DA-4C8B-211C-8FA9804845DE}"/>
          </ac:spMkLst>
        </pc:spChg>
      </pc:sldChg>
      <pc:sldChg chg="modSp">
        <pc:chgData name="Archana Narayanan" userId="S::anaray02@uoguelph.ca::a79b6310-8856-46f6-9196-0296b0d34338" providerId="AD" clId="Web-{A7029DD4-1C97-439A-B20D-5DF0B9944005}" dt="2024-05-30T16:19:46.210" v="2" actId="20577"/>
        <pc:sldMkLst>
          <pc:docMk/>
          <pc:sldMk cId="2330493308" sldId="259"/>
        </pc:sldMkLst>
        <pc:spChg chg="mod">
          <ac:chgData name="Archana Narayanan" userId="S::anaray02@uoguelph.ca::a79b6310-8856-46f6-9196-0296b0d34338" providerId="AD" clId="Web-{A7029DD4-1C97-439A-B20D-5DF0B9944005}" dt="2024-05-30T16:19:46.210" v="2" actId="20577"/>
          <ac:spMkLst>
            <pc:docMk/>
            <pc:sldMk cId="2330493308" sldId="259"/>
            <ac:spMk id="5" creationId="{CD98538B-D46A-C013-1585-D9E453618D19}"/>
          </ac:spMkLst>
        </pc:spChg>
      </pc:sldChg>
    </pc:docChg>
  </pc:docChgLst>
  <pc:docChgLst>
    <pc:chgData name="Archana Narayanan" userId="S::anaray02@uoguelph.ca::a79b6310-8856-46f6-9196-0296b0d34338" providerId="AD" clId="Web-{5391C033-6494-48F6-81B8-6372A9CA8A3D}"/>
    <pc:docChg chg="modSld">
      <pc:chgData name="Archana Narayanan" userId="S::anaray02@uoguelph.ca::a79b6310-8856-46f6-9196-0296b0d34338" providerId="AD" clId="Web-{5391C033-6494-48F6-81B8-6372A9CA8A3D}" dt="2024-05-30T16:48:43.595" v="6" actId="20577"/>
      <pc:docMkLst>
        <pc:docMk/>
      </pc:docMkLst>
      <pc:sldChg chg="modSp">
        <pc:chgData name="Archana Narayanan" userId="S::anaray02@uoguelph.ca::a79b6310-8856-46f6-9196-0296b0d34338" providerId="AD" clId="Web-{5391C033-6494-48F6-81B8-6372A9CA8A3D}" dt="2024-05-30T16:48:43.595" v="6" actId="20577"/>
        <pc:sldMkLst>
          <pc:docMk/>
          <pc:sldMk cId="269053917" sldId="266"/>
        </pc:sldMkLst>
        <pc:spChg chg="mod">
          <ac:chgData name="Archana Narayanan" userId="S::anaray02@uoguelph.ca::a79b6310-8856-46f6-9196-0296b0d34338" providerId="AD" clId="Web-{5391C033-6494-48F6-81B8-6372A9CA8A3D}" dt="2024-05-30T16:48:43.595" v="6" actId="20577"/>
          <ac:spMkLst>
            <pc:docMk/>
            <pc:sldMk cId="269053917" sldId="266"/>
            <ac:spMk id="6" creationId="{E8211050-EA71-0CA7-C1BE-63BAE3EE9C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445DC-6939-4984-A3E1-89A75A981C73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4338-FE34-4100-99B7-9D0B3D6C9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4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https://www.linkedin.com/pulse/best-practices-conducting-cybersecurity-audits-crisis/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4338-FE34-4100-99B7-9D0B3D6C9EF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1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F4D547-42DA-4C8B-211C-8FA9804845DE}"/>
              </a:ext>
            </a:extLst>
          </p:cNvPr>
          <p:cNvSpPr txBox="1"/>
          <p:nvPr/>
        </p:nvSpPr>
        <p:spPr>
          <a:xfrm>
            <a:off x="1255213" y="871602"/>
            <a:ext cx="9350678" cy="5389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endParaRPr lang="en-US" sz="3600">
              <a:solidFill>
                <a:schemeClr val="tx2">
                  <a:lumMod val="50000"/>
                </a:schemeClr>
              </a:solidFill>
              <a:latin typeface="Times New Roman"/>
              <a:cs typeface="Segoe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3600" b="1" i="1">
                <a:solidFill>
                  <a:schemeClr val="tx2">
                    <a:lumMod val="50000"/>
                  </a:schemeClr>
                </a:solidFill>
                <a:latin typeface="Times New Roman"/>
                <a:cs typeface="Segoe UI"/>
              </a:rPr>
              <a:t>Remote Audit During Crisis – </a:t>
            </a:r>
            <a:endParaRPr lang="en-US" sz="3600">
              <a:solidFill>
                <a:schemeClr val="tx2">
                  <a:lumMod val="50000"/>
                </a:schemeClr>
              </a:solidFill>
              <a:latin typeface="Times New Roman"/>
              <a:cs typeface="Segoe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3600" b="1" i="1">
                <a:solidFill>
                  <a:schemeClr val="tx2">
                    <a:lumMod val="50000"/>
                  </a:schemeClr>
                </a:solidFill>
                <a:latin typeface="Times New Roman"/>
                <a:cs typeface="Segoe UI"/>
              </a:rPr>
              <a:t>Roadmap for Cybersecurity strategy </a:t>
            </a:r>
            <a:endParaRPr lang="en-US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3600" b="1" i="1">
                <a:solidFill>
                  <a:schemeClr val="tx2">
                    <a:lumMod val="50000"/>
                  </a:schemeClr>
                </a:solidFill>
                <a:latin typeface="Times New Roman"/>
                <a:cs typeface="Segoe UI"/>
              </a:rPr>
              <a:t>for Small audit Firms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3600" b="1" i="1">
              <a:solidFill>
                <a:schemeClr val="tx2">
                  <a:lumMod val="50000"/>
                </a:schemeClr>
              </a:solidFill>
              <a:latin typeface="Times New Roman"/>
              <a:cs typeface="Segoe U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i="1">
                <a:solidFill>
                  <a:schemeClr val="tx2">
                    <a:lumMod val="50000"/>
                  </a:schemeClr>
                </a:solidFill>
                <a:latin typeface="Times New Roman"/>
                <a:cs typeface="Segoe UI"/>
              </a:rPr>
              <a:t>Team members: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i="1">
                <a:solidFill>
                  <a:schemeClr val="tx2">
                    <a:lumMod val="50000"/>
                  </a:schemeClr>
                </a:solidFill>
                <a:latin typeface="Times New Roman"/>
                <a:cs typeface="Segoe UI"/>
              </a:rPr>
              <a:t>Archana Narayanan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i="1">
                <a:solidFill>
                  <a:schemeClr val="tx2">
                    <a:lumMod val="50000"/>
                  </a:schemeClr>
                </a:solidFill>
                <a:latin typeface="Times New Roman"/>
                <a:cs typeface="Segoe UI"/>
              </a:rPr>
              <a:t>Bassam Abdulkhalek</a:t>
            </a:r>
          </a:p>
        </p:txBody>
      </p:sp>
    </p:spTree>
    <p:extLst>
      <p:ext uri="{BB962C8B-B14F-4D97-AF65-F5344CB8AC3E}">
        <p14:creationId xmlns:p14="http://schemas.microsoft.com/office/powerpoint/2010/main" val="136936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C0265F-B0CC-81E5-C080-40EE5FE7D9BE}"/>
              </a:ext>
            </a:extLst>
          </p:cNvPr>
          <p:cNvSpPr txBox="1"/>
          <p:nvPr/>
        </p:nvSpPr>
        <p:spPr>
          <a:xfrm>
            <a:off x="1184753" y="104383"/>
            <a:ext cx="8912267" cy="6655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Advantages discussed in articles: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Avoiding</a:t>
            </a:r>
            <a:r>
              <a:rPr lang="en-US">
                <a:latin typeface="Times New Roman"/>
                <a:ea typeface="+mn-lt"/>
                <a:cs typeface="+mn-lt"/>
              </a:rPr>
              <a:t> traveling to difficult audit locations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Expanding</a:t>
            </a:r>
            <a:r>
              <a:rPr lang="en-US">
                <a:latin typeface="Times New Roman"/>
                <a:ea typeface="+mn-lt"/>
                <a:cs typeface="+mn-lt"/>
              </a:rPr>
              <a:t> audit coverage and more efficient audits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Strengthens</a:t>
            </a:r>
            <a:r>
              <a:rPr lang="en-US">
                <a:latin typeface="Times New Roman"/>
                <a:ea typeface="+mn-lt"/>
                <a:cs typeface="+mn-lt"/>
              </a:rPr>
              <a:t> documentation, reviews and reporting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Logistics</a:t>
            </a:r>
            <a:r>
              <a:rPr lang="en-US">
                <a:latin typeface="Times New Roman"/>
                <a:ea typeface="+mn-lt"/>
                <a:cs typeface="+mn-lt"/>
              </a:rPr>
              <a:t> related to auditing are not needed anymore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Challenges discussed in articles: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More</a:t>
            </a:r>
            <a:r>
              <a:rPr lang="en-US">
                <a:latin typeface="Times New Roman"/>
                <a:ea typeface="+mn-lt"/>
                <a:cs typeface="+mn-lt"/>
              </a:rPr>
              <a:t> opportunities for fraud 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High</a:t>
            </a:r>
            <a:r>
              <a:rPr lang="en-US">
                <a:latin typeface="Times New Roman"/>
                <a:ea typeface="+mn-lt"/>
                <a:cs typeface="+mn-lt"/>
              </a:rPr>
              <a:t> costs and difficulties in offering modern technology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Insufficient</a:t>
            </a:r>
            <a:r>
              <a:rPr lang="en-US">
                <a:latin typeface="Times New Roman"/>
                <a:ea typeface="+mn-lt"/>
                <a:cs typeface="+mn-lt"/>
              </a:rPr>
              <a:t> training and experience of internal auditors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Reliability</a:t>
            </a:r>
            <a:r>
              <a:rPr lang="en-US">
                <a:latin typeface="Times New Roman"/>
                <a:ea typeface="+mn-lt"/>
                <a:cs typeface="+mn-lt"/>
              </a:rPr>
              <a:t> and trust of the audit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>
              <a:latin typeface="Times New Roman"/>
              <a:cs typeface="Courier New"/>
            </a:endParaRPr>
          </a:p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940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C3211C-2A74-5C1F-6B67-5F1CA982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354" y="421093"/>
            <a:ext cx="3475972" cy="4355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chemeClr val="accent6">
                    <a:lumMod val="60000"/>
                    <a:lumOff val="40000"/>
                  </a:schemeClr>
                </a:solidFill>
              </a:rPr>
              <a:t>Let’s assume small audit firms have disorganized or no process in place..</a:t>
            </a:r>
          </a:p>
          <a:p>
            <a:pPr algn="l"/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CA"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62DEDFC-9B7D-9BAA-0F07-FBC528EAD3FB}"/>
              </a:ext>
            </a:extLst>
          </p:cNvPr>
          <p:cNvSpPr txBox="1"/>
          <p:nvPr/>
        </p:nvSpPr>
        <p:spPr>
          <a:xfrm>
            <a:off x="6633574" y="5900280"/>
            <a:ext cx="3849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Dimensions for CS Strategy</a:t>
            </a:r>
          </a:p>
        </p:txBody>
      </p:sp>
      <p:pic>
        <p:nvPicPr>
          <p:cNvPr id="17" name="Picture 16" descr="A diagram of multicolored hexagons&#10;&#10;Description automatically generated">
            <a:extLst>
              <a:ext uri="{FF2B5EF4-FFF2-40B4-BE49-F238E27FC236}">
                <a16:creationId xmlns:a16="http://schemas.microsoft.com/office/drawing/2014/main" id="{E0CD6923-C62A-7CE4-DECD-CD747F11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80" y="417171"/>
            <a:ext cx="12192000" cy="52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9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64994E-87B1-BF6A-2930-C2E889417346}"/>
              </a:ext>
            </a:extLst>
          </p:cNvPr>
          <p:cNvSpPr txBox="1"/>
          <p:nvPr/>
        </p:nvSpPr>
        <p:spPr>
          <a:xfrm>
            <a:off x="1536971" y="1080089"/>
            <a:ext cx="410317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We will guide the audit firm in 3 phases…</a:t>
            </a:r>
            <a:endParaRPr lang="en-CA">
              <a:latin typeface="Times New Roman"/>
              <a:cs typeface="Times New Roman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4D1C9C-0F22-4C25-F7C9-0844CA2C3A34}"/>
              </a:ext>
            </a:extLst>
          </p:cNvPr>
          <p:cNvSpPr/>
          <p:nvPr/>
        </p:nvSpPr>
        <p:spPr>
          <a:xfrm>
            <a:off x="1536971" y="2003898"/>
            <a:ext cx="2918298" cy="8560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US">
                <a:latin typeface="Times New Roman"/>
                <a:cs typeface="Times New Roman"/>
              </a:rPr>
              <a:t>Before Remote Audit 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64F18D-916B-8D07-489B-85163B0C6739}"/>
              </a:ext>
            </a:extLst>
          </p:cNvPr>
          <p:cNvSpPr/>
          <p:nvPr/>
        </p:nvSpPr>
        <p:spPr>
          <a:xfrm>
            <a:off x="5029204" y="2003898"/>
            <a:ext cx="2726987" cy="8560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During Remote Audit</a:t>
            </a:r>
            <a:endParaRPr lang="en-CA">
              <a:latin typeface="Times New Roman"/>
              <a:cs typeface="Times New Roman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55BF79-A2B5-7E3B-6FAD-AE56105BAA36}"/>
              </a:ext>
            </a:extLst>
          </p:cNvPr>
          <p:cNvSpPr/>
          <p:nvPr/>
        </p:nvSpPr>
        <p:spPr>
          <a:xfrm>
            <a:off x="8563584" y="2003898"/>
            <a:ext cx="2555131" cy="8560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After Remote Audit</a:t>
            </a:r>
            <a:endParaRPr lang="en-CA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60FB4-88D8-6277-7827-1E6C84FF3358}"/>
              </a:ext>
            </a:extLst>
          </p:cNvPr>
          <p:cNvSpPr txBox="1"/>
          <p:nvPr/>
        </p:nvSpPr>
        <p:spPr>
          <a:xfrm>
            <a:off x="1536971" y="3424847"/>
            <a:ext cx="3189695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Initial Assessment to find the approach(Unified/Combined)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Assessment of auditee system to prevent virus/malware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rgbClr val="8ED873"/>
                </a:solidFill>
                <a:latin typeface="Times New Roman"/>
                <a:cs typeface="Times New Roman"/>
              </a:rPr>
              <a:t>User awareness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rgbClr val="8ED873"/>
                </a:solidFill>
                <a:latin typeface="Times New Roman"/>
                <a:cs typeface="Times New Roman"/>
              </a:rPr>
              <a:t>Tools/Software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rgbClr val="8ED873"/>
                </a:solidFill>
                <a:latin typeface="Times New Roman"/>
                <a:cs typeface="Times New Roman"/>
              </a:rPr>
              <a:t>Basic checks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rgbClr val="8ED873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34C52-49B3-1FB6-B8AC-E68082456778}"/>
              </a:ext>
            </a:extLst>
          </p:cNvPr>
          <p:cNvSpPr txBox="1"/>
          <p:nvPr/>
        </p:nvSpPr>
        <p:spPr>
          <a:xfrm>
            <a:off x="5171876" y="3414409"/>
            <a:ext cx="2441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Connectivity using secure collaboration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Checks to be done for secure audit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Checks on compliance and regulation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Collection of evidences</a:t>
            </a:r>
            <a:endParaRPr lang="en-CA">
              <a:solidFill>
                <a:srgbClr val="8ED873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35A04-2B49-7E22-8A11-549AE5FEA0E0}"/>
              </a:ext>
            </a:extLst>
          </p:cNvPr>
          <p:cNvSpPr txBox="1"/>
          <p:nvPr/>
        </p:nvSpPr>
        <p:spPr>
          <a:xfrm>
            <a:off x="8910538" y="3540869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Secure storage of </a:t>
            </a:r>
          </a:p>
          <a:p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evidences to prevent </a:t>
            </a:r>
          </a:p>
          <a:p>
            <a:r>
              <a:rPr lang="en-US">
                <a:solidFill>
                  <a:srgbClr val="8ED873"/>
                </a:solidFill>
                <a:latin typeface="Times New Roman"/>
                <a:cs typeface="Times New Roman"/>
              </a:rPr>
              <a:t>data exfiltration</a:t>
            </a:r>
            <a:endParaRPr lang="en-CA">
              <a:solidFill>
                <a:srgbClr val="8ED873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BA638-8B35-7FEE-6A57-6F15DC3BF58D}"/>
              </a:ext>
            </a:extLst>
          </p:cNvPr>
          <p:cNvSpPr txBox="1"/>
          <p:nvPr/>
        </p:nvSpPr>
        <p:spPr>
          <a:xfrm>
            <a:off x="1154349" y="447472"/>
            <a:ext cx="9883302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Toolkit to contain….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>
                <a:latin typeface="Times New Roman"/>
                <a:cs typeface="Times New Roman"/>
              </a:rPr>
              <a:t>Cybersecurity Policies </a:t>
            </a:r>
            <a:r>
              <a:rPr lang="en-US">
                <a:latin typeface="Times New Roman"/>
                <a:cs typeface="Times New Roman"/>
              </a:rPr>
              <a:t>documentation with</a:t>
            </a:r>
            <a:r>
              <a:rPr lang="en-US" sz="1800">
                <a:latin typeface="Times New Roman"/>
                <a:cs typeface="Times New Roman"/>
              </a:rPr>
              <a:t> categorized areas to focus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Times New Roman"/>
                <a:cs typeface="Times New Roman"/>
              </a:rPr>
              <a:t>Approach selection checklist</a:t>
            </a:r>
            <a:endParaRPr lang="en-US" sz="180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Times New Roman"/>
                <a:cs typeface="Times New Roman"/>
              </a:rPr>
              <a:t>E</a:t>
            </a:r>
            <a:r>
              <a:rPr lang="en-US" sz="1800">
                <a:latin typeface="Times New Roman"/>
                <a:cs typeface="Times New Roman"/>
              </a:rPr>
              <a:t>mployee Awareness training presentation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CA">
                <a:latin typeface="Times New Roman"/>
                <a:cs typeface="Times New Roman"/>
              </a:rPr>
              <a:t>I</a:t>
            </a:r>
            <a:r>
              <a:rPr lang="en-CA" sz="1800">
                <a:latin typeface="Times New Roman"/>
                <a:cs typeface="Times New Roman"/>
              </a:rPr>
              <a:t>ncident response plans documentation with severity-based target dates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>
                <a:latin typeface="Times New Roman"/>
                <a:cs typeface="Times New Roman"/>
              </a:rPr>
              <a:t>Secure Installation practices for tools and resources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Times New Roman"/>
                <a:cs typeface="Times New Roman"/>
              </a:rPr>
              <a:t>Secure Installation practices for updates and support</a:t>
            </a:r>
            <a:endParaRPr lang="en-US" sz="180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CA">
                <a:latin typeface="Times New Roman"/>
                <a:cs typeface="Times New Roman"/>
              </a:rPr>
              <a:t>Checklist for Secure Remote Audit – Technical controls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CA">
                <a:latin typeface="Times New Roman"/>
                <a:cs typeface="Times New Roman"/>
              </a:rPr>
              <a:t>Checklist for C</a:t>
            </a:r>
            <a:r>
              <a:rPr lang="en-CA" sz="1800">
                <a:latin typeface="Times New Roman"/>
                <a:cs typeface="Times New Roman"/>
              </a:rPr>
              <a:t>ompliance and regulation requirement – Data privacy</a:t>
            </a:r>
          </a:p>
          <a:p>
            <a:pPr algn="just">
              <a:lnSpc>
                <a:spcPct val="200000"/>
              </a:lnSpc>
            </a:pPr>
            <a:r>
              <a:rPr lang="en-CA" sz="1800">
                <a:latin typeface="Times New Roman"/>
                <a:cs typeface="Times New Roman"/>
              </a:rPr>
              <a:t>A web page will be created with above data in </a:t>
            </a:r>
            <a:r>
              <a:rPr lang="en-CA">
                <a:latin typeface="Times New Roman"/>
                <a:cs typeface="Times New Roman"/>
              </a:rPr>
              <a:t>its respective tabs for easy navigation to guide auditors.</a:t>
            </a:r>
            <a:endParaRPr lang="en-CA" sz="1800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CA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707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BA638-8B35-7FEE-6A57-6F15DC3BF58D}"/>
              </a:ext>
            </a:extLst>
          </p:cNvPr>
          <p:cNvSpPr txBox="1"/>
          <p:nvPr/>
        </p:nvSpPr>
        <p:spPr>
          <a:xfrm>
            <a:off x="1154349" y="447472"/>
            <a:ext cx="9883302" cy="55479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Times New Roman"/>
              </a:rPr>
              <a:t>Advantages of proposed strategy: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Times New Roman"/>
                <a:cs typeface="Times New Roman"/>
              </a:rPr>
              <a:t>Secure Audit: Lead to trustworthy and reliable reports.  Assured Data protection and secure environment.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i="0">
                <a:effectLst/>
                <a:latin typeface="Times New Roman"/>
                <a:cs typeface="Times New Roman"/>
              </a:rPr>
              <a:t>Cost Savings: Toolkit guides to setup a highly secure environment with low cost or free tools.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Times New Roman"/>
                <a:cs typeface="Times New Roman"/>
              </a:rPr>
              <a:t>Low risk: Focuses on high secure audits preventing cyberattacks and data breaches.</a:t>
            </a:r>
            <a:endParaRPr lang="en-US" sz="1800" i="0">
              <a:effectLst/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i="0">
                <a:effectLst/>
                <a:latin typeface="Times New Roman"/>
                <a:cs typeface="Times New Roman"/>
              </a:rPr>
              <a:t>Technological Advancement: Forced familiarization with new technologies for both auditors and auditees.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CA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285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4FCDF-BCEC-02D7-1510-F7BC913E95C8}"/>
              </a:ext>
            </a:extLst>
          </p:cNvPr>
          <p:cNvSpPr txBox="1"/>
          <p:nvPr/>
        </p:nvSpPr>
        <p:spPr>
          <a:xfrm>
            <a:off x="4364405" y="2857767"/>
            <a:ext cx="6098344" cy="571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Times New Roman"/>
                <a:cs typeface="Times New Roman"/>
              </a:rPr>
              <a:t>Cost effective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4FCDF-BCEC-02D7-1510-F7BC913E95C8}"/>
              </a:ext>
            </a:extLst>
          </p:cNvPr>
          <p:cNvSpPr txBox="1"/>
          <p:nvPr/>
        </p:nvSpPr>
        <p:spPr>
          <a:xfrm>
            <a:off x="4166076" y="2398479"/>
            <a:ext cx="6098344" cy="10315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62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98538B-D46A-C013-1585-D9E453618D19}"/>
              </a:ext>
            </a:extLst>
          </p:cNvPr>
          <p:cNvSpPr txBox="1"/>
          <p:nvPr/>
        </p:nvSpPr>
        <p:spPr>
          <a:xfrm>
            <a:off x="1127342" y="532355"/>
            <a:ext cx="9935226" cy="5547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Agenda: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Cyber</a:t>
            </a:r>
            <a:r>
              <a:rPr lang="en-US">
                <a:latin typeface="Times New Roman"/>
                <a:ea typeface="+mn-lt"/>
                <a:cs typeface="+mn-lt"/>
              </a:rPr>
              <a:t> attacks 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Information</a:t>
            </a:r>
            <a:r>
              <a:rPr lang="en-US">
                <a:latin typeface="Times New Roman"/>
                <a:ea typeface="+mn-lt"/>
                <a:cs typeface="+mn-lt"/>
              </a:rPr>
              <a:t> gathered from articles –  Lit review summary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Cybersecurity</a:t>
            </a:r>
            <a:r>
              <a:rPr lang="en-US">
                <a:latin typeface="Times New Roman"/>
                <a:ea typeface="+mn-lt"/>
                <a:cs typeface="+mn-lt"/>
              </a:rPr>
              <a:t> strategy development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Plan</a:t>
            </a:r>
            <a:r>
              <a:rPr lang="en-US">
                <a:latin typeface="Times New Roman"/>
                <a:ea typeface="+mn-lt"/>
                <a:cs typeface="+mn-lt"/>
              </a:rPr>
              <a:t>/Roadmap for end deliverable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Cybersecurity</a:t>
            </a:r>
            <a:r>
              <a:rPr lang="en-US">
                <a:latin typeface="Times New Roman"/>
                <a:ea typeface="+mn-lt"/>
                <a:cs typeface="+mn-lt"/>
              </a:rPr>
              <a:t> solutions development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High level</a:t>
            </a:r>
            <a:r>
              <a:rPr lang="en-US">
                <a:latin typeface="Times New Roman"/>
                <a:ea typeface="+mn-lt"/>
                <a:cs typeface="+mn-lt"/>
              </a:rPr>
              <a:t> overview on Toolkit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Advantages</a:t>
            </a:r>
            <a:r>
              <a:rPr lang="en-US">
                <a:latin typeface="Times New Roman"/>
                <a:ea typeface="+mn-lt"/>
                <a:cs typeface="+mn-lt"/>
              </a:rPr>
              <a:t> of proposed methodology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r>
              <a:rPr lang="en-US">
                <a:latin typeface="Times New Roman"/>
                <a:cs typeface="Times New Roman"/>
              </a:rPr>
              <a:t>Cost effective tools</a:t>
            </a:r>
          </a:p>
          <a:p>
            <a:pPr marL="285750" indent="-285750">
              <a:lnSpc>
                <a:spcPct val="200000"/>
              </a:lnSpc>
              <a:buFont typeface="Wingdings"/>
              <a:buChar char="v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9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F2E1E-DBF2-0692-618E-FCDC9BDE1812}"/>
              </a:ext>
            </a:extLst>
          </p:cNvPr>
          <p:cNvSpPr txBox="1"/>
          <p:nvPr/>
        </p:nvSpPr>
        <p:spPr>
          <a:xfrm>
            <a:off x="1388302" y="198328"/>
            <a:ext cx="9141911" cy="6658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Times New Roman"/>
                <a:ea typeface="+mn-lt"/>
                <a:cs typeface="+mn-lt"/>
              </a:rPr>
              <a:t>Remote work is prone to below cyberattacks….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Phishing attacks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Malware attacks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Ransomware attacks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Man-in-the-middle (MitM) attacks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Denial-of-service (DoS) attacks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SQL injection attacks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Cross-site scripting (XSS) attacks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Advanced persistent threats (APTs)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Social engineering attacks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Zero-day attacks </a:t>
            </a:r>
            <a:endParaRPr lang="en-US">
              <a:latin typeface="Times New Roman"/>
              <a:cs typeface="Times New Roman"/>
            </a:endParaRPr>
          </a:p>
          <a:p>
            <a:pPr algn="l">
              <a:lnSpc>
                <a:spcPct val="20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4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86E7B9-9C19-4FCD-68CF-E960ABA025B5}"/>
              </a:ext>
            </a:extLst>
          </p:cNvPr>
          <p:cNvSpPr txBox="1"/>
          <p:nvPr/>
        </p:nvSpPr>
        <p:spPr>
          <a:xfrm>
            <a:off x="885694" y="232992"/>
            <a:ext cx="1062415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latin typeface="Times New Roman"/>
                <a:ea typeface="+mn-lt"/>
                <a:cs typeface="+mn-lt"/>
              </a:rPr>
              <a:t>Information gathered from articles –  Lit review summary</a:t>
            </a:r>
            <a:endParaRPr lang="en-US" b="1" i="1">
              <a:latin typeface="Times New Roman"/>
              <a:cs typeface="Times New Roman"/>
            </a:endParaRPr>
          </a:p>
          <a:p>
            <a:pPr algn="l"/>
            <a:endParaRPr lang="en-US" b="1" i="1">
              <a:latin typeface="Times New Roman"/>
              <a:cs typeface="Times New Roman"/>
            </a:endParaRPr>
          </a:p>
          <a:p>
            <a:endParaRPr lang="en-US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pre-audit analysis and preparation</a:t>
            </a:r>
          </a:p>
          <a:p>
            <a:endParaRPr lang="en-US" b="1" i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Discusses</a:t>
            </a:r>
            <a:r>
              <a:rPr lang="en-US">
                <a:latin typeface="Times New Roman"/>
                <a:ea typeface="+mn-lt"/>
                <a:cs typeface="+mn-lt"/>
              </a:rPr>
              <a:t> on blockchain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D0D0D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Teleworking produces more risks &gt;&gt;&gt;&gt;&gt;&gt;&gt;&gt;  Robust Data Management Systems is required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ea typeface="+mn-lt"/>
              <a:cs typeface="+mn-lt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 b="1" i="1">
              <a:latin typeface="Times New Roman"/>
              <a:cs typeface="Times New Roman"/>
            </a:endParaRPr>
          </a:p>
          <a:p>
            <a:endParaRPr lang="en-US" b="1" i="1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51F8A1-A0CD-FB41-AADC-6A91926C6DBD}"/>
              </a:ext>
            </a:extLst>
          </p:cNvPr>
          <p:cNvGrpSpPr/>
          <p:nvPr/>
        </p:nvGrpSpPr>
        <p:grpSpPr>
          <a:xfrm>
            <a:off x="3203008" y="3429000"/>
            <a:ext cx="5989527" cy="2401239"/>
            <a:chOff x="3927431" y="4034903"/>
            <a:chExt cx="5989527" cy="24012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674FA7-18FB-26B1-E14D-409862BEF44E}"/>
                </a:ext>
              </a:extLst>
            </p:cNvPr>
            <p:cNvGrpSpPr/>
            <p:nvPr/>
          </p:nvGrpSpPr>
          <p:grpSpPr>
            <a:xfrm>
              <a:off x="5206130" y="4408074"/>
              <a:ext cx="3011987" cy="1659697"/>
              <a:chOff x="5206130" y="4408074"/>
              <a:chExt cx="3011987" cy="1659697"/>
            </a:xfrm>
          </p:grpSpPr>
          <p:sp>
            <p:nvSpPr>
              <p:cNvPr id="7" name="Pentagon 6">
                <a:extLst>
                  <a:ext uri="{FF2B5EF4-FFF2-40B4-BE49-F238E27FC236}">
                    <a16:creationId xmlns:a16="http://schemas.microsoft.com/office/drawing/2014/main" id="{14C96261-7F32-0465-F19E-E7206BF1888E}"/>
                  </a:ext>
                </a:extLst>
              </p:cNvPr>
              <p:cNvSpPr/>
              <p:nvPr/>
            </p:nvSpPr>
            <p:spPr>
              <a:xfrm>
                <a:off x="5206130" y="4408074"/>
                <a:ext cx="1983287" cy="1659697"/>
              </a:xfrm>
              <a:prstGeom prst="pentagon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FD0D16-B4E7-8641-4803-A415E000166B}"/>
                  </a:ext>
                </a:extLst>
              </p:cNvPr>
              <p:cNvSpPr txBox="1"/>
              <p:nvPr/>
            </p:nvSpPr>
            <p:spPr>
              <a:xfrm>
                <a:off x="5474918" y="5057863"/>
                <a:ext cx="2743199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Times New Roman"/>
                    <a:cs typeface="Times New Roman"/>
                  </a:rPr>
                  <a:t>Fraud Pentagon </a:t>
                </a:r>
              </a:p>
              <a:p>
                <a:r>
                  <a:rPr lang="en-US">
                    <a:latin typeface="Times New Roman"/>
                    <a:cs typeface="Times New Roman"/>
                  </a:rPr>
                  <a:t>Theory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92B776-FDDF-52CB-5F31-C9580FFC14C4}"/>
                </a:ext>
              </a:extLst>
            </p:cNvPr>
            <p:cNvSpPr txBox="1"/>
            <p:nvPr/>
          </p:nvSpPr>
          <p:spPr>
            <a:xfrm>
              <a:off x="3927431" y="4984794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Times New Roman"/>
                  <a:cs typeface="Times New Roman"/>
                </a:rPr>
                <a:t>Pressure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27A818-AEBC-F12F-0ACB-0F65578A79FB}"/>
                </a:ext>
              </a:extLst>
            </p:cNvPr>
            <p:cNvSpPr txBox="1"/>
            <p:nvPr/>
          </p:nvSpPr>
          <p:spPr>
            <a:xfrm>
              <a:off x="4939951" y="6070382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Times New Roman"/>
                  <a:cs typeface="Times New Roman"/>
                </a:rPr>
                <a:t>Opportunity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7A6FD6-1056-347F-FA4D-9753E48530B2}"/>
                </a:ext>
              </a:extLst>
            </p:cNvPr>
            <p:cNvSpPr txBox="1"/>
            <p:nvPr/>
          </p:nvSpPr>
          <p:spPr>
            <a:xfrm>
              <a:off x="7173759" y="4796903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Times New Roman"/>
                  <a:cs typeface="Times New Roman"/>
                </a:rPr>
                <a:t>Rationalization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898F71-01B8-A470-BDA8-8F69F2AF55BA}"/>
                </a:ext>
              </a:extLst>
            </p:cNvPr>
            <p:cNvSpPr txBox="1"/>
            <p:nvPr/>
          </p:nvSpPr>
          <p:spPr>
            <a:xfrm>
              <a:off x="6714471" y="5978942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Times New Roman"/>
                  <a:cs typeface="Times New Roman"/>
                </a:rPr>
                <a:t>Arrogance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1D186C-C904-FE57-5213-7260C259B874}"/>
                </a:ext>
              </a:extLst>
            </p:cNvPr>
            <p:cNvSpPr txBox="1"/>
            <p:nvPr/>
          </p:nvSpPr>
          <p:spPr>
            <a:xfrm>
              <a:off x="5649759" y="4034903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latin typeface="Times New Roman"/>
                  <a:cs typeface="Times New Roman"/>
                </a:rPr>
                <a:t>Capability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30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D4B5-7A84-9811-D473-960C717D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" y="638836"/>
            <a:ext cx="10240903" cy="5120519"/>
          </a:xfrm>
        </p:spPr>
        <p:txBody>
          <a:bodyPr>
            <a:normAutofit/>
          </a:bodyPr>
          <a:lstStyle/>
          <a:p>
            <a:r>
              <a:rPr lang="en-US" b="1" i="1">
                <a:latin typeface="Times New Roman"/>
                <a:ea typeface="+mn-lt"/>
                <a:cs typeface="+mn-lt"/>
              </a:rPr>
              <a:t>Information gathered from articles –  Lit review summary (continued..)</a:t>
            </a:r>
            <a:br>
              <a:rPr lang="en-US" b="1" i="1">
                <a:latin typeface="Times New Roman"/>
                <a:ea typeface="+mn-lt"/>
                <a:cs typeface="+mn-lt"/>
              </a:rPr>
            </a:b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Balance between human expertise and technology.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Crisis management strategies, efficiency of human capital during economic disruptions.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The role of digital transformation, automation, and technology</a:t>
            </a:r>
            <a:endParaRPr lang="en-US" b="1" i="1">
              <a:latin typeface="Times New Roman"/>
              <a:cs typeface="Times New Roman"/>
            </a:endParaRPr>
          </a:p>
          <a:p>
            <a:endParaRPr lang="en-US" b="1" i="1">
              <a:latin typeface="Times New Roman"/>
              <a:cs typeface="Times New Roman"/>
            </a:endParaRPr>
          </a:p>
          <a:p>
            <a:endParaRPr lang="en-US" b="1" i="1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2348-8D31-105F-E163-9BE9CFC2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6D9A-1F36-4CEE-A5F9-25D45A1D605E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1FD4-7E4D-33B1-DEF6-01A18420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2C32-9EED-7CE8-CBEC-EB9C141F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F67E-F459-6FC9-DE4A-2C1835CE5E56}"/>
              </a:ext>
            </a:extLst>
          </p:cNvPr>
          <p:cNvSpPr txBox="1"/>
          <p:nvPr/>
        </p:nvSpPr>
        <p:spPr>
          <a:xfrm>
            <a:off x="1017739" y="2609"/>
            <a:ext cx="10164349" cy="388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Teleworking leads to cost savings and improve performance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Courier New"/>
              </a:rPr>
              <a:t>Its</a:t>
            </a:r>
            <a:r>
              <a:rPr lang="en-US">
                <a:latin typeface="Times New Roman"/>
                <a:ea typeface="+mn-lt"/>
                <a:cs typeface="Courier New"/>
              </a:rPr>
              <a:t> </a:t>
            </a:r>
            <a:r>
              <a:rPr lang="en-US">
                <a:latin typeface="Times New Roman"/>
                <a:ea typeface="+mn-lt"/>
                <a:cs typeface="+mn-lt"/>
              </a:rPr>
              <a:t>effective as in-person audits, provided that auditor competency is good and adequate support from auditee is received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cs typeface="Courier New"/>
              </a:rPr>
              <a:t>Study</a:t>
            </a:r>
            <a:r>
              <a:rPr lang="en-US">
                <a:latin typeface="Times New Roman"/>
                <a:ea typeface="+mn-lt"/>
                <a:cs typeface="+mn-lt"/>
              </a:rPr>
              <a:t> suggests that working closely with auditees and ensuring adequate technological support are key to successful remote audits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Courier New"/>
              </a:rPr>
              <a:t>Challenges</a:t>
            </a:r>
            <a:r>
              <a:rPr lang="en-US">
                <a:latin typeface="Times New Roman"/>
                <a:ea typeface="+mn-lt"/>
                <a:cs typeface="+mn-lt"/>
              </a:rPr>
              <a:t> : Reduced assurance, Difficulties in communication , building trust, and limited access to auditee individuals and data. 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C05D3-8D98-C77C-D9B8-01E75BAC13C7}"/>
              </a:ext>
            </a:extLst>
          </p:cNvPr>
          <p:cNvSpPr/>
          <p:nvPr/>
        </p:nvSpPr>
        <p:spPr>
          <a:xfrm>
            <a:off x="1017739" y="3901334"/>
            <a:ext cx="10386162" cy="22233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Recommendations : </a:t>
            </a:r>
          </a:p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Having the right technological infrastructure and software/hardware are crucial for successful remote audits.</a:t>
            </a:r>
          </a:p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Password Vaults, Proper user access management, Information technology governance, Security control procedures during the crisis, Microsoft teams during videoconferences</a:t>
            </a:r>
          </a:p>
        </p:txBody>
      </p:sp>
    </p:spTree>
    <p:extLst>
      <p:ext uri="{BB962C8B-B14F-4D97-AF65-F5344CB8AC3E}">
        <p14:creationId xmlns:p14="http://schemas.microsoft.com/office/powerpoint/2010/main" val="36499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11050-EA71-0CA7-C1BE-63BAE3EE9C5B}"/>
              </a:ext>
            </a:extLst>
          </p:cNvPr>
          <p:cNvSpPr txBox="1"/>
          <p:nvPr/>
        </p:nvSpPr>
        <p:spPr>
          <a:xfrm>
            <a:off x="835068" y="534965"/>
            <a:ext cx="1068626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Findings are organized into three main themes: Legal implications, Best practices, and International regulations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Risks by emerging new technologies like AI, IoT, Cloud</a:t>
            </a:r>
          </a:p>
          <a:p>
            <a:endParaRPr lang="en-US">
              <a:latin typeface="Times New Roman"/>
              <a:cs typeface="Arial"/>
            </a:endParaRPr>
          </a:p>
          <a:p>
            <a:endParaRPr lang="en-US">
              <a:latin typeface="Times New Roman"/>
              <a:ea typeface="+mn-lt"/>
              <a:cs typeface="Arial"/>
            </a:endParaRPr>
          </a:p>
          <a:p>
            <a:endParaRPr lang="en-US">
              <a:latin typeface="Times New Roman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endParaRPr lang="en-US">
              <a:latin typeface="Times New Roman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ISO/IEC 27001, NIST – Compliance with these frameworks can help organizations demonstrate their commitment to cyber-security and reduce the risk of cyber threats.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GDPR - sets strict guidelines for the collection, use, and storage of personal data and requires organizations to implement appropriate technical and organizational measures to ensure the security of personal data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pPr algn="l"/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8032E-19C0-0B21-C649-00EE89496A6E}"/>
              </a:ext>
            </a:extLst>
          </p:cNvPr>
          <p:cNvSpPr/>
          <p:nvPr/>
        </p:nvSpPr>
        <p:spPr>
          <a:xfrm>
            <a:off x="840287" y="1526609"/>
            <a:ext cx="10688876" cy="20667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0000"/>
                </a:solidFill>
                <a:latin typeface="Times New Roman"/>
                <a:cs typeface="Segoe UI"/>
              </a:rPr>
              <a:t>Suggested critical tools: VPN, MFA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Segoe UI"/>
              </a:rPr>
              <a:t>Techniques mentioned: Secure data storage, Encryption of sensitive data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Segoe UI"/>
              </a:rPr>
              <a:t>Other techniques : Regular security awareness training, Firewalls, Intrusion detection systems, and Endpoint protection software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Segoe UI"/>
              </a:rPr>
              <a:t>Regular security audits and vulnerability assessments is recommended.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05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B58267-C8D6-983C-F7A7-17975A710C73}"/>
              </a:ext>
            </a:extLst>
          </p:cNvPr>
          <p:cNvSpPr txBox="1"/>
          <p:nvPr/>
        </p:nvSpPr>
        <p:spPr>
          <a:xfrm>
            <a:off x="8269787" y="2758335"/>
            <a:ext cx="37557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tx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Mitigation ideology: </a:t>
            </a:r>
          </a:p>
          <a:p>
            <a:r>
              <a:rPr lang="en-US" i="1">
                <a:solidFill>
                  <a:schemeClr val="tx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VPN, DMARC, Secure </a:t>
            </a:r>
            <a:r>
              <a:rPr lang="en-US" i="1" err="1">
                <a:solidFill>
                  <a:schemeClr val="tx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Wifi</a:t>
            </a:r>
            <a:r>
              <a:rPr lang="en-US" i="1">
                <a:solidFill>
                  <a:schemeClr val="tx2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, CIA Security Triad, Moving to Zero Trust Environments, Equipment and Services</a:t>
            </a:r>
            <a:endParaRPr lang="en-US" i="1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0015C-EB64-C48B-D8B2-1AE8788BFEE5}"/>
              </a:ext>
            </a:extLst>
          </p:cNvPr>
          <p:cNvSpPr txBox="1"/>
          <p:nvPr/>
        </p:nvSpPr>
        <p:spPr>
          <a:xfrm>
            <a:off x="1017740" y="-2611"/>
            <a:ext cx="6696205" cy="6655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Times New Roman"/>
                <a:ea typeface="+mn-lt"/>
                <a:cs typeface="Times New Roman"/>
              </a:rPr>
              <a:t>Attacks happened during covid crisis: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In video-conferencing platforms, such as ‘Zoom-bombing’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Emotet</a:t>
            </a:r>
            <a:r>
              <a:rPr lang="en-US">
                <a:latin typeface="Times New Roman"/>
                <a:ea typeface="+mn-lt"/>
                <a:cs typeface="+mn-lt"/>
              </a:rPr>
              <a:t> Malware to steal sensitive and private information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Use of personal device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Directory Traversal Vulnerability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Credential-stuffing attacks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Phishing attacks, </a:t>
            </a:r>
            <a:r>
              <a:rPr lang="en-US">
                <a:latin typeface="Times New Roman"/>
                <a:ea typeface="+mn-lt"/>
                <a:cs typeface="Times New Roman"/>
              </a:rPr>
              <a:t>Cross site scripting,</a:t>
            </a:r>
            <a:r>
              <a:rPr lang="en-US">
                <a:latin typeface="Times New Roman"/>
                <a:ea typeface="+mn-lt"/>
                <a:cs typeface="+mn-lt"/>
              </a:rPr>
              <a:t> Lack of Awareness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Arial"/>
              </a:rPr>
              <a:t>    </a:t>
            </a:r>
            <a:r>
              <a:rPr lang="en-US">
                <a:latin typeface="Times New Roman"/>
                <a:ea typeface="+mn-lt"/>
                <a:cs typeface="+mn-lt"/>
              </a:rPr>
              <a:t>Advance Fraud Scam or A 419 or Advance fee scam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Arial"/>
              </a:rPr>
              <a:t>    </a:t>
            </a:r>
            <a:r>
              <a:rPr lang="en-US">
                <a:latin typeface="Times New Roman"/>
                <a:ea typeface="+mn-lt"/>
                <a:cs typeface="+mn-lt"/>
              </a:rPr>
              <a:t>Isolation and lack of support staff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Arial"/>
              </a:rPr>
              <a:t>    </a:t>
            </a:r>
            <a:r>
              <a:rPr lang="en-US">
                <a:latin typeface="Times New Roman"/>
                <a:ea typeface="+mn-lt"/>
                <a:cs typeface="+mn-lt"/>
              </a:rPr>
              <a:t>Poor internet access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Arial"/>
              </a:rPr>
              <a:t>    </a:t>
            </a:r>
            <a:r>
              <a:rPr lang="en-US">
                <a:latin typeface="Times New Roman"/>
                <a:ea typeface="+mn-lt"/>
                <a:cs typeface="+mn-lt"/>
              </a:rPr>
              <a:t>Swapping Attacks, SIM Swapping, or </a:t>
            </a:r>
            <a:r>
              <a:rPr lang="en-US" err="1">
                <a:latin typeface="Times New Roman"/>
                <a:ea typeface="+mn-lt"/>
                <a:cs typeface="+mn-lt"/>
              </a:rPr>
              <a:t>SIMJacking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82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0C7FEFBD-03D2-E6D3-A43C-B6FE0B77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13" y="1617945"/>
            <a:ext cx="3703617" cy="3632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C733A-CA8B-E496-EA9E-858D2C0850BD}"/>
              </a:ext>
            </a:extLst>
          </p:cNvPr>
          <p:cNvSpPr txBox="1"/>
          <p:nvPr/>
        </p:nvSpPr>
        <p:spPr>
          <a:xfrm>
            <a:off x="454068" y="-511481"/>
            <a:ext cx="10759856" cy="7209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ea typeface="+mn-lt"/>
                <a:cs typeface="+mn-lt"/>
              </a:rPr>
              <a:t>Security Culture Framework: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cs typeface="Arial"/>
              </a:rPr>
              <a:t>•</a:t>
            </a:r>
            <a:r>
              <a:rPr lang="en-US">
                <a:latin typeface="Times New Roman"/>
                <a:ea typeface="+mn-lt"/>
                <a:cs typeface="+mn-lt"/>
              </a:rPr>
              <a:t>   Dimensions are categorized as Assets, Continuity, </a:t>
            </a:r>
            <a:r>
              <a:rPr lang="en-US" err="1">
                <a:latin typeface="Times New Roman"/>
                <a:ea typeface="+mn-lt"/>
                <a:cs typeface="+mn-lt"/>
              </a:rPr>
              <a:t>Access&amp;Trust</a:t>
            </a:r>
            <a:r>
              <a:rPr lang="en-US">
                <a:latin typeface="Times New Roman"/>
                <a:ea typeface="+mn-lt"/>
                <a:cs typeface="+mn-lt"/>
              </a:rPr>
              <a:t>, 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ea typeface="+mn-lt"/>
                <a:cs typeface="+mn-lt"/>
              </a:rPr>
              <a:t>Operations, Defense, Security Governance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Times New Roman"/>
                <a:ea typeface="+mn-lt"/>
                <a:cs typeface="+mn-lt"/>
              </a:rPr>
              <a:t>In the individual level, the Attitude, </a:t>
            </a:r>
            <a:r>
              <a:rPr lang="en-US" err="1">
                <a:latin typeface="Times New Roman"/>
                <a:ea typeface="+mn-lt"/>
                <a:cs typeface="+mn-lt"/>
              </a:rPr>
              <a:t>Behaviour</a:t>
            </a:r>
            <a:r>
              <a:rPr lang="en-US">
                <a:latin typeface="Times New Roman"/>
                <a:ea typeface="+mn-lt"/>
                <a:cs typeface="+mn-lt"/>
              </a:rPr>
              <a:t>, Competency and Awareness perspective dimension are categorized with domains and controls.</a:t>
            </a:r>
            <a:endParaRPr lang="en-US">
              <a:latin typeface="Times New Roman"/>
              <a:cs typeface="Times New Roman"/>
            </a:endParaRPr>
          </a:p>
          <a:p>
            <a:pPr algn="l">
              <a:lnSpc>
                <a:spcPct val="20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98713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1C8207B0E3841A6217B008E51C277" ma:contentTypeVersion="6" ma:contentTypeDescription="Create a new document." ma:contentTypeScope="" ma:versionID="769850f39d7727324b36801f6e69a35c">
  <xsd:schema xmlns:xsd="http://www.w3.org/2001/XMLSchema" xmlns:xs="http://www.w3.org/2001/XMLSchema" xmlns:p="http://schemas.microsoft.com/office/2006/metadata/properties" xmlns:ns2="7900d7a2-fa31-4c7e-bdfd-897bec8a4255" xmlns:ns3="e56667e0-391d-431b-b88d-a2fae90d7cd8" targetNamespace="http://schemas.microsoft.com/office/2006/metadata/properties" ma:root="true" ma:fieldsID="fb0fd566847c5b7800de5431aaed0d62" ns2:_="" ns3:_="">
    <xsd:import namespace="7900d7a2-fa31-4c7e-bdfd-897bec8a4255"/>
    <xsd:import namespace="e56667e0-391d-431b-b88d-a2fae90d7c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0d7a2-fa31-4c7e-bdfd-897bec8a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667e0-391d-431b-b88d-a2fae90d7c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3B1930-BC6F-483E-A163-B60D8020AF63}">
  <ds:schemaRefs>
    <ds:schemaRef ds:uri="7900d7a2-fa31-4c7e-bdfd-897bec8a4255"/>
    <ds:schemaRef ds:uri="e56667e0-391d-431b-b88d-a2fae90d7c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F79A7A-CD3C-47E6-BCAA-3482669C19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7EE1C0-6BB0-46CC-B9EF-AE95A10025CE}">
  <ds:schemaRefs>
    <ds:schemaRef ds:uri="7900d7a2-fa31-4c7e-bdfd-897bec8a4255"/>
    <ds:schemaRef ds:uri="e56667e0-391d-431b-b88d-a2fae90d7c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Narayanan</dc:creator>
  <cp:revision>1</cp:revision>
  <dcterms:created xsi:type="dcterms:W3CDTF">2024-05-22T09:04:53Z</dcterms:created>
  <dcterms:modified xsi:type="dcterms:W3CDTF">2024-05-31T14:59:27Z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0x0101004AA1C8207B0E3841A6217B008E51C277</vt:lpwstr>
  </property>
</Properties>
</file>