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1133951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428"/>
    <p:restoredTop sz="96405"/>
  </p:normalViewPr>
  <p:slideViewPr>
    <p:cSldViewPr snapToGrid="0" snapToObjects="1">
      <p:cViewPr>
        <p:scale>
          <a:sx n="155" d="100"/>
          <a:sy n="155" d="100"/>
        </p:scale>
        <p:origin x="1640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439" y="824885"/>
            <a:ext cx="8504635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7439" y="2647331"/>
            <a:ext cx="8504635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5EC8-5EFE-9646-AED1-59B63C61EEAC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E051-3F9B-BA45-A4FA-5F38E16B5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11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5EC8-5EFE-9646-AED1-59B63C61EEAC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E051-3F9B-BA45-A4FA-5F38E16B5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46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14839" y="268350"/>
            <a:ext cx="2445082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591" y="268350"/>
            <a:ext cx="7193504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5EC8-5EFE-9646-AED1-59B63C61EEAC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E051-3F9B-BA45-A4FA-5F38E16B5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71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5EC8-5EFE-9646-AED1-59B63C61EEAC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E051-3F9B-BA45-A4FA-5F38E16B5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01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686" y="1256579"/>
            <a:ext cx="978033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686" y="3373044"/>
            <a:ext cx="978033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5EC8-5EFE-9646-AED1-59B63C61EEAC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E051-3F9B-BA45-A4FA-5F38E16B5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39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592" y="1341750"/>
            <a:ext cx="481929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40628" y="1341750"/>
            <a:ext cx="481929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5EC8-5EFE-9646-AED1-59B63C61EEAC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E051-3F9B-BA45-A4FA-5F38E16B5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60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68" y="268350"/>
            <a:ext cx="978033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1069" y="1235577"/>
            <a:ext cx="4797145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069" y="1841114"/>
            <a:ext cx="4797145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40628" y="1235577"/>
            <a:ext cx="4820770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40628" y="1841114"/>
            <a:ext cx="4820770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5EC8-5EFE-9646-AED1-59B63C61EEAC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E051-3F9B-BA45-A4FA-5F38E16B5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17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5EC8-5EFE-9646-AED1-59B63C61EEAC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E051-3F9B-BA45-A4FA-5F38E16B5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80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5EC8-5EFE-9646-AED1-59B63C61EEAC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E051-3F9B-BA45-A4FA-5F38E16B5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15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69" y="336021"/>
            <a:ext cx="3657288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0770" y="725712"/>
            <a:ext cx="5740628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1069" y="1512094"/>
            <a:ext cx="3657288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5EC8-5EFE-9646-AED1-59B63C61EEAC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E051-3F9B-BA45-A4FA-5F38E16B5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22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69" y="336021"/>
            <a:ext cx="3657288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20770" y="725712"/>
            <a:ext cx="5740628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1069" y="1512094"/>
            <a:ext cx="3657288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5EC8-5EFE-9646-AED1-59B63C61EEAC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E051-3F9B-BA45-A4FA-5F38E16B5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13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592" y="268350"/>
            <a:ext cx="978033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592" y="1341750"/>
            <a:ext cx="978033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592" y="4671624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5EC8-5EFE-9646-AED1-59B63C61EEAC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56214" y="4671624"/>
            <a:ext cx="382708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531" y="4671624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FE051-3F9B-BA45-A4FA-5F38E16B5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338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AE2D54-AE0F-4F47-8527-584ED78ABB0C}"/>
              </a:ext>
            </a:extLst>
          </p:cNvPr>
          <p:cNvSpPr/>
          <p:nvPr/>
        </p:nvSpPr>
        <p:spPr>
          <a:xfrm>
            <a:off x="199419" y="901046"/>
            <a:ext cx="1364342" cy="740228"/>
          </a:xfrm>
          <a:prstGeom prst="roundRect">
            <a:avLst/>
          </a:prstGeom>
          <a:ln w="28575">
            <a:solidFill>
              <a:srgbClr val="086A7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Perceptual input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F4E9112-AB83-954F-8556-A5D629721406}"/>
              </a:ext>
            </a:extLst>
          </p:cNvPr>
          <p:cNvSpPr/>
          <p:nvPr/>
        </p:nvSpPr>
        <p:spPr>
          <a:xfrm>
            <a:off x="199419" y="1831658"/>
            <a:ext cx="1364342" cy="740228"/>
          </a:xfrm>
          <a:prstGeom prst="roundRect">
            <a:avLst/>
          </a:prstGeom>
          <a:ln w="28575">
            <a:solidFill>
              <a:srgbClr val="086A7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Cognitive input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D8391F5-1554-FD47-BD48-34AADB056D8B}"/>
              </a:ext>
            </a:extLst>
          </p:cNvPr>
          <p:cNvSpPr/>
          <p:nvPr/>
        </p:nvSpPr>
        <p:spPr>
          <a:xfrm>
            <a:off x="199419" y="2762270"/>
            <a:ext cx="1364342" cy="740228"/>
          </a:xfrm>
          <a:prstGeom prst="roundRect">
            <a:avLst/>
          </a:prstGeom>
          <a:ln w="28575">
            <a:solidFill>
              <a:schemeClr val="accent3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Emotion input?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F49E2CE-6A1C-D549-99E2-53595521E68C}"/>
              </a:ext>
            </a:extLst>
          </p:cNvPr>
          <p:cNvSpPr/>
          <p:nvPr/>
        </p:nvSpPr>
        <p:spPr>
          <a:xfrm>
            <a:off x="2151436" y="160825"/>
            <a:ext cx="1565226" cy="3938159"/>
          </a:xfrm>
          <a:prstGeom prst="roundRect">
            <a:avLst/>
          </a:prstGeom>
          <a:ln w="28575">
            <a:solidFill>
              <a:srgbClr val="086A7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Beauty</a:t>
            </a:r>
          </a:p>
          <a:p>
            <a:pPr algn="ctr">
              <a:lnSpc>
                <a:spcPts val="4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Skill</a:t>
            </a:r>
          </a:p>
          <a:p>
            <a:pPr algn="ctr">
              <a:lnSpc>
                <a:spcPts val="4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Novelty</a:t>
            </a:r>
          </a:p>
          <a:p>
            <a:pPr algn="ctr">
              <a:lnSpc>
                <a:spcPts val="4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</a:p>
          <a:p>
            <a:pPr algn="ctr">
              <a:lnSpc>
                <a:spcPts val="4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</a:p>
          <a:p>
            <a:pPr algn="ctr">
              <a:lnSpc>
                <a:spcPts val="4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</a:p>
          <a:p>
            <a:pPr algn="ctr">
              <a:lnSpc>
                <a:spcPts val="4000"/>
              </a:lnSpc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Emotion</a:t>
            </a:r>
            <a:endParaRPr lang="en-GB" sz="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42E8BB0-4A88-5A40-8E11-7F9CC68FE875}"/>
              </a:ext>
            </a:extLst>
          </p:cNvPr>
          <p:cNvSpPr/>
          <p:nvPr/>
        </p:nvSpPr>
        <p:spPr>
          <a:xfrm>
            <a:off x="4304337" y="1841538"/>
            <a:ext cx="1364342" cy="740228"/>
          </a:xfrm>
          <a:prstGeom prst="roundRect">
            <a:avLst/>
          </a:prstGeom>
          <a:ln w="28575">
            <a:solidFill>
              <a:srgbClr val="086A7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Aesthetic judgment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734A0F-7526-8444-9ED9-FBE38A3C75A7}"/>
              </a:ext>
            </a:extLst>
          </p:cNvPr>
          <p:cNvSpPr txBox="1"/>
          <p:nvPr/>
        </p:nvSpPr>
        <p:spPr>
          <a:xfrm>
            <a:off x="8182893" y="113366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Emotion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69E092-B1AF-274B-99CD-C02B0C7D1EB7}"/>
              </a:ext>
            </a:extLst>
          </p:cNvPr>
          <p:cNvSpPr txBox="1"/>
          <p:nvPr/>
        </p:nvSpPr>
        <p:spPr>
          <a:xfrm>
            <a:off x="8316744" y="174277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Liking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B008FB-0F2F-EE48-8825-C9DEDF79926C}"/>
              </a:ext>
            </a:extLst>
          </p:cNvPr>
          <p:cNvSpPr txBox="1"/>
          <p:nvPr/>
        </p:nvSpPr>
        <p:spPr>
          <a:xfrm>
            <a:off x="8196519" y="2363167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Disliking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F6E5FA-63F3-634C-BB59-BD91B2C3B00B}"/>
              </a:ext>
            </a:extLst>
          </p:cNvPr>
          <p:cNvSpPr txBox="1"/>
          <p:nvPr/>
        </p:nvSpPr>
        <p:spPr>
          <a:xfrm>
            <a:off x="8182893" y="302871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Emotion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38378C-C23A-3645-8C33-90302139615A}"/>
              </a:ext>
            </a:extLst>
          </p:cNvPr>
          <p:cNvCxnSpPr>
            <a:cxnSpLocks/>
          </p:cNvCxnSpPr>
          <p:nvPr/>
        </p:nvCxnSpPr>
        <p:spPr>
          <a:xfrm flipV="1">
            <a:off x="8037707" y="1641279"/>
            <a:ext cx="1307115" cy="1253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FAEFCE-1D36-C844-B1FA-B60BDCD6FFBD}"/>
              </a:ext>
            </a:extLst>
          </p:cNvPr>
          <p:cNvCxnSpPr>
            <a:cxnSpLocks/>
          </p:cNvCxnSpPr>
          <p:nvPr/>
        </p:nvCxnSpPr>
        <p:spPr>
          <a:xfrm>
            <a:off x="8037707" y="2918652"/>
            <a:ext cx="1307115" cy="0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44FC12-42E0-C94A-8D52-BF644AB79C18}"/>
              </a:ext>
            </a:extLst>
          </p:cNvPr>
          <p:cNvSpPr txBox="1"/>
          <p:nvPr/>
        </p:nvSpPr>
        <p:spPr>
          <a:xfrm>
            <a:off x="9551853" y="1488647"/>
            <a:ext cx="16108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3"/>
                </a:solidFill>
              </a:rPr>
              <a:t>Aesthetic threshold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5A500B-0A1F-A64A-A1C6-62274FF544E2}"/>
              </a:ext>
            </a:extLst>
          </p:cNvPr>
          <p:cNvSpPr txBox="1"/>
          <p:nvPr/>
        </p:nvSpPr>
        <p:spPr>
          <a:xfrm>
            <a:off x="9551853" y="2764772"/>
            <a:ext cx="16108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3"/>
                </a:solidFill>
              </a:rPr>
              <a:t>Aesthetic threshold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B51BB43-B3EA-EE4E-84D1-EA597E22A9D1}"/>
              </a:ext>
            </a:extLst>
          </p:cNvPr>
          <p:cNvCxnSpPr>
            <a:cxnSpLocks/>
          </p:cNvCxnSpPr>
          <p:nvPr/>
        </p:nvCxnSpPr>
        <p:spPr>
          <a:xfrm flipV="1">
            <a:off x="5739250" y="1425339"/>
            <a:ext cx="376692" cy="446873"/>
          </a:xfrm>
          <a:prstGeom prst="line">
            <a:avLst/>
          </a:prstGeom>
          <a:ln w="28575">
            <a:solidFill>
              <a:srgbClr val="086A72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3CF5607-3872-A748-9A6D-D5FF2930B056}"/>
              </a:ext>
            </a:extLst>
          </p:cNvPr>
          <p:cNvGrpSpPr/>
          <p:nvPr/>
        </p:nvGrpSpPr>
        <p:grpSpPr>
          <a:xfrm>
            <a:off x="6115942" y="1133674"/>
            <a:ext cx="1176604" cy="2202829"/>
            <a:chOff x="6145501" y="1984718"/>
            <a:chExt cx="1176604" cy="220282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FF772A9-4B1C-0643-80CA-6DA6381CA776}"/>
                </a:ext>
              </a:extLst>
            </p:cNvPr>
            <p:cNvSpPr txBox="1"/>
            <p:nvPr/>
          </p:nvSpPr>
          <p:spPr>
            <a:xfrm>
              <a:off x="6145501" y="1984718"/>
              <a:ext cx="11271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Very positive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C7130A7-351A-5E42-90A9-FB1F45DB1080}"/>
                </a:ext>
              </a:extLst>
            </p:cNvPr>
            <p:cNvSpPr txBox="1"/>
            <p:nvPr/>
          </p:nvSpPr>
          <p:spPr>
            <a:xfrm>
              <a:off x="6300231" y="3246273"/>
              <a:ext cx="8287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Negative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1D8AECF-C498-AC4D-BDD7-F4803D065289}"/>
                </a:ext>
              </a:extLst>
            </p:cNvPr>
            <p:cNvSpPr txBox="1"/>
            <p:nvPr/>
          </p:nvSpPr>
          <p:spPr>
            <a:xfrm>
              <a:off x="6337998" y="2603453"/>
              <a:ext cx="75322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Positive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7D6956-982F-2249-8012-DDB62E810F43}"/>
                </a:ext>
              </a:extLst>
            </p:cNvPr>
            <p:cNvSpPr txBox="1"/>
            <p:nvPr/>
          </p:nvSpPr>
          <p:spPr>
            <a:xfrm>
              <a:off x="6145501" y="3879770"/>
              <a:ext cx="117660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Very negative</a:t>
              </a: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08932D-F5DA-1444-937E-EA1096AC015D}"/>
              </a:ext>
            </a:extLst>
          </p:cNvPr>
          <p:cNvCxnSpPr>
            <a:cxnSpLocks/>
          </p:cNvCxnSpPr>
          <p:nvPr/>
        </p:nvCxnSpPr>
        <p:spPr>
          <a:xfrm flipV="1">
            <a:off x="5752346" y="1906289"/>
            <a:ext cx="363605" cy="242880"/>
          </a:xfrm>
          <a:prstGeom prst="line">
            <a:avLst/>
          </a:prstGeom>
          <a:ln w="28575">
            <a:solidFill>
              <a:srgbClr val="086A72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BF2B788-B667-324A-9AAF-9998FB22EEF2}"/>
              </a:ext>
            </a:extLst>
          </p:cNvPr>
          <p:cNvCxnSpPr>
            <a:cxnSpLocks/>
          </p:cNvCxnSpPr>
          <p:nvPr/>
        </p:nvCxnSpPr>
        <p:spPr>
          <a:xfrm>
            <a:off x="5752336" y="2322343"/>
            <a:ext cx="363606" cy="226766"/>
          </a:xfrm>
          <a:prstGeom prst="line">
            <a:avLst/>
          </a:prstGeom>
          <a:ln w="28575">
            <a:solidFill>
              <a:srgbClr val="086A72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A8B3DF8-9499-5A4C-8861-C50DBE033176}"/>
              </a:ext>
            </a:extLst>
          </p:cNvPr>
          <p:cNvCxnSpPr>
            <a:cxnSpLocks/>
          </p:cNvCxnSpPr>
          <p:nvPr/>
        </p:nvCxnSpPr>
        <p:spPr>
          <a:xfrm>
            <a:off x="5752345" y="2541877"/>
            <a:ext cx="314105" cy="457372"/>
          </a:xfrm>
          <a:prstGeom prst="line">
            <a:avLst/>
          </a:prstGeom>
          <a:ln w="28575">
            <a:solidFill>
              <a:srgbClr val="086A72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04D4961-020B-A54C-A777-1D0592DC95C7}"/>
              </a:ext>
            </a:extLst>
          </p:cNvPr>
          <p:cNvCxnSpPr>
            <a:cxnSpLocks/>
          </p:cNvCxnSpPr>
          <p:nvPr/>
        </p:nvCxnSpPr>
        <p:spPr>
          <a:xfrm flipV="1">
            <a:off x="7386026" y="1318341"/>
            <a:ext cx="448474" cy="1"/>
          </a:xfrm>
          <a:prstGeom prst="line">
            <a:avLst/>
          </a:prstGeom>
          <a:ln w="28575">
            <a:solidFill>
              <a:srgbClr val="086A72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E9F65E-A3BA-6541-8A8B-8972B549280F}"/>
              </a:ext>
            </a:extLst>
          </p:cNvPr>
          <p:cNvCxnSpPr>
            <a:cxnSpLocks/>
          </p:cNvCxnSpPr>
          <p:nvPr/>
        </p:nvCxnSpPr>
        <p:spPr>
          <a:xfrm flipV="1">
            <a:off x="7383368" y="1913618"/>
            <a:ext cx="448474" cy="1"/>
          </a:xfrm>
          <a:prstGeom prst="line">
            <a:avLst/>
          </a:prstGeom>
          <a:ln w="28575">
            <a:solidFill>
              <a:srgbClr val="086A72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5258DC-8A6B-3543-9A43-51B785ECDAE9}"/>
              </a:ext>
            </a:extLst>
          </p:cNvPr>
          <p:cNvCxnSpPr>
            <a:cxnSpLocks/>
          </p:cNvCxnSpPr>
          <p:nvPr/>
        </p:nvCxnSpPr>
        <p:spPr>
          <a:xfrm flipV="1">
            <a:off x="7380889" y="2539262"/>
            <a:ext cx="448474" cy="1"/>
          </a:xfrm>
          <a:prstGeom prst="line">
            <a:avLst/>
          </a:prstGeom>
          <a:ln w="28575">
            <a:solidFill>
              <a:srgbClr val="086A72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D9144D9-D2E9-FE4C-940A-1211E73E26D2}"/>
              </a:ext>
            </a:extLst>
          </p:cNvPr>
          <p:cNvCxnSpPr>
            <a:cxnSpLocks/>
          </p:cNvCxnSpPr>
          <p:nvPr/>
        </p:nvCxnSpPr>
        <p:spPr>
          <a:xfrm flipV="1">
            <a:off x="7390389" y="3187273"/>
            <a:ext cx="448474" cy="1"/>
          </a:xfrm>
          <a:prstGeom prst="line">
            <a:avLst/>
          </a:prstGeom>
          <a:ln w="28575">
            <a:solidFill>
              <a:srgbClr val="086A72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EF9D34E-901B-2C44-8C04-F181CE7DADBC}"/>
              </a:ext>
            </a:extLst>
          </p:cNvPr>
          <p:cNvCxnSpPr>
            <a:cxnSpLocks/>
          </p:cNvCxnSpPr>
          <p:nvPr/>
        </p:nvCxnSpPr>
        <p:spPr>
          <a:xfrm>
            <a:off x="1699009" y="1287554"/>
            <a:ext cx="308878" cy="0"/>
          </a:xfrm>
          <a:prstGeom prst="line">
            <a:avLst/>
          </a:prstGeom>
          <a:ln w="28575">
            <a:solidFill>
              <a:srgbClr val="086A72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C490696-85FA-FD4B-AC6D-660EEC6FC7A7}"/>
              </a:ext>
            </a:extLst>
          </p:cNvPr>
          <p:cNvCxnSpPr>
            <a:cxnSpLocks/>
          </p:cNvCxnSpPr>
          <p:nvPr/>
        </p:nvCxnSpPr>
        <p:spPr>
          <a:xfrm>
            <a:off x="1699009" y="2211652"/>
            <a:ext cx="308878" cy="0"/>
          </a:xfrm>
          <a:prstGeom prst="line">
            <a:avLst/>
          </a:prstGeom>
          <a:ln w="28575">
            <a:solidFill>
              <a:srgbClr val="086A72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077EE70-9EC0-F349-AA04-1BA3A3926691}"/>
              </a:ext>
            </a:extLst>
          </p:cNvPr>
          <p:cNvCxnSpPr>
            <a:cxnSpLocks/>
          </p:cNvCxnSpPr>
          <p:nvPr/>
        </p:nvCxnSpPr>
        <p:spPr>
          <a:xfrm>
            <a:off x="1699009" y="3132384"/>
            <a:ext cx="308878" cy="0"/>
          </a:xfrm>
          <a:prstGeom prst="line">
            <a:avLst/>
          </a:prstGeom>
          <a:ln w="28575">
            <a:solidFill>
              <a:schemeClr val="accent3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90BDD84-E477-D946-982D-8A185265EC49}"/>
              </a:ext>
            </a:extLst>
          </p:cNvPr>
          <p:cNvCxnSpPr>
            <a:cxnSpLocks/>
          </p:cNvCxnSpPr>
          <p:nvPr/>
        </p:nvCxnSpPr>
        <p:spPr>
          <a:xfrm>
            <a:off x="3849542" y="2211652"/>
            <a:ext cx="308878" cy="0"/>
          </a:xfrm>
          <a:prstGeom prst="line">
            <a:avLst/>
          </a:prstGeom>
          <a:ln w="28575">
            <a:solidFill>
              <a:srgbClr val="086A72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2F93DBA-219C-C540-ABC2-D3FBE0FE426B}"/>
              </a:ext>
            </a:extLst>
          </p:cNvPr>
          <p:cNvCxnSpPr>
            <a:cxnSpLocks/>
          </p:cNvCxnSpPr>
          <p:nvPr/>
        </p:nvCxnSpPr>
        <p:spPr>
          <a:xfrm flipV="1">
            <a:off x="857956" y="3639254"/>
            <a:ext cx="0" cy="540000"/>
          </a:xfrm>
          <a:prstGeom prst="line">
            <a:avLst/>
          </a:prstGeom>
          <a:ln w="28575">
            <a:solidFill>
              <a:schemeClr val="accent3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8850F66-587B-F042-A71C-5D0AD408058E}"/>
              </a:ext>
            </a:extLst>
          </p:cNvPr>
          <p:cNvSpPr txBox="1"/>
          <p:nvPr/>
        </p:nvSpPr>
        <p:spPr>
          <a:xfrm>
            <a:off x="210505" y="4260144"/>
            <a:ext cx="1353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BRECVEM</a:t>
            </a:r>
            <a:br>
              <a:rPr lang="en-GB" dirty="0"/>
            </a:br>
            <a:r>
              <a:rPr lang="en-GB" dirty="0"/>
              <a:t>mechanisms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9E6FB7E-5A1B-A849-A140-1AB58C64BA13}"/>
              </a:ext>
            </a:extLst>
          </p:cNvPr>
          <p:cNvSpPr txBox="1"/>
          <p:nvPr/>
        </p:nvSpPr>
        <p:spPr>
          <a:xfrm>
            <a:off x="2403590" y="4260144"/>
            <a:ext cx="1060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Aesthetic</a:t>
            </a:r>
          </a:p>
          <a:p>
            <a:pPr algn="ctr"/>
            <a:r>
              <a:rPr lang="en-GB" dirty="0"/>
              <a:t>criteria</a:t>
            </a:r>
          </a:p>
        </p:txBody>
      </p:sp>
    </p:spTree>
    <p:extLst>
      <p:ext uri="{BB962C8B-B14F-4D97-AF65-F5344CB8AC3E}">
        <p14:creationId xmlns:p14="http://schemas.microsoft.com/office/powerpoint/2010/main" val="2711911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35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Harrison</dc:creator>
  <cp:lastModifiedBy>Peter Harrison</cp:lastModifiedBy>
  <cp:revision>11</cp:revision>
  <cp:lastPrinted>2022-01-26T20:04:50Z</cp:lastPrinted>
  <dcterms:created xsi:type="dcterms:W3CDTF">2022-01-26T19:37:16Z</dcterms:created>
  <dcterms:modified xsi:type="dcterms:W3CDTF">2022-01-26T20:05:41Z</dcterms:modified>
</cp:coreProperties>
</file>