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DC36-0BAD-D740-8617-718E6C1B5A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CE71-4EAC-6744-ABE0-F9FDC8C2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Member Sign Up and Initial member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9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38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980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Article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4</dc:title>
  <dc:creator>damen cody</dc:creator>
  <cp:lastModifiedBy>damen cody</cp:lastModifiedBy>
  <cp:revision>1</cp:revision>
  <dcterms:created xsi:type="dcterms:W3CDTF">2015-09-22T03:04:46Z</dcterms:created>
  <dcterms:modified xsi:type="dcterms:W3CDTF">2015-09-22T03:10:03Z</dcterms:modified>
</cp:coreProperties>
</file>