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6FFC-0D3F-924B-94E9-6B5566B410E8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F37D-BB4E-5F46-A46D-BC529F03D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MAD DEP Production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Splash Screen and initial web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8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5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MAD DEP Production Designs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DEP Production Designs</dc:title>
  <dc:creator>damen cody</dc:creator>
  <cp:lastModifiedBy>damen cody</cp:lastModifiedBy>
  <cp:revision>2</cp:revision>
  <dcterms:created xsi:type="dcterms:W3CDTF">2015-09-22T00:19:44Z</dcterms:created>
  <dcterms:modified xsi:type="dcterms:W3CDTF">2015-09-22T03:16:00Z</dcterms:modified>
</cp:coreProperties>
</file>