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13"/>
  </p:normalViewPr>
  <p:slideViewPr>
    <p:cSldViewPr snapToGrid="0" snapToObjects="1">
      <p:cViewPr varScale="1">
        <p:scale>
          <a:sx n="121" d="100"/>
          <a:sy n="121" d="100"/>
        </p:scale>
        <p:origin x="20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0B064-D0B6-9345-AFC7-0EF4C04CCE3A}" type="datetimeFigureOut">
              <a:rPr lang="en-US" smtClean="0"/>
              <a:t>9/22/15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99808-921E-B344-A404-30888C346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838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0B064-D0B6-9345-AFC7-0EF4C04CCE3A}" type="datetimeFigureOut">
              <a:rPr lang="en-US" smtClean="0"/>
              <a:t>9/22/15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99808-921E-B344-A404-30888C346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617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0B064-D0B6-9345-AFC7-0EF4C04CCE3A}" type="datetimeFigureOut">
              <a:rPr lang="en-US" smtClean="0"/>
              <a:t>9/22/15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99808-921E-B344-A404-30888C346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997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0B064-D0B6-9345-AFC7-0EF4C04CCE3A}" type="datetimeFigureOut">
              <a:rPr lang="en-US" smtClean="0"/>
              <a:t>9/22/15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99808-921E-B344-A404-30888C346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365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0B064-D0B6-9345-AFC7-0EF4C04CCE3A}" type="datetimeFigureOut">
              <a:rPr lang="en-US" smtClean="0"/>
              <a:t>9/22/15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99808-921E-B344-A404-30888C346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13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0B064-D0B6-9345-AFC7-0EF4C04CCE3A}" type="datetimeFigureOut">
              <a:rPr lang="en-US" smtClean="0"/>
              <a:t>9/22/15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99808-921E-B344-A404-30888C346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665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0B064-D0B6-9345-AFC7-0EF4C04CCE3A}" type="datetimeFigureOut">
              <a:rPr lang="en-US" smtClean="0"/>
              <a:t>9/22/15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99808-921E-B344-A404-30888C346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00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0B064-D0B6-9345-AFC7-0EF4C04CCE3A}" type="datetimeFigureOut">
              <a:rPr lang="en-US" smtClean="0"/>
              <a:t>9/22/15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99808-921E-B344-A404-30888C346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33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0B064-D0B6-9345-AFC7-0EF4C04CCE3A}" type="datetimeFigureOut">
              <a:rPr lang="en-US" smtClean="0"/>
              <a:t>9/22/15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99808-921E-B344-A404-30888C346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8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0B064-D0B6-9345-AFC7-0EF4C04CCE3A}" type="datetimeFigureOut">
              <a:rPr lang="en-US" smtClean="0"/>
              <a:t>9/22/15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99808-921E-B344-A404-30888C346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196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0B064-D0B6-9345-AFC7-0EF4C04CCE3A}" type="datetimeFigureOut">
              <a:rPr lang="en-US" smtClean="0"/>
              <a:t>9/22/15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99808-921E-B344-A404-30888C346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02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0B064-D0B6-9345-AFC7-0EF4C04CCE3A}" type="datetimeFigureOut">
              <a:rPr lang="en-US" smtClean="0"/>
              <a:t>9/22/15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99808-921E-B344-A404-30888C346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78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Article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Volunteer Application and initial Home </a:t>
            </a:r>
            <a:r>
              <a:rPr lang="en-US" dirty="0"/>
              <a:t>P</a:t>
            </a:r>
            <a:r>
              <a:rPr lang="en-US" dirty="0" smtClean="0"/>
              <a:t>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966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966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538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</Words>
  <Application>Microsoft Macintosh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Article 5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damen cody</dc:creator>
  <cp:lastModifiedBy>damen cody</cp:lastModifiedBy>
  <cp:revision>2</cp:revision>
  <dcterms:created xsi:type="dcterms:W3CDTF">2015-09-22T03:10:08Z</dcterms:created>
  <dcterms:modified xsi:type="dcterms:W3CDTF">2015-09-22T03:13:56Z</dcterms:modified>
</cp:coreProperties>
</file>