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2"/>
  </p:notesMasterIdLst>
  <p:sldIdLst>
    <p:sldId id="256" r:id="rId2"/>
    <p:sldId id="257" r:id="rId3"/>
    <p:sldId id="258" r:id="rId4"/>
    <p:sldId id="261" r:id="rId5"/>
    <p:sldId id="259" r:id="rId6"/>
    <p:sldId id="260" r:id="rId7"/>
    <p:sldId id="265"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306" r:id="rId21"/>
    <p:sldId id="276" r:id="rId22"/>
    <p:sldId id="277" r:id="rId23"/>
    <p:sldId id="278" r:id="rId24"/>
    <p:sldId id="279" r:id="rId25"/>
    <p:sldId id="280" r:id="rId26"/>
    <p:sldId id="282" r:id="rId27"/>
    <p:sldId id="281"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7" r:id="rId42"/>
    <p:sldId id="298" r:id="rId43"/>
    <p:sldId id="299" r:id="rId44"/>
    <p:sldId id="300" r:id="rId45"/>
    <p:sldId id="301" r:id="rId46"/>
    <p:sldId id="302" r:id="rId47"/>
    <p:sldId id="303" r:id="rId48"/>
    <p:sldId id="305" r:id="rId49"/>
    <p:sldId id="304" r:id="rId50"/>
    <p:sldId id="29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30FCE4-B26C-FB4A-B971-C8C4D907F38B}" v="2287" dt="2019-11-20T05:59:37.430"/>
    <p1510:client id="{F5CFCFC3-7E1E-449A-A241-5BA02D369B4D}" v="18" dt="2019-11-21T04:04:06.1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mya John" userId="eb3f5ca63e5e17ce" providerId="Windows Live" clId="Web-{6622D9CF-BA60-4C2C-896F-883586457B7C}"/>
    <pc:docChg chg="addSld modSld">
      <pc:chgData name="Saumya John" userId="eb3f5ca63e5e17ce" providerId="Windows Live" clId="Web-{6622D9CF-BA60-4C2C-896F-883586457B7C}" dt="2019-10-10T07:28:47.184" v="2026"/>
      <pc:docMkLst>
        <pc:docMk/>
      </pc:docMkLst>
      <pc:sldChg chg="modSp">
        <pc:chgData name="Saumya John" userId="eb3f5ca63e5e17ce" providerId="Windows Live" clId="Web-{6622D9CF-BA60-4C2C-896F-883586457B7C}" dt="2019-10-10T05:23:03.174" v="544" actId="1076"/>
        <pc:sldMkLst>
          <pc:docMk/>
          <pc:sldMk cId="3926840572" sldId="258"/>
        </pc:sldMkLst>
        <pc:picChg chg="mod">
          <ac:chgData name="Saumya John" userId="eb3f5ca63e5e17ce" providerId="Windows Live" clId="Web-{6622D9CF-BA60-4C2C-896F-883586457B7C}" dt="2019-10-10T05:23:03.174" v="544" actId="1076"/>
          <ac:picMkLst>
            <pc:docMk/>
            <pc:sldMk cId="3926840572" sldId="258"/>
            <ac:picMk id="4" creationId="{99477E8F-E278-B04F-AE8C-FDF44B6E0279}"/>
          </ac:picMkLst>
        </pc:picChg>
      </pc:sldChg>
      <pc:sldChg chg="modSp">
        <pc:chgData name="Saumya John" userId="eb3f5ca63e5e17ce" providerId="Windows Live" clId="Web-{6622D9CF-BA60-4C2C-896F-883586457B7C}" dt="2019-10-10T04:49:01.455" v="49" actId="20577"/>
        <pc:sldMkLst>
          <pc:docMk/>
          <pc:sldMk cId="3777358651" sldId="269"/>
        </pc:sldMkLst>
        <pc:spChg chg="mod">
          <ac:chgData name="Saumya John" userId="eb3f5ca63e5e17ce" providerId="Windows Live" clId="Web-{6622D9CF-BA60-4C2C-896F-883586457B7C}" dt="2019-10-10T04:49:01.455" v="49" actId="20577"/>
          <ac:spMkLst>
            <pc:docMk/>
            <pc:sldMk cId="3777358651" sldId="269"/>
            <ac:spMk id="3" creationId="{4942D0C5-D4D8-F642-A7B2-0D9987B993F5}"/>
          </ac:spMkLst>
        </pc:spChg>
      </pc:sldChg>
      <pc:sldChg chg="modSp new">
        <pc:chgData name="Saumya John" userId="eb3f5ca63e5e17ce" providerId="Windows Live" clId="Web-{6622D9CF-BA60-4C2C-896F-883586457B7C}" dt="2019-10-10T05:16:03.033" v="282" actId="20577"/>
        <pc:sldMkLst>
          <pc:docMk/>
          <pc:sldMk cId="1361865322" sldId="270"/>
        </pc:sldMkLst>
        <pc:spChg chg="mod">
          <ac:chgData name="Saumya John" userId="eb3f5ca63e5e17ce" providerId="Windows Live" clId="Web-{6622D9CF-BA60-4C2C-896F-883586457B7C}" dt="2019-10-10T05:06:37.126" v="57" actId="20577"/>
          <ac:spMkLst>
            <pc:docMk/>
            <pc:sldMk cId="1361865322" sldId="270"/>
            <ac:spMk id="2" creationId="{C0075A50-8AFB-45A1-8861-1A562C8895D0}"/>
          </ac:spMkLst>
        </pc:spChg>
        <pc:spChg chg="mod">
          <ac:chgData name="Saumya John" userId="eb3f5ca63e5e17ce" providerId="Windows Live" clId="Web-{6622D9CF-BA60-4C2C-896F-883586457B7C}" dt="2019-10-10T05:16:03.033" v="282" actId="20577"/>
          <ac:spMkLst>
            <pc:docMk/>
            <pc:sldMk cId="1361865322" sldId="270"/>
            <ac:spMk id="3" creationId="{0EAB505C-4B1E-419A-B8D9-6FD0025B4A60}"/>
          </ac:spMkLst>
        </pc:spChg>
      </pc:sldChg>
      <pc:sldChg chg="modSp new">
        <pc:chgData name="Saumya John" userId="eb3f5ca63e5e17ce" providerId="Windows Live" clId="Web-{6622D9CF-BA60-4C2C-896F-883586457B7C}" dt="2019-10-10T05:20:21.205" v="533" actId="20577"/>
        <pc:sldMkLst>
          <pc:docMk/>
          <pc:sldMk cId="2424076880" sldId="271"/>
        </pc:sldMkLst>
        <pc:spChg chg="mod">
          <ac:chgData name="Saumya John" userId="eb3f5ca63e5e17ce" providerId="Windows Live" clId="Web-{6622D9CF-BA60-4C2C-896F-883586457B7C}" dt="2019-10-10T05:17:26.158" v="294" actId="20577"/>
          <ac:spMkLst>
            <pc:docMk/>
            <pc:sldMk cId="2424076880" sldId="271"/>
            <ac:spMk id="2" creationId="{2B2273D0-C6A6-4C6D-B1A1-3BD5157EB9C2}"/>
          </ac:spMkLst>
        </pc:spChg>
        <pc:spChg chg="mod">
          <ac:chgData name="Saumya John" userId="eb3f5ca63e5e17ce" providerId="Windows Live" clId="Web-{6622D9CF-BA60-4C2C-896F-883586457B7C}" dt="2019-10-10T05:20:21.205" v="533" actId="20577"/>
          <ac:spMkLst>
            <pc:docMk/>
            <pc:sldMk cId="2424076880" sldId="271"/>
            <ac:spMk id="3" creationId="{71725A97-BCC0-48DA-9BB3-66BB8581725A}"/>
          </ac:spMkLst>
        </pc:spChg>
      </pc:sldChg>
      <pc:sldChg chg="modSp new mod chgLayout">
        <pc:chgData name="Saumya John" userId="eb3f5ca63e5e17ce" providerId="Windows Live" clId="Web-{6622D9CF-BA60-4C2C-896F-883586457B7C}" dt="2019-10-10T05:21:17.080" v="538" actId="20577"/>
        <pc:sldMkLst>
          <pc:docMk/>
          <pc:sldMk cId="2385765991" sldId="272"/>
        </pc:sldMkLst>
        <pc:spChg chg="mod ord">
          <ac:chgData name="Saumya John" userId="eb3f5ca63e5e17ce" providerId="Windows Live" clId="Web-{6622D9CF-BA60-4C2C-896F-883586457B7C}" dt="2019-10-10T05:21:17.080" v="538" actId="20577"/>
          <ac:spMkLst>
            <pc:docMk/>
            <pc:sldMk cId="2385765991" sldId="272"/>
            <ac:spMk id="2" creationId="{9E15B22B-ACA6-4635-8432-A68A541EBF6A}"/>
          </ac:spMkLst>
        </pc:spChg>
        <pc:spChg chg="mod ord">
          <ac:chgData name="Saumya John" userId="eb3f5ca63e5e17ce" providerId="Windows Live" clId="Web-{6622D9CF-BA60-4C2C-896F-883586457B7C}" dt="2019-10-10T05:21:02.174" v="536"/>
          <ac:spMkLst>
            <pc:docMk/>
            <pc:sldMk cId="2385765991" sldId="272"/>
            <ac:spMk id="3" creationId="{50344F05-1B7F-4839-9543-3E75B88E9B28}"/>
          </ac:spMkLst>
        </pc:spChg>
      </pc:sldChg>
      <pc:sldChg chg="modSp new">
        <pc:chgData name="Saumya John" userId="eb3f5ca63e5e17ce" providerId="Windows Live" clId="Web-{6622D9CF-BA60-4C2C-896F-883586457B7C}" dt="2019-10-10T05:22:38.424" v="541" actId="20577"/>
        <pc:sldMkLst>
          <pc:docMk/>
          <pc:sldMk cId="445542371" sldId="273"/>
        </pc:sldMkLst>
        <pc:spChg chg="mod">
          <ac:chgData name="Saumya John" userId="eb3f5ca63e5e17ce" providerId="Windows Live" clId="Web-{6622D9CF-BA60-4C2C-896F-883586457B7C}" dt="2019-10-10T05:22:38.424" v="541" actId="20577"/>
          <ac:spMkLst>
            <pc:docMk/>
            <pc:sldMk cId="445542371" sldId="273"/>
            <ac:spMk id="2" creationId="{EB12DA0F-8325-47E7-AB5C-3F67FD45BD10}"/>
          </ac:spMkLst>
        </pc:spChg>
      </pc:sldChg>
      <pc:sldChg chg="addSp delSp modSp new">
        <pc:chgData name="Saumya John" userId="eb3f5ca63e5e17ce" providerId="Windows Live" clId="Web-{6622D9CF-BA60-4C2C-896F-883586457B7C}" dt="2019-10-10T05:30:25.019" v="722" actId="20577"/>
        <pc:sldMkLst>
          <pc:docMk/>
          <pc:sldMk cId="1710061346" sldId="274"/>
        </pc:sldMkLst>
        <pc:spChg chg="mod">
          <ac:chgData name="Saumya John" userId="eb3f5ca63e5e17ce" providerId="Windows Live" clId="Web-{6622D9CF-BA60-4C2C-896F-883586457B7C}" dt="2019-10-10T05:24:00.377" v="550" actId="20577"/>
          <ac:spMkLst>
            <pc:docMk/>
            <pc:sldMk cId="1710061346" sldId="274"/>
            <ac:spMk id="2" creationId="{51DADBAC-F26D-4F3D-A1BC-DDA9EAF2F34C}"/>
          </ac:spMkLst>
        </pc:spChg>
        <pc:spChg chg="mod">
          <ac:chgData name="Saumya John" userId="eb3f5ca63e5e17ce" providerId="Windows Live" clId="Web-{6622D9CF-BA60-4C2C-896F-883586457B7C}" dt="2019-10-10T05:30:25.019" v="722" actId="20577"/>
          <ac:spMkLst>
            <pc:docMk/>
            <pc:sldMk cId="1710061346" sldId="274"/>
            <ac:spMk id="3" creationId="{E8C2F812-D0FB-4771-A37E-D4FF4129F816}"/>
          </ac:spMkLst>
        </pc:spChg>
        <pc:spChg chg="add del mod">
          <ac:chgData name="Saumya John" userId="eb3f5ca63e5e17ce" providerId="Windows Live" clId="Web-{6622D9CF-BA60-4C2C-896F-883586457B7C}" dt="2019-10-10T05:23:56.940" v="549"/>
          <ac:spMkLst>
            <pc:docMk/>
            <pc:sldMk cId="1710061346" sldId="274"/>
            <ac:spMk id="4" creationId="{0BC586E6-E5FC-4A10-945B-D2C854686BAB}"/>
          </ac:spMkLst>
        </pc:spChg>
      </pc:sldChg>
      <pc:sldChg chg="addSp delSp modSp new mod setBg modClrScheme chgLayout">
        <pc:chgData name="Saumya John" userId="eb3f5ca63e5e17ce" providerId="Windows Live" clId="Web-{6622D9CF-BA60-4C2C-896F-883586457B7C}" dt="2019-10-10T07:28:47.184" v="2026"/>
        <pc:sldMkLst>
          <pc:docMk/>
          <pc:sldMk cId="4143022082" sldId="275"/>
        </pc:sldMkLst>
        <pc:spChg chg="mod ord">
          <ac:chgData name="Saumya John" userId="eb3f5ca63e5e17ce" providerId="Windows Live" clId="Web-{6622D9CF-BA60-4C2C-896F-883586457B7C}" dt="2019-10-10T07:28:47.184" v="2026"/>
          <ac:spMkLst>
            <pc:docMk/>
            <pc:sldMk cId="4143022082" sldId="275"/>
            <ac:spMk id="2" creationId="{E7F41E1F-8E23-40F9-98A7-54F6E89D24A1}"/>
          </ac:spMkLst>
        </pc:spChg>
        <pc:spChg chg="mod ord">
          <ac:chgData name="Saumya John" userId="eb3f5ca63e5e17ce" providerId="Windows Live" clId="Web-{6622D9CF-BA60-4C2C-896F-883586457B7C}" dt="2019-10-10T07:28:47.184" v="2026"/>
          <ac:spMkLst>
            <pc:docMk/>
            <pc:sldMk cId="4143022082" sldId="275"/>
            <ac:spMk id="3" creationId="{FC074E1F-48FB-4A99-8E8A-B38655F33420}"/>
          </ac:spMkLst>
        </pc:spChg>
        <pc:spChg chg="add del mod ord">
          <ac:chgData name="Saumya John" userId="eb3f5ca63e5e17ce" providerId="Windows Live" clId="Web-{6622D9CF-BA60-4C2C-896F-883586457B7C}" dt="2019-10-10T06:12:20.912" v="952"/>
          <ac:spMkLst>
            <pc:docMk/>
            <pc:sldMk cId="4143022082" sldId="275"/>
            <ac:spMk id="4" creationId="{20E1648B-1A83-4270-8D0F-8D47075089D3}"/>
          </ac:spMkLst>
        </pc:spChg>
        <pc:spChg chg="add del mod ord">
          <ac:chgData name="Saumya John" userId="eb3f5ca63e5e17ce" providerId="Windows Live" clId="Web-{6622D9CF-BA60-4C2C-896F-883586457B7C}" dt="2019-10-10T07:28:38.450" v="2025"/>
          <ac:spMkLst>
            <pc:docMk/>
            <pc:sldMk cId="4143022082" sldId="275"/>
            <ac:spMk id="5" creationId="{AF4CA503-1704-44EE-B89D-DD4576815802}"/>
          </ac:spMkLst>
        </pc:spChg>
        <pc:spChg chg="add">
          <ac:chgData name="Saumya John" userId="eb3f5ca63e5e17ce" providerId="Windows Live" clId="Web-{6622D9CF-BA60-4C2C-896F-883586457B7C}" dt="2019-10-10T07:28:47.184" v="2026"/>
          <ac:spMkLst>
            <pc:docMk/>
            <pc:sldMk cId="4143022082" sldId="275"/>
            <ac:spMk id="11" creationId="{1660E788-AFA9-4A1B-9991-6AA74632A15B}"/>
          </ac:spMkLst>
        </pc:spChg>
        <pc:spChg chg="add">
          <ac:chgData name="Saumya John" userId="eb3f5ca63e5e17ce" providerId="Windows Live" clId="Web-{6622D9CF-BA60-4C2C-896F-883586457B7C}" dt="2019-10-10T07:28:47.184" v="2026"/>
          <ac:spMkLst>
            <pc:docMk/>
            <pc:sldMk cId="4143022082" sldId="275"/>
            <ac:spMk id="13" creationId="{867D4867-5BA7-4462-B2F6-A23F4A622AA7}"/>
          </ac:spMkLst>
        </pc:spChg>
        <pc:picChg chg="add mod ord">
          <ac:chgData name="Saumya John" userId="eb3f5ca63e5e17ce" providerId="Windows Live" clId="Web-{6622D9CF-BA60-4C2C-896F-883586457B7C}" dt="2019-10-10T07:28:47.184" v="2026"/>
          <ac:picMkLst>
            <pc:docMk/>
            <pc:sldMk cId="4143022082" sldId="275"/>
            <ac:picMk id="6" creationId="{494635CB-E581-4098-934A-EAFF7F22DA55}"/>
          </ac:picMkLst>
        </pc:picChg>
      </pc:sldChg>
      <pc:sldChg chg="modSp new">
        <pc:chgData name="Saumya John" userId="eb3f5ca63e5e17ce" providerId="Windows Live" clId="Web-{6622D9CF-BA60-4C2C-896F-883586457B7C}" dt="2019-10-10T05:54:06.224" v="869" actId="20577"/>
        <pc:sldMkLst>
          <pc:docMk/>
          <pc:sldMk cId="3657355393" sldId="276"/>
        </pc:sldMkLst>
        <pc:spChg chg="mod">
          <ac:chgData name="Saumya John" userId="eb3f5ca63e5e17ce" providerId="Windows Live" clId="Web-{6622D9CF-BA60-4C2C-896F-883586457B7C}" dt="2019-10-10T05:54:06.224" v="869" actId="20577"/>
          <ac:spMkLst>
            <pc:docMk/>
            <pc:sldMk cId="3657355393" sldId="276"/>
            <ac:spMk id="3" creationId="{41C60FDA-5AAF-4FC1-8D30-4099560C0C18}"/>
          </ac:spMkLst>
        </pc:spChg>
      </pc:sldChg>
      <pc:sldChg chg="modSp new">
        <pc:chgData name="Saumya John" userId="eb3f5ca63e5e17ce" providerId="Windows Live" clId="Web-{6622D9CF-BA60-4C2C-896F-883586457B7C}" dt="2019-10-10T06:08:21.850" v="902" actId="20577"/>
        <pc:sldMkLst>
          <pc:docMk/>
          <pc:sldMk cId="2814269862" sldId="277"/>
        </pc:sldMkLst>
        <pc:spChg chg="mod">
          <ac:chgData name="Saumya John" userId="eb3f5ca63e5e17ce" providerId="Windows Live" clId="Web-{6622D9CF-BA60-4C2C-896F-883586457B7C}" dt="2019-10-10T05:55:06.567" v="877" actId="20577"/>
          <ac:spMkLst>
            <pc:docMk/>
            <pc:sldMk cId="2814269862" sldId="277"/>
            <ac:spMk id="2" creationId="{CBF7F17D-8300-472B-8366-19B7ACC1FA95}"/>
          </ac:spMkLst>
        </pc:spChg>
        <pc:spChg chg="mod">
          <ac:chgData name="Saumya John" userId="eb3f5ca63e5e17ce" providerId="Windows Live" clId="Web-{6622D9CF-BA60-4C2C-896F-883586457B7C}" dt="2019-10-10T06:08:21.850" v="902" actId="20577"/>
          <ac:spMkLst>
            <pc:docMk/>
            <pc:sldMk cId="2814269862" sldId="277"/>
            <ac:spMk id="3" creationId="{B681929D-D2F7-43D6-AA70-EA4638BCF91F}"/>
          </ac:spMkLst>
        </pc:spChg>
      </pc:sldChg>
      <pc:sldChg chg="modSp new">
        <pc:chgData name="Saumya John" userId="eb3f5ca63e5e17ce" providerId="Windows Live" clId="Web-{6622D9CF-BA60-4C2C-896F-883586457B7C}" dt="2019-10-10T06:10:20.834" v="944" actId="20577"/>
        <pc:sldMkLst>
          <pc:docMk/>
          <pc:sldMk cId="719959283" sldId="278"/>
        </pc:sldMkLst>
        <pc:spChg chg="mod">
          <ac:chgData name="Saumya John" userId="eb3f5ca63e5e17ce" providerId="Windows Live" clId="Web-{6622D9CF-BA60-4C2C-896F-883586457B7C}" dt="2019-10-10T06:08:30.287" v="923" actId="20577"/>
          <ac:spMkLst>
            <pc:docMk/>
            <pc:sldMk cId="719959283" sldId="278"/>
            <ac:spMk id="2" creationId="{BE62375C-34C9-43CF-85F1-5D34C9E24BE4}"/>
          </ac:spMkLst>
        </pc:spChg>
        <pc:spChg chg="mod">
          <ac:chgData name="Saumya John" userId="eb3f5ca63e5e17ce" providerId="Windows Live" clId="Web-{6622D9CF-BA60-4C2C-896F-883586457B7C}" dt="2019-10-10T06:10:20.834" v="944" actId="20577"/>
          <ac:spMkLst>
            <pc:docMk/>
            <pc:sldMk cId="719959283" sldId="278"/>
            <ac:spMk id="3" creationId="{D9F38FFC-2A58-4B3E-B4EC-EDCB063CCC45}"/>
          </ac:spMkLst>
        </pc:spChg>
      </pc:sldChg>
      <pc:sldChg chg="modSp new">
        <pc:chgData name="Saumya John" userId="eb3f5ca63e5e17ce" providerId="Windows Live" clId="Web-{6622D9CF-BA60-4C2C-896F-883586457B7C}" dt="2019-10-10T06:19:00.304" v="1016" actId="20577"/>
        <pc:sldMkLst>
          <pc:docMk/>
          <pc:sldMk cId="1703334668" sldId="279"/>
        </pc:sldMkLst>
        <pc:spChg chg="mod">
          <ac:chgData name="Saumya John" userId="eb3f5ca63e5e17ce" providerId="Windows Live" clId="Web-{6622D9CF-BA60-4C2C-896F-883586457B7C}" dt="2019-10-10T06:17:11.085" v="960" actId="20577"/>
          <ac:spMkLst>
            <pc:docMk/>
            <pc:sldMk cId="1703334668" sldId="279"/>
            <ac:spMk id="2" creationId="{922BF89F-8F7F-49EF-BB52-7C1C0932F594}"/>
          </ac:spMkLst>
        </pc:spChg>
        <pc:spChg chg="mod">
          <ac:chgData name="Saumya John" userId="eb3f5ca63e5e17ce" providerId="Windows Live" clId="Web-{6622D9CF-BA60-4C2C-896F-883586457B7C}" dt="2019-10-10T06:19:00.304" v="1016" actId="20577"/>
          <ac:spMkLst>
            <pc:docMk/>
            <pc:sldMk cId="1703334668" sldId="279"/>
            <ac:spMk id="3" creationId="{11FBD316-DAF6-4239-92CB-4CE1B61706B5}"/>
          </ac:spMkLst>
        </pc:spChg>
      </pc:sldChg>
      <pc:sldChg chg="modSp new">
        <pc:chgData name="Saumya John" userId="eb3f5ca63e5e17ce" providerId="Windows Live" clId="Web-{6622D9CF-BA60-4C2C-896F-883586457B7C}" dt="2019-10-10T06:19:16.585" v="1023" actId="20577"/>
        <pc:sldMkLst>
          <pc:docMk/>
          <pc:sldMk cId="4180516194" sldId="280"/>
        </pc:sldMkLst>
        <pc:spChg chg="mod">
          <ac:chgData name="Saumya John" userId="eb3f5ca63e5e17ce" providerId="Windows Live" clId="Web-{6622D9CF-BA60-4C2C-896F-883586457B7C}" dt="2019-10-10T06:19:16.585" v="1023" actId="20577"/>
          <ac:spMkLst>
            <pc:docMk/>
            <pc:sldMk cId="4180516194" sldId="280"/>
            <ac:spMk id="3" creationId="{972203FB-005C-4DF8-A1DC-13496A72E731}"/>
          </ac:spMkLst>
        </pc:spChg>
      </pc:sldChg>
      <pc:sldChg chg="modSp new">
        <pc:chgData name="Saumya John" userId="eb3f5ca63e5e17ce" providerId="Windows Live" clId="Web-{6622D9CF-BA60-4C2C-896F-883586457B7C}" dt="2019-10-10T06:28:46.930" v="1198" actId="20577"/>
        <pc:sldMkLst>
          <pc:docMk/>
          <pc:sldMk cId="2281755087" sldId="281"/>
        </pc:sldMkLst>
        <pc:spChg chg="mod">
          <ac:chgData name="Saumya John" userId="eb3f5ca63e5e17ce" providerId="Windows Live" clId="Web-{6622D9CF-BA60-4C2C-896F-883586457B7C}" dt="2019-10-10T06:25:12.476" v="1039" actId="20577"/>
          <ac:spMkLst>
            <pc:docMk/>
            <pc:sldMk cId="2281755087" sldId="281"/>
            <ac:spMk id="2" creationId="{E3F7B683-9B7D-4F9D-B17E-3AB3CA43E80A}"/>
          </ac:spMkLst>
        </pc:spChg>
        <pc:spChg chg="mod">
          <ac:chgData name="Saumya John" userId="eb3f5ca63e5e17ce" providerId="Windows Live" clId="Web-{6622D9CF-BA60-4C2C-896F-883586457B7C}" dt="2019-10-10T06:28:46.930" v="1198" actId="20577"/>
          <ac:spMkLst>
            <pc:docMk/>
            <pc:sldMk cId="2281755087" sldId="281"/>
            <ac:spMk id="3" creationId="{DB6CAA6F-F075-4C2E-BDA7-34F859B26344}"/>
          </ac:spMkLst>
        </pc:spChg>
      </pc:sldChg>
      <pc:sldChg chg="modSp new">
        <pc:chgData name="Saumya John" userId="eb3f5ca63e5e17ce" providerId="Windows Live" clId="Web-{6622D9CF-BA60-4C2C-896F-883586457B7C}" dt="2019-10-10T06:24:04.757" v="1033" actId="20577"/>
        <pc:sldMkLst>
          <pc:docMk/>
          <pc:sldMk cId="2573658487" sldId="282"/>
        </pc:sldMkLst>
        <pc:spChg chg="mod">
          <ac:chgData name="Saumya John" userId="eb3f5ca63e5e17ce" providerId="Windows Live" clId="Web-{6622D9CF-BA60-4C2C-896F-883586457B7C}" dt="2019-10-10T06:24:04.757" v="1033" actId="20577"/>
          <ac:spMkLst>
            <pc:docMk/>
            <pc:sldMk cId="2573658487" sldId="282"/>
            <ac:spMk id="2" creationId="{713D4FBB-95B7-4037-BB01-E28FB6B85F5C}"/>
          </ac:spMkLst>
        </pc:spChg>
      </pc:sldChg>
      <pc:sldChg chg="modSp new">
        <pc:chgData name="Saumya John" userId="eb3f5ca63e5e17ce" providerId="Windows Live" clId="Web-{6622D9CF-BA60-4C2C-896F-883586457B7C}" dt="2019-10-10T06:33:08.445" v="1360" actId="20577"/>
        <pc:sldMkLst>
          <pc:docMk/>
          <pc:sldMk cId="446411624" sldId="283"/>
        </pc:sldMkLst>
        <pc:spChg chg="mod">
          <ac:chgData name="Saumya John" userId="eb3f5ca63e5e17ce" providerId="Windows Live" clId="Web-{6622D9CF-BA60-4C2C-896F-883586457B7C}" dt="2019-10-10T06:30:10.258" v="1206" actId="20577"/>
          <ac:spMkLst>
            <pc:docMk/>
            <pc:sldMk cId="446411624" sldId="283"/>
            <ac:spMk id="2" creationId="{C593958E-01E2-4261-872B-9C091B2F67DA}"/>
          </ac:spMkLst>
        </pc:spChg>
        <pc:spChg chg="mod">
          <ac:chgData name="Saumya John" userId="eb3f5ca63e5e17ce" providerId="Windows Live" clId="Web-{6622D9CF-BA60-4C2C-896F-883586457B7C}" dt="2019-10-10T06:33:08.445" v="1360" actId="20577"/>
          <ac:spMkLst>
            <pc:docMk/>
            <pc:sldMk cId="446411624" sldId="283"/>
            <ac:spMk id="3" creationId="{0145AA4B-7E8D-4457-B60E-036E16ECF764}"/>
          </ac:spMkLst>
        </pc:spChg>
      </pc:sldChg>
      <pc:sldChg chg="modSp new">
        <pc:chgData name="Saumya John" userId="eb3f5ca63e5e17ce" providerId="Windows Live" clId="Web-{6622D9CF-BA60-4C2C-896F-883586457B7C}" dt="2019-10-10T06:34:21.461" v="1369" actId="20577"/>
        <pc:sldMkLst>
          <pc:docMk/>
          <pc:sldMk cId="3372648062" sldId="284"/>
        </pc:sldMkLst>
        <pc:spChg chg="mod">
          <ac:chgData name="Saumya John" userId="eb3f5ca63e5e17ce" providerId="Windows Live" clId="Web-{6622D9CF-BA60-4C2C-896F-883586457B7C}" dt="2019-10-10T06:34:21.461" v="1369" actId="20577"/>
          <ac:spMkLst>
            <pc:docMk/>
            <pc:sldMk cId="3372648062" sldId="284"/>
            <ac:spMk id="2" creationId="{E7437518-1F51-48A7-8EB5-68B39D8C048F}"/>
          </ac:spMkLst>
        </pc:spChg>
        <pc:spChg chg="mod">
          <ac:chgData name="Saumya John" userId="eb3f5ca63e5e17ce" providerId="Windows Live" clId="Web-{6622D9CF-BA60-4C2C-896F-883586457B7C}" dt="2019-10-10T06:34:17.274" v="1366" actId="20577"/>
          <ac:spMkLst>
            <pc:docMk/>
            <pc:sldMk cId="3372648062" sldId="284"/>
            <ac:spMk id="3" creationId="{45625E55-6E28-42CF-9428-08B054A7CC7A}"/>
          </ac:spMkLst>
        </pc:spChg>
      </pc:sldChg>
      <pc:sldChg chg="modSp new">
        <pc:chgData name="Saumya John" userId="eb3f5ca63e5e17ce" providerId="Windows Live" clId="Web-{6622D9CF-BA60-4C2C-896F-883586457B7C}" dt="2019-10-10T06:35:30.289" v="1378" actId="20577"/>
        <pc:sldMkLst>
          <pc:docMk/>
          <pc:sldMk cId="4147706208" sldId="285"/>
        </pc:sldMkLst>
        <pc:spChg chg="mod">
          <ac:chgData name="Saumya John" userId="eb3f5ca63e5e17ce" providerId="Windows Live" clId="Web-{6622D9CF-BA60-4C2C-896F-883586457B7C}" dt="2019-10-10T06:35:30.289" v="1378" actId="20577"/>
          <ac:spMkLst>
            <pc:docMk/>
            <pc:sldMk cId="4147706208" sldId="285"/>
            <ac:spMk id="2" creationId="{AE91B2A1-5477-49BF-9EDE-7C71E4B0522E}"/>
          </ac:spMkLst>
        </pc:spChg>
        <pc:spChg chg="mod">
          <ac:chgData name="Saumya John" userId="eb3f5ca63e5e17ce" providerId="Windows Live" clId="Web-{6622D9CF-BA60-4C2C-896F-883586457B7C}" dt="2019-10-10T06:35:25.899" v="1375" actId="20577"/>
          <ac:spMkLst>
            <pc:docMk/>
            <pc:sldMk cId="4147706208" sldId="285"/>
            <ac:spMk id="3" creationId="{96B90F21-FA6F-447C-B6C6-5FDF5D9C98BA}"/>
          </ac:spMkLst>
        </pc:spChg>
      </pc:sldChg>
      <pc:sldChg chg="modSp new">
        <pc:chgData name="Saumya John" userId="eb3f5ca63e5e17ce" providerId="Windows Live" clId="Web-{6622D9CF-BA60-4C2C-896F-883586457B7C}" dt="2019-10-10T06:37:37.336" v="1406" actId="20577"/>
        <pc:sldMkLst>
          <pc:docMk/>
          <pc:sldMk cId="3033411093" sldId="286"/>
        </pc:sldMkLst>
        <pc:spChg chg="mod">
          <ac:chgData name="Saumya John" userId="eb3f5ca63e5e17ce" providerId="Windows Live" clId="Web-{6622D9CF-BA60-4C2C-896F-883586457B7C}" dt="2019-10-10T06:37:37.336" v="1406" actId="20577"/>
          <ac:spMkLst>
            <pc:docMk/>
            <pc:sldMk cId="3033411093" sldId="286"/>
            <ac:spMk id="2" creationId="{F01A2943-E60C-4711-B20C-2EFD31C5A4AB}"/>
          </ac:spMkLst>
        </pc:spChg>
      </pc:sldChg>
      <pc:sldChg chg="modSp new">
        <pc:chgData name="Saumya John" userId="eb3f5ca63e5e17ce" providerId="Windows Live" clId="Web-{6622D9CF-BA60-4C2C-896F-883586457B7C}" dt="2019-10-10T06:38:54.274" v="1452" actId="20577"/>
        <pc:sldMkLst>
          <pc:docMk/>
          <pc:sldMk cId="1506145747" sldId="287"/>
        </pc:sldMkLst>
        <pc:spChg chg="mod">
          <ac:chgData name="Saumya John" userId="eb3f5ca63e5e17ce" providerId="Windows Live" clId="Web-{6622D9CF-BA60-4C2C-896F-883586457B7C}" dt="2019-10-10T06:38:21.758" v="1415" actId="20577"/>
          <ac:spMkLst>
            <pc:docMk/>
            <pc:sldMk cId="1506145747" sldId="287"/>
            <ac:spMk id="2" creationId="{9A23BADA-C8AC-4CF2-82EC-90DF86AC43F2}"/>
          </ac:spMkLst>
        </pc:spChg>
        <pc:spChg chg="mod">
          <ac:chgData name="Saumya John" userId="eb3f5ca63e5e17ce" providerId="Windows Live" clId="Web-{6622D9CF-BA60-4C2C-896F-883586457B7C}" dt="2019-10-10T06:38:54.274" v="1452" actId="20577"/>
          <ac:spMkLst>
            <pc:docMk/>
            <pc:sldMk cId="1506145747" sldId="287"/>
            <ac:spMk id="3" creationId="{385FC29E-B5A4-4828-A67B-9615B856BD38}"/>
          </ac:spMkLst>
        </pc:spChg>
      </pc:sldChg>
      <pc:sldChg chg="modSp new">
        <pc:chgData name="Saumya John" userId="eb3f5ca63e5e17ce" providerId="Windows Live" clId="Web-{6622D9CF-BA60-4C2C-896F-883586457B7C}" dt="2019-10-10T06:40:22.727" v="1469" actId="20577"/>
        <pc:sldMkLst>
          <pc:docMk/>
          <pc:sldMk cId="3719028379" sldId="288"/>
        </pc:sldMkLst>
        <pc:spChg chg="mod">
          <ac:chgData name="Saumya John" userId="eb3f5ca63e5e17ce" providerId="Windows Live" clId="Web-{6622D9CF-BA60-4C2C-896F-883586457B7C}" dt="2019-10-10T06:40:06.227" v="1460" actId="20577"/>
          <ac:spMkLst>
            <pc:docMk/>
            <pc:sldMk cId="3719028379" sldId="288"/>
            <ac:spMk id="2" creationId="{5215416B-4681-4DF2-A84E-474EB3D05C5B}"/>
          </ac:spMkLst>
        </pc:spChg>
        <pc:spChg chg="mod">
          <ac:chgData name="Saumya John" userId="eb3f5ca63e5e17ce" providerId="Windows Live" clId="Web-{6622D9CF-BA60-4C2C-896F-883586457B7C}" dt="2019-10-10T06:40:22.727" v="1469" actId="20577"/>
          <ac:spMkLst>
            <pc:docMk/>
            <pc:sldMk cId="3719028379" sldId="288"/>
            <ac:spMk id="3" creationId="{496F8DAB-2355-43E1-9BFB-3CBEA78EC068}"/>
          </ac:spMkLst>
        </pc:spChg>
      </pc:sldChg>
      <pc:sldChg chg="modSp new">
        <pc:chgData name="Saumya John" userId="eb3f5ca63e5e17ce" providerId="Windows Live" clId="Web-{6622D9CF-BA60-4C2C-896F-883586457B7C}" dt="2019-10-10T06:42:32.399" v="1497" actId="20577"/>
        <pc:sldMkLst>
          <pc:docMk/>
          <pc:sldMk cId="2907978747" sldId="289"/>
        </pc:sldMkLst>
        <pc:spChg chg="mod">
          <ac:chgData name="Saumya John" userId="eb3f5ca63e5e17ce" providerId="Windows Live" clId="Web-{6622D9CF-BA60-4C2C-896F-883586457B7C}" dt="2019-10-10T06:41:25.837" v="1478" actId="20577"/>
          <ac:spMkLst>
            <pc:docMk/>
            <pc:sldMk cId="2907978747" sldId="289"/>
            <ac:spMk id="2" creationId="{F04C0FDF-7D55-4A85-B059-090610D2A5E9}"/>
          </ac:spMkLst>
        </pc:spChg>
        <pc:spChg chg="mod">
          <ac:chgData name="Saumya John" userId="eb3f5ca63e5e17ce" providerId="Windows Live" clId="Web-{6622D9CF-BA60-4C2C-896F-883586457B7C}" dt="2019-10-10T06:42:32.399" v="1497" actId="20577"/>
          <ac:spMkLst>
            <pc:docMk/>
            <pc:sldMk cId="2907978747" sldId="289"/>
            <ac:spMk id="3" creationId="{488DFDB4-F4DA-40F5-87FC-F3D8F0610C21}"/>
          </ac:spMkLst>
        </pc:spChg>
      </pc:sldChg>
      <pc:sldChg chg="modSp new">
        <pc:chgData name="Saumya John" userId="eb3f5ca63e5e17ce" providerId="Windows Live" clId="Web-{6622D9CF-BA60-4C2C-896F-883586457B7C}" dt="2019-10-10T06:43:50.884" v="1512" actId="20577"/>
        <pc:sldMkLst>
          <pc:docMk/>
          <pc:sldMk cId="3995445330" sldId="290"/>
        </pc:sldMkLst>
        <pc:spChg chg="mod">
          <ac:chgData name="Saumya John" userId="eb3f5ca63e5e17ce" providerId="Windows Live" clId="Web-{6622D9CF-BA60-4C2C-896F-883586457B7C}" dt="2019-10-10T06:43:11.993" v="1505" actId="20577"/>
          <ac:spMkLst>
            <pc:docMk/>
            <pc:sldMk cId="3995445330" sldId="290"/>
            <ac:spMk id="2" creationId="{5A90886B-2241-46BD-A837-B9866FC2EC7E}"/>
          </ac:spMkLst>
        </pc:spChg>
        <pc:spChg chg="mod">
          <ac:chgData name="Saumya John" userId="eb3f5ca63e5e17ce" providerId="Windows Live" clId="Web-{6622D9CF-BA60-4C2C-896F-883586457B7C}" dt="2019-10-10T06:43:50.884" v="1512" actId="20577"/>
          <ac:spMkLst>
            <pc:docMk/>
            <pc:sldMk cId="3995445330" sldId="290"/>
            <ac:spMk id="3" creationId="{10A24447-1F1F-43B7-939F-4CC6E5D180C4}"/>
          </ac:spMkLst>
        </pc:spChg>
      </pc:sldChg>
      <pc:sldChg chg="modSp new">
        <pc:chgData name="Saumya John" userId="eb3f5ca63e5e17ce" providerId="Windows Live" clId="Web-{6622D9CF-BA60-4C2C-896F-883586457B7C}" dt="2019-10-10T06:43:59.243" v="1516" actId="20577"/>
        <pc:sldMkLst>
          <pc:docMk/>
          <pc:sldMk cId="2551437152" sldId="291"/>
        </pc:sldMkLst>
        <pc:spChg chg="mod">
          <ac:chgData name="Saumya John" userId="eb3f5ca63e5e17ce" providerId="Windows Live" clId="Web-{6622D9CF-BA60-4C2C-896F-883586457B7C}" dt="2019-10-10T06:43:59.243" v="1516" actId="20577"/>
          <ac:spMkLst>
            <pc:docMk/>
            <pc:sldMk cId="2551437152" sldId="291"/>
            <ac:spMk id="2" creationId="{7EE12B64-6F62-4992-8328-709B0B7ED00C}"/>
          </ac:spMkLst>
        </pc:spChg>
      </pc:sldChg>
      <pc:sldChg chg="modSp new">
        <pc:chgData name="Saumya John" userId="eb3f5ca63e5e17ce" providerId="Windows Live" clId="Web-{6622D9CF-BA60-4C2C-896F-883586457B7C}" dt="2019-10-10T06:44:28.853" v="1519" actId="20577"/>
        <pc:sldMkLst>
          <pc:docMk/>
          <pc:sldMk cId="3350702344" sldId="292"/>
        </pc:sldMkLst>
        <pc:spChg chg="mod">
          <ac:chgData name="Saumya John" userId="eb3f5ca63e5e17ce" providerId="Windows Live" clId="Web-{6622D9CF-BA60-4C2C-896F-883586457B7C}" dt="2019-10-10T06:44:28.853" v="1519" actId="20577"/>
          <ac:spMkLst>
            <pc:docMk/>
            <pc:sldMk cId="3350702344" sldId="292"/>
            <ac:spMk id="2" creationId="{95E012FD-0E2C-417E-968D-44F5132D50CF}"/>
          </ac:spMkLst>
        </pc:spChg>
      </pc:sldChg>
      <pc:sldChg chg="modSp new">
        <pc:chgData name="Saumya John" userId="eb3f5ca63e5e17ce" providerId="Windows Live" clId="Web-{6622D9CF-BA60-4C2C-896F-883586457B7C}" dt="2019-10-10T06:58:28.619" v="1667" actId="14100"/>
        <pc:sldMkLst>
          <pc:docMk/>
          <pc:sldMk cId="2525058443" sldId="293"/>
        </pc:sldMkLst>
        <pc:spChg chg="mod">
          <ac:chgData name="Saumya John" userId="eb3f5ca63e5e17ce" providerId="Windows Live" clId="Web-{6622D9CF-BA60-4C2C-896F-883586457B7C}" dt="2019-10-10T06:56:59.276" v="1527" actId="20577"/>
          <ac:spMkLst>
            <pc:docMk/>
            <pc:sldMk cId="2525058443" sldId="293"/>
            <ac:spMk id="2" creationId="{DA1DC9E3-8B2F-447A-B267-2A7CEDFE907E}"/>
          </ac:spMkLst>
        </pc:spChg>
        <pc:spChg chg="mod">
          <ac:chgData name="Saumya John" userId="eb3f5ca63e5e17ce" providerId="Windows Live" clId="Web-{6622D9CF-BA60-4C2C-896F-883586457B7C}" dt="2019-10-10T06:58:28.619" v="1667" actId="14100"/>
          <ac:spMkLst>
            <pc:docMk/>
            <pc:sldMk cId="2525058443" sldId="293"/>
            <ac:spMk id="3" creationId="{CFC7B658-7878-4657-BE93-CBB72436D27E}"/>
          </ac:spMkLst>
        </pc:spChg>
      </pc:sldChg>
      <pc:sldChg chg="modSp new">
        <pc:chgData name="Saumya John" userId="eb3f5ca63e5e17ce" providerId="Windows Live" clId="Web-{6622D9CF-BA60-4C2C-896F-883586457B7C}" dt="2019-10-10T06:59:49.026" v="1717" actId="20577"/>
        <pc:sldMkLst>
          <pc:docMk/>
          <pc:sldMk cId="2364009521" sldId="294"/>
        </pc:sldMkLst>
        <pc:spChg chg="mod">
          <ac:chgData name="Saumya John" userId="eb3f5ca63e5e17ce" providerId="Windows Live" clId="Web-{6622D9CF-BA60-4C2C-896F-883586457B7C}" dt="2019-10-10T06:59:49.026" v="1717" actId="20577"/>
          <ac:spMkLst>
            <pc:docMk/>
            <pc:sldMk cId="2364009521" sldId="294"/>
            <ac:spMk id="3" creationId="{050F193B-F5AC-4441-8401-02CF6232E2FA}"/>
          </ac:spMkLst>
        </pc:spChg>
      </pc:sldChg>
      <pc:sldChg chg="modSp new">
        <pc:chgData name="Saumya John" userId="eb3f5ca63e5e17ce" providerId="Windows Live" clId="Web-{6622D9CF-BA60-4C2C-896F-883586457B7C}" dt="2019-10-10T07:02:23.885" v="1767" actId="14100"/>
        <pc:sldMkLst>
          <pc:docMk/>
          <pc:sldMk cId="2510802521" sldId="295"/>
        </pc:sldMkLst>
        <pc:spChg chg="mod">
          <ac:chgData name="Saumya John" userId="eb3f5ca63e5e17ce" providerId="Windows Live" clId="Web-{6622D9CF-BA60-4C2C-896F-883586457B7C}" dt="2019-10-10T07:01:19.104" v="1726" actId="20577"/>
          <ac:spMkLst>
            <pc:docMk/>
            <pc:sldMk cId="2510802521" sldId="295"/>
            <ac:spMk id="2" creationId="{61A28BAA-4A8B-4037-A96D-EA8B25FDFCC7}"/>
          </ac:spMkLst>
        </pc:spChg>
        <pc:spChg chg="mod">
          <ac:chgData name="Saumya John" userId="eb3f5ca63e5e17ce" providerId="Windows Live" clId="Web-{6622D9CF-BA60-4C2C-896F-883586457B7C}" dt="2019-10-10T07:02:23.885" v="1767" actId="14100"/>
          <ac:spMkLst>
            <pc:docMk/>
            <pc:sldMk cId="2510802521" sldId="295"/>
            <ac:spMk id="3" creationId="{D19C8BAC-30CA-42DB-9FB8-6FD0C5D42138}"/>
          </ac:spMkLst>
        </pc:spChg>
      </pc:sldChg>
      <pc:sldChg chg="new">
        <pc:chgData name="Saumya John" userId="eb3f5ca63e5e17ce" providerId="Windows Live" clId="Web-{6622D9CF-BA60-4C2C-896F-883586457B7C}" dt="2019-10-10T07:02:49.917" v="1768"/>
        <pc:sldMkLst>
          <pc:docMk/>
          <pc:sldMk cId="706347559" sldId="296"/>
        </pc:sldMkLst>
      </pc:sldChg>
      <pc:sldChg chg="modSp new">
        <pc:chgData name="Saumya John" userId="eb3f5ca63e5e17ce" providerId="Windows Live" clId="Web-{6622D9CF-BA60-4C2C-896F-883586457B7C}" dt="2019-10-10T07:04:28.823" v="1770" actId="20577"/>
        <pc:sldMkLst>
          <pc:docMk/>
          <pc:sldMk cId="2868023772" sldId="297"/>
        </pc:sldMkLst>
        <pc:spChg chg="mod">
          <ac:chgData name="Saumya John" userId="eb3f5ca63e5e17ce" providerId="Windows Live" clId="Web-{6622D9CF-BA60-4C2C-896F-883586457B7C}" dt="2019-10-10T07:04:28.823" v="1770" actId="20577"/>
          <ac:spMkLst>
            <pc:docMk/>
            <pc:sldMk cId="2868023772" sldId="297"/>
            <ac:spMk id="2" creationId="{2D825C67-B5FD-4118-8CAC-E18C26A4BB35}"/>
          </ac:spMkLst>
        </pc:spChg>
      </pc:sldChg>
      <pc:sldChg chg="modSp new">
        <pc:chgData name="Saumya John" userId="eb3f5ca63e5e17ce" providerId="Windows Live" clId="Web-{6622D9CF-BA60-4C2C-896F-883586457B7C}" dt="2019-10-10T07:18:46.949" v="1899" actId="20577"/>
        <pc:sldMkLst>
          <pc:docMk/>
          <pc:sldMk cId="735888305" sldId="298"/>
        </pc:sldMkLst>
        <pc:spChg chg="mod">
          <ac:chgData name="Saumya John" userId="eb3f5ca63e5e17ce" providerId="Windows Live" clId="Web-{6622D9CF-BA60-4C2C-896F-883586457B7C}" dt="2019-10-10T07:17:04.746" v="1779" actId="20577"/>
          <ac:spMkLst>
            <pc:docMk/>
            <pc:sldMk cId="735888305" sldId="298"/>
            <ac:spMk id="2" creationId="{1586860C-1843-471E-B53E-67ED3FB3FEB0}"/>
          </ac:spMkLst>
        </pc:spChg>
        <pc:spChg chg="mod">
          <ac:chgData name="Saumya John" userId="eb3f5ca63e5e17ce" providerId="Windows Live" clId="Web-{6622D9CF-BA60-4C2C-896F-883586457B7C}" dt="2019-10-10T07:18:46.949" v="1899" actId="20577"/>
          <ac:spMkLst>
            <pc:docMk/>
            <pc:sldMk cId="735888305" sldId="298"/>
            <ac:spMk id="3" creationId="{7B48CDE2-A741-489C-9F3B-CF750D8D169C}"/>
          </ac:spMkLst>
        </pc:spChg>
      </pc:sldChg>
      <pc:sldChg chg="modSp new">
        <pc:chgData name="Saumya John" userId="eb3f5ca63e5e17ce" providerId="Windows Live" clId="Web-{6622D9CF-BA60-4C2C-896F-883586457B7C}" dt="2019-10-10T07:20:26.621" v="1954" actId="20577"/>
        <pc:sldMkLst>
          <pc:docMk/>
          <pc:sldMk cId="3175793527" sldId="299"/>
        </pc:sldMkLst>
        <pc:spChg chg="mod">
          <ac:chgData name="Saumya John" userId="eb3f5ca63e5e17ce" providerId="Windows Live" clId="Web-{6622D9CF-BA60-4C2C-896F-883586457B7C}" dt="2019-10-10T07:19:16.106" v="1907" actId="20577"/>
          <ac:spMkLst>
            <pc:docMk/>
            <pc:sldMk cId="3175793527" sldId="299"/>
            <ac:spMk id="2" creationId="{DC46E1EA-4A9F-48F7-ACD5-F53291FB704D}"/>
          </ac:spMkLst>
        </pc:spChg>
        <pc:spChg chg="mod">
          <ac:chgData name="Saumya John" userId="eb3f5ca63e5e17ce" providerId="Windows Live" clId="Web-{6622D9CF-BA60-4C2C-896F-883586457B7C}" dt="2019-10-10T07:20:26.621" v="1954" actId="20577"/>
          <ac:spMkLst>
            <pc:docMk/>
            <pc:sldMk cId="3175793527" sldId="299"/>
            <ac:spMk id="3" creationId="{1B203B25-002C-4446-A71D-A4CF115EEAA2}"/>
          </ac:spMkLst>
        </pc:spChg>
      </pc:sldChg>
      <pc:sldChg chg="modSp new">
        <pc:chgData name="Saumya John" userId="eb3f5ca63e5e17ce" providerId="Windows Live" clId="Web-{6622D9CF-BA60-4C2C-896F-883586457B7C}" dt="2019-10-10T07:21:41.871" v="1967" actId="20577"/>
        <pc:sldMkLst>
          <pc:docMk/>
          <pc:sldMk cId="2338944814" sldId="300"/>
        </pc:sldMkLst>
        <pc:spChg chg="mod">
          <ac:chgData name="Saumya John" userId="eb3f5ca63e5e17ce" providerId="Windows Live" clId="Web-{6622D9CF-BA60-4C2C-896F-883586457B7C}" dt="2019-10-10T07:20:54.012" v="1962" actId="20577"/>
          <ac:spMkLst>
            <pc:docMk/>
            <pc:sldMk cId="2338944814" sldId="300"/>
            <ac:spMk id="2" creationId="{0C2CB275-86E9-4BC0-8440-64062BC999EA}"/>
          </ac:spMkLst>
        </pc:spChg>
        <pc:spChg chg="mod">
          <ac:chgData name="Saumya John" userId="eb3f5ca63e5e17ce" providerId="Windows Live" clId="Web-{6622D9CF-BA60-4C2C-896F-883586457B7C}" dt="2019-10-10T07:21:41.871" v="1967" actId="20577"/>
          <ac:spMkLst>
            <pc:docMk/>
            <pc:sldMk cId="2338944814" sldId="300"/>
            <ac:spMk id="3" creationId="{E77A91E0-2862-4A31-B4FB-B00693C4C49B}"/>
          </ac:spMkLst>
        </pc:spChg>
      </pc:sldChg>
      <pc:sldChg chg="modSp new">
        <pc:chgData name="Saumya John" userId="eb3f5ca63e5e17ce" providerId="Windows Live" clId="Web-{6622D9CF-BA60-4C2C-896F-883586457B7C}" dt="2019-10-10T07:22:38.981" v="1977" actId="20577"/>
        <pc:sldMkLst>
          <pc:docMk/>
          <pc:sldMk cId="1175745729" sldId="301"/>
        </pc:sldMkLst>
        <pc:spChg chg="mod">
          <ac:chgData name="Saumya John" userId="eb3f5ca63e5e17ce" providerId="Windows Live" clId="Web-{6622D9CF-BA60-4C2C-896F-883586457B7C}" dt="2019-10-10T07:22:38.981" v="1977" actId="20577"/>
          <ac:spMkLst>
            <pc:docMk/>
            <pc:sldMk cId="1175745729" sldId="301"/>
            <ac:spMk id="2" creationId="{C244927D-55DB-4E76-B3F6-66F18F3A0BF2}"/>
          </ac:spMkLst>
        </pc:spChg>
      </pc:sldChg>
      <pc:sldChg chg="modSp new">
        <pc:chgData name="Saumya John" userId="eb3f5ca63e5e17ce" providerId="Windows Live" clId="Web-{6622D9CF-BA60-4C2C-896F-883586457B7C}" dt="2019-10-10T07:24:10.793" v="2008" actId="20577"/>
        <pc:sldMkLst>
          <pc:docMk/>
          <pc:sldMk cId="67182865" sldId="302"/>
        </pc:sldMkLst>
        <pc:spChg chg="mod">
          <ac:chgData name="Saumya John" userId="eb3f5ca63e5e17ce" providerId="Windows Live" clId="Web-{6622D9CF-BA60-4C2C-896F-883586457B7C}" dt="2019-10-10T07:22:50.262" v="1983" actId="20577"/>
          <ac:spMkLst>
            <pc:docMk/>
            <pc:sldMk cId="67182865" sldId="302"/>
            <ac:spMk id="2" creationId="{A2CFA1CB-61E7-430A-9E6F-09E3B4DCA57D}"/>
          </ac:spMkLst>
        </pc:spChg>
        <pc:spChg chg="mod">
          <ac:chgData name="Saumya John" userId="eb3f5ca63e5e17ce" providerId="Windows Live" clId="Web-{6622D9CF-BA60-4C2C-896F-883586457B7C}" dt="2019-10-10T07:24:10.793" v="2008" actId="20577"/>
          <ac:spMkLst>
            <pc:docMk/>
            <pc:sldMk cId="67182865" sldId="302"/>
            <ac:spMk id="3" creationId="{A5F47DCF-F64B-41DA-8ABB-EAA1DCE5E6D7}"/>
          </ac:spMkLst>
        </pc:spChg>
      </pc:sldChg>
      <pc:sldChg chg="modSp new">
        <pc:chgData name="Saumya John" userId="eb3f5ca63e5e17ce" providerId="Windows Live" clId="Web-{6622D9CF-BA60-4C2C-896F-883586457B7C}" dt="2019-10-10T07:24:36.731" v="2016" actId="20577"/>
        <pc:sldMkLst>
          <pc:docMk/>
          <pc:sldMk cId="780949233" sldId="303"/>
        </pc:sldMkLst>
        <pc:spChg chg="mod">
          <ac:chgData name="Saumya John" userId="eb3f5ca63e5e17ce" providerId="Windows Live" clId="Web-{6622D9CF-BA60-4C2C-896F-883586457B7C}" dt="2019-10-10T07:24:36.731" v="2016" actId="20577"/>
          <ac:spMkLst>
            <pc:docMk/>
            <pc:sldMk cId="780949233" sldId="303"/>
            <ac:spMk id="2" creationId="{C8B7DECC-16ED-4AC3-871E-81DE3B2FB393}"/>
          </ac:spMkLst>
        </pc:spChg>
        <pc:spChg chg="mod">
          <ac:chgData name="Saumya John" userId="eb3f5ca63e5e17ce" providerId="Windows Live" clId="Web-{6622D9CF-BA60-4C2C-896F-883586457B7C}" dt="2019-10-10T07:24:33.950" v="2013" actId="20577"/>
          <ac:spMkLst>
            <pc:docMk/>
            <pc:sldMk cId="780949233" sldId="303"/>
            <ac:spMk id="3" creationId="{52174636-D173-42F8-A272-C4FD3FC9F761}"/>
          </ac:spMkLst>
        </pc:spChg>
      </pc:sldChg>
      <pc:sldChg chg="new">
        <pc:chgData name="Saumya John" userId="eb3f5ca63e5e17ce" providerId="Windows Live" clId="Web-{6622D9CF-BA60-4C2C-896F-883586457B7C}" dt="2019-10-10T07:25:06.544" v="2019"/>
        <pc:sldMkLst>
          <pc:docMk/>
          <pc:sldMk cId="902409818" sldId="304"/>
        </pc:sldMkLst>
      </pc:sldChg>
      <pc:sldChg chg="modSp new">
        <pc:chgData name="Saumya John" userId="eb3f5ca63e5e17ce" providerId="Windows Live" clId="Web-{6622D9CF-BA60-4C2C-896F-883586457B7C}" dt="2019-10-10T07:25:28.669" v="2021" actId="20577"/>
        <pc:sldMkLst>
          <pc:docMk/>
          <pc:sldMk cId="4174354574" sldId="305"/>
        </pc:sldMkLst>
        <pc:spChg chg="mod">
          <ac:chgData name="Saumya John" userId="eb3f5ca63e5e17ce" providerId="Windows Live" clId="Web-{6622D9CF-BA60-4C2C-896F-883586457B7C}" dt="2019-10-10T07:25:28.669" v="2021" actId="20577"/>
          <ac:spMkLst>
            <pc:docMk/>
            <pc:sldMk cId="4174354574" sldId="305"/>
            <ac:spMk id="2" creationId="{4890E9B1-5D39-43F1-847C-F54A2BA11B7E}"/>
          </ac:spMkLst>
        </pc:spChg>
      </pc:sldChg>
    </pc:docChg>
  </pc:docChgLst>
  <pc:docChgLst>
    <pc:chgData name="Saumya John" userId="eb3f5ca63e5e17ce" providerId="LiveId" clId="{81855832-0C6D-EB45-9EB5-87D683530565}"/>
  </pc:docChgLst>
  <pc:docChgLst>
    <pc:chgData name="Saumya John" userId="eb3f5ca63e5e17ce" providerId="LiveId" clId="{0969FC3C-052E-C64E-A1E9-073118E37B1F}"/>
  </pc:docChgLst>
  <pc:docChgLst>
    <pc:chgData name="Saumya John" userId="eb3f5ca63e5e17ce" providerId="Windows Live" clId="Web-{CF813536-E57D-4D9D-93D3-8B5133E6F987}"/>
    <pc:docChg chg="modSld">
      <pc:chgData name="Saumya John" userId="eb3f5ca63e5e17ce" providerId="Windows Live" clId="Web-{CF813536-E57D-4D9D-93D3-8B5133E6F987}" dt="2019-10-10T09:04:18.327" v="54" actId="20577"/>
      <pc:docMkLst>
        <pc:docMk/>
      </pc:docMkLst>
      <pc:sldChg chg="addSp delSp modSp">
        <pc:chgData name="Saumya John" userId="eb3f5ca63e5e17ce" providerId="Windows Live" clId="Web-{CF813536-E57D-4D9D-93D3-8B5133E6F987}" dt="2019-10-10T09:04:18.326" v="53" actId="20577"/>
        <pc:sldMkLst>
          <pc:docMk/>
          <pc:sldMk cId="4143022082" sldId="275"/>
        </pc:sldMkLst>
        <pc:spChg chg="del mod">
          <ac:chgData name="Saumya John" userId="eb3f5ca63e5e17ce" providerId="Windows Live" clId="Web-{CF813536-E57D-4D9D-93D3-8B5133E6F987}" dt="2019-10-10T09:04:00.695" v="45"/>
          <ac:spMkLst>
            <pc:docMk/>
            <pc:sldMk cId="4143022082" sldId="275"/>
            <ac:spMk id="2" creationId="{E7F41E1F-8E23-40F9-98A7-54F6E89D24A1}"/>
          </ac:spMkLst>
        </pc:spChg>
        <pc:spChg chg="mod">
          <ac:chgData name="Saumya John" userId="eb3f5ca63e5e17ce" providerId="Windows Live" clId="Web-{CF813536-E57D-4D9D-93D3-8B5133E6F987}" dt="2019-10-10T09:04:18.326" v="53" actId="20577"/>
          <ac:spMkLst>
            <pc:docMk/>
            <pc:sldMk cId="4143022082" sldId="275"/>
            <ac:spMk id="3" creationId="{FC074E1F-48FB-4A99-8E8A-B38655F33420}"/>
          </ac:spMkLst>
        </pc:spChg>
        <pc:spChg chg="del">
          <ac:chgData name="Saumya John" userId="eb3f5ca63e5e17ce" providerId="Windows Live" clId="Web-{CF813536-E57D-4D9D-93D3-8B5133E6F987}" dt="2019-10-10T09:03:55.536" v="44"/>
          <ac:spMkLst>
            <pc:docMk/>
            <pc:sldMk cId="4143022082" sldId="275"/>
            <ac:spMk id="11" creationId="{1660E788-AFA9-4A1B-9991-6AA74632A15B}"/>
          </ac:spMkLst>
        </pc:spChg>
        <pc:spChg chg="del">
          <ac:chgData name="Saumya John" userId="eb3f5ca63e5e17ce" providerId="Windows Live" clId="Web-{CF813536-E57D-4D9D-93D3-8B5133E6F987}" dt="2019-10-10T09:03:55.536" v="44"/>
          <ac:spMkLst>
            <pc:docMk/>
            <pc:sldMk cId="4143022082" sldId="275"/>
            <ac:spMk id="13" creationId="{867D4867-5BA7-4462-B2F6-A23F4A622AA7}"/>
          </ac:spMkLst>
        </pc:spChg>
        <pc:spChg chg="add">
          <ac:chgData name="Saumya John" userId="eb3f5ca63e5e17ce" providerId="Windows Live" clId="Web-{CF813536-E57D-4D9D-93D3-8B5133E6F987}" dt="2019-10-10T09:03:55.536" v="44"/>
          <ac:spMkLst>
            <pc:docMk/>
            <pc:sldMk cId="4143022082" sldId="275"/>
            <ac:spMk id="18" creationId="{879398A9-0D0D-4901-BDDF-B3D93CECA7B9}"/>
          </ac:spMkLst>
        </pc:spChg>
        <pc:spChg chg="add">
          <ac:chgData name="Saumya John" userId="eb3f5ca63e5e17ce" providerId="Windows Live" clId="Web-{CF813536-E57D-4D9D-93D3-8B5133E6F987}" dt="2019-10-10T09:03:55.536" v="44"/>
          <ac:spMkLst>
            <pc:docMk/>
            <pc:sldMk cId="4143022082" sldId="275"/>
            <ac:spMk id="20" creationId="{011FEC3B-E514-4E21-B2CB-7903A73569E2}"/>
          </ac:spMkLst>
        </pc:spChg>
        <pc:picChg chg="mod">
          <ac:chgData name="Saumya John" userId="eb3f5ca63e5e17ce" providerId="Windows Live" clId="Web-{CF813536-E57D-4D9D-93D3-8B5133E6F987}" dt="2019-10-10T09:03:55.536" v="44"/>
          <ac:picMkLst>
            <pc:docMk/>
            <pc:sldMk cId="4143022082" sldId="275"/>
            <ac:picMk id="6" creationId="{494635CB-E581-4098-934A-EAFF7F22DA55}"/>
          </ac:picMkLst>
        </pc:picChg>
      </pc:sldChg>
      <pc:sldChg chg="addSp delSp modSp mod setBg">
        <pc:chgData name="Saumya John" userId="eb3f5ca63e5e17ce" providerId="Windows Live" clId="Web-{CF813536-E57D-4D9D-93D3-8B5133E6F987}" dt="2019-10-10T09:03:41.693" v="42" actId="20577"/>
        <pc:sldMkLst>
          <pc:docMk/>
          <pc:sldMk cId="3657355393" sldId="276"/>
        </pc:sldMkLst>
        <pc:spChg chg="del mod">
          <ac:chgData name="Saumya John" userId="eb3f5ca63e5e17ce" providerId="Windows Live" clId="Web-{CF813536-E57D-4D9D-93D3-8B5133E6F987}" dt="2019-10-10T08:57:10.625" v="2"/>
          <ac:spMkLst>
            <pc:docMk/>
            <pc:sldMk cId="3657355393" sldId="276"/>
            <ac:spMk id="2" creationId="{BD34F3D3-3F26-4DC4-9A5F-B884E0D5F4AF}"/>
          </ac:spMkLst>
        </pc:spChg>
        <pc:spChg chg="mod">
          <ac:chgData name="Saumya John" userId="eb3f5ca63e5e17ce" providerId="Windows Live" clId="Web-{CF813536-E57D-4D9D-93D3-8B5133E6F987}" dt="2019-10-10T09:03:41.693" v="42" actId="20577"/>
          <ac:spMkLst>
            <pc:docMk/>
            <pc:sldMk cId="3657355393" sldId="276"/>
            <ac:spMk id="3" creationId="{41C60FDA-5AAF-4FC1-8D30-4099560C0C18}"/>
          </ac:spMkLst>
        </pc:spChg>
        <pc:spChg chg="add del">
          <ac:chgData name="Saumya John" userId="eb3f5ca63e5e17ce" providerId="Windows Live" clId="Web-{CF813536-E57D-4D9D-93D3-8B5133E6F987}" dt="2019-10-10T09:02:58.862" v="29"/>
          <ac:spMkLst>
            <pc:docMk/>
            <pc:sldMk cId="3657355393" sldId="276"/>
            <ac:spMk id="9" creationId="{C966A4D4-049A-4389-B407-0E7091A07C8D}"/>
          </ac:spMkLst>
        </pc:spChg>
        <pc:spChg chg="add del">
          <ac:chgData name="Saumya John" userId="eb3f5ca63e5e17ce" providerId="Windows Live" clId="Web-{CF813536-E57D-4D9D-93D3-8B5133E6F987}" dt="2019-10-10T09:02:58.862" v="29"/>
          <ac:spMkLst>
            <pc:docMk/>
            <pc:sldMk cId="3657355393" sldId="276"/>
            <ac:spMk id="11" creationId="{B5899359-8523-4D4D-B568-3FDFAF9821C7}"/>
          </ac:spMkLst>
        </pc:spChg>
        <pc:spChg chg="add del">
          <ac:chgData name="Saumya John" userId="eb3f5ca63e5e17ce" providerId="Windows Live" clId="Web-{CF813536-E57D-4D9D-93D3-8B5133E6F987}" dt="2019-10-10T09:02:58.862" v="29"/>
          <ac:spMkLst>
            <pc:docMk/>
            <pc:sldMk cId="3657355393" sldId="276"/>
            <ac:spMk id="13" creationId="{2E9C9585-DA89-4D7E-BCDF-576461A1A2D9}"/>
          </ac:spMkLst>
        </pc:spChg>
        <pc:spChg chg="add">
          <ac:chgData name="Saumya John" userId="eb3f5ca63e5e17ce" providerId="Windows Live" clId="Web-{CF813536-E57D-4D9D-93D3-8B5133E6F987}" dt="2019-10-10T09:02:58.862" v="29"/>
          <ac:spMkLst>
            <pc:docMk/>
            <pc:sldMk cId="3657355393" sldId="276"/>
            <ac:spMk id="18" creationId="{879398A9-0D0D-4901-BDDF-B3D93CECA7B9}"/>
          </ac:spMkLst>
        </pc:spChg>
        <pc:spChg chg="add">
          <ac:chgData name="Saumya John" userId="eb3f5ca63e5e17ce" providerId="Windows Live" clId="Web-{CF813536-E57D-4D9D-93D3-8B5133E6F987}" dt="2019-10-10T09:02:58.862" v="29"/>
          <ac:spMkLst>
            <pc:docMk/>
            <pc:sldMk cId="3657355393" sldId="276"/>
            <ac:spMk id="20" creationId="{011FEC3B-E514-4E21-B2CB-7903A73569E2}"/>
          </ac:spMkLst>
        </pc:spChg>
        <pc:picChg chg="add mod">
          <ac:chgData name="Saumya John" userId="eb3f5ca63e5e17ce" providerId="Windows Live" clId="Web-{CF813536-E57D-4D9D-93D3-8B5133E6F987}" dt="2019-10-10T09:02:58.862" v="29"/>
          <ac:picMkLst>
            <pc:docMk/>
            <pc:sldMk cId="3657355393" sldId="276"/>
            <ac:picMk id="4" creationId="{FD6B3300-0582-47B1-9127-7019C1200A04}"/>
          </ac:picMkLst>
        </pc:picChg>
      </pc:sldChg>
      <pc:sldChg chg="addSp modSp mod setBg">
        <pc:chgData name="Saumya John" userId="eb3f5ca63e5e17ce" providerId="Windows Live" clId="Web-{CF813536-E57D-4D9D-93D3-8B5133E6F987}" dt="2019-10-10T09:01:21.188" v="28" actId="14100"/>
        <pc:sldMkLst>
          <pc:docMk/>
          <pc:sldMk cId="2281755087" sldId="281"/>
        </pc:sldMkLst>
        <pc:spChg chg="mod">
          <ac:chgData name="Saumya John" userId="eb3f5ca63e5e17ce" providerId="Windows Live" clId="Web-{CF813536-E57D-4D9D-93D3-8B5133E6F987}" dt="2019-10-10T09:01:09.391" v="27"/>
          <ac:spMkLst>
            <pc:docMk/>
            <pc:sldMk cId="2281755087" sldId="281"/>
            <ac:spMk id="2" creationId="{E3F7B683-9B7D-4F9D-B17E-3AB3CA43E80A}"/>
          </ac:spMkLst>
        </pc:spChg>
        <pc:spChg chg="mod">
          <ac:chgData name="Saumya John" userId="eb3f5ca63e5e17ce" providerId="Windows Live" clId="Web-{CF813536-E57D-4D9D-93D3-8B5133E6F987}" dt="2019-10-10T09:01:21.188" v="28" actId="14100"/>
          <ac:spMkLst>
            <pc:docMk/>
            <pc:sldMk cId="2281755087" sldId="281"/>
            <ac:spMk id="3" creationId="{DB6CAA6F-F075-4C2E-BDA7-34F859B26344}"/>
          </ac:spMkLst>
        </pc:spChg>
        <pc:spChg chg="add">
          <ac:chgData name="Saumya John" userId="eb3f5ca63e5e17ce" providerId="Windows Live" clId="Web-{CF813536-E57D-4D9D-93D3-8B5133E6F987}" dt="2019-10-10T09:01:09.391" v="27"/>
          <ac:spMkLst>
            <pc:docMk/>
            <pc:sldMk cId="2281755087" sldId="281"/>
            <ac:spMk id="9" creationId="{879398A9-0D0D-4901-BDDF-B3D93CECA7B9}"/>
          </ac:spMkLst>
        </pc:spChg>
        <pc:spChg chg="add">
          <ac:chgData name="Saumya John" userId="eb3f5ca63e5e17ce" providerId="Windows Live" clId="Web-{CF813536-E57D-4D9D-93D3-8B5133E6F987}" dt="2019-10-10T09:01:09.391" v="27"/>
          <ac:spMkLst>
            <pc:docMk/>
            <pc:sldMk cId="2281755087" sldId="281"/>
            <ac:spMk id="11" creationId="{011FEC3B-E514-4E21-B2CB-7903A73569E2}"/>
          </ac:spMkLst>
        </pc:spChg>
        <pc:picChg chg="add mod">
          <ac:chgData name="Saumya John" userId="eb3f5ca63e5e17ce" providerId="Windows Live" clId="Web-{CF813536-E57D-4D9D-93D3-8B5133E6F987}" dt="2019-10-10T09:01:09.391" v="27"/>
          <ac:picMkLst>
            <pc:docMk/>
            <pc:sldMk cId="2281755087" sldId="281"/>
            <ac:picMk id="4" creationId="{04088A10-EC66-41E1-B7B7-295E8A1B03FF}"/>
          </ac:picMkLst>
        </pc:picChg>
      </pc:sldChg>
    </pc:docChg>
  </pc:docChgLst>
  <pc:docChgLst>
    <pc:chgData name="Saumya John" userId="eb3f5ca63e5e17ce" providerId="Windows Live" clId="Web-{F5CFCFC3-7E1E-449A-A241-5BA02D369B4D}"/>
    <pc:docChg chg="modSld">
      <pc:chgData name="Saumya John" userId="eb3f5ca63e5e17ce" providerId="Windows Live" clId="Web-{F5CFCFC3-7E1E-449A-A241-5BA02D369B4D}" dt="2019-11-21T04:04:06.187" v="17"/>
      <pc:docMkLst>
        <pc:docMk/>
      </pc:docMkLst>
      <pc:sldChg chg="addSp delSp modSp">
        <pc:chgData name="Saumya John" userId="eb3f5ca63e5e17ce" providerId="Windows Live" clId="Web-{F5CFCFC3-7E1E-449A-A241-5BA02D369B4D}" dt="2019-11-21T04:04:06.187" v="17"/>
        <pc:sldMkLst>
          <pc:docMk/>
          <pc:sldMk cId="1332185024" sldId="326"/>
        </pc:sldMkLst>
        <pc:picChg chg="add del mod">
          <ac:chgData name="Saumya John" userId="eb3f5ca63e5e17ce" providerId="Windows Live" clId="Web-{F5CFCFC3-7E1E-449A-A241-5BA02D369B4D}" dt="2019-11-21T04:04:06.187" v="17"/>
          <ac:picMkLst>
            <pc:docMk/>
            <pc:sldMk cId="1332185024" sldId="326"/>
            <ac:picMk id="2" creationId="{053AFDAF-A9FE-45DC-8A08-B1D25161A638}"/>
          </ac:picMkLst>
        </pc:picChg>
        <pc:picChg chg="add del mod">
          <ac:chgData name="Saumya John" userId="eb3f5ca63e5e17ce" providerId="Windows Live" clId="Web-{F5CFCFC3-7E1E-449A-A241-5BA02D369B4D}" dt="2019-11-21T04:03:59.672" v="12"/>
          <ac:picMkLst>
            <pc:docMk/>
            <pc:sldMk cId="1332185024" sldId="326"/>
            <ac:picMk id="4" creationId="{1F500F83-56D8-42B8-8694-C70F31C1BF4B}"/>
          </ac:picMkLst>
        </pc:picChg>
      </pc:sldChg>
    </pc:docChg>
  </pc:docChgLst>
  <pc:docChgLst>
    <pc:chgData name="Saumya John" userId="eb3f5ca63e5e17ce" providerId="LiveId" clId="{4E30FCE4-B26C-FB4A-B971-C8C4D907F38B}"/>
    <pc:docChg chg="undo custSel addSld delSld modSld sldOrd">
      <pc:chgData name="Saumya John" userId="eb3f5ca63e5e17ce" providerId="LiveId" clId="{4E30FCE4-B26C-FB4A-B971-C8C4D907F38B}" dt="2019-11-20T05:59:37.431" v="2314" actId="700"/>
      <pc:docMkLst>
        <pc:docMk/>
      </pc:docMkLst>
      <pc:sldChg chg="modSp">
        <pc:chgData name="Saumya John" userId="eb3f5ca63e5e17ce" providerId="LiveId" clId="{4E30FCE4-B26C-FB4A-B971-C8C4D907F38B}" dt="2019-10-17T04:18:03.477" v="558" actId="1076"/>
        <pc:sldMkLst>
          <pc:docMk/>
          <pc:sldMk cId="2208005222" sldId="263"/>
        </pc:sldMkLst>
        <pc:spChg chg="mod">
          <ac:chgData name="Saumya John" userId="eb3f5ca63e5e17ce" providerId="LiveId" clId="{4E30FCE4-B26C-FB4A-B971-C8C4D907F38B}" dt="2019-10-17T04:17:50.932" v="557" actId="255"/>
          <ac:spMkLst>
            <pc:docMk/>
            <pc:sldMk cId="2208005222" sldId="263"/>
            <ac:spMk id="3" creationId="{63284509-AA09-A44C-846E-BD7064FAE05A}"/>
          </ac:spMkLst>
        </pc:spChg>
        <pc:picChg chg="mod">
          <ac:chgData name="Saumya John" userId="eb3f5ca63e5e17ce" providerId="LiveId" clId="{4E30FCE4-B26C-FB4A-B971-C8C4D907F38B}" dt="2019-10-17T04:18:03.477" v="558" actId="1076"/>
          <ac:picMkLst>
            <pc:docMk/>
            <pc:sldMk cId="2208005222" sldId="263"/>
            <ac:picMk id="2" creationId="{5EBAF9AD-D314-0840-B59B-22C6C7E4FFEB}"/>
          </ac:picMkLst>
        </pc:picChg>
      </pc:sldChg>
      <pc:sldChg chg="modSp">
        <pc:chgData name="Saumya John" userId="eb3f5ca63e5e17ce" providerId="LiveId" clId="{4E30FCE4-B26C-FB4A-B971-C8C4D907F38B}" dt="2019-10-09T05:49:54.812" v="78" actId="20577"/>
        <pc:sldMkLst>
          <pc:docMk/>
          <pc:sldMk cId="2845017420" sldId="264"/>
        </pc:sldMkLst>
        <pc:spChg chg="mod">
          <ac:chgData name="Saumya John" userId="eb3f5ca63e5e17ce" providerId="LiveId" clId="{4E30FCE4-B26C-FB4A-B971-C8C4D907F38B}" dt="2019-10-09T05:49:54.812" v="78" actId="20577"/>
          <ac:spMkLst>
            <pc:docMk/>
            <pc:sldMk cId="2845017420" sldId="264"/>
            <ac:spMk id="3" creationId="{8A1FDA26-3457-D645-AB73-EC3565782BE7}"/>
          </ac:spMkLst>
        </pc:spChg>
      </pc:sldChg>
      <pc:sldChg chg="modSp new mod chgLayout">
        <pc:chgData name="Saumya John" userId="eb3f5ca63e5e17ce" providerId="LiveId" clId="{4E30FCE4-B26C-FB4A-B971-C8C4D907F38B}" dt="2019-10-09T05:47:53.642" v="32" actId="20577"/>
        <pc:sldMkLst>
          <pc:docMk/>
          <pc:sldMk cId="3097950593" sldId="265"/>
        </pc:sldMkLst>
        <pc:spChg chg="mod ord">
          <ac:chgData name="Saumya John" userId="eb3f5ca63e5e17ce" providerId="LiveId" clId="{4E30FCE4-B26C-FB4A-B971-C8C4D907F38B}" dt="2019-10-09T05:47:53.642" v="32" actId="20577"/>
          <ac:spMkLst>
            <pc:docMk/>
            <pc:sldMk cId="3097950593" sldId="265"/>
            <ac:spMk id="2" creationId="{1F2FF5B8-0BD9-C041-89B4-732093DFB2A9}"/>
          </ac:spMkLst>
        </pc:spChg>
        <pc:spChg chg="mod ord">
          <ac:chgData name="Saumya John" userId="eb3f5ca63e5e17ce" providerId="LiveId" clId="{4E30FCE4-B26C-FB4A-B971-C8C4D907F38B}" dt="2019-10-09T05:47:31.285" v="1" actId="700"/>
          <ac:spMkLst>
            <pc:docMk/>
            <pc:sldMk cId="3097950593" sldId="265"/>
            <ac:spMk id="3" creationId="{FD4487D8-0821-3044-9001-82B5EFD458AB}"/>
          </ac:spMkLst>
        </pc:spChg>
      </pc:sldChg>
      <pc:sldChg chg="delSp modSp new mod modClrScheme chgLayout">
        <pc:chgData name="Saumya John" userId="eb3f5ca63e5e17ce" providerId="LiveId" clId="{4E30FCE4-B26C-FB4A-B971-C8C4D907F38B}" dt="2019-10-09T08:18:31.953" v="352" actId="20577"/>
        <pc:sldMkLst>
          <pc:docMk/>
          <pc:sldMk cId="3671930178" sldId="266"/>
        </pc:sldMkLst>
        <pc:spChg chg="mod ord">
          <ac:chgData name="Saumya John" userId="eb3f5ca63e5e17ce" providerId="LiveId" clId="{4E30FCE4-B26C-FB4A-B971-C8C4D907F38B}" dt="2019-10-09T08:13:16.771" v="84" actId="22"/>
          <ac:spMkLst>
            <pc:docMk/>
            <pc:sldMk cId="3671930178" sldId="266"/>
            <ac:spMk id="2" creationId="{61A18FDB-249A-914E-A8CA-F028D750C7B5}"/>
          </ac:spMkLst>
        </pc:spChg>
        <pc:spChg chg="mod ord">
          <ac:chgData name="Saumya John" userId="eb3f5ca63e5e17ce" providerId="LiveId" clId="{4E30FCE4-B26C-FB4A-B971-C8C4D907F38B}" dt="2019-10-09T08:18:31.953" v="352" actId="20577"/>
          <ac:spMkLst>
            <pc:docMk/>
            <pc:sldMk cId="3671930178" sldId="266"/>
            <ac:spMk id="3" creationId="{C9F2035B-74A4-C648-9C22-73C904581B06}"/>
          </ac:spMkLst>
        </pc:spChg>
        <pc:spChg chg="del">
          <ac:chgData name="Saumya John" userId="eb3f5ca63e5e17ce" providerId="LiveId" clId="{4E30FCE4-B26C-FB4A-B971-C8C4D907F38B}" dt="2019-10-09T08:12:53.899" v="80" actId="700"/>
          <ac:spMkLst>
            <pc:docMk/>
            <pc:sldMk cId="3671930178" sldId="266"/>
            <ac:spMk id="4" creationId="{E6BF1F92-8374-1B46-B235-7ACFD5ACD690}"/>
          </ac:spMkLst>
        </pc:spChg>
      </pc:sldChg>
      <pc:sldChg chg="modSp new">
        <pc:chgData name="Saumya John" userId="eb3f5ca63e5e17ce" providerId="LiveId" clId="{4E30FCE4-B26C-FB4A-B971-C8C4D907F38B}" dt="2019-10-09T08:26:26.459" v="466" actId="20577"/>
        <pc:sldMkLst>
          <pc:docMk/>
          <pc:sldMk cId="2344122287" sldId="267"/>
        </pc:sldMkLst>
        <pc:spChg chg="mod">
          <ac:chgData name="Saumya John" userId="eb3f5ca63e5e17ce" providerId="LiveId" clId="{4E30FCE4-B26C-FB4A-B971-C8C4D907F38B}" dt="2019-10-09T08:22:22.525" v="357" actId="22"/>
          <ac:spMkLst>
            <pc:docMk/>
            <pc:sldMk cId="2344122287" sldId="267"/>
            <ac:spMk id="2" creationId="{582AF497-5321-1C44-98D7-FBFE3E4E0850}"/>
          </ac:spMkLst>
        </pc:spChg>
        <pc:spChg chg="mod">
          <ac:chgData name="Saumya John" userId="eb3f5ca63e5e17ce" providerId="LiveId" clId="{4E30FCE4-B26C-FB4A-B971-C8C4D907F38B}" dt="2019-10-09T08:26:26.459" v="466" actId="20577"/>
          <ac:spMkLst>
            <pc:docMk/>
            <pc:sldMk cId="2344122287" sldId="267"/>
            <ac:spMk id="3" creationId="{E902F931-4B54-A045-80E0-118CB1BFA7EE}"/>
          </ac:spMkLst>
        </pc:spChg>
      </pc:sldChg>
      <pc:sldChg chg="modSp new">
        <pc:chgData name="Saumya John" userId="eb3f5ca63e5e17ce" providerId="LiveId" clId="{4E30FCE4-B26C-FB4A-B971-C8C4D907F38B}" dt="2019-10-09T08:29:52.056" v="530" actId="27636"/>
        <pc:sldMkLst>
          <pc:docMk/>
          <pc:sldMk cId="1509215758" sldId="268"/>
        </pc:sldMkLst>
        <pc:spChg chg="mod">
          <ac:chgData name="Saumya John" userId="eb3f5ca63e5e17ce" providerId="LiveId" clId="{4E30FCE4-B26C-FB4A-B971-C8C4D907F38B}" dt="2019-10-09T08:27:45.451" v="473" actId="22"/>
          <ac:spMkLst>
            <pc:docMk/>
            <pc:sldMk cId="1509215758" sldId="268"/>
            <ac:spMk id="2" creationId="{B89DCB96-9AA5-8F47-9A3F-82E3349C7D39}"/>
          </ac:spMkLst>
        </pc:spChg>
        <pc:spChg chg="mod">
          <ac:chgData name="Saumya John" userId="eb3f5ca63e5e17ce" providerId="LiveId" clId="{4E30FCE4-B26C-FB4A-B971-C8C4D907F38B}" dt="2019-10-09T08:29:52.056" v="530" actId="27636"/>
          <ac:spMkLst>
            <pc:docMk/>
            <pc:sldMk cId="1509215758" sldId="268"/>
            <ac:spMk id="3" creationId="{2796D0D7-A6E5-D346-9307-FD017875387E}"/>
          </ac:spMkLst>
        </pc:spChg>
      </pc:sldChg>
      <pc:sldChg chg="modSp new">
        <pc:chgData name="Saumya John" userId="eb3f5ca63e5e17ce" providerId="LiveId" clId="{4E30FCE4-B26C-FB4A-B971-C8C4D907F38B}" dt="2019-10-09T08:31:45.740" v="554" actId="20577"/>
        <pc:sldMkLst>
          <pc:docMk/>
          <pc:sldMk cId="3777358651" sldId="269"/>
        </pc:sldMkLst>
        <pc:spChg chg="mod">
          <ac:chgData name="Saumya John" userId="eb3f5ca63e5e17ce" providerId="LiveId" clId="{4E30FCE4-B26C-FB4A-B971-C8C4D907F38B}" dt="2019-10-09T08:31:02.834" v="543" actId="20577"/>
          <ac:spMkLst>
            <pc:docMk/>
            <pc:sldMk cId="3777358651" sldId="269"/>
            <ac:spMk id="2" creationId="{872984C0-2E8F-9D41-A835-06B254FE2709}"/>
          </ac:spMkLst>
        </pc:spChg>
        <pc:spChg chg="mod">
          <ac:chgData name="Saumya John" userId="eb3f5ca63e5e17ce" providerId="LiveId" clId="{4E30FCE4-B26C-FB4A-B971-C8C4D907F38B}" dt="2019-10-09T08:31:45.740" v="554" actId="20577"/>
          <ac:spMkLst>
            <pc:docMk/>
            <pc:sldMk cId="3777358651" sldId="269"/>
            <ac:spMk id="3" creationId="{4942D0C5-D4D8-F642-A7B2-0D9987B993F5}"/>
          </ac:spMkLst>
        </pc:spChg>
      </pc:sldChg>
      <pc:sldChg chg="modSp">
        <pc:chgData name="Saumya John" userId="eb3f5ca63e5e17ce" providerId="LiveId" clId="{4E30FCE4-B26C-FB4A-B971-C8C4D907F38B}" dt="2019-10-17T04:18:46.404" v="563" actId="27636"/>
        <pc:sldMkLst>
          <pc:docMk/>
          <pc:sldMk cId="1710061346" sldId="274"/>
        </pc:sldMkLst>
        <pc:spChg chg="mod">
          <ac:chgData name="Saumya John" userId="eb3f5ca63e5e17ce" providerId="LiveId" clId="{4E30FCE4-B26C-FB4A-B971-C8C4D907F38B}" dt="2019-10-17T04:18:46.404" v="563" actId="27636"/>
          <ac:spMkLst>
            <pc:docMk/>
            <pc:sldMk cId="1710061346" sldId="274"/>
            <ac:spMk id="3" creationId="{E8C2F812-D0FB-4771-A37E-D4FF4129F816}"/>
          </ac:spMkLst>
        </pc:spChg>
      </pc:sldChg>
      <pc:sldChg chg="modSp">
        <pc:chgData name="Saumya John" userId="eb3f5ca63e5e17ce" providerId="LiveId" clId="{4E30FCE4-B26C-FB4A-B971-C8C4D907F38B}" dt="2019-10-17T04:20:24.975" v="576" actId="5793"/>
        <pc:sldMkLst>
          <pc:docMk/>
          <pc:sldMk cId="4143022082" sldId="275"/>
        </pc:sldMkLst>
        <pc:spChg chg="mod">
          <ac:chgData name="Saumya John" userId="eb3f5ca63e5e17ce" providerId="LiveId" clId="{4E30FCE4-B26C-FB4A-B971-C8C4D907F38B}" dt="2019-10-17T04:20:24.975" v="576" actId="5793"/>
          <ac:spMkLst>
            <pc:docMk/>
            <pc:sldMk cId="4143022082" sldId="275"/>
            <ac:spMk id="3" creationId="{FC074E1F-48FB-4A99-8E8A-B38655F33420}"/>
          </ac:spMkLst>
        </pc:spChg>
      </pc:sldChg>
      <pc:sldChg chg="modSp">
        <pc:chgData name="Saumya John" userId="eb3f5ca63e5e17ce" providerId="LiveId" clId="{4E30FCE4-B26C-FB4A-B971-C8C4D907F38B}" dt="2019-10-17T04:25:11.834" v="599" actId="5793"/>
        <pc:sldMkLst>
          <pc:docMk/>
          <pc:sldMk cId="3657355393" sldId="276"/>
        </pc:sldMkLst>
        <pc:spChg chg="mod">
          <ac:chgData name="Saumya John" userId="eb3f5ca63e5e17ce" providerId="LiveId" clId="{4E30FCE4-B26C-FB4A-B971-C8C4D907F38B}" dt="2019-10-17T04:25:11.834" v="599" actId="5793"/>
          <ac:spMkLst>
            <pc:docMk/>
            <pc:sldMk cId="3657355393" sldId="276"/>
            <ac:spMk id="3" creationId="{41C60FDA-5AAF-4FC1-8D30-4099560C0C18}"/>
          </ac:spMkLst>
        </pc:spChg>
      </pc:sldChg>
      <pc:sldChg chg="modSp">
        <pc:chgData name="Saumya John" userId="eb3f5ca63e5e17ce" providerId="LiveId" clId="{4E30FCE4-B26C-FB4A-B971-C8C4D907F38B}" dt="2019-10-17T04:23:07.616" v="589" actId="255"/>
        <pc:sldMkLst>
          <pc:docMk/>
          <pc:sldMk cId="2814269862" sldId="277"/>
        </pc:sldMkLst>
        <pc:spChg chg="mod">
          <ac:chgData name="Saumya John" userId="eb3f5ca63e5e17ce" providerId="LiveId" clId="{4E30FCE4-B26C-FB4A-B971-C8C4D907F38B}" dt="2019-10-17T04:23:07.616" v="589" actId="255"/>
          <ac:spMkLst>
            <pc:docMk/>
            <pc:sldMk cId="2814269862" sldId="277"/>
            <ac:spMk id="3" creationId="{B681929D-D2F7-43D6-AA70-EA4638BCF91F}"/>
          </ac:spMkLst>
        </pc:spChg>
      </pc:sldChg>
      <pc:sldChg chg="modSp">
        <pc:chgData name="Saumya John" userId="eb3f5ca63e5e17ce" providerId="LiveId" clId="{4E30FCE4-B26C-FB4A-B971-C8C4D907F38B}" dt="2019-10-17T04:23:33.882" v="591" actId="14100"/>
        <pc:sldMkLst>
          <pc:docMk/>
          <pc:sldMk cId="719959283" sldId="278"/>
        </pc:sldMkLst>
        <pc:spChg chg="mod">
          <ac:chgData name="Saumya John" userId="eb3f5ca63e5e17ce" providerId="LiveId" clId="{4E30FCE4-B26C-FB4A-B971-C8C4D907F38B}" dt="2019-10-17T04:23:33.882" v="591" actId="14100"/>
          <ac:spMkLst>
            <pc:docMk/>
            <pc:sldMk cId="719959283" sldId="278"/>
            <ac:spMk id="3" creationId="{D9F38FFC-2A58-4B3E-B4EC-EDCB063CCC45}"/>
          </ac:spMkLst>
        </pc:spChg>
      </pc:sldChg>
      <pc:sldChg chg="modSp">
        <pc:chgData name="Saumya John" userId="eb3f5ca63e5e17ce" providerId="LiveId" clId="{4E30FCE4-B26C-FB4A-B971-C8C4D907F38B}" dt="2019-10-17T04:24:10.181" v="595" actId="14100"/>
        <pc:sldMkLst>
          <pc:docMk/>
          <pc:sldMk cId="1703334668" sldId="279"/>
        </pc:sldMkLst>
        <pc:spChg chg="mod">
          <ac:chgData name="Saumya John" userId="eb3f5ca63e5e17ce" providerId="LiveId" clId="{4E30FCE4-B26C-FB4A-B971-C8C4D907F38B}" dt="2019-10-17T04:24:10.181" v="595" actId="14100"/>
          <ac:spMkLst>
            <pc:docMk/>
            <pc:sldMk cId="1703334668" sldId="279"/>
            <ac:spMk id="3" creationId="{11FBD316-DAF6-4239-92CB-4CE1B61706B5}"/>
          </ac:spMkLst>
        </pc:spChg>
      </pc:sldChg>
      <pc:sldChg chg="modSp">
        <pc:chgData name="Saumya John" userId="eb3f5ca63e5e17ce" providerId="LiveId" clId="{4E30FCE4-B26C-FB4A-B971-C8C4D907F38B}" dt="2019-10-17T04:24:38.902" v="596" actId="255"/>
        <pc:sldMkLst>
          <pc:docMk/>
          <pc:sldMk cId="4180516194" sldId="280"/>
        </pc:sldMkLst>
        <pc:spChg chg="mod">
          <ac:chgData name="Saumya John" userId="eb3f5ca63e5e17ce" providerId="LiveId" clId="{4E30FCE4-B26C-FB4A-B971-C8C4D907F38B}" dt="2019-10-17T04:24:38.902" v="596" actId="255"/>
          <ac:spMkLst>
            <pc:docMk/>
            <pc:sldMk cId="4180516194" sldId="280"/>
            <ac:spMk id="3" creationId="{972203FB-005C-4DF8-A1DC-13496A72E731}"/>
          </ac:spMkLst>
        </pc:spChg>
      </pc:sldChg>
      <pc:sldChg chg="modSp">
        <pc:chgData name="Saumya John" userId="eb3f5ca63e5e17ce" providerId="LiveId" clId="{4E30FCE4-B26C-FB4A-B971-C8C4D907F38B}" dt="2019-10-17T04:26:52.473" v="611" actId="14100"/>
        <pc:sldMkLst>
          <pc:docMk/>
          <pc:sldMk cId="2281755087" sldId="281"/>
        </pc:sldMkLst>
        <pc:spChg chg="mod">
          <ac:chgData name="Saumya John" userId="eb3f5ca63e5e17ce" providerId="LiveId" clId="{4E30FCE4-B26C-FB4A-B971-C8C4D907F38B}" dt="2019-10-17T04:26:52.473" v="611" actId="14100"/>
          <ac:spMkLst>
            <pc:docMk/>
            <pc:sldMk cId="2281755087" sldId="281"/>
            <ac:spMk id="3" creationId="{DB6CAA6F-F075-4C2E-BDA7-34F859B26344}"/>
          </ac:spMkLst>
        </pc:spChg>
      </pc:sldChg>
      <pc:sldChg chg="modSp">
        <pc:chgData name="Saumya John" userId="eb3f5ca63e5e17ce" providerId="LiveId" clId="{4E30FCE4-B26C-FB4A-B971-C8C4D907F38B}" dt="2019-10-17T04:27:18.880" v="612" actId="255"/>
        <pc:sldMkLst>
          <pc:docMk/>
          <pc:sldMk cId="446411624" sldId="283"/>
        </pc:sldMkLst>
        <pc:spChg chg="mod">
          <ac:chgData name="Saumya John" userId="eb3f5ca63e5e17ce" providerId="LiveId" clId="{4E30FCE4-B26C-FB4A-B971-C8C4D907F38B}" dt="2019-10-17T04:27:18.880" v="612" actId="255"/>
          <ac:spMkLst>
            <pc:docMk/>
            <pc:sldMk cId="446411624" sldId="283"/>
            <ac:spMk id="3" creationId="{0145AA4B-7E8D-4457-B60E-036E16ECF764}"/>
          </ac:spMkLst>
        </pc:spChg>
      </pc:sldChg>
      <pc:sldChg chg="modSp">
        <pc:chgData name="Saumya John" userId="eb3f5ca63e5e17ce" providerId="LiveId" clId="{4E30FCE4-B26C-FB4A-B971-C8C4D907F38B}" dt="2019-10-17T04:27:46.083" v="613" actId="255"/>
        <pc:sldMkLst>
          <pc:docMk/>
          <pc:sldMk cId="3372648062" sldId="284"/>
        </pc:sldMkLst>
        <pc:spChg chg="mod">
          <ac:chgData name="Saumya John" userId="eb3f5ca63e5e17ce" providerId="LiveId" clId="{4E30FCE4-B26C-FB4A-B971-C8C4D907F38B}" dt="2019-10-17T04:27:46.083" v="613" actId="255"/>
          <ac:spMkLst>
            <pc:docMk/>
            <pc:sldMk cId="3372648062" sldId="284"/>
            <ac:spMk id="3" creationId="{45625E55-6E28-42CF-9428-08B054A7CC7A}"/>
          </ac:spMkLst>
        </pc:spChg>
      </pc:sldChg>
      <pc:sldChg chg="modSp">
        <pc:chgData name="Saumya John" userId="eb3f5ca63e5e17ce" providerId="LiveId" clId="{4E30FCE4-B26C-FB4A-B971-C8C4D907F38B}" dt="2019-10-17T04:31:48.617" v="614" actId="255"/>
        <pc:sldMkLst>
          <pc:docMk/>
          <pc:sldMk cId="4147706208" sldId="285"/>
        </pc:sldMkLst>
        <pc:spChg chg="mod">
          <ac:chgData name="Saumya John" userId="eb3f5ca63e5e17ce" providerId="LiveId" clId="{4E30FCE4-B26C-FB4A-B971-C8C4D907F38B}" dt="2019-10-17T04:31:48.617" v="614" actId="255"/>
          <ac:spMkLst>
            <pc:docMk/>
            <pc:sldMk cId="4147706208" sldId="285"/>
            <ac:spMk id="3" creationId="{96B90F21-FA6F-447C-B6C6-5FDF5D9C98BA}"/>
          </ac:spMkLst>
        </pc:spChg>
      </pc:sldChg>
      <pc:sldChg chg="modSp">
        <pc:chgData name="Saumya John" userId="eb3f5ca63e5e17ce" providerId="LiveId" clId="{4E30FCE4-B26C-FB4A-B971-C8C4D907F38B}" dt="2019-10-17T04:32:12.478" v="615" actId="255"/>
        <pc:sldMkLst>
          <pc:docMk/>
          <pc:sldMk cId="1506145747" sldId="287"/>
        </pc:sldMkLst>
        <pc:spChg chg="mod">
          <ac:chgData name="Saumya John" userId="eb3f5ca63e5e17ce" providerId="LiveId" clId="{4E30FCE4-B26C-FB4A-B971-C8C4D907F38B}" dt="2019-10-17T04:32:12.478" v="615" actId="255"/>
          <ac:spMkLst>
            <pc:docMk/>
            <pc:sldMk cId="1506145747" sldId="287"/>
            <ac:spMk id="3" creationId="{385FC29E-B5A4-4828-A67B-9615B856BD38}"/>
          </ac:spMkLst>
        </pc:spChg>
      </pc:sldChg>
      <pc:sldChg chg="modSp">
        <pc:chgData name="Saumya John" userId="eb3f5ca63e5e17ce" providerId="LiveId" clId="{4E30FCE4-B26C-FB4A-B971-C8C4D907F38B}" dt="2019-10-17T04:32:40.281" v="616" actId="255"/>
        <pc:sldMkLst>
          <pc:docMk/>
          <pc:sldMk cId="3719028379" sldId="288"/>
        </pc:sldMkLst>
        <pc:spChg chg="mod">
          <ac:chgData name="Saumya John" userId="eb3f5ca63e5e17ce" providerId="LiveId" clId="{4E30FCE4-B26C-FB4A-B971-C8C4D907F38B}" dt="2019-10-17T04:32:40.281" v="616" actId="255"/>
          <ac:spMkLst>
            <pc:docMk/>
            <pc:sldMk cId="3719028379" sldId="288"/>
            <ac:spMk id="3" creationId="{496F8DAB-2355-43E1-9BFB-3CBEA78EC068}"/>
          </ac:spMkLst>
        </pc:spChg>
      </pc:sldChg>
      <pc:sldChg chg="modSp">
        <pc:chgData name="Saumya John" userId="eb3f5ca63e5e17ce" providerId="LiveId" clId="{4E30FCE4-B26C-FB4A-B971-C8C4D907F38B}" dt="2019-10-17T04:33:03.588" v="617" actId="255"/>
        <pc:sldMkLst>
          <pc:docMk/>
          <pc:sldMk cId="2907978747" sldId="289"/>
        </pc:sldMkLst>
        <pc:spChg chg="mod">
          <ac:chgData name="Saumya John" userId="eb3f5ca63e5e17ce" providerId="LiveId" clId="{4E30FCE4-B26C-FB4A-B971-C8C4D907F38B}" dt="2019-10-17T04:33:03.588" v="617" actId="255"/>
          <ac:spMkLst>
            <pc:docMk/>
            <pc:sldMk cId="2907978747" sldId="289"/>
            <ac:spMk id="3" creationId="{488DFDB4-F4DA-40F5-87FC-F3D8F0610C21}"/>
          </ac:spMkLst>
        </pc:spChg>
      </pc:sldChg>
      <pc:sldChg chg="modSp">
        <pc:chgData name="Saumya John" userId="eb3f5ca63e5e17ce" providerId="LiveId" clId="{4E30FCE4-B26C-FB4A-B971-C8C4D907F38B}" dt="2019-10-17T04:34:33.487" v="618" actId="255"/>
        <pc:sldMkLst>
          <pc:docMk/>
          <pc:sldMk cId="3995445330" sldId="290"/>
        </pc:sldMkLst>
        <pc:spChg chg="mod">
          <ac:chgData name="Saumya John" userId="eb3f5ca63e5e17ce" providerId="LiveId" clId="{4E30FCE4-B26C-FB4A-B971-C8C4D907F38B}" dt="2019-10-17T04:34:33.487" v="618" actId="255"/>
          <ac:spMkLst>
            <pc:docMk/>
            <pc:sldMk cId="3995445330" sldId="290"/>
            <ac:spMk id="3" creationId="{10A24447-1F1F-43B7-939F-4CC6E5D180C4}"/>
          </ac:spMkLst>
        </pc:spChg>
      </pc:sldChg>
      <pc:sldChg chg="modSp">
        <pc:chgData name="Saumya John" userId="eb3f5ca63e5e17ce" providerId="LiveId" clId="{4E30FCE4-B26C-FB4A-B971-C8C4D907F38B}" dt="2019-10-17T04:35:27.212" v="625" actId="14100"/>
        <pc:sldMkLst>
          <pc:docMk/>
          <pc:sldMk cId="2525058443" sldId="293"/>
        </pc:sldMkLst>
        <pc:spChg chg="mod">
          <ac:chgData name="Saumya John" userId="eb3f5ca63e5e17ce" providerId="LiveId" clId="{4E30FCE4-B26C-FB4A-B971-C8C4D907F38B}" dt="2019-10-17T04:35:20.222" v="623" actId="1076"/>
          <ac:spMkLst>
            <pc:docMk/>
            <pc:sldMk cId="2525058443" sldId="293"/>
            <ac:spMk id="2" creationId="{DA1DC9E3-8B2F-447A-B267-2A7CEDFE907E}"/>
          </ac:spMkLst>
        </pc:spChg>
        <pc:spChg chg="mod">
          <ac:chgData name="Saumya John" userId="eb3f5ca63e5e17ce" providerId="LiveId" clId="{4E30FCE4-B26C-FB4A-B971-C8C4D907F38B}" dt="2019-10-17T04:35:27.212" v="625" actId="14100"/>
          <ac:spMkLst>
            <pc:docMk/>
            <pc:sldMk cId="2525058443" sldId="293"/>
            <ac:spMk id="3" creationId="{CFC7B658-7878-4657-BE93-CBB72436D27E}"/>
          </ac:spMkLst>
        </pc:spChg>
      </pc:sldChg>
      <pc:sldChg chg="modSp">
        <pc:chgData name="Saumya John" userId="eb3f5ca63e5e17ce" providerId="LiveId" clId="{4E30FCE4-B26C-FB4A-B971-C8C4D907F38B}" dt="2019-10-17T04:35:52.774" v="626" actId="255"/>
        <pc:sldMkLst>
          <pc:docMk/>
          <pc:sldMk cId="2364009521" sldId="294"/>
        </pc:sldMkLst>
        <pc:spChg chg="mod">
          <ac:chgData name="Saumya John" userId="eb3f5ca63e5e17ce" providerId="LiveId" clId="{4E30FCE4-B26C-FB4A-B971-C8C4D907F38B}" dt="2019-10-17T04:35:52.774" v="626" actId="255"/>
          <ac:spMkLst>
            <pc:docMk/>
            <pc:sldMk cId="2364009521" sldId="294"/>
            <ac:spMk id="3" creationId="{050F193B-F5AC-4441-8401-02CF6232E2FA}"/>
          </ac:spMkLst>
        </pc:spChg>
      </pc:sldChg>
      <pc:sldChg chg="modSp">
        <pc:chgData name="Saumya John" userId="eb3f5ca63e5e17ce" providerId="LiveId" clId="{4E30FCE4-B26C-FB4A-B971-C8C4D907F38B}" dt="2019-10-17T04:36:44.838" v="631" actId="14100"/>
        <pc:sldMkLst>
          <pc:docMk/>
          <pc:sldMk cId="2510802521" sldId="295"/>
        </pc:sldMkLst>
        <pc:spChg chg="mod">
          <ac:chgData name="Saumya John" userId="eb3f5ca63e5e17ce" providerId="LiveId" clId="{4E30FCE4-B26C-FB4A-B971-C8C4D907F38B}" dt="2019-10-17T04:36:44.838" v="631" actId="14100"/>
          <ac:spMkLst>
            <pc:docMk/>
            <pc:sldMk cId="2510802521" sldId="295"/>
            <ac:spMk id="3" creationId="{D19C8BAC-30CA-42DB-9FB8-6FD0C5D42138}"/>
          </ac:spMkLst>
        </pc:spChg>
      </pc:sldChg>
      <pc:sldChg chg="delSp modSp ord">
        <pc:chgData name="Saumya John" userId="eb3f5ca63e5e17ce" providerId="LiveId" clId="{4E30FCE4-B26C-FB4A-B971-C8C4D907F38B}" dt="2019-10-17T05:00:46.923" v="882" actId="1076"/>
        <pc:sldMkLst>
          <pc:docMk/>
          <pc:sldMk cId="706347559" sldId="296"/>
        </pc:sldMkLst>
        <pc:spChg chg="del">
          <ac:chgData name="Saumya John" userId="eb3f5ca63e5e17ce" providerId="LiveId" clId="{4E30FCE4-B26C-FB4A-B971-C8C4D907F38B}" dt="2019-10-17T05:00:41.871" v="880" actId="478"/>
          <ac:spMkLst>
            <pc:docMk/>
            <pc:sldMk cId="706347559" sldId="296"/>
            <ac:spMk id="2" creationId="{696B12A6-F4BE-4205-978C-8A7957AB5CA1}"/>
          </ac:spMkLst>
        </pc:spChg>
        <pc:spChg chg="mod">
          <ac:chgData name="Saumya John" userId="eb3f5ca63e5e17ce" providerId="LiveId" clId="{4E30FCE4-B26C-FB4A-B971-C8C4D907F38B}" dt="2019-10-17T05:00:46.923" v="882" actId="1076"/>
          <ac:spMkLst>
            <pc:docMk/>
            <pc:sldMk cId="706347559" sldId="296"/>
            <ac:spMk id="3" creationId="{F71805BD-0076-421B-A5B0-E54C40F929C8}"/>
          </ac:spMkLst>
        </pc:spChg>
      </pc:sldChg>
      <pc:sldChg chg="modSp">
        <pc:chgData name="Saumya John" userId="eb3f5ca63e5e17ce" providerId="LiveId" clId="{4E30FCE4-B26C-FB4A-B971-C8C4D907F38B}" dt="2019-10-17T04:42:17.260" v="636" actId="14100"/>
        <pc:sldMkLst>
          <pc:docMk/>
          <pc:sldMk cId="735888305" sldId="298"/>
        </pc:sldMkLst>
        <pc:spChg chg="mod">
          <ac:chgData name="Saumya John" userId="eb3f5ca63e5e17ce" providerId="LiveId" clId="{4E30FCE4-B26C-FB4A-B971-C8C4D907F38B}" dt="2019-10-17T04:42:17.260" v="636" actId="14100"/>
          <ac:spMkLst>
            <pc:docMk/>
            <pc:sldMk cId="735888305" sldId="298"/>
            <ac:spMk id="3" creationId="{7B48CDE2-A741-489C-9F3B-CF750D8D169C}"/>
          </ac:spMkLst>
        </pc:spChg>
      </pc:sldChg>
      <pc:sldChg chg="modSp">
        <pc:chgData name="Saumya John" userId="eb3f5ca63e5e17ce" providerId="LiveId" clId="{4E30FCE4-B26C-FB4A-B971-C8C4D907F38B}" dt="2019-10-17T04:42:35.569" v="637" actId="255"/>
        <pc:sldMkLst>
          <pc:docMk/>
          <pc:sldMk cId="3175793527" sldId="299"/>
        </pc:sldMkLst>
        <pc:spChg chg="mod">
          <ac:chgData name="Saumya John" userId="eb3f5ca63e5e17ce" providerId="LiveId" clId="{4E30FCE4-B26C-FB4A-B971-C8C4D907F38B}" dt="2019-10-17T04:42:35.569" v="637" actId="255"/>
          <ac:spMkLst>
            <pc:docMk/>
            <pc:sldMk cId="3175793527" sldId="299"/>
            <ac:spMk id="3" creationId="{1B203B25-002C-4446-A71D-A4CF115EEAA2}"/>
          </ac:spMkLst>
        </pc:spChg>
      </pc:sldChg>
      <pc:sldChg chg="modSp">
        <pc:chgData name="Saumya John" userId="eb3f5ca63e5e17ce" providerId="LiveId" clId="{4E30FCE4-B26C-FB4A-B971-C8C4D907F38B}" dt="2019-10-17T04:43:28.749" v="638" actId="255"/>
        <pc:sldMkLst>
          <pc:docMk/>
          <pc:sldMk cId="2338944814" sldId="300"/>
        </pc:sldMkLst>
        <pc:spChg chg="mod">
          <ac:chgData name="Saumya John" userId="eb3f5ca63e5e17ce" providerId="LiveId" clId="{4E30FCE4-B26C-FB4A-B971-C8C4D907F38B}" dt="2019-10-17T04:43:28.749" v="638" actId="255"/>
          <ac:spMkLst>
            <pc:docMk/>
            <pc:sldMk cId="2338944814" sldId="300"/>
            <ac:spMk id="3" creationId="{E77A91E0-2862-4A31-B4FB-B00693C4C49B}"/>
          </ac:spMkLst>
        </pc:spChg>
      </pc:sldChg>
      <pc:sldChg chg="modSp">
        <pc:chgData name="Saumya John" userId="eb3f5ca63e5e17ce" providerId="LiveId" clId="{4E30FCE4-B26C-FB4A-B971-C8C4D907F38B}" dt="2019-10-17T04:43:46.964" v="639" actId="255"/>
        <pc:sldMkLst>
          <pc:docMk/>
          <pc:sldMk cId="67182865" sldId="302"/>
        </pc:sldMkLst>
        <pc:spChg chg="mod">
          <ac:chgData name="Saumya John" userId="eb3f5ca63e5e17ce" providerId="LiveId" clId="{4E30FCE4-B26C-FB4A-B971-C8C4D907F38B}" dt="2019-10-17T04:43:46.964" v="639" actId="255"/>
          <ac:spMkLst>
            <pc:docMk/>
            <pc:sldMk cId="67182865" sldId="302"/>
            <ac:spMk id="3" creationId="{A5F47DCF-F64B-41DA-8ABB-EAA1DCE5E6D7}"/>
          </ac:spMkLst>
        </pc:spChg>
      </pc:sldChg>
      <pc:sldChg chg="modSp">
        <pc:chgData name="Saumya John" userId="eb3f5ca63e5e17ce" providerId="LiveId" clId="{4E30FCE4-B26C-FB4A-B971-C8C4D907F38B}" dt="2019-10-17T04:44:44.228" v="640" actId="255"/>
        <pc:sldMkLst>
          <pc:docMk/>
          <pc:sldMk cId="780949233" sldId="303"/>
        </pc:sldMkLst>
        <pc:spChg chg="mod">
          <ac:chgData name="Saumya John" userId="eb3f5ca63e5e17ce" providerId="LiveId" clId="{4E30FCE4-B26C-FB4A-B971-C8C4D907F38B}" dt="2019-10-17T04:44:44.228" v="640" actId="255"/>
          <ac:spMkLst>
            <pc:docMk/>
            <pc:sldMk cId="780949233" sldId="303"/>
            <ac:spMk id="3" creationId="{52174636-D173-42F8-A272-C4FD3FC9F761}"/>
          </ac:spMkLst>
        </pc:spChg>
      </pc:sldChg>
      <pc:sldChg chg="modSp">
        <pc:chgData name="Saumya John" userId="eb3f5ca63e5e17ce" providerId="LiveId" clId="{4E30FCE4-B26C-FB4A-B971-C8C4D907F38B}" dt="2019-10-17T05:02:19.205" v="890" actId="27636"/>
        <pc:sldMkLst>
          <pc:docMk/>
          <pc:sldMk cId="902409818" sldId="304"/>
        </pc:sldMkLst>
        <pc:spChg chg="mod">
          <ac:chgData name="Saumya John" userId="eb3f5ca63e5e17ce" providerId="LiveId" clId="{4E30FCE4-B26C-FB4A-B971-C8C4D907F38B}" dt="2019-10-17T04:46:15.385" v="649" actId="22"/>
          <ac:spMkLst>
            <pc:docMk/>
            <pc:sldMk cId="902409818" sldId="304"/>
            <ac:spMk id="2" creationId="{505206DD-48D2-46AA-B646-BFD418797E9B}"/>
          </ac:spMkLst>
        </pc:spChg>
        <pc:spChg chg="mod">
          <ac:chgData name="Saumya John" userId="eb3f5ca63e5e17ce" providerId="LiveId" clId="{4E30FCE4-B26C-FB4A-B971-C8C4D907F38B}" dt="2019-10-17T05:02:19.205" v="890" actId="27636"/>
          <ac:spMkLst>
            <pc:docMk/>
            <pc:sldMk cId="902409818" sldId="304"/>
            <ac:spMk id="3" creationId="{9CC3B94E-6D65-4B03-B949-D7DC5FCB6B3C}"/>
          </ac:spMkLst>
        </pc:spChg>
      </pc:sldChg>
      <pc:sldChg chg="delSp modSp new mod modClrScheme chgLayout">
        <pc:chgData name="Saumya John" userId="eb3f5ca63e5e17ce" providerId="LiveId" clId="{4E30FCE4-B26C-FB4A-B971-C8C4D907F38B}" dt="2019-10-17T04:26:12.232" v="605" actId="255"/>
        <pc:sldMkLst>
          <pc:docMk/>
          <pc:sldMk cId="3492655770" sldId="306"/>
        </pc:sldMkLst>
        <pc:spChg chg="mod ord">
          <ac:chgData name="Saumya John" userId="eb3f5ca63e5e17ce" providerId="LiveId" clId="{4E30FCE4-B26C-FB4A-B971-C8C4D907F38B}" dt="2019-10-17T04:25:26.991" v="601" actId="700"/>
          <ac:spMkLst>
            <pc:docMk/>
            <pc:sldMk cId="3492655770" sldId="306"/>
            <ac:spMk id="2" creationId="{D0445FED-B74A-5F4A-A887-A7E68CC7B0EB}"/>
          </ac:spMkLst>
        </pc:spChg>
        <pc:spChg chg="mod ord">
          <ac:chgData name="Saumya John" userId="eb3f5ca63e5e17ce" providerId="LiveId" clId="{4E30FCE4-B26C-FB4A-B971-C8C4D907F38B}" dt="2019-10-17T04:26:12.232" v="605" actId="255"/>
          <ac:spMkLst>
            <pc:docMk/>
            <pc:sldMk cId="3492655770" sldId="306"/>
            <ac:spMk id="3" creationId="{98D486DF-7D92-6045-B1C3-3492EB29FADD}"/>
          </ac:spMkLst>
        </pc:spChg>
        <pc:spChg chg="del">
          <ac:chgData name="Saumya John" userId="eb3f5ca63e5e17ce" providerId="LiveId" clId="{4E30FCE4-B26C-FB4A-B971-C8C4D907F38B}" dt="2019-10-17T04:25:26.991" v="601" actId="700"/>
          <ac:spMkLst>
            <pc:docMk/>
            <pc:sldMk cId="3492655770" sldId="306"/>
            <ac:spMk id="4" creationId="{6C142F92-750A-184E-92A2-ED9DCAE0031A}"/>
          </ac:spMkLst>
        </pc:spChg>
      </pc:sldChg>
      <pc:sldChg chg="modSp new">
        <pc:chgData name="Saumya John" userId="eb3f5ca63e5e17ce" providerId="LiveId" clId="{4E30FCE4-B26C-FB4A-B971-C8C4D907F38B}" dt="2019-10-17T05:11:50.105" v="906" actId="20577"/>
        <pc:sldMkLst>
          <pc:docMk/>
          <pc:sldMk cId="3856123946" sldId="307"/>
        </pc:sldMkLst>
        <pc:spChg chg="mod">
          <ac:chgData name="Saumya John" userId="eb3f5ca63e5e17ce" providerId="LiveId" clId="{4E30FCE4-B26C-FB4A-B971-C8C4D907F38B}" dt="2019-10-17T05:10:04.753" v="894" actId="22"/>
          <ac:spMkLst>
            <pc:docMk/>
            <pc:sldMk cId="3856123946" sldId="307"/>
            <ac:spMk id="2" creationId="{BF5A1DF5-3D74-F949-819B-26CE7E5F311C}"/>
          </ac:spMkLst>
        </pc:spChg>
        <pc:spChg chg="mod">
          <ac:chgData name="Saumya John" userId="eb3f5ca63e5e17ce" providerId="LiveId" clId="{4E30FCE4-B26C-FB4A-B971-C8C4D907F38B}" dt="2019-10-17T05:11:50.105" v="906" actId="20577"/>
          <ac:spMkLst>
            <pc:docMk/>
            <pc:sldMk cId="3856123946" sldId="307"/>
            <ac:spMk id="3" creationId="{3A6D17B7-9577-1942-8F60-CF7BC4B69B1C}"/>
          </ac:spMkLst>
        </pc:spChg>
      </pc:sldChg>
      <pc:sldChg chg="delSp modSp new">
        <pc:chgData name="Saumya John" userId="eb3f5ca63e5e17ce" providerId="LiveId" clId="{4E30FCE4-B26C-FB4A-B971-C8C4D907F38B}" dt="2019-10-17T05:46:04.403" v="956" actId="255"/>
        <pc:sldMkLst>
          <pc:docMk/>
          <pc:sldMk cId="3616579546" sldId="308"/>
        </pc:sldMkLst>
        <pc:spChg chg="del">
          <ac:chgData name="Saumya John" userId="eb3f5ca63e5e17ce" providerId="LiveId" clId="{4E30FCE4-B26C-FB4A-B971-C8C4D907F38B}" dt="2019-10-17T05:45:50.434" v="954" actId="478"/>
          <ac:spMkLst>
            <pc:docMk/>
            <pc:sldMk cId="3616579546" sldId="308"/>
            <ac:spMk id="2" creationId="{9B01AD56-7AF5-1041-BBDC-5290398C1EDF}"/>
          </ac:spMkLst>
        </pc:spChg>
        <pc:spChg chg="mod">
          <ac:chgData name="Saumya John" userId="eb3f5ca63e5e17ce" providerId="LiveId" clId="{4E30FCE4-B26C-FB4A-B971-C8C4D907F38B}" dt="2019-10-17T05:46:04.403" v="956" actId="255"/>
          <ac:spMkLst>
            <pc:docMk/>
            <pc:sldMk cId="3616579546" sldId="308"/>
            <ac:spMk id="3" creationId="{7F14DFAD-6DF5-C24F-BBBE-E93BB86611EF}"/>
          </ac:spMkLst>
        </pc:spChg>
      </pc:sldChg>
      <pc:sldChg chg="modSp new">
        <pc:chgData name="Saumya John" userId="eb3f5ca63e5e17ce" providerId="LiveId" clId="{4E30FCE4-B26C-FB4A-B971-C8C4D907F38B}" dt="2019-10-17T05:52:06.504" v="1130" actId="27636"/>
        <pc:sldMkLst>
          <pc:docMk/>
          <pc:sldMk cId="2821508237" sldId="309"/>
        </pc:sldMkLst>
        <pc:spChg chg="mod">
          <ac:chgData name="Saumya John" userId="eb3f5ca63e5e17ce" providerId="LiveId" clId="{4E30FCE4-B26C-FB4A-B971-C8C4D907F38B}" dt="2019-10-17T05:50:10.173" v="964" actId="22"/>
          <ac:spMkLst>
            <pc:docMk/>
            <pc:sldMk cId="2821508237" sldId="309"/>
            <ac:spMk id="2" creationId="{7233C264-6A31-9145-956B-6D9028764C25}"/>
          </ac:spMkLst>
        </pc:spChg>
        <pc:spChg chg="mod">
          <ac:chgData name="Saumya John" userId="eb3f5ca63e5e17ce" providerId="LiveId" clId="{4E30FCE4-B26C-FB4A-B971-C8C4D907F38B}" dt="2019-10-17T05:52:06.504" v="1130" actId="27636"/>
          <ac:spMkLst>
            <pc:docMk/>
            <pc:sldMk cId="2821508237" sldId="309"/>
            <ac:spMk id="3" creationId="{3F3953A6-909A-2D4D-91DC-947202F2D1E5}"/>
          </ac:spMkLst>
        </pc:spChg>
      </pc:sldChg>
      <pc:sldChg chg="modSp new">
        <pc:chgData name="Saumya John" userId="eb3f5ca63e5e17ce" providerId="LiveId" clId="{4E30FCE4-B26C-FB4A-B971-C8C4D907F38B}" dt="2019-10-17T06:00:58.416" v="1409" actId="255"/>
        <pc:sldMkLst>
          <pc:docMk/>
          <pc:sldMk cId="65745894" sldId="310"/>
        </pc:sldMkLst>
        <pc:spChg chg="mod">
          <ac:chgData name="Saumya John" userId="eb3f5ca63e5e17ce" providerId="LiveId" clId="{4E30FCE4-B26C-FB4A-B971-C8C4D907F38B}" dt="2019-10-17T05:53:17.160" v="1137" actId="20577"/>
          <ac:spMkLst>
            <pc:docMk/>
            <pc:sldMk cId="65745894" sldId="310"/>
            <ac:spMk id="2" creationId="{870C8F08-71B9-C647-8E66-5DAB0160ED3D}"/>
          </ac:spMkLst>
        </pc:spChg>
        <pc:spChg chg="mod">
          <ac:chgData name="Saumya John" userId="eb3f5ca63e5e17ce" providerId="LiveId" clId="{4E30FCE4-B26C-FB4A-B971-C8C4D907F38B}" dt="2019-10-17T06:00:58.416" v="1409" actId="255"/>
          <ac:spMkLst>
            <pc:docMk/>
            <pc:sldMk cId="65745894" sldId="310"/>
            <ac:spMk id="3" creationId="{9A822B07-3ED8-3649-9419-FC7EA2270B15}"/>
          </ac:spMkLst>
        </pc:spChg>
      </pc:sldChg>
      <pc:sldChg chg="addSp delSp modSp new mod modClrScheme chgLayout">
        <pc:chgData name="Saumya John" userId="eb3f5ca63e5e17ce" providerId="LiveId" clId="{4E30FCE4-B26C-FB4A-B971-C8C4D907F38B}" dt="2019-10-17T06:05:42.603" v="1423" actId="700"/>
        <pc:sldMkLst>
          <pc:docMk/>
          <pc:sldMk cId="2888557814" sldId="311"/>
        </pc:sldMkLst>
        <pc:spChg chg="mod ord">
          <ac:chgData name="Saumya John" userId="eb3f5ca63e5e17ce" providerId="LiveId" clId="{4E30FCE4-B26C-FB4A-B971-C8C4D907F38B}" dt="2019-10-17T06:05:42.603" v="1423" actId="700"/>
          <ac:spMkLst>
            <pc:docMk/>
            <pc:sldMk cId="2888557814" sldId="311"/>
            <ac:spMk id="2" creationId="{39C8BC70-8B18-D44F-BD87-D578AC8FEF59}"/>
          </ac:spMkLst>
        </pc:spChg>
        <pc:spChg chg="del">
          <ac:chgData name="Saumya John" userId="eb3f5ca63e5e17ce" providerId="LiveId" clId="{4E30FCE4-B26C-FB4A-B971-C8C4D907F38B}" dt="2019-10-17T05:56:05.219" v="1251" actId="700"/>
          <ac:spMkLst>
            <pc:docMk/>
            <pc:sldMk cId="2888557814" sldId="311"/>
            <ac:spMk id="3" creationId="{E6491856-3BEE-0D46-B6A2-DBB51DCCC2F7}"/>
          </ac:spMkLst>
        </pc:spChg>
        <pc:spChg chg="add mod ord">
          <ac:chgData name="Saumya John" userId="eb3f5ca63e5e17ce" providerId="LiveId" clId="{4E30FCE4-B26C-FB4A-B971-C8C4D907F38B}" dt="2019-10-17T06:05:42.603" v="1423" actId="700"/>
          <ac:spMkLst>
            <pc:docMk/>
            <pc:sldMk cId="2888557814" sldId="311"/>
            <ac:spMk id="4" creationId="{CAD2DC41-3872-214A-B5CB-2B3D2F6BD414}"/>
          </ac:spMkLst>
        </pc:spChg>
      </pc:sldChg>
      <pc:sldChg chg="addSp modSp new mod modClrScheme chgLayout">
        <pc:chgData name="Saumya John" userId="eb3f5ca63e5e17ce" providerId="LiveId" clId="{4E30FCE4-B26C-FB4A-B971-C8C4D907F38B}" dt="2019-10-17T05:57:44.809" v="1319" actId="27636"/>
        <pc:sldMkLst>
          <pc:docMk/>
          <pc:sldMk cId="2918423386" sldId="312"/>
        </pc:sldMkLst>
        <pc:spChg chg="mod ord">
          <ac:chgData name="Saumya John" userId="eb3f5ca63e5e17ce" providerId="LiveId" clId="{4E30FCE4-B26C-FB4A-B971-C8C4D907F38B}" dt="2019-10-17T05:56:27.521" v="1276" actId="20577"/>
          <ac:spMkLst>
            <pc:docMk/>
            <pc:sldMk cId="2918423386" sldId="312"/>
            <ac:spMk id="2" creationId="{2DF3AC96-F759-B04B-A95C-D5259338786E}"/>
          </ac:spMkLst>
        </pc:spChg>
        <pc:spChg chg="add mod ord">
          <ac:chgData name="Saumya John" userId="eb3f5ca63e5e17ce" providerId="LiveId" clId="{4E30FCE4-B26C-FB4A-B971-C8C4D907F38B}" dt="2019-10-17T05:57:44.809" v="1319" actId="27636"/>
          <ac:spMkLst>
            <pc:docMk/>
            <pc:sldMk cId="2918423386" sldId="312"/>
            <ac:spMk id="3" creationId="{424EADAA-6BB5-D540-86A0-044BA314334C}"/>
          </ac:spMkLst>
        </pc:spChg>
      </pc:sldChg>
      <pc:sldChg chg="modSp new">
        <pc:chgData name="Saumya John" userId="eb3f5ca63e5e17ce" providerId="LiveId" clId="{4E30FCE4-B26C-FB4A-B971-C8C4D907F38B}" dt="2019-10-17T06:01:19.429" v="1410" actId="255"/>
        <pc:sldMkLst>
          <pc:docMk/>
          <pc:sldMk cId="333604481" sldId="313"/>
        </pc:sldMkLst>
        <pc:spChg chg="mod">
          <ac:chgData name="Saumya John" userId="eb3f5ca63e5e17ce" providerId="LiveId" clId="{4E30FCE4-B26C-FB4A-B971-C8C4D907F38B}" dt="2019-10-17T05:59:30.040" v="1341" actId="20577"/>
          <ac:spMkLst>
            <pc:docMk/>
            <pc:sldMk cId="333604481" sldId="313"/>
            <ac:spMk id="2" creationId="{0F086372-993F-B845-91D0-D3BBAAC167D5}"/>
          </ac:spMkLst>
        </pc:spChg>
        <pc:spChg chg="mod">
          <ac:chgData name="Saumya John" userId="eb3f5ca63e5e17ce" providerId="LiveId" clId="{4E30FCE4-B26C-FB4A-B971-C8C4D907F38B}" dt="2019-10-17T06:01:19.429" v="1410" actId="255"/>
          <ac:spMkLst>
            <pc:docMk/>
            <pc:sldMk cId="333604481" sldId="313"/>
            <ac:spMk id="3" creationId="{0FDFCBC0-FFAF-1941-9034-AE23A3B579CC}"/>
          </ac:spMkLst>
        </pc:spChg>
      </pc:sldChg>
      <pc:sldChg chg="addSp delSp modSp new mod modClrScheme chgLayout">
        <pc:chgData name="Saumya John" userId="eb3f5ca63e5e17ce" providerId="LiveId" clId="{4E30FCE4-B26C-FB4A-B971-C8C4D907F38B}" dt="2019-10-17T06:06:29.225" v="1463" actId="20577"/>
        <pc:sldMkLst>
          <pc:docMk/>
          <pc:sldMk cId="397990046" sldId="314"/>
        </pc:sldMkLst>
        <pc:spChg chg="mod ord">
          <ac:chgData name="Saumya John" userId="eb3f5ca63e5e17ce" providerId="LiveId" clId="{4E30FCE4-B26C-FB4A-B971-C8C4D907F38B}" dt="2019-10-17T06:06:29.225" v="1463" actId="20577"/>
          <ac:spMkLst>
            <pc:docMk/>
            <pc:sldMk cId="397990046" sldId="314"/>
            <ac:spMk id="2" creationId="{B691D5E5-5C91-F94C-891F-521DA6A221FE}"/>
          </ac:spMkLst>
        </pc:spChg>
        <pc:spChg chg="del">
          <ac:chgData name="Saumya John" userId="eb3f5ca63e5e17ce" providerId="LiveId" clId="{4E30FCE4-B26C-FB4A-B971-C8C4D907F38B}" dt="2019-10-17T06:05:17.257" v="1412" actId="700"/>
          <ac:spMkLst>
            <pc:docMk/>
            <pc:sldMk cId="397990046" sldId="314"/>
            <ac:spMk id="3" creationId="{FAF97A71-63F4-B649-A8E3-0410D306BA42}"/>
          </ac:spMkLst>
        </pc:spChg>
        <pc:spChg chg="add mod ord">
          <ac:chgData name="Saumya John" userId="eb3f5ca63e5e17ce" providerId="LiveId" clId="{4E30FCE4-B26C-FB4A-B971-C8C4D907F38B}" dt="2019-10-17T06:05:51.630" v="1424" actId="700"/>
          <ac:spMkLst>
            <pc:docMk/>
            <pc:sldMk cId="397990046" sldId="314"/>
            <ac:spMk id="4" creationId="{133B1744-13B9-AD47-B2AD-53560212AD9D}"/>
          </ac:spMkLst>
        </pc:spChg>
      </pc:sldChg>
      <pc:sldChg chg="delSp modSp new mod modClrScheme chgLayout">
        <pc:chgData name="Saumya John" userId="eb3f5ca63e5e17ce" providerId="LiveId" clId="{4E30FCE4-B26C-FB4A-B971-C8C4D907F38B}" dt="2019-10-17T06:07:16.202" v="1491" actId="700"/>
        <pc:sldMkLst>
          <pc:docMk/>
          <pc:sldMk cId="3743422217" sldId="315"/>
        </pc:sldMkLst>
        <pc:spChg chg="mod ord">
          <ac:chgData name="Saumya John" userId="eb3f5ca63e5e17ce" providerId="LiveId" clId="{4E30FCE4-B26C-FB4A-B971-C8C4D907F38B}" dt="2019-10-17T06:07:16.202" v="1491" actId="700"/>
          <ac:spMkLst>
            <pc:docMk/>
            <pc:sldMk cId="3743422217" sldId="315"/>
            <ac:spMk id="2" creationId="{28DFD8B2-7F8A-3240-BAEB-2823881F35BD}"/>
          </ac:spMkLst>
        </pc:spChg>
        <pc:spChg chg="del mod ord">
          <ac:chgData name="Saumya John" userId="eb3f5ca63e5e17ce" providerId="LiveId" clId="{4E30FCE4-B26C-FB4A-B971-C8C4D907F38B}" dt="2019-10-17T06:07:16.202" v="1491" actId="700"/>
          <ac:spMkLst>
            <pc:docMk/>
            <pc:sldMk cId="3743422217" sldId="315"/>
            <ac:spMk id="3" creationId="{ABAE0675-23B1-3D45-97A5-5C417E01A8E5}"/>
          </ac:spMkLst>
        </pc:spChg>
      </pc:sldChg>
      <pc:sldChg chg="addSp modSp new mod modClrScheme chgLayout">
        <pc:chgData name="Saumya John" userId="eb3f5ca63e5e17ce" providerId="LiveId" clId="{4E30FCE4-B26C-FB4A-B971-C8C4D907F38B}" dt="2019-10-17T06:33:39.079" v="1916" actId="255"/>
        <pc:sldMkLst>
          <pc:docMk/>
          <pc:sldMk cId="2462272090" sldId="316"/>
        </pc:sldMkLst>
        <pc:spChg chg="mod ord">
          <ac:chgData name="Saumya John" userId="eb3f5ca63e5e17ce" providerId="LiveId" clId="{4E30FCE4-B26C-FB4A-B971-C8C4D907F38B}" dt="2019-10-17T06:07:30.308" v="1499" actId="20577"/>
          <ac:spMkLst>
            <pc:docMk/>
            <pc:sldMk cId="2462272090" sldId="316"/>
            <ac:spMk id="2" creationId="{4EACB85F-F9DA-9840-8777-92238D5B1EB6}"/>
          </ac:spMkLst>
        </pc:spChg>
        <pc:spChg chg="add mod ord">
          <ac:chgData name="Saumya John" userId="eb3f5ca63e5e17ce" providerId="LiveId" clId="{4E30FCE4-B26C-FB4A-B971-C8C4D907F38B}" dt="2019-10-17T06:33:39.079" v="1916" actId="255"/>
          <ac:spMkLst>
            <pc:docMk/>
            <pc:sldMk cId="2462272090" sldId="316"/>
            <ac:spMk id="3" creationId="{6FD463DA-810A-2645-83DE-3900A2ED3C7B}"/>
          </ac:spMkLst>
        </pc:spChg>
      </pc:sldChg>
      <pc:sldChg chg="modSp new">
        <pc:chgData name="Saumya John" userId="eb3f5ca63e5e17ce" providerId="LiveId" clId="{4E30FCE4-B26C-FB4A-B971-C8C4D907F38B}" dt="2019-10-17T06:35:09.772" v="1954" actId="20577"/>
        <pc:sldMkLst>
          <pc:docMk/>
          <pc:sldMk cId="2265623574" sldId="317"/>
        </pc:sldMkLst>
        <pc:spChg chg="mod">
          <ac:chgData name="Saumya John" userId="eb3f5ca63e5e17ce" providerId="LiveId" clId="{4E30FCE4-B26C-FB4A-B971-C8C4D907F38B}" dt="2019-10-17T06:34:25.009" v="1921" actId="1076"/>
          <ac:spMkLst>
            <pc:docMk/>
            <pc:sldMk cId="2265623574" sldId="317"/>
            <ac:spMk id="2" creationId="{AB959620-A15B-434E-AFE5-C638F60C54A2}"/>
          </ac:spMkLst>
        </pc:spChg>
        <pc:spChg chg="mod">
          <ac:chgData name="Saumya John" userId="eb3f5ca63e5e17ce" providerId="LiveId" clId="{4E30FCE4-B26C-FB4A-B971-C8C4D907F38B}" dt="2019-10-17T06:35:09.772" v="1954" actId="20577"/>
          <ac:spMkLst>
            <pc:docMk/>
            <pc:sldMk cId="2265623574" sldId="317"/>
            <ac:spMk id="3" creationId="{1562A7F1-48C2-744E-9BE6-8E6DE100D34D}"/>
          </ac:spMkLst>
        </pc:spChg>
      </pc:sldChg>
      <pc:sldChg chg="modSp new">
        <pc:chgData name="Saumya John" userId="eb3f5ca63e5e17ce" providerId="LiveId" clId="{4E30FCE4-B26C-FB4A-B971-C8C4D907F38B}" dt="2019-10-17T06:23:14.827" v="1794" actId="27636"/>
        <pc:sldMkLst>
          <pc:docMk/>
          <pc:sldMk cId="460838216" sldId="318"/>
        </pc:sldMkLst>
        <pc:spChg chg="mod">
          <ac:chgData name="Saumya John" userId="eb3f5ca63e5e17ce" providerId="LiveId" clId="{4E30FCE4-B26C-FB4A-B971-C8C4D907F38B}" dt="2019-10-17T06:21:40.064" v="1718" actId="20577"/>
          <ac:spMkLst>
            <pc:docMk/>
            <pc:sldMk cId="460838216" sldId="318"/>
            <ac:spMk id="2" creationId="{65A0D058-CC59-BA4F-AAC2-B96D9151202E}"/>
          </ac:spMkLst>
        </pc:spChg>
        <pc:spChg chg="mod">
          <ac:chgData name="Saumya John" userId="eb3f5ca63e5e17ce" providerId="LiveId" clId="{4E30FCE4-B26C-FB4A-B971-C8C4D907F38B}" dt="2019-10-17T06:23:14.827" v="1794" actId="27636"/>
          <ac:spMkLst>
            <pc:docMk/>
            <pc:sldMk cId="460838216" sldId="318"/>
            <ac:spMk id="3" creationId="{0D49B1E9-1786-A54F-A6F0-BA875AD284B7}"/>
          </ac:spMkLst>
        </pc:spChg>
      </pc:sldChg>
      <pc:sldChg chg="modSp new">
        <pc:chgData name="Saumya John" userId="eb3f5ca63e5e17ce" providerId="LiveId" clId="{4E30FCE4-B26C-FB4A-B971-C8C4D907F38B}" dt="2019-10-17T06:33:19.102" v="1915" actId="27636"/>
        <pc:sldMkLst>
          <pc:docMk/>
          <pc:sldMk cId="1546677684" sldId="319"/>
        </pc:sldMkLst>
        <pc:spChg chg="mod">
          <ac:chgData name="Saumya John" userId="eb3f5ca63e5e17ce" providerId="LiveId" clId="{4E30FCE4-B26C-FB4A-B971-C8C4D907F38B}" dt="2019-10-17T06:24:25.420" v="1812" actId="22"/>
          <ac:spMkLst>
            <pc:docMk/>
            <pc:sldMk cId="1546677684" sldId="319"/>
            <ac:spMk id="2" creationId="{0A8E35C5-4F6D-8D41-BA6A-B149C10C2AF4}"/>
          </ac:spMkLst>
        </pc:spChg>
        <pc:spChg chg="mod">
          <ac:chgData name="Saumya John" userId="eb3f5ca63e5e17ce" providerId="LiveId" clId="{4E30FCE4-B26C-FB4A-B971-C8C4D907F38B}" dt="2019-10-17T06:33:19.102" v="1915" actId="27636"/>
          <ac:spMkLst>
            <pc:docMk/>
            <pc:sldMk cId="1546677684" sldId="319"/>
            <ac:spMk id="3" creationId="{854C0E91-6D7D-2F42-9246-4F8465EBA4EA}"/>
          </ac:spMkLst>
        </pc:spChg>
      </pc:sldChg>
      <pc:sldChg chg="delSp modSp new">
        <pc:chgData name="Saumya John" userId="eb3f5ca63e5e17ce" providerId="LiveId" clId="{4E30FCE4-B26C-FB4A-B971-C8C4D907F38B}" dt="2019-10-17T06:39:52.533" v="2077" actId="478"/>
        <pc:sldMkLst>
          <pc:docMk/>
          <pc:sldMk cId="973224533" sldId="320"/>
        </pc:sldMkLst>
        <pc:spChg chg="del">
          <ac:chgData name="Saumya John" userId="eb3f5ca63e5e17ce" providerId="LiveId" clId="{4E30FCE4-B26C-FB4A-B971-C8C4D907F38B}" dt="2019-10-17T06:39:52.533" v="2077" actId="478"/>
          <ac:spMkLst>
            <pc:docMk/>
            <pc:sldMk cId="973224533" sldId="320"/>
            <ac:spMk id="2" creationId="{43DEFAF3-1F43-B94A-BCB9-8D55A9B6E8D0}"/>
          </ac:spMkLst>
        </pc:spChg>
        <pc:spChg chg="mod">
          <ac:chgData name="Saumya John" userId="eb3f5ca63e5e17ce" providerId="LiveId" clId="{4E30FCE4-B26C-FB4A-B971-C8C4D907F38B}" dt="2019-10-17T06:39:29.613" v="2076" actId="27636"/>
          <ac:spMkLst>
            <pc:docMk/>
            <pc:sldMk cId="973224533" sldId="320"/>
            <ac:spMk id="3" creationId="{0F43DF2E-B5D0-144A-A8F5-C5277398ED90}"/>
          </ac:spMkLst>
        </pc:spChg>
      </pc:sldChg>
      <pc:sldChg chg="addSp delSp modSp new">
        <pc:chgData name="Saumya John" userId="eb3f5ca63e5e17ce" providerId="LiveId" clId="{4E30FCE4-B26C-FB4A-B971-C8C4D907F38B}" dt="2019-10-17T06:44:18.123" v="2135" actId="14100"/>
        <pc:sldMkLst>
          <pc:docMk/>
          <pc:sldMk cId="2744828007" sldId="321"/>
        </pc:sldMkLst>
        <pc:spChg chg="mod">
          <ac:chgData name="Saumya John" userId="eb3f5ca63e5e17ce" providerId="LiveId" clId="{4E30FCE4-B26C-FB4A-B971-C8C4D907F38B}" dt="2019-10-17T06:44:07.733" v="2132" actId="1076"/>
          <ac:spMkLst>
            <pc:docMk/>
            <pc:sldMk cId="2744828007" sldId="321"/>
            <ac:spMk id="2" creationId="{6600D48D-160D-1742-AB3B-199FBE04834B}"/>
          </ac:spMkLst>
        </pc:spChg>
        <pc:spChg chg="mod">
          <ac:chgData name="Saumya John" userId="eb3f5ca63e5e17ce" providerId="LiveId" clId="{4E30FCE4-B26C-FB4A-B971-C8C4D907F38B}" dt="2019-10-17T06:44:18.123" v="2135" actId="14100"/>
          <ac:spMkLst>
            <pc:docMk/>
            <pc:sldMk cId="2744828007" sldId="321"/>
            <ac:spMk id="3" creationId="{8349976E-E4AF-9540-8869-773AF875766E}"/>
          </ac:spMkLst>
        </pc:spChg>
        <pc:spChg chg="add del">
          <ac:chgData name="Saumya John" userId="eb3f5ca63e5e17ce" providerId="LiveId" clId="{4E30FCE4-B26C-FB4A-B971-C8C4D907F38B}" dt="2019-10-17T06:44:04.431" v="2131" actId="571"/>
          <ac:spMkLst>
            <pc:docMk/>
            <pc:sldMk cId="2744828007" sldId="321"/>
            <ac:spMk id="5" creationId="{5D2B0092-1A41-304B-83A1-038DB6E7A74C}"/>
          </ac:spMkLst>
        </pc:spChg>
      </pc:sldChg>
      <pc:sldChg chg="modSp new">
        <pc:chgData name="Saumya John" userId="eb3f5ca63e5e17ce" providerId="LiveId" clId="{4E30FCE4-B26C-FB4A-B971-C8C4D907F38B}" dt="2019-10-17T06:46:03.598" v="2197" actId="20577"/>
        <pc:sldMkLst>
          <pc:docMk/>
          <pc:sldMk cId="2533328534" sldId="322"/>
        </pc:sldMkLst>
        <pc:spChg chg="mod">
          <ac:chgData name="Saumya John" userId="eb3f5ca63e5e17ce" providerId="LiveId" clId="{4E30FCE4-B26C-FB4A-B971-C8C4D907F38B}" dt="2019-10-17T06:46:03.598" v="2197" actId="20577"/>
          <ac:spMkLst>
            <pc:docMk/>
            <pc:sldMk cId="2533328534" sldId="322"/>
            <ac:spMk id="3" creationId="{B390C556-3D0B-1448-A51E-CE4B43D89C81}"/>
          </ac:spMkLst>
        </pc:spChg>
      </pc:sldChg>
      <pc:sldChg chg="delSp modSp new mod modClrScheme chgLayout">
        <pc:chgData name="Saumya John" userId="eb3f5ca63e5e17ce" providerId="LiveId" clId="{4E30FCE4-B26C-FB4A-B971-C8C4D907F38B}" dt="2019-10-17T06:47:29.592" v="2226" actId="700"/>
        <pc:sldMkLst>
          <pc:docMk/>
          <pc:sldMk cId="1289016177" sldId="323"/>
        </pc:sldMkLst>
        <pc:spChg chg="mod ord">
          <ac:chgData name="Saumya John" userId="eb3f5ca63e5e17ce" providerId="LiveId" clId="{4E30FCE4-B26C-FB4A-B971-C8C4D907F38B}" dt="2019-10-17T06:47:29.592" v="2226" actId="700"/>
          <ac:spMkLst>
            <pc:docMk/>
            <pc:sldMk cId="1289016177" sldId="323"/>
            <ac:spMk id="2" creationId="{20AF7FE8-50C7-B741-9CF4-1745AE0AE932}"/>
          </ac:spMkLst>
        </pc:spChg>
        <pc:spChg chg="del">
          <ac:chgData name="Saumya John" userId="eb3f5ca63e5e17ce" providerId="LiveId" clId="{4E30FCE4-B26C-FB4A-B971-C8C4D907F38B}" dt="2019-10-17T06:47:29.592" v="2226" actId="700"/>
          <ac:spMkLst>
            <pc:docMk/>
            <pc:sldMk cId="1289016177" sldId="323"/>
            <ac:spMk id="3" creationId="{C2DDCBA0-AB96-F140-BD7C-5569D58B4FF5}"/>
          </ac:spMkLst>
        </pc:spChg>
      </pc:sldChg>
      <pc:sldChg chg="addSp modSp new mod modClrScheme chgLayout">
        <pc:chgData name="Saumya John" userId="eb3f5ca63e5e17ce" providerId="LiveId" clId="{4E30FCE4-B26C-FB4A-B971-C8C4D907F38B}" dt="2019-10-17T06:50:47.097" v="2289" actId="20577"/>
        <pc:sldMkLst>
          <pc:docMk/>
          <pc:sldMk cId="3305643688" sldId="324"/>
        </pc:sldMkLst>
        <pc:spChg chg="mod ord">
          <ac:chgData name="Saumya John" userId="eb3f5ca63e5e17ce" providerId="LiveId" clId="{4E30FCE4-B26C-FB4A-B971-C8C4D907F38B}" dt="2019-10-17T06:47:58.816" v="2232" actId="22"/>
          <ac:spMkLst>
            <pc:docMk/>
            <pc:sldMk cId="3305643688" sldId="324"/>
            <ac:spMk id="2" creationId="{74E7D0E6-5038-F649-8D2D-37C1C4FF50B3}"/>
          </ac:spMkLst>
        </pc:spChg>
        <pc:spChg chg="add mod ord">
          <ac:chgData name="Saumya John" userId="eb3f5ca63e5e17ce" providerId="LiveId" clId="{4E30FCE4-B26C-FB4A-B971-C8C4D907F38B}" dt="2019-10-17T06:50:47.097" v="2289" actId="20577"/>
          <ac:spMkLst>
            <pc:docMk/>
            <pc:sldMk cId="3305643688" sldId="324"/>
            <ac:spMk id="3" creationId="{B191770B-7779-EE47-8D8D-D7070AFF413D}"/>
          </ac:spMkLst>
        </pc:spChg>
      </pc:sldChg>
      <pc:sldChg chg="delSp modSp new">
        <pc:chgData name="Saumya John" userId="eb3f5ca63e5e17ce" providerId="LiveId" clId="{4E30FCE4-B26C-FB4A-B971-C8C4D907F38B}" dt="2019-10-17T06:55:20.063" v="2312" actId="478"/>
        <pc:sldMkLst>
          <pc:docMk/>
          <pc:sldMk cId="4085462535" sldId="325"/>
        </pc:sldMkLst>
        <pc:spChg chg="del">
          <ac:chgData name="Saumya John" userId="eb3f5ca63e5e17ce" providerId="LiveId" clId="{4E30FCE4-B26C-FB4A-B971-C8C4D907F38B}" dt="2019-10-17T06:55:20.063" v="2312" actId="478"/>
          <ac:spMkLst>
            <pc:docMk/>
            <pc:sldMk cId="4085462535" sldId="325"/>
            <ac:spMk id="2" creationId="{41C16667-AFFB-9647-A7C8-63277971E34D}"/>
          </ac:spMkLst>
        </pc:spChg>
        <pc:spChg chg="mod">
          <ac:chgData name="Saumya John" userId="eb3f5ca63e5e17ce" providerId="LiveId" clId="{4E30FCE4-B26C-FB4A-B971-C8C4D907F38B}" dt="2019-10-17T06:55:09.332" v="2311" actId="255"/>
          <ac:spMkLst>
            <pc:docMk/>
            <pc:sldMk cId="4085462535" sldId="325"/>
            <ac:spMk id="3" creationId="{10919D86-0A7C-1242-AF61-3C661CD62EA7}"/>
          </ac:spMkLst>
        </pc:spChg>
      </pc:sldChg>
      <pc:sldChg chg="delSp new mod modClrScheme chgLayout">
        <pc:chgData name="Saumya John" userId="eb3f5ca63e5e17ce" providerId="LiveId" clId="{4E30FCE4-B26C-FB4A-B971-C8C4D907F38B}" dt="2019-11-20T05:59:37.431" v="2314" actId="700"/>
        <pc:sldMkLst>
          <pc:docMk/>
          <pc:sldMk cId="1332185024" sldId="326"/>
        </pc:sldMkLst>
        <pc:spChg chg="del">
          <ac:chgData name="Saumya John" userId="eb3f5ca63e5e17ce" providerId="LiveId" clId="{4E30FCE4-B26C-FB4A-B971-C8C4D907F38B}" dt="2019-11-20T05:59:37.431" v="2314" actId="700"/>
          <ac:spMkLst>
            <pc:docMk/>
            <pc:sldMk cId="1332185024" sldId="326"/>
            <ac:spMk id="2" creationId="{A77D1E85-653D-FF43-B359-4A7206D50042}"/>
          </ac:spMkLst>
        </pc:spChg>
        <pc:spChg chg="del">
          <ac:chgData name="Saumya John" userId="eb3f5ca63e5e17ce" providerId="LiveId" clId="{4E30FCE4-B26C-FB4A-B971-C8C4D907F38B}" dt="2019-11-20T05:59:37.431" v="2314" actId="700"/>
          <ac:spMkLst>
            <pc:docMk/>
            <pc:sldMk cId="1332185024" sldId="326"/>
            <ac:spMk id="3" creationId="{4B3C3AE9-04B6-ED44-995F-0678A7CB60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19D173-D003-AB4B-8FB7-5D64EA65ED21}" type="datetimeFigureOut">
              <a:rPr lang="en-US" smtClean="0"/>
              <a:t>7/22/2022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F862E-F02A-2848-8BBA-98EE3C0F9FAE}" type="slidenum">
              <a:rPr lang="en-US" smtClean="0"/>
              <a:t>‹#›</a:t>
            </a:fld>
            <a:endParaRPr lang="en-US"/>
          </a:p>
        </p:txBody>
      </p:sp>
    </p:spTree>
    <p:extLst>
      <p:ext uri="{BB962C8B-B14F-4D97-AF65-F5344CB8AC3E}">
        <p14:creationId xmlns:p14="http://schemas.microsoft.com/office/powerpoint/2010/main" val="3954096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A7F862E-F02A-2848-8BBA-98EE3C0F9FAE}" type="slidenum">
              <a:rPr lang="en-US" smtClean="0"/>
              <a:t>58</a:t>
            </a:fld>
            <a:endParaRPr lang="en-US"/>
          </a:p>
        </p:txBody>
      </p:sp>
    </p:spTree>
    <p:extLst>
      <p:ext uri="{BB962C8B-B14F-4D97-AF65-F5344CB8AC3E}">
        <p14:creationId xmlns:p14="http://schemas.microsoft.com/office/powerpoint/2010/main" val="701937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7/22/2022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697476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377624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7/22/2022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038520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7/22/2022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968025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7/22/2022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extLst>
      <p:ext uri="{BB962C8B-B14F-4D97-AF65-F5344CB8AC3E}">
        <p14:creationId xmlns:p14="http://schemas.microsoft.com/office/powerpoint/2010/main" val="45108725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7/22/2022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499367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7/22/2022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909776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7/22/2022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796975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7/22/2022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383421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7/22/2022</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205826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7/22/2022</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extLst>
      <p:ext uri="{BB962C8B-B14F-4D97-AF65-F5344CB8AC3E}">
        <p14:creationId xmlns:p14="http://schemas.microsoft.com/office/powerpoint/2010/main" val="10859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7/22/2022</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extLst>
      <p:ext uri="{BB962C8B-B14F-4D97-AF65-F5344CB8AC3E}">
        <p14:creationId xmlns:p14="http://schemas.microsoft.com/office/powerpoint/2010/main" val="20247980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AC8489-2321-FD45-9EE8-A1772888A6E3}"/>
              </a:ext>
            </a:extLst>
          </p:cNvPr>
          <p:cNvSpPr>
            <a:spLocks noGrp="1"/>
          </p:cNvSpPr>
          <p:nvPr>
            <p:ph type="ctrTitle"/>
          </p:nvPr>
        </p:nvSpPr>
        <p:spPr/>
        <p:txBody>
          <a:bodyPr/>
          <a:lstStyle/>
          <a:p>
            <a:r>
              <a:rPr lang="en-US"/>
              <a:t>Gingival enlargement</a:t>
            </a:r>
          </a:p>
        </p:txBody>
      </p:sp>
      <p:sp>
        <p:nvSpPr>
          <p:cNvPr id="3" name="Subtitle 2">
            <a:extLst>
              <a:ext uri="{FF2B5EF4-FFF2-40B4-BE49-F238E27FC236}">
                <a16:creationId xmlns:a16="http://schemas.microsoft.com/office/drawing/2014/main" xmlns="" id="{139C788B-21B7-6646-8AA1-20FAA44F81BB}"/>
              </a:ext>
            </a:extLst>
          </p:cNvPr>
          <p:cNvSpPr>
            <a:spLocks noGrp="1"/>
          </p:cNvSpPr>
          <p:nvPr>
            <p:ph type="subTitle" idx="1"/>
          </p:nvPr>
        </p:nvSpPr>
        <p:spPr>
          <a:xfrm>
            <a:off x="1896908" y="6065229"/>
            <a:ext cx="6801612" cy="1239894"/>
          </a:xfrm>
        </p:spPr>
        <p:txBody>
          <a:bodyPr/>
          <a:lstStyle/>
          <a:p>
            <a:endParaRPr lang="en-US"/>
          </a:p>
        </p:txBody>
      </p:sp>
    </p:spTree>
    <p:extLst>
      <p:ext uri="{BB962C8B-B14F-4D97-AF65-F5344CB8AC3E}">
        <p14:creationId xmlns:p14="http://schemas.microsoft.com/office/powerpoint/2010/main" val="22949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A18FDB-249A-914E-A8CA-F028D750C7B5}"/>
              </a:ext>
            </a:extLst>
          </p:cNvPr>
          <p:cNvSpPr>
            <a:spLocks noGrp="1"/>
          </p:cNvSpPr>
          <p:nvPr>
            <p:ph type="title"/>
          </p:nvPr>
        </p:nvSpPr>
        <p:spPr/>
        <p:txBody>
          <a:bodyPr/>
          <a:lstStyle/>
          <a:p>
            <a:r>
              <a:rPr lang="en-US"/>
              <a:t>Anticonvulsants</a:t>
            </a:r>
          </a:p>
        </p:txBody>
      </p:sp>
      <p:sp>
        <p:nvSpPr>
          <p:cNvPr id="3" name="Content Placeholder 2">
            <a:extLst>
              <a:ext uri="{FF2B5EF4-FFF2-40B4-BE49-F238E27FC236}">
                <a16:creationId xmlns:a16="http://schemas.microsoft.com/office/drawing/2014/main" xmlns="" id="{C9F2035B-74A4-C648-9C22-73C904581B06}"/>
              </a:ext>
            </a:extLst>
          </p:cNvPr>
          <p:cNvSpPr>
            <a:spLocks noGrp="1"/>
          </p:cNvSpPr>
          <p:nvPr>
            <p:ph idx="1"/>
          </p:nvPr>
        </p:nvSpPr>
        <p:spPr>
          <a:xfrm>
            <a:off x="0" y="2638044"/>
            <a:ext cx="12075886" cy="4219956"/>
          </a:xfrm>
        </p:spPr>
        <p:txBody>
          <a:bodyPr>
            <a:normAutofit/>
          </a:bodyPr>
          <a:lstStyle/>
          <a:p>
            <a:endParaRPr lang="en-US" dirty="0"/>
          </a:p>
          <a:p>
            <a:r>
              <a:rPr lang="en-US" dirty="0"/>
              <a:t>Phenytoin (</a:t>
            </a:r>
            <a:r>
              <a:rPr lang="en-US" dirty="0" err="1"/>
              <a:t>diphenylhydantoinate</a:t>
            </a:r>
            <a:r>
              <a:rPr lang="en-US" dirty="0"/>
              <a:t>) is the drug of choice for the </a:t>
            </a:r>
            <a:r>
              <a:rPr lang="en-US" dirty="0" err="1"/>
              <a:t>treatmentt</a:t>
            </a:r>
            <a:r>
              <a:rPr lang="en-US" dirty="0"/>
              <a:t> of grand mal, temporal lobe, and psychomotor seizures, and it has been linked to GO for more than 70 years.</a:t>
            </a:r>
          </a:p>
          <a:p>
            <a:r>
              <a:rPr lang="en-US" dirty="0"/>
              <a:t> Other anti </a:t>
            </a:r>
            <a:r>
              <a:rPr lang="en-US" dirty="0" err="1" smtClean="0"/>
              <a:t>convulsant</a:t>
            </a:r>
            <a:r>
              <a:rPr lang="en-US" dirty="0" smtClean="0"/>
              <a:t> </a:t>
            </a:r>
            <a:r>
              <a:rPr lang="en-US" dirty="0"/>
              <a:t>agents – phenobarbital and </a:t>
            </a:r>
            <a:r>
              <a:rPr lang="en-US" dirty="0" err="1"/>
              <a:t>valproic</a:t>
            </a:r>
            <a:r>
              <a:rPr lang="en-US" dirty="0"/>
              <a:t> acid less associated with GO </a:t>
            </a:r>
          </a:p>
          <a:p>
            <a:r>
              <a:rPr lang="en-US" dirty="0"/>
              <a:t>The estimated prevalence of phenytoin-induced GO is about 50%.22 </a:t>
            </a:r>
          </a:p>
          <a:p>
            <a:r>
              <a:rPr lang="en-US" dirty="0"/>
              <a:t>Clinical onset occurs as early as 1 month, and increasing severity is seen in 12 to 18 months.</a:t>
            </a:r>
          </a:p>
          <a:p>
            <a:r>
              <a:rPr lang="en-US" dirty="0"/>
              <a:t> frequently occur on the anterior </a:t>
            </a:r>
            <a:r>
              <a:rPr lang="en-US" dirty="0" err="1"/>
              <a:t>buccal</a:t>
            </a:r>
            <a:r>
              <a:rPr lang="en-US" dirty="0"/>
              <a:t> maxilla and mandible, and the entire dentition can be covered in severe cases.</a:t>
            </a:r>
          </a:p>
          <a:p>
            <a:r>
              <a:rPr lang="en-US" dirty="0"/>
              <a:t>characterized by enlargement of interdental papillae and increased thickening of the marginal tissues, causing aesthetic and functional problems, such as </a:t>
            </a:r>
            <a:r>
              <a:rPr lang="en-US" dirty="0" err="1"/>
              <a:t>malpositioning</a:t>
            </a:r>
            <a:r>
              <a:rPr lang="en-US" dirty="0"/>
              <a:t> of teeth, difficulty in speech, and impaired oral hygiene.</a:t>
            </a:r>
          </a:p>
        </p:txBody>
      </p:sp>
    </p:spTree>
    <p:extLst>
      <p:ext uri="{BB962C8B-B14F-4D97-AF65-F5344CB8AC3E}">
        <p14:creationId xmlns:p14="http://schemas.microsoft.com/office/powerpoint/2010/main" val="3671930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2AF497-5321-1C44-98D7-FBFE3E4E0850}"/>
              </a:ext>
            </a:extLst>
          </p:cNvPr>
          <p:cNvSpPr>
            <a:spLocks noGrp="1"/>
          </p:cNvSpPr>
          <p:nvPr>
            <p:ph type="title"/>
          </p:nvPr>
        </p:nvSpPr>
        <p:spPr/>
        <p:txBody>
          <a:bodyPr/>
          <a:lstStyle/>
          <a:p>
            <a:r>
              <a:rPr lang="en-US"/>
              <a:t>Calcium Channel Blockers</a:t>
            </a:r>
            <a:br>
              <a:rPr lang="en-US"/>
            </a:br>
            <a:endParaRPr lang="en-US"/>
          </a:p>
        </p:txBody>
      </p:sp>
      <p:sp>
        <p:nvSpPr>
          <p:cNvPr id="3" name="Content Placeholder 2">
            <a:extLst>
              <a:ext uri="{FF2B5EF4-FFF2-40B4-BE49-F238E27FC236}">
                <a16:creationId xmlns:a16="http://schemas.microsoft.com/office/drawing/2014/main" xmlns="" id="{E902F931-4B54-A045-80E0-118CB1BFA7EE}"/>
              </a:ext>
            </a:extLst>
          </p:cNvPr>
          <p:cNvSpPr>
            <a:spLocks noGrp="1"/>
          </p:cNvSpPr>
          <p:nvPr>
            <p:ph idx="1"/>
          </p:nvPr>
        </p:nvSpPr>
        <p:spPr>
          <a:xfrm>
            <a:off x="0" y="2594501"/>
            <a:ext cx="12192000" cy="4263499"/>
          </a:xfrm>
        </p:spPr>
        <p:txBody>
          <a:bodyPr>
            <a:normAutofit/>
          </a:bodyPr>
          <a:lstStyle/>
          <a:p>
            <a:r>
              <a:rPr lang="en-US" dirty="0"/>
              <a:t>Calcium channel blockers are a group of drugs commonly used to treat hypertension, angina pectoris, coronary artery spasm, and cardiac arrhythmia.</a:t>
            </a:r>
          </a:p>
          <a:p>
            <a:r>
              <a:rPr lang="en-US" dirty="0"/>
              <a:t> </a:t>
            </a:r>
            <a:r>
              <a:rPr lang="en-US" dirty="0" err="1"/>
              <a:t>Benzothiazepine</a:t>
            </a:r>
            <a:r>
              <a:rPr lang="en-US" dirty="0"/>
              <a:t> derivatives (e.g., </a:t>
            </a:r>
            <a:r>
              <a:rPr lang="en-US" dirty="0" err="1"/>
              <a:t>diltiazem</a:t>
            </a:r>
            <a:r>
              <a:rPr lang="en-US" dirty="0"/>
              <a:t>), phenyl-</a:t>
            </a:r>
            <a:r>
              <a:rPr lang="en-US" dirty="0" err="1"/>
              <a:t>alkylamine</a:t>
            </a:r>
            <a:r>
              <a:rPr lang="en-US" dirty="0"/>
              <a:t> derivatives (e.g., verapamil), and </a:t>
            </a:r>
            <a:r>
              <a:rPr lang="en-US" dirty="0" err="1"/>
              <a:t>dyhydropyridines</a:t>
            </a:r>
            <a:r>
              <a:rPr lang="en-US" dirty="0"/>
              <a:t> (e.g., </a:t>
            </a:r>
            <a:r>
              <a:rPr lang="en-US" dirty="0" err="1"/>
              <a:t>amlopidine</a:t>
            </a:r>
            <a:r>
              <a:rPr lang="en-US" dirty="0"/>
              <a:t>, </a:t>
            </a:r>
            <a:r>
              <a:rPr lang="en-US" dirty="0" err="1"/>
              <a:t>felodipine</a:t>
            </a:r>
            <a:r>
              <a:rPr lang="en-US" dirty="0"/>
              <a:t>, </a:t>
            </a:r>
            <a:r>
              <a:rPr lang="en-US" dirty="0" err="1"/>
              <a:t>isradipine</a:t>
            </a:r>
            <a:r>
              <a:rPr lang="en-US" dirty="0"/>
              <a:t>, </a:t>
            </a:r>
            <a:r>
              <a:rPr lang="en-US" dirty="0" err="1"/>
              <a:t>nicardipine</a:t>
            </a:r>
            <a:r>
              <a:rPr lang="en-US" dirty="0"/>
              <a:t>, </a:t>
            </a:r>
            <a:r>
              <a:rPr lang="en-US" dirty="0" err="1"/>
              <a:t>nifedipine</a:t>
            </a:r>
            <a:r>
              <a:rPr lang="en-US" dirty="0"/>
              <a:t>, </a:t>
            </a:r>
            <a:r>
              <a:rPr lang="en-US" dirty="0" err="1"/>
              <a:t>nitrendipine</a:t>
            </a:r>
            <a:r>
              <a:rPr lang="en-US" dirty="0"/>
              <a:t>, </a:t>
            </a:r>
            <a:r>
              <a:rPr lang="en-US" dirty="0" err="1"/>
              <a:t>oxodipine</a:t>
            </a:r>
            <a:r>
              <a:rPr lang="en-US" dirty="0"/>
              <a:t>, </a:t>
            </a:r>
            <a:r>
              <a:rPr lang="en-US" dirty="0" err="1"/>
              <a:t>nimodipine</a:t>
            </a:r>
            <a:r>
              <a:rPr lang="en-US" dirty="0"/>
              <a:t>, </a:t>
            </a:r>
            <a:r>
              <a:rPr lang="en-US" dirty="0" err="1"/>
              <a:t>nisoldipine</a:t>
            </a:r>
            <a:r>
              <a:rPr lang="en-US" dirty="0"/>
              <a:t>) </a:t>
            </a:r>
          </a:p>
          <a:p>
            <a:r>
              <a:rPr lang="en-US" dirty="0"/>
              <a:t>the prevalence of </a:t>
            </a:r>
            <a:r>
              <a:rPr lang="en-US" dirty="0" err="1"/>
              <a:t>nifedipine</a:t>
            </a:r>
            <a:r>
              <a:rPr lang="en-US" dirty="0"/>
              <a:t>-induced GO is highly variable, </a:t>
            </a:r>
          </a:p>
          <a:p>
            <a:r>
              <a:rPr lang="en-US" dirty="0"/>
              <a:t> Clinically, interdental papillae are affected, and overgrowth is limited to attached and marginal </a:t>
            </a:r>
            <a:r>
              <a:rPr lang="en-US" dirty="0" err="1"/>
              <a:t>gingiva,which</a:t>
            </a:r>
            <a:r>
              <a:rPr lang="en-US" dirty="0"/>
              <a:t> usually is observed on the anterior segments.</a:t>
            </a:r>
          </a:p>
          <a:p>
            <a:r>
              <a:rPr lang="en-US" dirty="0"/>
              <a:t> </a:t>
            </a:r>
            <a:r>
              <a:rPr lang="en-US" dirty="0" err="1"/>
              <a:t>Nifedipine</a:t>
            </a:r>
            <a:r>
              <a:rPr lang="en-US" dirty="0"/>
              <a:t>-induced GO can coexist with periodontitis and attachment loss that </a:t>
            </a:r>
            <a:r>
              <a:rPr lang="en-US" dirty="0" err="1"/>
              <a:t>iss</a:t>
            </a:r>
            <a:r>
              <a:rPr lang="en-US" dirty="0"/>
              <a:t> different from other forms of DIGO.</a:t>
            </a:r>
          </a:p>
        </p:txBody>
      </p:sp>
    </p:spTree>
    <p:extLst>
      <p:ext uri="{BB962C8B-B14F-4D97-AF65-F5344CB8AC3E}">
        <p14:creationId xmlns:p14="http://schemas.microsoft.com/office/powerpoint/2010/main" val="234412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9DCB96-9AA5-8F47-9A3F-82E3349C7D39}"/>
              </a:ext>
            </a:extLst>
          </p:cNvPr>
          <p:cNvSpPr>
            <a:spLocks noGrp="1"/>
          </p:cNvSpPr>
          <p:nvPr>
            <p:ph type="title"/>
          </p:nvPr>
        </p:nvSpPr>
        <p:spPr/>
        <p:txBody>
          <a:bodyPr/>
          <a:lstStyle/>
          <a:p>
            <a:r>
              <a:rPr lang="en-US"/>
              <a:t>Immunosuppressants</a:t>
            </a:r>
          </a:p>
        </p:txBody>
      </p:sp>
      <p:sp>
        <p:nvSpPr>
          <p:cNvPr id="3" name="Content Placeholder 2">
            <a:extLst>
              <a:ext uri="{FF2B5EF4-FFF2-40B4-BE49-F238E27FC236}">
                <a16:creationId xmlns:a16="http://schemas.microsoft.com/office/drawing/2014/main" xmlns="" id="{2796D0D7-A6E5-D346-9307-FD017875387E}"/>
              </a:ext>
            </a:extLst>
          </p:cNvPr>
          <p:cNvSpPr>
            <a:spLocks noGrp="1"/>
          </p:cNvSpPr>
          <p:nvPr>
            <p:ph idx="1"/>
          </p:nvPr>
        </p:nvSpPr>
        <p:spPr>
          <a:xfrm>
            <a:off x="0" y="2638044"/>
            <a:ext cx="12192000" cy="4219956"/>
          </a:xfrm>
        </p:spPr>
        <p:txBody>
          <a:bodyPr>
            <a:normAutofit/>
          </a:bodyPr>
          <a:lstStyle/>
          <a:p>
            <a:endParaRPr lang="en-US" dirty="0"/>
          </a:p>
          <a:p>
            <a:r>
              <a:rPr lang="en-US" dirty="0" err="1"/>
              <a:t>Cyclosporin</a:t>
            </a:r>
            <a:r>
              <a:rPr lang="en-US" dirty="0"/>
              <a:t> A has been the immunosuppressant of choice for preventing rejection of solid organ and bone marrow transplants and for treatment of autoimmune conditions</a:t>
            </a:r>
          </a:p>
          <a:p>
            <a:r>
              <a:rPr lang="en-US" dirty="0"/>
              <a:t> The prevalence of </a:t>
            </a:r>
            <a:r>
              <a:rPr lang="en-US" dirty="0" err="1"/>
              <a:t>cyclosporin</a:t>
            </a:r>
            <a:r>
              <a:rPr lang="en-US" dirty="0"/>
              <a:t> A–induced GO has been reported to be about 30% but it can be much higher, especially for pediatric populations.58</a:t>
            </a:r>
          </a:p>
          <a:p>
            <a:r>
              <a:rPr lang="en-US" dirty="0"/>
              <a:t> Clinically, the lesions are more inflamed and bleed more than other forms of DIGO, and they commonly are limited to </a:t>
            </a:r>
            <a:r>
              <a:rPr lang="en-US" dirty="0" err="1"/>
              <a:t>buccal</a:t>
            </a:r>
            <a:r>
              <a:rPr lang="en-US" dirty="0"/>
              <a:t> surfaces. </a:t>
            </a:r>
          </a:p>
          <a:p>
            <a:r>
              <a:rPr lang="en-US" dirty="0"/>
              <a:t>Severity of the lesions can be similar to those of phenytoin and </a:t>
            </a:r>
            <a:r>
              <a:rPr lang="en-US" dirty="0" err="1"/>
              <a:t>nifedipine</a:t>
            </a:r>
            <a:r>
              <a:rPr lang="en-US" dirty="0"/>
              <a:t>.</a:t>
            </a:r>
          </a:p>
          <a:p>
            <a:r>
              <a:rPr lang="en-US" dirty="0"/>
              <a:t> They affect the entire dentition and interfere with occlusion, mastication, and speech</a:t>
            </a:r>
          </a:p>
        </p:txBody>
      </p:sp>
    </p:spTree>
    <p:extLst>
      <p:ext uri="{BB962C8B-B14F-4D97-AF65-F5344CB8AC3E}">
        <p14:creationId xmlns:p14="http://schemas.microsoft.com/office/powerpoint/2010/main" val="1509215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2984C0-2E8F-9D41-A835-06B254FE2709}"/>
              </a:ext>
            </a:extLst>
          </p:cNvPr>
          <p:cNvSpPr>
            <a:spLocks noGrp="1"/>
          </p:cNvSpPr>
          <p:nvPr>
            <p:ph type="title"/>
          </p:nvPr>
        </p:nvSpPr>
        <p:spPr/>
        <p:txBody>
          <a:bodyPr/>
          <a:lstStyle/>
          <a:p>
            <a:r>
              <a:rPr lang="en-US"/>
              <a:t>Histopathology</a:t>
            </a:r>
          </a:p>
        </p:txBody>
      </p:sp>
      <p:sp>
        <p:nvSpPr>
          <p:cNvPr id="3" name="Content Placeholder 2">
            <a:extLst>
              <a:ext uri="{FF2B5EF4-FFF2-40B4-BE49-F238E27FC236}">
                <a16:creationId xmlns:a16="http://schemas.microsoft.com/office/drawing/2014/main" xmlns="" id="{4942D0C5-D4D8-F642-A7B2-0D9987B993F5}"/>
              </a:ext>
            </a:extLst>
          </p:cNvPr>
          <p:cNvSpPr>
            <a:spLocks noGrp="1"/>
          </p:cNvSpPr>
          <p:nvPr>
            <p:ph idx="1"/>
          </p:nvPr>
        </p:nvSpPr>
        <p:spPr/>
        <p:txBody>
          <a:bodyPr vert="horz" lIns="91440" tIns="45720" rIns="91440" bIns="45720" rtlCol="0" anchor="t">
            <a:normAutofit/>
          </a:bodyPr>
          <a:lstStyle/>
          <a:p>
            <a:r>
              <a:rPr lang="en-US"/>
              <a:t>Different types of DIGO lesions demonstrate a thick, stratified squamous epithelium with long, thin rete pegs extending deep into the connective tissue. </a:t>
            </a:r>
          </a:p>
          <a:p>
            <a:r>
              <a:rPr lang="en-US"/>
              <a:t>Fibrosis is a common finding in patients with phenytoin-induced GO. </a:t>
            </a:r>
          </a:p>
          <a:p>
            <a:r>
              <a:rPr lang="en-US" dirty="0"/>
              <a:t>Histologic characteristics of GO induced by calcium channel blockers similar to </a:t>
            </a:r>
            <a:r>
              <a:rPr lang="en-US"/>
              <a:t>those of phenytoin-induced lesions- epithelial thickness, rete peg formation, and excessive matrix </a:t>
            </a:r>
            <a:r>
              <a:rPr lang="en-US" dirty="0"/>
              <a:t>accumulation. </a:t>
            </a:r>
          </a:p>
          <a:p>
            <a:r>
              <a:rPr lang="en-US" dirty="0"/>
              <a:t>Cyclosporin A–induced GO lesions have more inflammatory infiltration and </a:t>
            </a:r>
            <a:r>
              <a:rPr lang="en-US"/>
              <a:t>increased vascularization </a:t>
            </a:r>
          </a:p>
        </p:txBody>
      </p:sp>
    </p:spTree>
    <p:extLst>
      <p:ext uri="{BB962C8B-B14F-4D97-AF65-F5344CB8AC3E}">
        <p14:creationId xmlns:p14="http://schemas.microsoft.com/office/powerpoint/2010/main" val="377735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075A50-8AFB-45A1-8861-1A562C8895D0}"/>
              </a:ext>
            </a:extLst>
          </p:cNvPr>
          <p:cNvSpPr>
            <a:spLocks noGrp="1"/>
          </p:cNvSpPr>
          <p:nvPr>
            <p:ph type="title"/>
          </p:nvPr>
        </p:nvSpPr>
        <p:spPr/>
        <p:txBody>
          <a:bodyPr/>
          <a:lstStyle/>
          <a:p>
            <a:r>
              <a:rPr lang="en-US">
                <a:ea typeface="+mj-lt"/>
                <a:cs typeface="+mj-lt"/>
              </a:rPr>
              <a:t>Pathogenesis of Drug-Induced Gingival Overgrowth</a:t>
            </a:r>
            <a:endParaRPr lang="en-US"/>
          </a:p>
        </p:txBody>
      </p:sp>
      <p:sp>
        <p:nvSpPr>
          <p:cNvPr id="3" name="Content Placeholder 2">
            <a:extLst>
              <a:ext uri="{FF2B5EF4-FFF2-40B4-BE49-F238E27FC236}">
                <a16:creationId xmlns:a16="http://schemas.microsoft.com/office/drawing/2014/main" xmlns="" id="{0EAB505C-4B1E-419A-B8D9-6FD0025B4A60}"/>
              </a:ext>
            </a:extLst>
          </p:cNvPr>
          <p:cNvSpPr>
            <a:spLocks noGrp="1"/>
          </p:cNvSpPr>
          <p:nvPr>
            <p:ph idx="1"/>
          </p:nvPr>
        </p:nvSpPr>
        <p:spPr/>
        <p:txBody>
          <a:bodyPr vert="horz" lIns="91440" tIns="45720" rIns="91440" bIns="45720" rtlCol="0" anchor="t">
            <a:normAutofit fontScale="92500"/>
          </a:bodyPr>
          <a:lstStyle/>
          <a:p>
            <a:r>
              <a:rPr lang="en-US" dirty="0">
                <a:ea typeface="+mn-lt"/>
                <a:cs typeface="+mn-lt"/>
              </a:rPr>
              <a:t> </a:t>
            </a:r>
            <a:r>
              <a:rPr lang="en-US">
                <a:ea typeface="+mn-lt"/>
                <a:cs typeface="+mn-lt"/>
              </a:rPr>
              <a:t>The pathogenesis of DIGO is complex.</a:t>
            </a:r>
            <a:endParaRPr lang="en-US" dirty="0">
              <a:ea typeface="+mn-lt"/>
              <a:cs typeface="+mn-lt"/>
            </a:endParaRPr>
          </a:p>
          <a:p>
            <a:r>
              <a:rPr lang="en-US">
                <a:ea typeface="+mn-lt"/>
                <a:cs typeface="+mn-lt"/>
              </a:rPr>
              <a:t>main mechanism - through defective function of gingival fibroblasts (decreasing collagenase activity and increasing the production of matrix proteins)</a:t>
            </a:r>
            <a:endParaRPr lang="en-US" dirty="0">
              <a:ea typeface="+mn-lt"/>
              <a:cs typeface="+mn-lt"/>
            </a:endParaRPr>
          </a:p>
          <a:p>
            <a:r>
              <a:rPr lang="en-US" dirty="0">
                <a:ea typeface="+mn-lt"/>
                <a:cs typeface="+mn-lt"/>
              </a:rPr>
              <a:t> </a:t>
            </a:r>
            <a:r>
              <a:rPr lang="en-US">
                <a:ea typeface="+mn-lt"/>
                <a:cs typeface="+mn-lt"/>
              </a:rPr>
              <a:t>inflammatory regulation of tissue turnover is a major factor in DIGO pathogenesis</a:t>
            </a:r>
            <a:endParaRPr lang="en-US" dirty="0"/>
          </a:p>
          <a:p>
            <a:pPr marL="0" indent="0">
              <a:buNone/>
            </a:pPr>
            <a:r>
              <a:rPr lang="en-US" dirty="0"/>
              <a:t>- </a:t>
            </a:r>
            <a:r>
              <a:rPr lang="en-US" dirty="0">
                <a:ea typeface="+mn-lt"/>
                <a:cs typeface="+mn-lt"/>
              </a:rPr>
              <a:t> increased levels of interleukin-6 (IL-6), IL-1β, platelet-derived growth factor subunit B (PDGFB), fibroblast growth factor 2 (FGF2), transforming growth </a:t>
            </a:r>
            <a:r>
              <a:rPr lang="en-US">
                <a:ea typeface="+mn-lt"/>
                <a:cs typeface="+mn-lt"/>
              </a:rPr>
              <a:t>factor-β (TGF-β), and connective tissue growth factor (CTGF)[source-macrophage]</a:t>
            </a:r>
            <a:endParaRPr lang="en-US" dirty="0"/>
          </a:p>
          <a:p>
            <a:pPr marL="0" indent="0">
              <a:buNone/>
            </a:pPr>
            <a:r>
              <a:rPr lang="en-US" dirty="0"/>
              <a:t>- </a:t>
            </a:r>
            <a:r>
              <a:rPr lang="en-US">
                <a:ea typeface="+mn-lt"/>
                <a:cs typeface="+mn-lt"/>
              </a:rPr>
              <a:t>some degree of epithelial-mesenchymal transition induced ( epithelial cells in the gingiva acquire fibroblast function, and the process is regulated by CTGF)</a:t>
            </a:r>
            <a:endParaRPr lang="en-US" dirty="0"/>
          </a:p>
          <a:p>
            <a:endParaRPr lang="en-US" dirty="0"/>
          </a:p>
        </p:txBody>
      </p:sp>
    </p:spTree>
    <p:extLst>
      <p:ext uri="{BB962C8B-B14F-4D97-AF65-F5344CB8AC3E}">
        <p14:creationId xmlns:p14="http://schemas.microsoft.com/office/powerpoint/2010/main" val="1361865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2273D0-C6A6-4C6D-B1A1-3BD5157EB9C2}"/>
              </a:ext>
            </a:extLst>
          </p:cNvPr>
          <p:cNvSpPr>
            <a:spLocks noGrp="1"/>
          </p:cNvSpPr>
          <p:nvPr>
            <p:ph type="title"/>
          </p:nvPr>
        </p:nvSpPr>
        <p:spPr/>
        <p:txBody>
          <a:bodyPr/>
          <a:lstStyle/>
          <a:p>
            <a:r>
              <a:rPr lang="en-US"/>
              <a:t>treatment</a:t>
            </a:r>
          </a:p>
        </p:txBody>
      </p:sp>
      <p:sp>
        <p:nvSpPr>
          <p:cNvPr id="3" name="Content Placeholder 2">
            <a:extLst>
              <a:ext uri="{FF2B5EF4-FFF2-40B4-BE49-F238E27FC236}">
                <a16:creationId xmlns:a16="http://schemas.microsoft.com/office/drawing/2014/main" xmlns="" id="{71725A97-BCC0-48DA-9BB3-66BB8581725A}"/>
              </a:ext>
            </a:extLst>
          </p:cNvPr>
          <p:cNvSpPr>
            <a:spLocks noGrp="1"/>
          </p:cNvSpPr>
          <p:nvPr>
            <p:ph idx="1"/>
          </p:nvPr>
        </p:nvSpPr>
        <p:spPr/>
        <p:txBody>
          <a:bodyPr vert="horz" lIns="91440" tIns="45720" rIns="91440" bIns="45720" rtlCol="0" anchor="t">
            <a:normAutofit fontScale="77500" lnSpcReduction="20000"/>
          </a:bodyPr>
          <a:lstStyle/>
          <a:p>
            <a:r>
              <a:rPr lang="en-US">
                <a:ea typeface="+mn-lt"/>
                <a:cs typeface="+mn-lt"/>
              </a:rPr>
              <a:t>DIGO cannot be prevented</a:t>
            </a:r>
          </a:p>
          <a:p>
            <a:r>
              <a:rPr lang="en-US">
                <a:ea typeface="+mn-lt"/>
                <a:cs typeface="+mn-lt"/>
              </a:rPr>
              <a:t>can be ameliorated by elimination of local factors, plaque control, and regular periodontal maintenance</a:t>
            </a:r>
          </a:p>
          <a:p>
            <a:r>
              <a:rPr lang="en-US">
                <a:ea typeface="+mn-lt"/>
                <a:cs typeface="+mn-lt"/>
              </a:rPr>
              <a:t>most effective treatment for drug-induced gingival overgrowth is withdrawal or substitution of the medication</a:t>
            </a:r>
          </a:p>
          <a:p>
            <a:r>
              <a:rPr lang="en-US">
                <a:ea typeface="+mn-lt"/>
                <a:cs typeface="+mn-lt"/>
              </a:rPr>
              <a:t>Nonsurgical treatment results in elimination of the inflammatory component of DIGO. </a:t>
            </a:r>
          </a:p>
          <a:p>
            <a:r>
              <a:rPr lang="en-US">
                <a:ea typeface="+mn-lt"/>
                <a:cs typeface="+mn-lt"/>
              </a:rPr>
              <a:t>Surgical elimination of DIGO lesions involves gingivectomy and gingivoplasty.</a:t>
            </a:r>
          </a:p>
          <a:p>
            <a:r>
              <a:rPr lang="en-US">
                <a:ea typeface="+mn-lt"/>
                <a:cs typeface="+mn-lt"/>
              </a:rPr>
              <a:t>Chronic periodontitis alongwith DIGO- true pocket&gt;5mm- internal bevel gingivectomy /undisplaced flap</a:t>
            </a:r>
            <a:endParaRPr lang="en-US"/>
          </a:p>
          <a:p>
            <a:r>
              <a:rPr lang="en-US">
                <a:ea typeface="+mn-lt"/>
                <a:cs typeface="+mn-lt"/>
              </a:rPr>
              <a:t>The recurrence rate is high. </a:t>
            </a:r>
          </a:p>
          <a:p>
            <a:r>
              <a:rPr lang="en-US">
                <a:ea typeface="+mn-lt"/>
                <a:cs typeface="+mn-lt"/>
              </a:rPr>
              <a:t>Maintenance should include oral hygiene instructions, periodontal prophylaxis, and removal of calculus as needed.</a:t>
            </a:r>
            <a:endParaRPr lang="en-US"/>
          </a:p>
        </p:txBody>
      </p:sp>
    </p:spTree>
    <p:extLst>
      <p:ext uri="{BB962C8B-B14F-4D97-AF65-F5344CB8AC3E}">
        <p14:creationId xmlns:p14="http://schemas.microsoft.com/office/powerpoint/2010/main" val="2424076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15B22B-ACA6-4635-8432-A68A541EBF6A}"/>
              </a:ext>
            </a:extLst>
          </p:cNvPr>
          <p:cNvSpPr>
            <a:spLocks noGrp="1"/>
          </p:cNvSpPr>
          <p:nvPr>
            <p:ph type="title"/>
          </p:nvPr>
        </p:nvSpPr>
        <p:spPr/>
        <p:txBody>
          <a:bodyPr>
            <a:normAutofit fontScale="90000"/>
          </a:bodyPr>
          <a:lstStyle/>
          <a:p>
            <a:r>
              <a:rPr lang="en-US">
                <a:ea typeface="+mj-lt"/>
                <a:cs typeface="+mj-lt"/>
              </a:rPr>
              <a:t>Gingival Overgrowth Associated With Systemic Conditions</a:t>
            </a:r>
            <a:endParaRPr lang="en-US"/>
          </a:p>
        </p:txBody>
      </p:sp>
      <p:sp>
        <p:nvSpPr>
          <p:cNvPr id="3" name="Content Placeholder 2">
            <a:extLst>
              <a:ext uri="{FF2B5EF4-FFF2-40B4-BE49-F238E27FC236}">
                <a16:creationId xmlns:a16="http://schemas.microsoft.com/office/drawing/2014/main" xmlns="" id="{50344F05-1B7F-4839-9543-3E75B88E9B2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85765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12DA0F-8325-47E7-AB5C-3F67FD45BD10}"/>
              </a:ext>
            </a:extLst>
          </p:cNvPr>
          <p:cNvSpPr>
            <a:spLocks noGrp="1"/>
          </p:cNvSpPr>
          <p:nvPr>
            <p:ph type="title"/>
          </p:nvPr>
        </p:nvSpPr>
        <p:spPr/>
        <p:txBody>
          <a:bodyPr/>
          <a:lstStyle/>
          <a:p>
            <a:r>
              <a:rPr lang="en-US">
                <a:ea typeface="+mj-lt"/>
                <a:cs typeface="+mj-lt"/>
              </a:rPr>
              <a:t>Pregnancy-Associated Gingival Overgrowth</a:t>
            </a:r>
            <a:endParaRPr lang="en-US"/>
          </a:p>
        </p:txBody>
      </p:sp>
    </p:spTree>
    <p:extLst>
      <p:ext uri="{BB962C8B-B14F-4D97-AF65-F5344CB8AC3E}">
        <p14:creationId xmlns:p14="http://schemas.microsoft.com/office/powerpoint/2010/main" val="445542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ADBAC-F26D-4F3D-A1BC-DDA9EAF2F34C}"/>
              </a:ext>
            </a:extLst>
          </p:cNvPr>
          <p:cNvSpPr>
            <a:spLocks noGrp="1"/>
          </p:cNvSpPr>
          <p:nvPr>
            <p:ph type="title"/>
          </p:nvPr>
        </p:nvSpPr>
        <p:spPr/>
        <p:txBody>
          <a:bodyPr/>
          <a:lstStyle/>
          <a:p>
            <a:r>
              <a:rPr lang="en-US">
                <a:ea typeface="+mj-lt"/>
                <a:cs typeface="+mj-lt"/>
              </a:rPr>
              <a:t>Clinical Manifestations</a:t>
            </a:r>
            <a:endParaRPr lang="en-US"/>
          </a:p>
        </p:txBody>
      </p:sp>
      <p:sp>
        <p:nvSpPr>
          <p:cNvPr id="3" name="Content Placeholder 2">
            <a:extLst>
              <a:ext uri="{FF2B5EF4-FFF2-40B4-BE49-F238E27FC236}">
                <a16:creationId xmlns:a16="http://schemas.microsoft.com/office/drawing/2014/main" xmlns="" id="{E8C2F812-D0FB-4771-A37E-D4FF4129F816}"/>
              </a:ext>
            </a:extLst>
          </p:cNvPr>
          <p:cNvSpPr>
            <a:spLocks noGrp="1"/>
          </p:cNvSpPr>
          <p:nvPr>
            <p:ph idx="1"/>
          </p:nvPr>
        </p:nvSpPr>
        <p:spPr>
          <a:xfrm>
            <a:off x="561295" y="2638044"/>
            <a:ext cx="11481026" cy="4219956"/>
          </a:xfrm>
        </p:spPr>
        <p:txBody>
          <a:bodyPr vert="horz" lIns="91440" tIns="45720" rIns="91440" bIns="45720" rtlCol="0" anchor="t">
            <a:normAutofit/>
          </a:bodyPr>
          <a:lstStyle/>
          <a:p>
            <a:r>
              <a:rPr lang="en-US" sz="2400" dirty="0">
                <a:ea typeface="+mn-lt"/>
                <a:cs typeface="+mn-lt"/>
              </a:rPr>
              <a:t> </a:t>
            </a:r>
            <a:r>
              <a:rPr lang="en-US" sz="2400">
                <a:ea typeface="+mn-lt"/>
                <a:cs typeface="+mn-lt"/>
              </a:rPr>
              <a:t>it manifests as a single mass or multiple tumor-like masses at the gingival margin</a:t>
            </a:r>
            <a:endParaRPr lang="en-US" sz="2400" dirty="0">
              <a:ea typeface="+mn-lt"/>
              <a:cs typeface="+mn-lt"/>
            </a:endParaRPr>
          </a:p>
          <a:p>
            <a:r>
              <a:rPr lang="en-US" sz="2400">
                <a:ea typeface="+mn-lt"/>
                <a:cs typeface="+mn-lt"/>
              </a:rPr>
              <a:t>Marginal gingival enlargement during pregnancy results from the aggravation of previous inflammation</a:t>
            </a:r>
            <a:endParaRPr lang="en-US" sz="2400" dirty="0">
              <a:ea typeface="+mn-lt"/>
              <a:cs typeface="+mn-lt"/>
            </a:endParaRPr>
          </a:p>
          <a:p>
            <a:r>
              <a:rPr lang="en-US" sz="2400" dirty="0">
                <a:ea typeface="+mn-lt"/>
                <a:cs typeface="+mn-lt"/>
              </a:rPr>
              <a:t> </a:t>
            </a:r>
            <a:r>
              <a:rPr lang="en-US" sz="2400">
                <a:ea typeface="+mn-lt"/>
                <a:cs typeface="+mn-lt"/>
              </a:rPr>
              <a:t>Enlargement is usually generalized</a:t>
            </a:r>
            <a:endParaRPr lang="en-US" sz="2400" dirty="0">
              <a:ea typeface="+mn-lt"/>
              <a:cs typeface="+mn-lt"/>
            </a:endParaRPr>
          </a:p>
          <a:p>
            <a:r>
              <a:rPr lang="en-US" sz="2400">
                <a:ea typeface="+mn-lt"/>
                <a:cs typeface="+mn-lt"/>
              </a:rPr>
              <a:t>tends to be more prominent interproximally than on the facial and lingual surfaces. </a:t>
            </a:r>
          </a:p>
          <a:p>
            <a:r>
              <a:rPr lang="en-US" sz="2400">
                <a:ea typeface="+mn-lt"/>
                <a:cs typeface="+mn-lt"/>
              </a:rPr>
              <a:t>enlarged gingiva is bright red or magenta, soft, and friable, and it has a smooth, shiny surface</a:t>
            </a:r>
            <a:endParaRPr lang="en-US" sz="2400" dirty="0">
              <a:ea typeface="+mn-lt"/>
              <a:cs typeface="+mn-lt"/>
            </a:endParaRPr>
          </a:p>
          <a:p>
            <a:r>
              <a:rPr lang="en-US" sz="2400">
                <a:ea typeface="+mn-lt"/>
                <a:cs typeface="+mn-lt"/>
              </a:rPr>
              <a:t>Bleeding occurs spontaneously or on slight provocation. </a:t>
            </a:r>
            <a:endParaRPr lang="en-US" sz="2400"/>
          </a:p>
        </p:txBody>
      </p:sp>
    </p:spTree>
    <p:extLst>
      <p:ext uri="{BB962C8B-B14F-4D97-AF65-F5344CB8AC3E}">
        <p14:creationId xmlns:p14="http://schemas.microsoft.com/office/powerpoint/2010/main" val="1710061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074E1F-48FB-4A99-8E8A-B38655F33420}"/>
              </a:ext>
            </a:extLst>
          </p:cNvPr>
          <p:cNvSpPr>
            <a:spLocks noGrp="1"/>
          </p:cNvSpPr>
          <p:nvPr>
            <p:ph sz="half" idx="1"/>
          </p:nvPr>
        </p:nvSpPr>
        <p:spPr>
          <a:xfrm>
            <a:off x="0" y="265780"/>
            <a:ext cx="6781827" cy="6408524"/>
          </a:xfrm>
        </p:spPr>
        <p:txBody>
          <a:bodyPr vert="horz" lIns="91440" tIns="45720" rIns="91440" bIns="45720" rtlCol="0" anchor="t">
            <a:normAutofit lnSpcReduction="10000"/>
          </a:bodyPr>
          <a:lstStyle/>
          <a:p>
            <a:pPr>
              <a:lnSpc>
                <a:spcPct val="90000"/>
              </a:lnSpc>
            </a:pPr>
            <a:r>
              <a:rPr lang="en-US" sz="2600" dirty="0"/>
              <a:t>Pregnancy tumor(single mass)</a:t>
            </a:r>
          </a:p>
          <a:p>
            <a:pPr marL="0" indent="0">
              <a:lnSpc>
                <a:spcPct val="90000"/>
              </a:lnSpc>
              <a:buNone/>
            </a:pPr>
            <a:r>
              <a:rPr lang="en-US" sz="2600" dirty="0"/>
              <a:t>-  not neoplasms</a:t>
            </a:r>
          </a:p>
          <a:p>
            <a:pPr marL="0" indent="0">
              <a:lnSpc>
                <a:spcPct val="90000"/>
              </a:lnSpc>
              <a:buNone/>
            </a:pPr>
            <a:r>
              <a:rPr lang="en-US" sz="2600" dirty="0"/>
              <a:t>-  an inflammatory response to microbial plaque modified by the patient’s condition</a:t>
            </a:r>
          </a:p>
          <a:p>
            <a:pPr marL="0" indent="0">
              <a:lnSpc>
                <a:spcPct val="90000"/>
              </a:lnSpc>
              <a:buNone/>
            </a:pPr>
            <a:r>
              <a:rPr lang="en-US" sz="2600" dirty="0"/>
              <a:t> - usually appears after the third month of pregnancy,</a:t>
            </a:r>
          </a:p>
          <a:p>
            <a:pPr marL="0" indent="0">
              <a:lnSpc>
                <a:spcPct val="90000"/>
              </a:lnSpc>
              <a:buNone/>
            </a:pPr>
            <a:r>
              <a:rPr lang="en-US" sz="2600" dirty="0"/>
              <a:t>- lesion appears as a discrete, mushroom-like, flattened spherical mass that protrudes from the gingival margin or, more often, from the interproximal space, and it is attached by a sessile or pedunculated base </a:t>
            </a:r>
          </a:p>
          <a:p>
            <a:pPr marL="0">
              <a:lnSpc>
                <a:spcPct val="90000"/>
              </a:lnSpc>
            </a:pPr>
            <a:r>
              <a:rPr lang="en-US" sz="2600" dirty="0"/>
              <a:t>tends to expand laterally, and pressure from the tongue and the cheek perpetuates its flattened appearance </a:t>
            </a:r>
          </a:p>
          <a:p>
            <a:pPr marL="0">
              <a:lnSpc>
                <a:spcPct val="90000"/>
              </a:lnSpc>
            </a:pPr>
            <a:r>
              <a:rPr lang="en-US" sz="2600" dirty="0"/>
              <a:t>It is dusky red or magenta; it has a smooth, glistening surface that often exhibits numerous deep red, pinpoint markings.</a:t>
            </a:r>
          </a:p>
          <a:p>
            <a:pPr>
              <a:lnSpc>
                <a:spcPct val="90000"/>
              </a:lnSpc>
            </a:pPr>
            <a:endParaRPr lang="en-US" sz="2000" dirty="0"/>
          </a:p>
        </p:txBody>
      </p:sp>
      <p:sp>
        <p:nvSpPr>
          <p:cNvPr id="18" name="Rectangle 17">
            <a:extLst>
              <a:ext uri="{FF2B5EF4-FFF2-40B4-BE49-F238E27FC236}">
                <a16:creationId xmlns:a16="http://schemas.microsoft.com/office/drawing/2014/main" xmlns="" id="{879398A9-0D0D-4901-BDDF-B3D93CECA7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011FEC3B-E514-4E21-B2CB-7903A73569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6">
            <a:extLst>
              <a:ext uri="{FF2B5EF4-FFF2-40B4-BE49-F238E27FC236}">
                <a16:creationId xmlns:a16="http://schemas.microsoft.com/office/drawing/2014/main" xmlns="" id="{494635CB-E581-4098-934A-EAFF7F22DA55}"/>
              </a:ext>
            </a:extLst>
          </p:cNvPr>
          <p:cNvPicPr>
            <a:picLocks noGrp="1" noChangeAspect="1"/>
          </p:cNvPicPr>
          <p:nvPr>
            <p:ph sz="half" idx="2"/>
          </p:nvPr>
        </p:nvPicPr>
        <p:blipFill>
          <a:blip r:embed="rId2"/>
          <a:stretch>
            <a:fillRect/>
          </a:stretch>
        </p:blipFill>
        <p:spPr>
          <a:xfrm>
            <a:off x="7715890" y="2396251"/>
            <a:ext cx="3328416" cy="2073439"/>
          </a:xfrm>
          <a:prstGeom prst="rect">
            <a:avLst/>
          </a:prstGeom>
        </p:spPr>
      </p:pic>
    </p:spTree>
    <p:extLst>
      <p:ext uri="{BB962C8B-B14F-4D97-AF65-F5344CB8AC3E}">
        <p14:creationId xmlns:p14="http://schemas.microsoft.com/office/powerpoint/2010/main" val="4143022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4BF790-8AF5-904E-9504-3E82515B18C2}"/>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xmlns="" id="{0ECA985C-6690-DC44-9E3A-4F7A705400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960864" cy="6947057"/>
          </a:xfrm>
          <a:prstGeom prst="rect">
            <a:avLst/>
          </a:prstGeom>
        </p:spPr>
      </p:pic>
    </p:spTree>
    <p:extLst>
      <p:ext uri="{BB962C8B-B14F-4D97-AF65-F5344CB8AC3E}">
        <p14:creationId xmlns:p14="http://schemas.microsoft.com/office/powerpoint/2010/main" val="4267117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445FED-B74A-5F4A-A887-A7E68CC7B0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8D486DF-7D92-6045-B1C3-3492EB29FADD}"/>
              </a:ext>
            </a:extLst>
          </p:cNvPr>
          <p:cNvSpPr>
            <a:spLocks noGrp="1"/>
          </p:cNvSpPr>
          <p:nvPr>
            <p:ph idx="1"/>
          </p:nvPr>
        </p:nvSpPr>
        <p:spPr/>
        <p:txBody>
          <a:bodyPr>
            <a:noAutofit/>
          </a:bodyPr>
          <a:lstStyle/>
          <a:p>
            <a:pPr>
              <a:lnSpc>
                <a:spcPct val="90000"/>
              </a:lnSpc>
            </a:pPr>
            <a:r>
              <a:rPr lang="en-US" sz="2400">
                <a:ea typeface="+mn-lt"/>
                <a:cs typeface="+mn-lt"/>
              </a:rPr>
              <a:t> usually does not invade the underlying bone</a:t>
            </a:r>
            <a:endParaRPr lang="en-US" sz="2400"/>
          </a:p>
          <a:p>
            <a:pPr>
              <a:lnSpc>
                <a:spcPct val="90000"/>
              </a:lnSpc>
            </a:pPr>
            <a:r>
              <a:rPr lang="en-US" sz="2400">
                <a:ea typeface="+mn-lt"/>
                <a:cs typeface="+mn-lt"/>
              </a:rPr>
              <a:t>The mass is usually firm, but it may have various degrees of softness and friability. </a:t>
            </a:r>
          </a:p>
          <a:p>
            <a:pPr>
              <a:lnSpc>
                <a:spcPct val="90000"/>
              </a:lnSpc>
            </a:pPr>
            <a:r>
              <a:rPr lang="en-US" sz="2400">
                <a:ea typeface="+mn-lt"/>
                <a:cs typeface="+mn-lt"/>
              </a:rPr>
              <a:t>is usually painless unless its size and shape foster the accumulation of debris under its margin or interfere with occlusion, in which case painful ulceration may occur. </a:t>
            </a:r>
          </a:p>
          <a:p>
            <a:pPr>
              <a:lnSpc>
                <a:spcPct val="90000"/>
              </a:lnSpc>
            </a:pPr>
            <a:r>
              <a:rPr lang="en-US" sz="2400">
                <a:ea typeface="+mn-lt"/>
                <a:cs typeface="+mn-lt"/>
              </a:rPr>
              <a:t>microscopic findings are characteristic of gingival enlargement during pregnancy, they are not pathognomonic </a:t>
            </a:r>
            <a:endParaRPr lang="en-US" sz="2400"/>
          </a:p>
        </p:txBody>
      </p:sp>
    </p:spTree>
    <p:extLst>
      <p:ext uri="{BB962C8B-B14F-4D97-AF65-F5344CB8AC3E}">
        <p14:creationId xmlns:p14="http://schemas.microsoft.com/office/powerpoint/2010/main" val="3492655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1C60FDA-5AAF-4FC1-8D30-4099560C0C18}"/>
              </a:ext>
            </a:extLst>
          </p:cNvPr>
          <p:cNvSpPr>
            <a:spLocks noGrp="1"/>
          </p:cNvSpPr>
          <p:nvPr>
            <p:ph idx="1"/>
          </p:nvPr>
        </p:nvSpPr>
        <p:spPr>
          <a:xfrm>
            <a:off x="0" y="0"/>
            <a:ext cx="6766560" cy="7092723"/>
          </a:xfrm>
        </p:spPr>
        <p:txBody>
          <a:bodyPr vert="horz" lIns="91440" tIns="45720" rIns="91440" bIns="45720" rtlCol="0" anchor="t">
            <a:normAutofit/>
          </a:bodyPr>
          <a:lstStyle/>
          <a:p>
            <a:pPr marL="0" indent="0">
              <a:lnSpc>
                <a:spcPct val="90000"/>
              </a:lnSpc>
              <a:buNone/>
            </a:pPr>
            <a:endParaRPr lang="en-US" sz="2400">
              <a:ea typeface="+mn-lt"/>
              <a:cs typeface="+mn-lt"/>
            </a:endParaRPr>
          </a:p>
          <a:p>
            <a:pPr>
              <a:lnSpc>
                <a:spcPct val="90000"/>
              </a:lnSpc>
            </a:pPr>
            <a:r>
              <a:rPr lang="en-US" sz="2400">
                <a:ea typeface="+mn-lt"/>
                <a:cs typeface="+mn-lt"/>
              </a:rPr>
              <a:t>Pyogenic granuloma is similar in clinical and microscopic appearance to the gingival enlargement seen during pregnancy </a:t>
            </a:r>
          </a:p>
          <a:p>
            <a:pPr marL="0" indent="0">
              <a:lnSpc>
                <a:spcPct val="90000"/>
              </a:lnSpc>
              <a:buNone/>
            </a:pPr>
            <a:r>
              <a:rPr lang="en-US" sz="2400">
                <a:ea typeface="+mn-lt"/>
                <a:cs typeface="+mn-lt"/>
              </a:rPr>
              <a:t>[manifests as a tumor-like gingival enlargement that is considered to be an exaggerated response to minor trauma.</a:t>
            </a:r>
          </a:p>
          <a:p>
            <a:pPr marL="0" indent="0">
              <a:lnSpc>
                <a:spcPct val="90000"/>
              </a:lnSpc>
              <a:buNone/>
            </a:pPr>
            <a:r>
              <a:rPr lang="en-US" sz="2400">
                <a:ea typeface="+mn-lt"/>
                <a:cs typeface="+mn-lt"/>
              </a:rPr>
              <a:t>The exact nature of the systemic conditioning factor has not been identified. </a:t>
            </a:r>
          </a:p>
          <a:p>
            <a:pPr marL="0" indent="0">
              <a:lnSpc>
                <a:spcPct val="90000"/>
              </a:lnSpc>
              <a:buNone/>
            </a:pPr>
            <a:r>
              <a:rPr lang="en-US" sz="2400">
                <a:ea typeface="+mn-lt"/>
                <a:cs typeface="+mn-lt"/>
              </a:rPr>
              <a:t>The differential diagnosis is based on the patient’s history]</a:t>
            </a:r>
            <a:endParaRPr lang="en-US" sz="2400"/>
          </a:p>
        </p:txBody>
      </p:sp>
      <p:sp>
        <p:nvSpPr>
          <p:cNvPr id="18" name="Rectangle 17">
            <a:extLst>
              <a:ext uri="{FF2B5EF4-FFF2-40B4-BE49-F238E27FC236}">
                <a16:creationId xmlns:a16="http://schemas.microsoft.com/office/drawing/2014/main" xmlns="" id="{879398A9-0D0D-4901-BDDF-B3D93CECA7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xmlns="" id="{011FEC3B-E514-4E21-B2CB-7903A73569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xmlns="" id="{FD6B3300-0582-47B1-9127-7019C1200A04}"/>
              </a:ext>
            </a:extLst>
          </p:cNvPr>
          <p:cNvPicPr>
            <a:picLocks noChangeAspect="1"/>
          </p:cNvPicPr>
          <p:nvPr/>
        </p:nvPicPr>
        <p:blipFill>
          <a:blip r:embed="rId2"/>
          <a:stretch>
            <a:fillRect/>
          </a:stretch>
        </p:blipFill>
        <p:spPr>
          <a:xfrm>
            <a:off x="7715890" y="2325683"/>
            <a:ext cx="3328416" cy="2214576"/>
          </a:xfrm>
          <a:prstGeom prst="rect">
            <a:avLst/>
          </a:prstGeom>
        </p:spPr>
      </p:pic>
    </p:spTree>
    <p:extLst>
      <p:ext uri="{BB962C8B-B14F-4D97-AF65-F5344CB8AC3E}">
        <p14:creationId xmlns:p14="http://schemas.microsoft.com/office/powerpoint/2010/main" val="3657355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F7F17D-8300-472B-8366-19B7ACC1FA95}"/>
              </a:ext>
            </a:extLst>
          </p:cNvPr>
          <p:cNvSpPr>
            <a:spLocks noGrp="1"/>
          </p:cNvSpPr>
          <p:nvPr>
            <p:ph type="title"/>
          </p:nvPr>
        </p:nvSpPr>
        <p:spPr/>
        <p:txBody>
          <a:bodyPr/>
          <a:lstStyle/>
          <a:p>
            <a:r>
              <a:rPr lang="en-US">
                <a:ea typeface="+mj-lt"/>
                <a:cs typeface="+mj-lt"/>
              </a:rPr>
              <a:t>Etiology </a:t>
            </a:r>
            <a:endParaRPr lang="en-US"/>
          </a:p>
        </p:txBody>
      </p:sp>
      <p:sp>
        <p:nvSpPr>
          <p:cNvPr id="3" name="Content Placeholder 2">
            <a:extLst>
              <a:ext uri="{FF2B5EF4-FFF2-40B4-BE49-F238E27FC236}">
                <a16:creationId xmlns:a16="http://schemas.microsoft.com/office/drawing/2014/main" xmlns="" id="{B681929D-D2F7-43D6-AA70-EA4638BCF91F}"/>
              </a:ext>
            </a:extLst>
          </p:cNvPr>
          <p:cNvSpPr>
            <a:spLocks noGrp="1"/>
          </p:cNvSpPr>
          <p:nvPr>
            <p:ph idx="1"/>
          </p:nvPr>
        </p:nvSpPr>
        <p:spPr/>
        <p:txBody>
          <a:bodyPr vert="horz" lIns="91440" tIns="45720" rIns="91440" bIns="45720" rtlCol="0" anchor="t">
            <a:normAutofit/>
          </a:bodyPr>
          <a:lstStyle/>
          <a:p>
            <a:r>
              <a:rPr lang="en-US" sz="2400">
                <a:ea typeface="+mn-lt"/>
                <a:cs typeface="+mn-lt"/>
              </a:rPr>
              <a:t>Hormonal changes have always been linked to pathology in periodontal tissues. For example, progesterone and estrogen levels increase 10 to 30 times by the end of the third trimester compared with the menstrual cycle </a:t>
            </a:r>
          </a:p>
          <a:p>
            <a:r>
              <a:rPr lang="en-US" sz="2400">
                <a:ea typeface="+mn-lt"/>
                <a:cs typeface="+mn-lt"/>
              </a:rPr>
              <a:t> Prevotella intermedia, Prevotella melaninogenica, and Porphyromonas gingivalis </a:t>
            </a:r>
            <a:endParaRPr lang="en-US" sz="2400"/>
          </a:p>
        </p:txBody>
      </p:sp>
    </p:spTree>
    <p:extLst>
      <p:ext uri="{BB962C8B-B14F-4D97-AF65-F5344CB8AC3E}">
        <p14:creationId xmlns:p14="http://schemas.microsoft.com/office/powerpoint/2010/main" val="2814269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62375C-34C9-43CF-85F1-5D34C9E24BE4}"/>
              </a:ext>
            </a:extLst>
          </p:cNvPr>
          <p:cNvSpPr>
            <a:spLocks noGrp="1"/>
          </p:cNvSpPr>
          <p:nvPr>
            <p:ph type="title"/>
          </p:nvPr>
        </p:nvSpPr>
        <p:spPr/>
        <p:txBody>
          <a:bodyPr/>
          <a:lstStyle/>
          <a:p>
            <a:r>
              <a:rPr lang="en-US"/>
              <a:t>histopathology</a:t>
            </a:r>
          </a:p>
        </p:txBody>
      </p:sp>
      <p:sp>
        <p:nvSpPr>
          <p:cNvPr id="3" name="Content Placeholder 2">
            <a:extLst>
              <a:ext uri="{FF2B5EF4-FFF2-40B4-BE49-F238E27FC236}">
                <a16:creationId xmlns:a16="http://schemas.microsoft.com/office/drawing/2014/main" xmlns="" id="{D9F38FFC-2A58-4B3E-B4EC-EDCB063CCC45}"/>
              </a:ext>
            </a:extLst>
          </p:cNvPr>
          <p:cNvSpPr>
            <a:spLocks noGrp="1"/>
          </p:cNvSpPr>
          <p:nvPr>
            <p:ph idx="1"/>
          </p:nvPr>
        </p:nvSpPr>
        <p:spPr>
          <a:xfrm>
            <a:off x="2231136" y="2638044"/>
            <a:ext cx="9545846" cy="3101983"/>
          </a:xfrm>
        </p:spPr>
        <p:txBody>
          <a:bodyPr vert="horz" lIns="91440" tIns="45720" rIns="91440" bIns="45720" rtlCol="0" anchor="t">
            <a:noAutofit/>
          </a:bodyPr>
          <a:lstStyle/>
          <a:p>
            <a:r>
              <a:rPr lang="en-US" sz="2400">
                <a:ea typeface="+mn-lt"/>
                <a:cs typeface="+mn-lt"/>
              </a:rPr>
              <a:t>Gingival enlargement in pregnancy is called angiogranuloma, </a:t>
            </a:r>
          </a:p>
          <a:p>
            <a:r>
              <a:rPr lang="en-US" sz="2400">
                <a:ea typeface="+mn-lt"/>
                <a:cs typeface="+mn-lt"/>
              </a:rPr>
              <a:t> Marginal and tumor-like enlargements consist of a central mass of connective tissue, with numerous diffusely arranged, newly formed, and engorged capillaries lined by cuboid endothelial cells and of a moderately fibrous stroma with various degrees of edema and chronic inflammatory infiltrate. </a:t>
            </a:r>
          </a:p>
          <a:p>
            <a:r>
              <a:rPr lang="en-US" sz="2400">
                <a:ea typeface="+mn-lt"/>
                <a:cs typeface="+mn-lt"/>
              </a:rPr>
              <a:t>The stratified squamous epithelium is thickened, with prominent rete pegs and some degree of intracellular and extracellular edema, prominent intercellular bridges, and leukocytic infiltration</a:t>
            </a:r>
            <a:endParaRPr lang="en-US" sz="2400"/>
          </a:p>
        </p:txBody>
      </p:sp>
    </p:spTree>
    <p:extLst>
      <p:ext uri="{BB962C8B-B14F-4D97-AF65-F5344CB8AC3E}">
        <p14:creationId xmlns:p14="http://schemas.microsoft.com/office/powerpoint/2010/main" val="719959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2BF89F-8F7F-49EF-BB52-7C1C0932F594}"/>
              </a:ext>
            </a:extLst>
          </p:cNvPr>
          <p:cNvSpPr>
            <a:spLocks noGrp="1"/>
          </p:cNvSpPr>
          <p:nvPr>
            <p:ph type="title"/>
          </p:nvPr>
        </p:nvSpPr>
        <p:spPr/>
        <p:txBody>
          <a:bodyPr/>
          <a:lstStyle/>
          <a:p>
            <a:r>
              <a:rPr lang="en-US">
                <a:ea typeface="+mj-lt"/>
                <a:cs typeface="+mj-lt"/>
              </a:rPr>
              <a:t>Treatment </a:t>
            </a:r>
            <a:endParaRPr lang="en-US"/>
          </a:p>
        </p:txBody>
      </p:sp>
      <p:sp>
        <p:nvSpPr>
          <p:cNvPr id="3" name="Content Placeholder 2">
            <a:extLst>
              <a:ext uri="{FF2B5EF4-FFF2-40B4-BE49-F238E27FC236}">
                <a16:creationId xmlns:a16="http://schemas.microsoft.com/office/drawing/2014/main" xmlns="" id="{11FBD316-DAF6-4239-92CB-4CE1B61706B5}"/>
              </a:ext>
            </a:extLst>
          </p:cNvPr>
          <p:cNvSpPr>
            <a:spLocks noGrp="1"/>
          </p:cNvSpPr>
          <p:nvPr>
            <p:ph idx="1"/>
          </p:nvPr>
        </p:nvSpPr>
        <p:spPr>
          <a:xfrm>
            <a:off x="343144" y="2153412"/>
            <a:ext cx="11848856" cy="3101983"/>
          </a:xfrm>
        </p:spPr>
        <p:txBody>
          <a:bodyPr vert="horz" lIns="91440" tIns="45720" rIns="91440" bIns="45720" rtlCol="0" anchor="t">
            <a:noAutofit/>
          </a:bodyPr>
          <a:lstStyle/>
          <a:p>
            <a:r>
              <a:rPr lang="en-US" sz="2400" dirty="0">
                <a:ea typeface="+mn-lt"/>
                <a:cs typeface="+mn-lt"/>
              </a:rPr>
              <a:t> </a:t>
            </a:r>
            <a:r>
              <a:rPr lang="en-US" sz="2400">
                <a:ea typeface="+mn-lt"/>
                <a:cs typeface="+mn-lt"/>
              </a:rPr>
              <a:t>can be prevented by good oral hygiene</a:t>
            </a:r>
            <a:endParaRPr lang="en-US" sz="2400" dirty="0">
              <a:ea typeface="+mn-lt"/>
              <a:cs typeface="+mn-lt"/>
            </a:endParaRPr>
          </a:p>
          <a:p>
            <a:r>
              <a:rPr lang="en-US" sz="2400">
                <a:ea typeface="+mn-lt"/>
                <a:cs typeface="+mn-lt"/>
              </a:rPr>
              <a:t>Oral care in pregnant women should be meticulous, and patients should be treated by removal of plaque and calculus. </a:t>
            </a:r>
          </a:p>
          <a:p>
            <a:r>
              <a:rPr lang="en-US" sz="2400">
                <a:ea typeface="+mn-lt"/>
                <a:cs typeface="+mn-lt"/>
              </a:rPr>
              <a:t>Severe cases may require removal during the second trimester; however, removal of the GO lesions without establishment of an optimal oral hygiene regimen ensures recurrence of gingival enlargement. </a:t>
            </a:r>
          </a:p>
          <a:p>
            <a:r>
              <a:rPr lang="en-US" sz="2400">
                <a:ea typeface="+mn-lt"/>
                <a:cs typeface="+mn-lt"/>
              </a:rPr>
              <a:t>spontaneous reduction in the size of gingival enlargement typically follows the termination of pregnancy,</a:t>
            </a:r>
            <a:endParaRPr lang="en-US" sz="2400" dirty="0">
              <a:ea typeface="+mn-lt"/>
              <a:cs typeface="+mn-lt"/>
            </a:endParaRPr>
          </a:p>
          <a:p>
            <a:r>
              <a:rPr lang="en-US" sz="2400">
                <a:ea typeface="+mn-lt"/>
                <a:cs typeface="+mn-lt"/>
              </a:rPr>
              <a:t>complete elimination of the residual inflammatory lesion and GO requires removal of all plaque deposits, elimination of factors that favor its accumulation, and in some fibrotic cases, surgical intervention. </a:t>
            </a:r>
            <a:endParaRPr lang="en-US" sz="2400"/>
          </a:p>
        </p:txBody>
      </p:sp>
    </p:spTree>
    <p:extLst>
      <p:ext uri="{BB962C8B-B14F-4D97-AF65-F5344CB8AC3E}">
        <p14:creationId xmlns:p14="http://schemas.microsoft.com/office/powerpoint/2010/main" val="1703334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69AF40-6315-4272-80B8-40F3F94BF6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72203FB-005C-4DF8-A1DC-13496A72E731}"/>
              </a:ext>
            </a:extLst>
          </p:cNvPr>
          <p:cNvSpPr>
            <a:spLocks noGrp="1"/>
          </p:cNvSpPr>
          <p:nvPr>
            <p:ph idx="1"/>
          </p:nvPr>
        </p:nvSpPr>
        <p:spPr/>
        <p:txBody>
          <a:bodyPr vert="horz" lIns="91440" tIns="45720" rIns="91440" bIns="45720" rtlCol="0" anchor="t">
            <a:normAutofit/>
          </a:bodyPr>
          <a:lstStyle/>
          <a:p>
            <a:r>
              <a:rPr lang="en-US" sz="2400">
                <a:ea typeface="+mn-lt"/>
                <a:cs typeface="+mn-lt"/>
              </a:rPr>
              <a:t>Treatment of pyogenic granuloma consists of the removal of the lesions and the elimination of irritating local factors.</a:t>
            </a:r>
            <a:endParaRPr lang="en-US" sz="2400"/>
          </a:p>
          <a:p>
            <a:r>
              <a:rPr lang="en-US" sz="2400">
                <a:ea typeface="+mn-lt"/>
                <a:cs typeface="+mn-lt"/>
              </a:rPr>
              <a:t>The recurrence rate of pyogenic granuloma is about 15%</a:t>
            </a:r>
            <a:endParaRPr lang="en-US" sz="2400"/>
          </a:p>
          <a:p>
            <a:endParaRPr lang="en-US" dirty="0"/>
          </a:p>
        </p:txBody>
      </p:sp>
    </p:spTree>
    <p:extLst>
      <p:ext uri="{BB962C8B-B14F-4D97-AF65-F5344CB8AC3E}">
        <p14:creationId xmlns:p14="http://schemas.microsoft.com/office/powerpoint/2010/main" val="4180516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3D4FBB-95B7-4037-BB01-E28FB6B85F5C}"/>
              </a:ext>
            </a:extLst>
          </p:cNvPr>
          <p:cNvSpPr>
            <a:spLocks noGrp="1"/>
          </p:cNvSpPr>
          <p:nvPr>
            <p:ph type="title"/>
          </p:nvPr>
        </p:nvSpPr>
        <p:spPr/>
        <p:txBody>
          <a:bodyPr/>
          <a:lstStyle/>
          <a:p>
            <a:r>
              <a:rPr lang="en-US">
                <a:ea typeface="+mj-lt"/>
                <a:cs typeface="+mj-lt"/>
              </a:rPr>
              <a:t>Puberty-Associated Gingival Overgrowth</a:t>
            </a:r>
            <a:endParaRPr lang="en-US"/>
          </a:p>
        </p:txBody>
      </p:sp>
    </p:spTree>
    <p:extLst>
      <p:ext uri="{BB962C8B-B14F-4D97-AF65-F5344CB8AC3E}">
        <p14:creationId xmlns:p14="http://schemas.microsoft.com/office/powerpoint/2010/main" val="2573658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F7B683-9B7D-4F9D-B17E-3AB3CA43E80A}"/>
              </a:ext>
            </a:extLst>
          </p:cNvPr>
          <p:cNvSpPr>
            <a:spLocks noGrp="1"/>
          </p:cNvSpPr>
          <p:nvPr>
            <p:ph type="title"/>
          </p:nvPr>
        </p:nvSpPr>
        <p:spPr>
          <a:xfrm>
            <a:off x="804672" y="964692"/>
            <a:ext cx="5894832" cy="1188720"/>
          </a:xfrm>
        </p:spPr>
        <p:txBody>
          <a:bodyPr>
            <a:normAutofit/>
          </a:bodyPr>
          <a:lstStyle/>
          <a:p>
            <a:r>
              <a:rPr lang="en-US">
                <a:ea typeface="+mj-lt"/>
                <a:cs typeface="+mj-lt"/>
              </a:rPr>
              <a:t> Clinical Manifestations</a:t>
            </a:r>
            <a:endParaRPr lang="en-US"/>
          </a:p>
        </p:txBody>
      </p:sp>
      <p:sp>
        <p:nvSpPr>
          <p:cNvPr id="3" name="Content Placeholder 2">
            <a:extLst>
              <a:ext uri="{FF2B5EF4-FFF2-40B4-BE49-F238E27FC236}">
                <a16:creationId xmlns:a16="http://schemas.microsoft.com/office/drawing/2014/main" xmlns="" id="{DB6CAA6F-F075-4C2E-BDA7-34F859B26344}"/>
              </a:ext>
            </a:extLst>
          </p:cNvPr>
          <p:cNvSpPr>
            <a:spLocks noGrp="1"/>
          </p:cNvSpPr>
          <p:nvPr>
            <p:ph idx="1"/>
          </p:nvPr>
        </p:nvSpPr>
        <p:spPr>
          <a:xfrm>
            <a:off x="102055" y="2286000"/>
            <a:ext cx="7284652" cy="4380871"/>
          </a:xfrm>
        </p:spPr>
        <p:txBody>
          <a:bodyPr vert="horz" lIns="91440" tIns="45720" rIns="91440" bIns="45720" rtlCol="0">
            <a:noAutofit/>
          </a:bodyPr>
          <a:lstStyle/>
          <a:p>
            <a:pPr>
              <a:lnSpc>
                <a:spcPct val="90000"/>
              </a:lnSpc>
            </a:pPr>
            <a:r>
              <a:rPr lang="en-US" sz="2400" dirty="0">
                <a:ea typeface="+mn-lt"/>
                <a:cs typeface="+mn-lt"/>
              </a:rPr>
              <a:t> </a:t>
            </a:r>
            <a:r>
              <a:rPr lang="en-US" sz="2400">
                <a:ea typeface="+mn-lt"/>
                <a:cs typeface="+mn-lt"/>
              </a:rPr>
              <a:t>Enlargement of the gingiva is sometimes seen during puberty.</a:t>
            </a:r>
          </a:p>
          <a:p>
            <a:pPr>
              <a:lnSpc>
                <a:spcPct val="90000"/>
              </a:lnSpc>
            </a:pPr>
            <a:r>
              <a:rPr lang="en-US" sz="2400">
                <a:ea typeface="+mn-lt"/>
                <a:cs typeface="+mn-lt"/>
              </a:rPr>
              <a:t>they occur in male and female adolescents </a:t>
            </a:r>
          </a:p>
          <a:p>
            <a:pPr>
              <a:lnSpc>
                <a:spcPct val="90000"/>
              </a:lnSpc>
            </a:pPr>
            <a:r>
              <a:rPr lang="en-US" sz="2400">
                <a:ea typeface="+mn-lt"/>
                <a:cs typeface="+mn-lt"/>
              </a:rPr>
              <a:t>there is a strong association with plaque accumulation. </a:t>
            </a:r>
          </a:p>
          <a:p>
            <a:pPr>
              <a:lnSpc>
                <a:spcPct val="90000"/>
              </a:lnSpc>
            </a:pPr>
            <a:r>
              <a:rPr lang="en-US" sz="2400">
                <a:ea typeface="+mn-lt"/>
                <a:cs typeface="+mn-lt"/>
              </a:rPr>
              <a:t>lesions are usually marginal and interdental, and they are characterized by prominent bulbous interproximal papillae</a:t>
            </a:r>
            <a:r>
              <a:rPr lang="en-US" sz="2400" dirty="0">
                <a:ea typeface="+mn-lt"/>
                <a:cs typeface="+mn-lt"/>
              </a:rPr>
              <a:t> </a:t>
            </a:r>
            <a:endParaRPr lang="en-US" sz="2400">
              <a:ea typeface="+mn-lt"/>
              <a:cs typeface="+mn-lt"/>
            </a:endParaRPr>
          </a:p>
          <a:p>
            <a:pPr>
              <a:lnSpc>
                <a:spcPct val="90000"/>
              </a:lnSpc>
            </a:pPr>
            <a:r>
              <a:rPr lang="en-US" sz="2400">
                <a:ea typeface="+mn-lt"/>
                <a:cs typeface="+mn-lt"/>
              </a:rPr>
              <a:t>only the facial gingivae are enlarged, and the lingual surfaces are relatively unaltered (mechanical action of the tongue and the excursion of food prevent a heavy accumulation of local irritants on the lingual surface)</a:t>
            </a:r>
            <a:endParaRPr lang="en-US" sz="2400"/>
          </a:p>
        </p:txBody>
      </p:sp>
      <p:sp>
        <p:nvSpPr>
          <p:cNvPr id="9" name="Rectangle 8">
            <a:extLst>
              <a:ext uri="{FF2B5EF4-FFF2-40B4-BE49-F238E27FC236}">
                <a16:creationId xmlns:a16="http://schemas.microsoft.com/office/drawing/2014/main" xmlns="" id="{879398A9-0D0D-4901-BDDF-B3D93CECA7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xmlns="" id="{011FEC3B-E514-4E21-B2CB-7903A73569E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xmlns="" id="{04088A10-EC66-41E1-B7B7-295E8A1B03FF}"/>
              </a:ext>
            </a:extLst>
          </p:cNvPr>
          <p:cNvPicPr>
            <a:picLocks noChangeAspect="1"/>
          </p:cNvPicPr>
          <p:nvPr/>
        </p:nvPicPr>
        <p:blipFill>
          <a:blip r:embed="rId2"/>
          <a:stretch>
            <a:fillRect/>
          </a:stretch>
        </p:blipFill>
        <p:spPr>
          <a:xfrm>
            <a:off x="7715890" y="2471949"/>
            <a:ext cx="3328416" cy="1922043"/>
          </a:xfrm>
          <a:prstGeom prst="rect">
            <a:avLst/>
          </a:prstGeom>
        </p:spPr>
      </p:pic>
    </p:spTree>
    <p:extLst>
      <p:ext uri="{BB962C8B-B14F-4D97-AF65-F5344CB8AC3E}">
        <p14:creationId xmlns:p14="http://schemas.microsoft.com/office/powerpoint/2010/main" val="2281755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93958E-01E2-4261-872B-9C091B2F67DA}"/>
              </a:ext>
            </a:extLst>
          </p:cNvPr>
          <p:cNvSpPr>
            <a:spLocks noGrp="1"/>
          </p:cNvSpPr>
          <p:nvPr>
            <p:ph type="title"/>
          </p:nvPr>
        </p:nvSpPr>
        <p:spPr/>
        <p:txBody>
          <a:bodyPr/>
          <a:lstStyle/>
          <a:p>
            <a:r>
              <a:rPr lang="en-US">
                <a:ea typeface="+mj-lt"/>
                <a:cs typeface="+mj-lt"/>
              </a:rPr>
              <a:t>Etiology </a:t>
            </a:r>
            <a:endParaRPr lang="en-US"/>
          </a:p>
        </p:txBody>
      </p:sp>
      <p:sp>
        <p:nvSpPr>
          <p:cNvPr id="3" name="Content Placeholder 2">
            <a:extLst>
              <a:ext uri="{FF2B5EF4-FFF2-40B4-BE49-F238E27FC236}">
                <a16:creationId xmlns:a16="http://schemas.microsoft.com/office/drawing/2014/main" xmlns="" id="{0145AA4B-7E8D-4457-B60E-036E16ECF764}"/>
              </a:ext>
            </a:extLst>
          </p:cNvPr>
          <p:cNvSpPr>
            <a:spLocks noGrp="1"/>
          </p:cNvSpPr>
          <p:nvPr>
            <p:ph idx="1"/>
          </p:nvPr>
        </p:nvSpPr>
        <p:spPr/>
        <p:txBody>
          <a:bodyPr vert="horz" lIns="91440" tIns="45720" rIns="91440" bIns="45720" rtlCol="0" anchor="t">
            <a:normAutofit/>
          </a:bodyPr>
          <a:lstStyle/>
          <a:p>
            <a:r>
              <a:rPr lang="en-US" sz="2400"/>
              <a:t>Hormonal changes with or without presence of excessive plaque</a:t>
            </a:r>
            <a:endParaRPr lang="en-US" sz="2400" dirty="0"/>
          </a:p>
          <a:p>
            <a:r>
              <a:rPr lang="en-US" sz="2400">
                <a:ea typeface="+mn-lt"/>
                <a:cs typeface="+mn-lt"/>
              </a:rPr>
              <a:t> Capnocytophaga species , Prevotella intermedia and Prevotella nigrescens</a:t>
            </a:r>
            <a:endParaRPr lang="en-US" sz="2400" dirty="0"/>
          </a:p>
        </p:txBody>
      </p:sp>
    </p:spTree>
    <p:extLst>
      <p:ext uri="{BB962C8B-B14F-4D97-AF65-F5344CB8AC3E}">
        <p14:creationId xmlns:p14="http://schemas.microsoft.com/office/powerpoint/2010/main" val="4464116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437518-1F51-48A7-8EB5-68B39D8C048F}"/>
              </a:ext>
            </a:extLst>
          </p:cNvPr>
          <p:cNvSpPr>
            <a:spLocks noGrp="1"/>
          </p:cNvSpPr>
          <p:nvPr>
            <p:ph type="title"/>
          </p:nvPr>
        </p:nvSpPr>
        <p:spPr/>
        <p:txBody>
          <a:bodyPr/>
          <a:lstStyle/>
          <a:p>
            <a:r>
              <a:rPr lang="en-US">
                <a:ea typeface="+mj-lt"/>
                <a:cs typeface="+mj-lt"/>
              </a:rPr>
              <a:t>Histopathology </a:t>
            </a:r>
            <a:endParaRPr lang="en-US"/>
          </a:p>
        </p:txBody>
      </p:sp>
      <p:sp>
        <p:nvSpPr>
          <p:cNvPr id="3" name="Content Placeholder 2">
            <a:extLst>
              <a:ext uri="{FF2B5EF4-FFF2-40B4-BE49-F238E27FC236}">
                <a16:creationId xmlns:a16="http://schemas.microsoft.com/office/drawing/2014/main" xmlns="" id="{45625E55-6E28-42CF-9428-08B054A7CC7A}"/>
              </a:ext>
            </a:extLst>
          </p:cNvPr>
          <p:cNvSpPr>
            <a:spLocks noGrp="1"/>
          </p:cNvSpPr>
          <p:nvPr>
            <p:ph idx="1"/>
          </p:nvPr>
        </p:nvSpPr>
        <p:spPr/>
        <p:txBody>
          <a:bodyPr vert="horz" lIns="91440" tIns="45720" rIns="91440" bIns="45720" rtlCol="0" anchor="t">
            <a:normAutofit/>
          </a:bodyPr>
          <a:lstStyle/>
          <a:p>
            <a:r>
              <a:rPr lang="en-US" sz="2400">
                <a:ea typeface="+mn-lt"/>
                <a:cs typeface="+mn-lt"/>
              </a:rPr>
              <a:t>The microscopic appearance of gingival enlargement during puberty is one of chronic inflammation with prominent edema</a:t>
            </a:r>
            <a:endParaRPr lang="en-US" sz="2400"/>
          </a:p>
        </p:txBody>
      </p:sp>
    </p:spTree>
    <p:extLst>
      <p:ext uri="{BB962C8B-B14F-4D97-AF65-F5344CB8AC3E}">
        <p14:creationId xmlns:p14="http://schemas.microsoft.com/office/powerpoint/2010/main" val="3372648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BC74E8-281C-F447-A5AD-47D92005C49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xmlns="" id="{99477E8F-E278-B04F-AE8C-FDF44B6E02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4770" t="15287" r="14085"/>
          <a:stretch/>
        </p:blipFill>
        <p:spPr>
          <a:xfrm>
            <a:off x="0" y="-69116"/>
            <a:ext cx="12191999" cy="7186332"/>
          </a:xfrm>
          <a:prstGeom prst="rect">
            <a:avLst/>
          </a:prstGeom>
        </p:spPr>
      </p:pic>
    </p:spTree>
    <p:extLst>
      <p:ext uri="{BB962C8B-B14F-4D97-AF65-F5344CB8AC3E}">
        <p14:creationId xmlns:p14="http://schemas.microsoft.com/office/powerpoint/2010/main" val="3926840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E91B2A1-5477-49BF-9EDE-7C71E4B0522E}"/>
              </a:ext>
            </a:extLst>
          </p:cNvPr>
          <p:cNvSpPr>
            <a:spLocks noGrp="1"/>
          </p:cNvSpPr>
          <p:nvPr>
            <p:ph type="title"/>
          </p:nvPr>
        </p:nvSpPr>
        <p:spPr/>
        <p:txBody>
          <a:bodyPr/>
          <a:lstStyle/>
          <a:p>
            <a:r>
              <a:rPr lang="en-US">
                <a:ea typeface="+mj-lt"/>
                <a:cs typeface="+mj-lt"/>
              </a:rPr>
              <a:t>Treatment</a:t>
            </a:r>
            <a:endParaRPr lang="en-US"/>
          </a:p>
        </p:txBody>
      </p:sp>
      <p:sp>
        <p:nvSpPr>
          <p:cNvPr id="3" name="Content Placeholder 2">
            <a:extLst>
              <a:ext uri="{FF2B5EF4-FFF2-40B4-BE49-F238E27FC236}">
                <a16:creationId xmlns:a16="http://schemas.microsoft.com/office/drawing/2014/main" xmlns="" id="{96B90F21-FA6F-447C-B6C6-5FDF5D9C98BA}"/>
              </a:ext>
            </a:extLst>
          </p:cNvPr>
          <p:cNvSpPr>
            <a:spLocks noGrp="1"/>
          </p:cNvSpPr>
          <p:nvPr>
            <p:ph idx="1"/>
          </p:nvPr>
        </p:nvSpPr>
        <p:spPr/>
        <p:txBody>
          <a:bodyPr vert="horz" lIns="91440" tIns="45720" rIns="91440" bIns="45720" rtlCol="0" anchor="t">
            <a:normAutofit/>
          </a:bodyPr>
          <a:lstStyle/>
          <a:p>
            <a:r>
              <a:rPr lang="en-US" sz="2400">
                <a:ea typeface="+mn-lt"/>
                <a:cs typeface="+mn-lt"/>
              </a:rPr>
              <a:t> After puberty, enlargement undergoes spontaneous reduction, but it does not disappear completely until the plaque and calculus are removed</a:t>
            </a:r>
            <a:endParaRPr lang="en-US" sz="2400"/>
          </a:p>
        </p:txBody>
      </p:sp>
    </p:spTree>
    <p:extLst>
      <p:ext uri="{BB962C8B-B14F-4D97-AF65-F5344CB8AC3E}">
        <p14:creationId xmlns:p14="http://schemas.microsoft.com/office/powerpoint/2010/main" val="4147706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1A2943-E60C-4711-B20C-2EFD31C5A4AB}"/>
              </a:ext>
            </a:extLst>
          </p:cNvPr>
          <p:cNvSpPr>
            <a:spLocks noGrp="1"/>
          </p:cNvSpPr>
          <p:nvPr>
            <p:ph type="title"/>
          </p:nvPr>
        </p:nvSpPr>
        <p:spPr/>
        <p:txBody>
          <a:bodyPr>
            <a:normAutofit fontScale="90000"/>
          </a:bodyPr>
          <a:lstStyle/>
          <a:p>
            <a:r>
              <a:rPr lang="en-US" dirty="0">
                <a:ea typeface="+mj-lt"/>
                <a:cs typeface="+mj-lt"/>
              </a:rPr>
              <a:t>Nutrition-Associated Gingival </a:t>
            </a:r>
            <a:r>
              <a:rPr lang="en-US">
                <a:ea typeface="+mj-lt"/>
                <a:cs typeface="+mj-lt"/>
              </a:rPr>
              <a:t>Overgrowth </a:t>
            </a:r>
            <a:r>
              <a:rPr lang="en-US" dirty="0">
                <a:ea typeface="+mj-lt"/>
                <a:cs typeface="+mj-lt"/>
              </a:rPr>
              <a:t/>
            </a:r>
            <a:br>
              <a:rPr lang="en-US" dirty="0">
                <a:ea typeface="+mj-lt"/>
                <a:cs typeface="+mj-lt"/>
              </a:rPr>
            </a:br>
            <a:r>
              <a:rPr lang="en-US"/>
              <a:t>scurvy</a:t>
            </a:r>
          </a:p>
        </p:txBody>
      </p:sp>
    </p:spTree>
    <p:extLst>
      <p:ext uri="{BB962C8B-B14F-4D97-AF65-F5344CB8AC3E}">
        <p14:creationId xmlns:p14="http://schemas.microsoft.com/office/powerpoint/2010/main" val="30334110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23BADA-C8AC-4CF2-82EC-90DF86AC43F2}"/>
              </a:ext>
            </a:extLst>
          </p:cNvPr>
          <p:cNvSpPr>
            <a:spLocks noGrp="1"/>
          </p:cNvSpPr>
          <p:nvPr>
            <p:ph type="title"/>
          </p:nvPr>
        </p:nvSpPr>
        <p:spPr/>
        <p:txBody>
          <a:bodyPr/>
          <a:lstStyle/>
          <a:p>
            <a:r>
              <a:rPr lang="en-US">
                <a:ea typeface="+mj-lt"/>
                <a:cs typeface="+mj-lt"/>
              </a:rPr>
              <a:t>Clinical Manifestations </a:t>
            </a:r>
            <a:endParaRPr lang="en-US"/>
          </a:p>
        </p:txBody>
      </p:sp>
      <p:sp>
        <p:nvSpPr>
          <p:cNvPr id="3" name="Content Placeholder 2">
            <a:extLst>
              <a:ext uri="{FF2B5EF4-FFF2-40B4-BE49-F238E27FC236}">
                <a16:creationId xmlns:a16="http://schemas.microsoft.com/office/drawing/2014/main" xmlns="" id="{385FC29E-B5A4-4828-A67B-9615B856BD38}"/>
              </a:ext>
            </a:extLst>
          </p:cNvPr>
          <p:cNvSpPr>
            <a:spLocks noGrp="1"/>
          </p:cNvSpPr>
          <p:nvPr>
            <p:ph idx="1"/>
          </p:nvPr>
        </p:nvSpPr>
        <p:spPr/>
        <p:txBody>
          <a:bodyPr vert="horz" lIns="91440" tIns="45720" rIns="91440" bIns="45720" rtlCol="0" anchor="t">
            <a:normAutofit/>
          </a:bodyPr>
          <a:lstStyle/>
          <a:p>
            <a:r>
              <a:rPr lang="en-US" sz="2400">
                <a:ea typeface="+mn-lt"/>
                <a:cs typeface="+mn-lt"/>
              </a:rPr>
              <a:t>Gingival enlargement is marginal</a:t>
            </a:r>
          </a:p>
          <a:p>
            <a:r>
              <a:rPr lang="en-US" sz="2400">
                <a:ea typeface="+mn-lt"/>
                <a:cs typeface="+mn-lt"/>
              </a:rPr>
              <a:t>The gingiva is bluish red, soft, and friable, and it has a smooth, shiny surface. </a:t>
            </a:r>
          </a:p>
          <a:p>
            <a:r>
              <a:rPr lang="en-US" sz="2400">
                <a:ea typeface="+mn-lt"/>
                <a:cs typeface="+mn-lt"/>
              </a:rPr>
              <a:t>Hemorrhage that occurs spontaneously or on slight provocation and surface necrosis with pseudomembrane formations are common features.</a:t>
            </a:r>
            <a:endParaRPr lang="en-US" sz="2400"/>
          </a:p>
        </p:txBody>
      </p:sp>
    </p:spTree>
    <p:extLst>
      <p:ext uri="{BB962C8B-B14F-4D97-AF65-F5344CB8AC3E}">
        <p14:creationId xmlns:p14="http://schemas.microsoft.com/office/powerpoint/2010/main" val="1506145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15416B-4681-4DF2-A84E-474EB3D05C5B}"/>
              </a:ext>
            </a:extLst>
          </p:cNvPr>
          <p:cNvSpPr>
            <a:spLocks noGrp="1"/>
          </p:cNvSpPr>
          <p:nvPr>
            <p:ph type="title"/>
          </p:nvPr>
        </p:nvSpPr>
        <p:spPr/>
        <p:txBody>
          <a:bodyPr/>
          <a:lstStyle/>
          <a:p>
            <a:r>
              <a:rPr lang="en-US">
                <a:ea typeface="+mj-lt"/>
                <a:cs typeface="+mj-lt"/>
              </a:rPr>
              <a:t>Etiology</a:t>
            </a:r>
            <a:endParaRPr lang="en-US"/>
          </a:p>
        </p:txBody>
      </p:sp>
      <p:sp>
        <p:nvSpPr>
          <p:cNvPr id="3" name="Content Placeholder 2">
            <a:extLst>
              <a:ext uri="{FF2B5EF4-FFF2-40B4-BE49-F238E27FC236}">
                <a16:creationId xmlns:a16="http://schemas.microsoft.com/office/drawing/2014/main" xmlns="" id="{496F8DAB-2355-43E1-9BFB-3CBEA78EC068}"/>
              </a:ext>
            </a:extLst>
          </p:cNvPr>
          <p:cNvSpPr>
            <a:spLocks noGrp="1"/>
          </p:cNvSpPr>
          <p:nvPr>
            <p:ph idx="1"/>
          </p:nvPr>
        </p:nvSpPr>
        <p:spPr/>
        <p:txBody>
          <a:bodyPr vert="horz" lIns="91440" tIns="45720" rIns="91440" bIns="45720" rtlCol="0" anchor="t">
            <a:normAutofit/>
          </a:bodyPr>
          <a:lstStyle/>
          <a:p>
            <a:r>
              <a:rPr lang="en-US" sz="2400">
                <a:ea typeface="+mn-lt"/>
                <a:cs typeface="+mn-lt"/>
              </a:rPr>
              <a:t> Acute vitamin C deficiency - cause hemorrhage, collagen degeneration, and edema of the gingival connective tissue</a:t>
            </a:r>
          </a:p>
          <a:p>
            <a:r>
              <a:rPr lang="en-US" sz="2400">
                <a:ea typeface="+mn-lt"/>
                <a:cs typeface="+mn-lt"/>
              </a:rPr>
              <a:t>These changes modify the response of the gingiva to plaque to the extent that the normal defensive delimiting reaction is inhibited and the extent of the inflammation is exaggerated, thereby resulting in the massive gingival enlargement seen in patients with scurvy</a:t>
            </a:r>
            <a:endParaRPr lang="en-US" sz="2400"/>
          </a:p>
        </p:txBody>
      </p:sp>
    </p:spTree>
    <p:extLst>
      <p:ext uri="{BB962C8B-B14F-4D97-AF65-F5344CB8AC3E}">
        <p14:creationId xmlns:p14="http://schemas.microsoft.com/office/powerpoint/2010/main" val="37190283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C0FDF-7D55-4A85-B059-090610D2A5E9}"/>
              </a:ext>
            </a:extLst>
          </p:cNvPr>
          <p:cNvSpPr>
            <a:spLocks noGrp="1"/>
          </p:cNvSpPr>
          <p:nvPr>
            <p:ph type="title"/>
          </p:nvPr>
        </p:nvSpPr>
        <p:spPr/>
        <p:txBody>
          <a:bodyPr/>
          <a:lstStyle/>
          <a:p>
            <a:r>
              <a:rPr lang="en-US">
                <a:ea typeface="+mj-lt"/>
                <a:cs typeface="+mj-lt"/>
              </a:rPr>
              <a:t>Histopathology</a:t>
            </a:r>
            <a:endParaRPr lang="en-US"/>
          </a:p>
        </p:txBody>
      </p:sp>
      <p:sp>
        <p:nvSpPr>
          <p:cNvPr id="3" name="Content Placeholder 2">
            <a:extLst>
              <a:ext uri="{FF2B5EF4-FFF2-40B4-BE49-F238E27FC236}">
                <a16:creationId xmlns:a16="http://schemas.microsoft.com/office/drawing/2014/main" xmlns="" id="{488DFDB4-F4DA-40F5-87FC-F3D8F0610C21}"/>
              </a:ext>
            </a:extLst>
          </p:cNvPr>
          <p:cNvSpPr>
            <a:spLocks noGrp="1"/>
          </p:cNvSpPr>
          <p:nvPr>
            <p:ph idx="1"/>
          </p:nvPr>
        </p:nvSpPr>
        <p:spPr/>
        <p:txBody>
          <a:bodyPr vert="horz" lIns="91440" tIns="45720" rIns="91440" bIns="45720" rtlCol="0" anchor="t">
            <a:normAutofit/>
          </a:bodyPr>
          <a:lstStyle/>
          <a:p>
            <a:r>
              <a:rPr lang="en-US" sz="2400">
                <a:ea typeface="+mn-lt"/>
                <a:cs typeface="+mn-lt"/>
              </a:rPr>
              <a:t>the gingiva has a chronic inflammatory cellular infiltration with a superficial acute response. </a:t>
            </a:r>
          </a:p>
          <a:p>
            <a:r>
              <a:rPr lang="en-US" sz="2400">
                <a:ea typeface="+mn-lt"/>
                <a:cs typeface="+mn-lt"/>
              </a:rPr>
              <a:t>There are scattered areas of hemorrhage with engorged capillaries. </a:t>
            </a:r>
          </a:p>
          <a:p>
            <a:r>
              <a:rPr lang="en-US" sz="2400">
                <a:ea typeface="+mn-lt"/>
                <a:cs typeface="+mn-lt"/>
              </a:rPr>
              <a:t>Marked diffuse edema, collagen degeneration, and a scarcity of collagen fibrils and fibroblasts are striking findings</a:t>
            </a:r>
            <a:endParaRPr lang="en-US" sz="2400" dirty="0"/>
          </a:p>
        </p:txBody>
      </p:sp>
    </p:spTree>
    <p:extLst>
      <p:ext uri="{BB962C8B-B14F-4D97-AF65-F5344CB8AC3E}">
        <p14:creationId xmlns:p14="http://schemas.microsoft.com/office/powerpoint/2010/main" val="29079787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90886B-2241-46BD-A837-B9866FC2EC7E}"/>
              </a:ext>
            </a:extLst>
          </p:cNvPr>
          <p:cNvSpPr>
            <a:spLocks noGrp="1"/>
          </p:cNvSpPr>
          <p:nvPr>
            <p:ph type="title"/>
          </p:nvPr>
        </p:nvSpPr>
        <p:spPr/>
        <p:txBody>
          <a:bodyPr/>
          <a:lstStyle/>
          <a:p>
            <a:r>
              <a:rPr lang="en-US">
                <a:ea typeface="+mj-lt"/>
                <a:cs typeface="+mj-lt"/>
              </a:rPr>
              <a:t>Treatment</a:t>
            </a:r>
            <a:endParaRPr lang="en-US"/>
          </a:p>
        </p:txBody>
      </p:sp>
      <p:sp>
        <p:nvSpPr>
          <p:cNvPr id="3" name="Content Placeholder 2">
            <a:extLst>
              <a:ext uri="{FF2B5EF4-FFF2-40B4-BE49-F238E27FC236}">
                <a16:creationId xmlns:a16="http://schemas.microsoft.com/office/drawing/2014/main" xmlns="" id="{10A24447-1F1F-43B7-939F-4CC6E5D180C4}"/>
              </a:ext>
            </a:extLst>
          </p:cNvPr>
          <p:cNvSpPr>
            <a:spLocks noGrp="1"/>
          </p:cNvSpPr>
          <p:nvPr>
            <p:ph idx="1"/>
          </p:nvPr>
        </p:nvSpPr>
        <p:spPr/>
        <p:txBody>
          <a:bodyPr vert="horz" lIns="91440" tIns="45720" rIns="91440" bIns="45720" rtlCol="0" anchor="t">
            <a:normAutofit/>
          </a:bodyPr>
          <a:lstStyle/>
          <a:p>
            <a:r>
              <a:rPr lang="en-US" sz="2400">
                <a:ea typeface="+mn-lt"/>
                <a:cs typeface="+mn-lt"/>
              </a:rPr>
              <a:t> Nutrition-associated GO lesions are rare. </a:t>
            </a:r>
          </a:p>
          <a:p>
            <a:r>
              <a:rPr lang="en-US" sz="2400">
                <a:ea typeface="+mn-lt"/>
                <a:cs typeface="+mn-lt"/>
              </a:rPr>
              <a:t>Changes in nutrition accompanied by nonsurgical treatment and good oral hygiene usually result in complete resolution of the pathology. </a:t>
            </a:r>
          </a:p>
          <a:p>
            <a:r>
              <a:rPr lang="en-US" sz="2400">
                <a:ea typeface="+mn-lt"/>
                <a:cs typeface="+mn-lt"/>
              </a:rPr>
              <a:t>In rare cases, surgical removal may be indicated</a:t>
            </a:r>
            <a:endParaRPr lang="en-US" sz="2400"/>
          </a:p>
        </p:txBody>
      </p:sp>
    </p:spTree>
    <p:extLst>
      <p:ext uri="{BB962C8B-B14F-4D97-AF65-F5344CB8AC3E}">
        <p14:creationId xmlns:p14="http://schemas.microsoft.com/office/powerpoint/2010/main" val="3995445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12B64-6F62-4992-8328-709B0B7ED00C}"/>
              </a:ext>
            </a:extLst>
          </p:cNvPr>
          <p:cNvSpPr>
            <a:spLocks noGrp="1"/>
          </p:cNvSpPr>
          <p:nvPr>
            <p:ph type="title"/>
          </p:nvPr>
        </p:nvSpPr>
        <p:spPr/>
        <p:txBody>
          <a:bodyPr>
            <a:normAutofit fontScale="90000"/>
          </a:bodyPr>
          <a:lstStyle/>
          <a:p>
            <a:r>
              <a:rPr lang="en-US">
                <a:ea typeface="+mj-lt"/>
                <a:cs typeface="+mj-lt"/>
              </a:rPr>
              <a:t>Gingival Overgrowth Associated With Systemic Diseases</a:t>
            </a:r>
            <a:endParaRPr lang="en-US"/>
          </a:p>
        </p:txBody>
      </p:sp>
      <p:sp>
        <p:nvSpPr>
          <p:cNvPr id="3" name="Text Placeholder 2">
            <a:extLst>
              <a:ext uri="{FF2B5EF4-FFF2-40B4-BE49-F238E27FC236}">
                <a16:creationId xmlns:a16="http://schemas.microsoft.com/office/drawing/2014/main" xmlns="" id="{C13EC063-F1F9-4A53-8F2A-774C77E94BD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51437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E012FD-0E2C-417E-968D-44F5132D50CF}"/>
              </a:ext>
            </a:extLst>
          </p:cNvPr>
          <p:cNvSpPr>
            <a:spLocks noGrp="1"/>
          </p:cNvSpPr>
          <p:nvPr>
            <p:ph type="title"/>
          </p:nvPr>
        </p:nvSpPr>
        <p:spPr/>
        <p:txBody>
          <a:bodyPr/>
          <a:lstStyle/>
          <a:p>
            <a:r>
              <a:rPr lang="en-US">
                <a:ea typeface="+mj-lt"/>
                <a:cs typeface="+mj-lt"/>
              </a:rPr>
              <a:t>Leukemia-Associated Gingival Overgrowth</a:t>
            </a:r>
            <a:endParaRPr lang="en-US"/>
          </a:p>
        </p:txBody>
      </p:sp>
    </p:spTree>
    <p:extLst>
      <p:ext uri="{BB962C8B-B14F-4D97-AF65-F5344CB8AC3E}">
        <p14:creationId xmlns:p14="http://schemas.microsoft.com/office/powerpoint/2010/main" val="33507023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1DC9E3-8B2F-447A-B267-2A7CEDFE907E}"/>
              </a:ext>
            </a:extLst>
          </p:cNvPr>
          <p:cNvSpPr>
            <a:spLocks noGrp="1"/>
          </p:cNvSpPr>
          <p:nvPr>
            <p:ph type="title"/>
          </p:nvPr>
        </p:nvSpPr>
        <p:spPr>
          <a:xfrm>
            <a:off x="2186913" y="260523"/>
            <a:ext cx="7729728" cy="1188720"/>
          </a:xfrm>
        </p:spPr>
        <p:txBody>
          <a:bodyPr/>
          <a:lstStyle/>
          <a:p>
            <a:r>
              <a:rPr lang="en-US">
                <a:ea typeface="+mj-lt"/>
                <a:cs typeface="+mj-lt"/>
              </a:rPr>
              <a:t>Clinical Manifestations </a:t>
            </a:r>
            <a:endParaRPr lang="en-US"/>
          </a:p>
        </p:txBody>
      </p:sp>
      <p:sp>
        <p:nvSpPr>
          <p:cNvPr id="3" name="Content Placeholder 2">
            <a:extLst>
              <a:ext uri="{FF2B5EF4-FFF2-40B4-BE49-F238E27FC236}">
                <a16:creationId xmlns:a16="http://schemas.microsoft.com/office/drawing/2014/main" xmlns="" id="{CFC7B658-7878-4657-BE93-CBB72436D27E}"/>
              </a:ext>
            </a:extLst>
          </p:cNvPr>
          <p:cNvSpPr>
            <a:spLocks noGrp="1"/>
          </p:cNvSpPr>
          <p:nvPr>
            <p:ph idx="1"/>
          </p:nvPr>
        </p:nvSpPr>
        <p:spPr>
          <a:xfrm>
            <a:off x="0" y="1449243"/>
            <a:ext cx="12103554" cy="5408757"/>
          </a:xfrm>
        </p:spPr>
        <p:txBody>
          <a:bodyPr vert="horz" lIns="91440" tIns="45720" rIns="91440" bIns="45720" rtlCol="0" anchor="t">
            <a:noAutofit/>
          </a:bodyPr>
          <a:lstStyle/>
          <a:p>
            <a:r>
              <a:rPr lang="en-US" sz="2400">
                <a:ea typeface="+mn-lt"/>
                <a:cs typeface="+mn-lt"/>
              </a:rPr>
              <a:t>GO can be diffuse or marginal and localized or generalized</a:t>
            </a:r>
            <a:endParaRPr lang="en-US" sz="2400" dirty="0">
              <a:ea typeface="+mn-lt"/>
              <a:cs typeface="+mn-lt"/>
            </a:endParaRPr>
          </a:p>
          <a:p>
            <a:r>
              <a:rPr lang="en-US" sz="2400">
                <a:ea typeface="+mn-lt"/>
                <a:cs typeface="+mn-lt"/>
              </a:rPr>
              <a:t>It can appear as a diffuse enlargement of the gingival mucosa, an oversized extension of the marginal gingiva  or a discrete tumor-like interproximal mass</a:t>
            </a:r>
            <a:endParaRPr lang="en-US" sz="2400" dirty="0">
              <a:ea typeface="+mn-lt"/>
              <a:cs typeface="+mn-lt"/>
            </a:endParaRPr>
          </a:p>
          <a:p>
            <a:r>
              <a:rPr lang="en-US" sz="2400" dirty="0">
                <a:ea typeface="+mn-lt"/>
                <a:cs typeface="+mn-lt"/>
              </a:rPr>
              <a:t> </a:t>
            </a:r>
            <a:r>
              <a:rPr lang="en-US" sz="2400">
                <a:ea typeface="+mn-lt"/>
                <a:cs typeface="+mn-lt"/>
              </a:rPr>
              <a:t>the gingiva is bluish red, and it has a shiny surface</a:t>
            </a:r>
            <a:endParaRPr lang="en-US" sz="2400" dirty="0">
              <a:ea typeface="+mn-lt"/>
              <a:cs typeface="+mn-lt"/>
            </a:endParaRPr>
          </a:p>
          <a:p>
            <a:r>
              <a:rPr lang="en-US" sz="2400">
                <a:ea typeface="+mn-lt"/>
                <a:cs typeface="+mn-lt"/>
              </a:rPr>
              <a:t>The consistency is moderately firm, but there is a tendency toward friability and hemorrhage that occur spontaneously or with slight irritation. </a:t>
            </a:r>
          </a:p>
          <a:p>
            <a:r>
              <a:rPr lang="en-US" sz="2400">
                <a:ea typeface="+mn-lt"/>
                <a:cs typeface="+mn-lt"/>
              </a:rPr>
              <a:t>Acute painful necrotizing ulcerative inflammatory involvement can occur in the crevice formed at the junction of the enlarged gingiva and the contiguous tooth surfaces.</a:t>
            </a:r>
            <a:endParaRPr lang="en-US" sz="2400" dirty="0">
              <a:ea typeface="+mn-lt"/>
              <a:cs typeface="+mn-lt"/>
            </a:endParaRPr>
          </a:p>
          <a:p>
            <a:r>
              <a:rPr lang="en-US" sz="2400">
                <a:ea typeface="+mn-lt"/>
                <a:cs typeface="+mn-lt"/>
              </a:rPr>
              <a:t>Patients with leukemia may also have a simple chronic inflammation without the involvement of leukemic cells, and they can have the same clinical and microscopic features seen in patients without the systemic disease.</a:t>
            </a:r>
            <a:endParaRPr lang="en-US" sz="2400"/>
          </a:p>
        </p:txBody>
      </p:sp>
    </p:spTree>
    <p:extLst>
      <p:ext uri="{BB962C8B-B14F-4D97-AF65-F5344CB8AC3E}">
        <p14:creationId xmlns:p14="http://schemas.microsoft.com/office/powerpoint/2010/main" val="25250584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3CC7B4-F405-423E-8252-02634947FA6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50F193B-F5AC-4441-8401-02CF6232E2FA}"/>
              </a:ext>
            </a:extLst>
          </p:cNvPr>
          <p:cNvSpPr>
            <a:spLocks noGrp="1"/>
          </p:cNvSpPr>
          <p:nvPr>
            <p:ph idx="1"/>
          </p:nvPr>
        </p:nvSpPr>
        <p:spPr/>
        <p:txBody>
          <a:bodyPr vert="horz" lIns="91440" tIns="45720" rIns="91440" bIns="45720" rtlCol="0" anchor="t">
            <a:normAutofit/>
          </a:bodyPr>
          <a:lstStyle/>
          <a:p>
            <a:r>
              <a:rPr lang="en-US" sz="2400"/>
              <a:t>Most cases have</a:t>
            </a:r>
            <a:r>
              <a:rPr lang="en-US" sz="2400">
                <a:ea typeface="+mn-lt"/>
                <a:cs typeface="+mn-lt"/>
              </a:rPr>
              <a:t> features of simple chronic inflammation and leukemic infiltrate. </a:t>
            </a:r>
          </a:p>
          <a:p>
            <a:r>
              <a:rPr lang="en-US" sz="2400">
                <a:ea typeface="+mn-lt"/>
                <a:cs typeface="+mn-lt"/>
              </a:rPr>
              <a:t>True leukemic enlargement often occurs with acute leukemia, but it may also be seen with subacute leukemia. It seldom occurs with chronic leukemia.</a:t>
            </a:r>
            <a:endParaRPr lang="en-US" sz="2400"/>
          </a:p>
        </p:txBody>
      </p:sp>
    </p:spTree>
    <p:extLst>
      <p:ext uri="{BB962C8B-B14F-4D97-AF65-F5344CB8AC3E}">
        <p14:creationId xmlns:p14="http://schemas.microsoft.com/office/powerpoint/2010/main" val="2364009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2CCCBE-9311-3F45-ABCC-FD27C23A4139}"/>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xmlns="" id="{541BBC98-C4FF-054E-8D32-70C15577DD8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6166" t="15265" r="14693"/>
          <a:stretch/>
        </p:blipFill>
        <p:spPr>
          <a:xfrm>
            <a:off x="-115067" y="0"/>
            <a:ext cx="12187525" cy="6769383"/>
          </a:xfrm>
          <a:prstGeom prst="rect">
            <a:avLst/>
          </a:prstGeom>
        </p:spPr>
      </p:pic>
    </p:spTree>
    <p:extLst>
      <p:ext uri="{BB962C8B-B14F-4D97-AF65-F5344CB8AC3E}">
        <p14:creationId xmlns:p14="http://schemas.microsoft.com/office/powerpoint/2010/main" val="2889168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A28BAA-4A8B-4037-A96D-EA8B25FDFCC7}"/>
              </a:ext>
            </a:extLst>
          </p:cNvPr>
          <p:cNvSpPr>
            <a:spLocks noGrp="1"/>
          </p:cNvSpPr>
          <p:nvPr>
            <p:ph type="title"/>
          </p:nvPr>
        </p:nvSpPr>
        <p:spPr/>
        <p:txBody>
          <a:bodyPr/>
          <a:lstStyle/>
          <a:p>
            <a:r>
              <a:rPr lang="en-US">
                <a:ea typeface="+mj-lt"/>
                <a:cs typeface="+mj-lt"/>
              </a:rPr>
              <a:t>Histopathology</a:t>
            </a:r>
            <a:endParaRPr lang="en-US"/>
          </a:p>
        </p:txBody>
      </p:sp>
      <p:sp>
        <p:nvSpPr>
          <p:cNvPr id="3" name="Content Placeholder 2">
            <a:extLst>
              <a:ext uri="{FF2B5EF4-FFF2-40B4-BE49-F238E27FC236}">
                <a16:creationId xmlns:a16="http://schemas.microsoft.com/office/drawing/2014/main" xmlns="" id="{D19C8BAC-30CA-42DB-9FB8-6FD0C5D42138}"/>
              </a:ext>
            </a:extLst>
          </p:cNvPr>
          <p:cNvSpPr>
            <a:spLocks noGrp="1"/>
          </p:cNvSpPr>
          <p:nvPr>
            <p:ph idx="1"/>
          </p:nvPr>
        </p:nvSpPr>
        <p:spPr>
          <a:xfrm>
            <a:off x="261501" y="2240235"/>
            <a:ext cx="11719588" cy="3244858"/>
          </a:xfrm>
        </p:spPr>
        <p:txBody>
          <a:bodyPr vert="horz" lIns="91440" tIns="45720" rIns="91440" bIns="45720" rtlCol="0" anchor="t">
            <a:noAutofit/>
          </a:bodyPr>
          <a:lstStyle/>
          <a:p>
            <a:r>
              <a:rPr lang="en-US" sz="2400" dirty="0">
                <a:ea typeface="+mn-lt"/>
                <a:cs typeface="+mn-lt"/>
              </a:rPr>
              <a:t> </a:t>
            </a:r>
            <a:r>
              <a:rPr lang="en-US" sz="2400">
                <a:ea typeface="+mn-lt"/>
                <a:cs typeface="+mn-lt"/>
              </a:rPr>
              <a:t>show various degrees of chronic inflammation</a:t>
            </a:r>
            <a:endParaRPr lang="en-US" sz="2400" dirty="0">
              <a:ea typeface="+mn-lt"/>
              <a:cs typeface="+mn-lt"/>
            </a:endParaRPr>
          </a:p>
          <a:p>
            <a:r>
              <a:rPr lang="en-US" sz="2400">
                <a:ea typeface="+mn-lt"/>
                <a:cs typeface="+mn-lt"/>
              </a:rPr>
              <a:t>Mature leukocytes are seen along with areas of connective tissue that are infiltrated with a dense mass of immature and proliferating leukocytes, the specific nature of which varies with the type of leukemia. </a:t>
            </a:r>
          </a:p>
          <a:p>
            <a:r>
              <a:rPr lang="en-US" sz="2400">
                <a:ea typeface="+mn-lt"/>
                <a:cs typeface="+mn-lt"/>
              </a:rPr>
              <a:t>Engorged capillaries, edematous and degenerated connective tissue, and epithelium with various degrees of leukocytic infiltration and edema are found. </a:t>
            </a:r>
          </a:p>
          <a:p>
            <a:r>
              <a:rPr lang="en-US" sz="2400">
                <a:ea typeface="+mn-lt"/>
                <a:cs typeface="+mn-lt"/>
              </a:rPr>
              <a:t>Isolated surface areas of acute necrotizing inflammation with a pseudomembranous meshwork of fibrin, necrotic epithelial cells, polymorphonuclear leukocytes, and bacteria are often seen.</a:t>
            </a:r>
            <a:endParaRPr lang="en-US" sz="2400"/>
          </a:p>
        </p:txBody>
      </p:sp>
    </p:spTree>
    <p:extLst>
      <p:ext uri="{BB962C8B-B14F-4D97-AF65-F5344CB8AC3E}">
        <p14:creationId xmlns:p14="http://schemas.microsoft.com/office/powerpoint/2010/main" val="25108025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825C67-B5FD-4118-8CAC-E18C26A4BB35}"/>
              </a:ext>
            </a:extLst>
          </p:cNvPr>
          <p:cNvSpPr>
            <a:spLocks noGrp="1"/>
          </p:cNvSpPr>
          <p:nvPr>
            <p:ph type="title"/>
          </p:nvPr>
        </p:nvSpPr>
        <p:spPr/>
        <p:txBody>
          <a:bodyPr/>
          <a:lstStyle/>
          <a:p>
            <a:r>
              <a:rPr lang="en-US">
                <a:ea typeface="+mj-lt"/>
                <a:cs typeface="+mj-lt"/>
              </a:rPr>
              <a:t>Wegener Granulomatosis</a:t>
            </a:r>
            <a:endParaRPr lang="en-US"/>
          </a:p>
        </p:txBody>
      </p:sp>
      <p:sp>
        <p:nvSpPr>
          <p:cNvPr id="3" name="Text Placeholder 2">
            <a:extLst>
              <a:ext uri="{FF2B5EF4-FFF2-40B4-BE49-F238E27FC236}">
                <a16:creationId xmlns:a16="http://schemas.microsoft.com/office/drawing/2014/main" xmlns="" id="{A269225F-42E6-4645-BB2F-DBA7C6DE5BA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8023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86860C-1843-471E-B53E-67ED3FB3FEB0}"/>
              </a:ext>
            </a:extLst>
          </p:cNvPr>
          <p:cNvSpPr>
            <a:spLocks noGrp="1"/>
          </p:cNvSpPr>
          <p:nvPr>
            <p:ph type="title"/>
          </p:nvPr>
        </p:nvSpPr>
        <p:spPr/>
        <p:txBody>
          <a:bodyPr/>
          <a:lstStyle/>
          <a:p>
            <a:r>
              <a:rPr lang="en-US">
                <a:ea typeface="+mj-lt"/>
                <a:cs typeface="+mj-lt"/>
              </a:rPr>
              <a:t>Clinical Manifestations</a:t>
            </a:r>
            <a:endParaRPr lang="en-US"/>
          </a:p>
        </p:txBody>
      </p:sp>
      <p:sp>
        <p:nvSpPr>
          <p:cNvPr id="3" name="Content Placeholder 2">
            <a:extLst>
              <a:ext uri="{FF2B5EF4-FFF2-40B4-BE49-F238E27FC236}">
                <a16:creationId xmlns:a16="http://schemas.microsoft.com/office/drawing/2014/main" xmlns="" id="{7B48CDE2-A741-489C-9F3B-CF750D8D169C}"/>
              </a:ext>
            </a:extLst>
          </p:cNvPr>
          <p:cNvSpPr>
            <a:spLocks noGrp="1"/>
          </p:cNvSpPr>
          <p:nvPr>
            <p:ph idx="1"/>
          </p:nvPr>
        </p:nvSpPr>
        <p:spPr>
          <a:xfrm>
            <a:off x="459241" y="2638044"/>
            <a:ext cx="11732759" cy="4311804"/>
          </a:xfrm>
        </p:spPr>
        <p:txBody>
          <a:bodyPr vert="horz" lIns="91440" tIns="45720" rIns="91440" bIns="45720" rtlCol="0" anchor="t">
            <a:noAutofit/>
          </a:bodyPr>
          <a:lstStyle/>
          <a:p>
            <a:r>
              <a:rPr lang="en-US" sz="2400">
                <a:ea typeface="+mn-lt"/>
                <a:cs typeface="+mn-lt"/>
              </a:rPr>
              <a:t>rare disease that is characterized by acute granulomatous necrotizing lesions of the respiratory tract, including nasal and oral defects. </a:t>
            </a:r>
          </a:p>
          <a:p>
            <a:r>
              <a:rPr lang="en-US" sz="2400">
                <a:ea typeface="+mn-lt"/>
                <a:cs typeface="+mn-lt"/>
              </a:rPr>
              <a:t>Renal lesions develop, and acute necrotizing vasculitis affects the blood vessels. </a:t>
            </a:r>
          </a:p>
          <a:p>
            <a:r>
              <a:rPr lang="en-US" sz="2400">
                <a:ea typeface="+mn-lt"/>
                <a:cs typeface="+mn-lt"/>
              </a:rPr>
              <a:t>The initial manifestations involve orofacial region- oral mucosal ulceration, gingival enlargement, abnormal tooth mobility, exfoliation of teeth, and a delayed healing response. </a:t>
            </a:r>
          </a:p>
          <a:p>
            <a:r>
              <a:rPr lang="en-US" sz="2400">
                <a:ea typeface="+mn-lt"/>
                <a:cs typeface="+mn-lt"/>
              </a:rPr>
              <a:t>The granulomatous papillary enlargement is reddish purple and bleeds easily on stimulation</a:t>
            </a:r>
            <a:endParaRPr lang="en-US" sz="2400"/>
          </a:p>
        </p:txBody>
      </p:sp>
    </p:spTree>
    <p:extLst>
      <p:ext uri="{BB962C8B-B14F-4D97-AF65-F5344CB8AC3E}">
        <p14:creationId xmlns:p14="http://schemas.microsoft.com/office/powerpoint/2010/main" val="73588830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46E1EA-4A9F-48F7-ACD5-F53291FB704D}"/>
              </a:ext>
            </a:extLst>
          </p:cNvPr>
          <p:cNvSpPr>
            <a:spLocks noGrp="1"/>
          </p:cNvSpPr>
          <p:nvPr>
            <p:ph type="title"/>
          </p:nvPr>
        </p:nvSpPr>
        <p:spPr/>
        <p:txBody>
          <a:bodyPr/>
          <a:lstStyle/>
          <a:p>
            <a:r>
              <a:rPr lang="en-US">
                <a:ea typeface="+mj-lt"/>
                <a:cs typeface="+mj-lt"/>
              </a:rPr>
              <a:t>Etiology </a:t>
            </a:r>
            <a:endParaRPr lang="en-US"/>
          </a:p>
        </p:txBody>
      </p:sp>
      <p:sp>
        <p:nvSpPr>
          <p:cNvPr id="3" name="Content Placeholder 2">
            <a:extLst>
              <a:ext uri="{FF2B5EF4-FFF2-40B4-BE49-F238E27FC236}">
                <a16:creationId xmlns:a16="http://schemas.microsoft.com/office/drawing/2014/main" xmlns="" id="{1B203B25-002C-4446-A71D-A4CF115EEAA2}"/>
              </a:ext>
            </a:extLst>
          </p:cNvPr>
          <p:cNvSpPr>
            <a:spLocks noGrp="1"/>
          </p:cNvSpPr>
          <p:nvPr>
            <p:ph idx="1"/>
          </p:nvPr>
        </p:nvSpPr>
        <p:spPr/>
        <p:txBody>
          <a:bodyPr vert="horz" lIns="91440" tIns="45720" rIns="91440" bIns="45720" rtlCol="0" anchor="t">
            <a:noAutofit/>
          </a:bodyPr>
          <a:lstStyle/>
          <a:p>
            <a:r>
              <a:rPr lang="en-US" sz="2400">
                <a:ea typeface="+mn-lt"/>
                <a:cs typeface="+mn-lt"/>
              </a:rPr>
              <a:t>The cause  is unknown</a:t>
            </a:r>
            <a:endParaRPr lang="en-US" sz="2400" dirty="0">
              <a:ea typeface="+mn-lt"/>
              <a:cs typeface="+mn-lt"/>
            </a:endParaRPr>
          </a:p>
          <a:p>
            <a:r>
              <a:rPr lang="en-US" sz="2400" dirty="0">
                <a:ea typeface="+mn-lt"/>
                <a:cs typeface="+mn-lt"/>
              </a:rPr>
              <a:t> </a:t>
            </a:r>
            <a:r>
              <a:rPr lang="en-US" sz="2400">
                <a:ea typeface="+mn-lt"/>
                <a:cs typeface="+mn-lt"/>
              </a:rPr>
              <a:t>the condition is considered an immunologically mediated tissue injury. </a:t>
            </a:r>
            <a:endParaRPr lang="en-US" sz="2400" dirty="0">
              <a:ea typeface="+mn-lt"/>
              <a:cs typeface="+mn-lt"/>
            </a:endParaRPr>
          </a:p>
          <a:p>
            <a:r>
              <a:rPr lang="en-US" sz="2400">
                <a:ea typeface="+mn-lt"/>
                <a:cs typeface="+mn-lt"/>
              </a:rPr>
              <a:t>At one time the usual outcome for patients with this condition was death from kidney failure within a few months, but more recently the use of immunosuppressive drugs has produced prolonged remissions in more than 90% of patients.</a:t>
            </a:r>
            <a:endParaRPr lang="en-US" sz="2400"/>
          </a:p>
        </p:txBody>
      </p:sp>
    </p:spTree>
    <p:extLst>
      <p:ext uri="{BB962C8B-B14F-4D97-AF65-F5344CB8AC3E}">
        <p14:creationId xmlns:p14="http://schemas.microsoft.com/office/powerpoint/2010/main" val="31757935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2CB275-86E9-4BC0-8440-64062BC999EA}"/>
              </a:ext>
            </a:extLst>
          </p:cNvPr>
          <p:cNvSpPr>
            <a:spLocks noGrp="1"/>
          </p:cNvSpPr>
          <p:nvPr>
            <p:ph type="title"/>
          </p:nvPr>
        </p:nvSpPr>
        <p:spPr/>
        <p:txBody>
          <a:bodyPr/>
          <a:lstStyle/>
          <a:p>
            <a:r>
              <a:rPr lang="en-US">
                <a:ea typeface="+mj-lt"/>
                <a:cs typeface="+mj-lt"/>
              </a:rPr>
              <a:t>Histopathology</a:t>
            </a:r>
            <a:endParaRPr lang="en-US"/>
          </a:p>
        </p:txBody>
      </p:sp>
      <p:sp>
        <p:nvSpPr>
          <p:cNvPr id="3" name="Content Placeholder 2">
            <a:extLst>
              <a:ext uri="{FF2B5EF4-FFF2-40B4-BE49-F238E27FC236}">
                <a16:creationId xmlns:a16="http://schemas.microsoft.com/office/drawing/2014/main" xmlns="" id="{E77A91E0-2862-4A31-B4FB-B00693C4C49B}"/>
              </a:ext>
            </a:extLst>
          </p:cNvPr>
          <p:cNvSpPr>
            <a:spLocks noGrp="1"/>
          </p:cNvSpPr>
          <p:nvPr>
            <p:ph idx="1"/>
          </p:nvPr>
        </p:nvSpPr>
        <p:spPr/>
        <p:txBody>
          <a:bodyPr vert="horz" lIns="91440" tIns="45720" rIns="91440" bIns="45720" rtlCol="0" anchor="t">
            <a:normAutofit/>
          </a:bodyPr>
          <a:lstStyle/>
          <a:p>
            <a:r>
              <a:rPr lang="en-US">
                <a:ea typeface="+mn-lt"/>
                <a:cs typeface="+mn-lt"/>
              </a:rPr>
              <a:t> </a:t>
            </a:r>
            <a:r>
              <a:rPr lang="en-US" sz="2400">
                <a:ea typeface="+mn-lt"/>
                <a:cs typeface="+mn-lt"/>
              </a:rPr>
              <a:t>Chronic inflammation involves scattered giant cells, foci of acute inflammation, and microabscesses covered by a thin, acanthotic epithelium. </a:t>
            </a:r>
            <a:endParaRPr lang="en-US" sz="2400"/>
          </a:p>
        </p:txBody>
      </p:sp>
    </p:spTree>
    <p:extLst>
      <p:ext uri="{BB962C8B-B14F-4D97-AF65-F5344CB8AC3E}">
        <p14:creationId xmlns:p14="http://schemas.microsoft.com/office/powerpoint/2010/main" val="2338944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44927D-55DB-4E76-B3F6-66F18F3A0BF2}"/>
              </a:ext>
            </a:extLst>
          </p:cNvPr>
          <p:cNvSpPr>
            <a:spLocks noGrp="1"/>
          </p:cNvSpPr>
          <p:nvPr>
            <p:ph type="title"/>
          </p:nvPr>
        </p:nvSpPr>
        <p:spPr/>
        <p:txBody>
          <a:bodyPr/>
          <a:lstStyle/>
          <a:p>
            <a:r>
              <a:rPr lang="en-US">
                <a:ea typeface="+mj-lt"/>
                <a:cs typeface="+mj-lt"/>
              </a:rPr>
              <a:t>Sarcoidosis</a:t>
            </a:r>
            <a:endParaRPr lang="en-US"/>
          </a:p>
        </p:txBody>
      </p:sp>
    </p:spTree>
    <p:extLst>
      <p:ext uri="{BB962C8B-B14F-4D97-AF65-F5344CB8AC3E}">
        <p14:creationId xmlns:p14="http://schemas.microsoft.com/office/powerpoint/2010/main" val="11757457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CFA1CB-61E7-430A-9E6F-09E3B4DCA57D}"/>
              </a:ext>
            </a:extLst>
          </p:cNvPr>
          <p:cNvSpPr>
            <a:spLocks noGrp="1"/>
          </p:cNvSpPr>
          <p:nvPr>
            <p:ph type="title"/>
          </p:nvPr>
        </p:nvSpPr>
        <p:spPr/>
        <p:txBody>
          <a:bodyPr/>
          <a:lstStyle/>
          <a:p>
            <a:r>
              <a:rPr lang="en-US">
                <a:ea typeface="+mj-lt"/>
                <a:cs typeface="+mj-lt"/>
              </a:rPr>
              <a:t>Clinical Manifestations </a:t>
            </a:r>
            <a:endParaRPr lang="en-US"/>
          </a:p>
        </p:txBody>
      </p:sp>
      <p:sp>
        <p:nvSpPr>
          <p:cNvPr id="3" name="Content Placeholder 2">
            <a:extLst>
              <a:ext uri="{FF2B5EF4-FFF2-40B4-BE49-F238E27FC236}">
                <a16:creationId xmlns:a16="http://schemas.microsoft.com/office/drawing/2014/main" xmlns="" id="{A5F47DCF-F64B-41DA-8ABB-EAA1DCE5E6D7}"/>
              </a:ext>
            </a:extLst>
          </p:cNvPr>
          <p:cNvSpPr>
            <a:spLocks noGrp="1"/>
          </p:cNvSpPr>
          <p:nvPr>
            <p:ph idx="1"/>
          </p:nvPr>
        </p:nvSpPr>
        <p:spPr/>
        <p:txBody>
          <a:bodyPr vert="horz" lIns="91440" tIns="45720" rIns="91440" bIns="45720" rtlCol="0" anchor="t">
            <a:normAutofit/>
          </a:bodyPr>
          <a:lstStyle/>
          <a:p>
            <a:r>
              <a:rPr lang="en-US" sz="2400" dirty="0">
                <a:ea typeface="+mn-lt"/>
                <a:cs typeface="+mn-lt"/>
              </a:rPr>
              <a:t> </a:t>
            </a:r>
            <a:r>
              <a:rPr lang="en-US" sz="2400">
                <a:ea typeface="+mn-lt"/>
                <a:cs typeface="+mn-lt"/>
              </a:rPr>
              <a:t>is a granulomatous disease of unknown etiology.</a:t>
            </a:r>
            <a:endParaRPr lang="en-US" sz="2400" dirty="0">
              <a:ea typeface="+mn-lt"/>
              <a:cs typeface="+mn-lt"/>
            </a:endParaRPr>
          </a:p>
          <a:p>
            <a:r>
              <a:rPr lang="en-US" sz="2400">
                <a:ea typeface="+mn-lt"/>
                <a:cs typeface="+mn-lt"/>
              </a:rPr>
              <a:t>It starts in individuals during their 20s or 30s,</a:t>
            </a:r>
            <a:endParaRPr lang="en-US" sz="2400" dirty="0">
              <a:ea typeface="+mn-lt"/>
              <a:cs typeface="+mn-lt"/>
            </a:endParaRPr>
          </a:p>
          <a:p>
            <a:r>
              <a:rPr lang="en-US" sz="2400" dirty="0">
                <a:ea typeface="+mn-lt"/>
                <a:cs typeface="+mn-lt"/>
              </a:rPr>
              <a:t> </a:t>
            </a:r>
            <a:r>
              <a:rPr lang="en-US" sz="2400">
                <a:ea typeface="+mn-lt"/>
                <a:cs typeface="+mn-lt"/>
              </a:rPr>
              <a:t>it predominantly affects blacks, and it can involve almost any organ, including the gingiva, in which a red, smooth, painless enlargement may appear</a:t>
            </a:r>
            <a:endParaRPr lang="en-US" sz="2400"/>
          </a:p>
        </p:txBody>
      </p:sp>
    </p:spTree>
    <p:extLst>
      <p:ext uri="{BB962C8B-B14F-4D97-AF65-F5344CB8AC3E}">
        <p14:creationId xmlns:p14="http://schemas.microsoft.com/office/powerpoint/2010/main" val="671828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B7DECC-16ED-4AC3-871E-81DE3B2FB393}"/>
              </a:ext>
            </a:extLst>
          </p:cNvPr>
          <p:cNvSpPr>
            <a:spLocks noGrp="1"/>
          </p:cNvSpPr>
          <p:nvPr>
            <p:ph type="title"/>
          </p:nvPr>
        </p:nvSpPr>
        <p:spPr/>
        <p:txBody>
          <a:bodyPr/>
          <a:lstStyle/>
          <a:p>
            <a:r>
              <a:rPr lang="en-US">
                <a:ea typeface="+mj-lt"/>
                <a:cs typeface="+mj-lt"/>
              </a:rPr>
              <a:t>Histopathology </a:t>
            </a:r>
            <a:endParaRPr lang="en-US"/>
          </a:p>
        </p:txBody>
      </p:sp>
      <p:sp>
        <p:nvSpPr>
          <p:cNvPr id="3" name="Content Placeholder 2">
            <a:extLst>
              <a:ext uri="{FF2B5EF4-FFF2-40B4-BE49-F238E27FC236}">
                <a16:creationId xmlns:a16="http://schemas.microsoft.com/office/drawing/2014/main" xmlns="" id="{52174636-D173-42F8-A272-C4FD3FC9F761}"/>
              </a:ext>
            </a:extLst>
          </p:cNvPr>
          <p:cNvSpPr>
            <a:spLocks noGrp="1"/>
          </p:cNvSpPr>
          <p:nvPr>
            <p:ph idx="1"/>
          </p:nvPr>
        </p:nvSpPr>
        <p:spPr/>
        <p:txBody>
          <a:bodyPr vert="horz" lIns="91440" tIns="45720" rIns="91440" bIns="45720" rtlCol="0" anchor="t">
            <a:normAutofit/>
          </a:bodyPr>
          <a:lstStyle/>
          <a:p>
            <a:r>
              <a:rPr lang="en-US" sz="2400">
                <a:ea typeface="+mn-lt"/>
                <a:cs typeface="+mn-lt"/>
              </a:rPr>
              <a:t>Sarcoid granulomas consist of discrete epithelioid cells and multinucleated, foreign body–type giant cells with peripheral mononuclear cells.</a:t>
            </a:r>
            <a:endParaRPr lang="en-US" sz="2400"/>
          </a:p>
        </p:txBody>
      </p:sp>
    </p:spTree>
    <p:extLst>
      <p:ext uri="{BB962C8B-B14F-4D97-AF65-F5344CB8AC3E}">
        <p14:creationId xmlns:p14="http://schemas.microsoft.com/office/powerpoint/2010/main" val="7809492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90E9B1-5D39-43F1-847C-F54A2BA11B7E}"/>
              </a:ext>
            </a:extLst>
          </p:cNvPr>
          <p:cNvSpPr>
            <a:spLocks noGrp="1"/>
          </p:cNvSpPr>
          <p:nvPr>
            <p:ph type="title"/>
          </p:nvPr>
        </p:nvSpPr>
        <p:spPr/>
        <p:txBody>
          <a:bodyPr/>
          <a:lstStyle/>
          <a:p>
            <a:r>
              <a:rPr lang="en-US">
                <a:ea typeface="+mj-lt"/>
                <a:cs typeface="+mj-lt"/>
              </a:rPr>
              <a:t>Gingival Fibromatosis</a:t>
            </a:r>
            <a:endParaRPr lang="en-US"/>
          </a:p>
        </p:txBody>
      </p:sp>
    </p:spTree>
    <p:extLst>
      <p:ext uri="{BB962C8B-B14F-4D97-AF65-F5344CB8AC3E}">
        <p14:creationId xmlns:p14="http://schemas.microsoft.com/office/powerpoint/2010/main" val="41743545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5206DD-48D2-46AA-B646-BFD418797E9B}"/>
              </a:ext>
            </a:extLst>
          </p:cNvPr>
          <p:cNvSpPr>
            <a:spLocks noGrp="1"/>
          </p:cNvSpPr>
          <p:nvPr>
            <p:ph type="title"/>
          </p:nvPr>
        </p:nvSpPr>
        <p:spPr/>
        <p:txBody>
          <a:bodyPr/>
          <a:lstStyle/>
          <a:p>
            <a:r>
              <a:rPr lang="en-US" sz="2800"/>
              <a:t>Clinical Manifestations</a:t>
            </a:r>
            <a:endParaRPr lang="en-US"/>
          </a:p>
        </p:txBody>
      </p:sp>
      <p:sp>
        <p:nvSpPr>
          <p:cNvPr id="3" name="Content Placeholder 2">
            <a:extLst>
              <a:ext uri="{FF2B5EF4-FFF2-40B4-BE49-F238E27FC236}">
                <a16:creationId xmlns:a16="http://schemas.microsoft.com/office/drawing/2014/main" xmlns="" id="{9CC3B94E-6D65-4B03-B949-D7DC5FCB6B3C}"/>
              </a:ext>
            </a:extLst>
          </p:cNvPr>
          <p:cNvSpPr>
            <a:spLocks noGrp="1"/>
          </p:cNvSpPr>
          <p:nvPr>
            <p:ph idx="1"/>
          </p:nvPr>
        </p:nvSpPr>
        <p:spPr>
          <a:xfrm>
            <a:off x="2231136" y="2153412"/>
            <a:ext cx="8045660" cy="4510685"/>
          </a:xfrm>
        </p:spPr>
        <p:txBody>
          <a:bodyPr>
            <a:normAutofit fontScale="85000" lnSpcReduction="20000"/>
          </a:bodyPr>
          <a:lstStyle/>
          <a:p>
            <a:endParaRPr lang="en-US" sz="2400"/>
          </a:p>
          <a:p>
            <a:r>
              <a:rPr lang="en-US" sz="4400"/>
              <a:t>Gingival fibromatosis can be hereditary or idiopathic. </a:t>
            </a:r>
          </a:p>
          <a:p>
            <a:r>
              <a:rPr lang="en-US" sz="4400"/>
              <a:t>These lesions are rare and occur in highly fibrotic forms of GO</a:t>
            </a:r>
          </a:p>
          <a:p>
            <a:r>
              <a:rPr lang="en-US" sz="4400"/>
              <a:t>Hereditary gingival fibromatosis is the most common form</a:t>
            </a:r>
          </a:p>
          <a:p>
            <a:r>
              <a:rPr lang="en-US" sz="4400"/>
              <a:t> ldiopathic gingival enlargement is a rare condition of undetermined cause.</a:t>
            </a:r>
          </a:p>
          <a:p>
            <a:endParaRPr lang="en-US" sz="7400"/>
          </a:p>
        </p:txBody>
      </p:sp>
    </p:spTree>
    <p:extLst>
      <p:ext uri="{BB962C8B-B14F-4D97-AF65-F5344CB8AC3E}">
        <p14:creationId xmlns:p14="http://schemas.microsoft.com/office/powerpoint/2010/main" val="902409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E9451C9-8A67-0A4D-BC23-EF771E90A36F}"/>
              </a:ext>
            </a:extLst>
          </p:cNvPr>
          <p:cNvSpPr>
            <a:spLocks noGrp="1"/>
          </p:cNvSpPr>
          <p:nvPr>
            <p:ph idx="1"/>
          </p:nvPr>
        </p:nvSpPr>
        <p:spPr/>
        <p:txBody>
          <a:bodyPr/>
          <a:lstStyle/>
          <a:p>
            <a:pPr marL="0" indent="0">
              <a:buNone/>
            </a:pPr>
            <a:r>
              <a:rPr lang="en-US"/>
              <a:t>The degree of gingival enlargement can be scored as follows:</a:t>
            </a:r>
          </a:p>
          <a:p>
            <a:pPr marL="0" indent="0">
              <a:buNone/>
            </a:pPr>
            <a:r>
              <a:rPr lang="en-US"/>
              <a:t>• Grade 0: no signs of gingival enlargement</a:t>
            </a:r>
          </a:p>
          <a:p>
            <a:pPr marL="0" indent="0">
              <a:buNone/>
            </a:pPr>
            <a:r>
              <a:rPr lang="en-US"/>
              <a:t>• Grade I: enlargement confined to interdental papilla</a:t>
            </a:r>
          </a:p>
          <a:p>
            <a:pPr marL="0" indent="0">
              <a:buNone/>
            </a:pPr>
            <a:r>
              <a:rPr lang="en-US"/>
              <a:t>• Grade II: enlargement involves papilla and marginal gingiva</a:t>
            </a:r>
          </a:p>
          <a:p>
            <a:pPr marL="0" indent="0">
              <a:buNone/>
            </a:pPr>
            <a:r>
              <a:rPr lang="en-US"/>
              <a:t>• Grade III: enlargement covers three-fourths or more of the crown</a:t>
            </a:r>
          </a:p>
        </p:txBody>
      </p:sp>
      <p:pic>
        <p:nvPicPr>
          <p:cNvPr id="4" name="Picture 4">
            <a:extLst>
              <a:ext uri="{FF2B5EF4-FFF2-40B4-BE49-F238E27FC236}">
                <a16:creationId xmlns:a16="http://schemas.microsoft.com/office/drawing/2014/main" xmlns="" id="{E2D4FE2E-7C64-F746-AE5A-6EBCC740F70C}"/>
              </a:ext>
            </a:extLst>
          </p:cNvPr>
          <p:cNvPicPr>
            <a:picLocks noChangeAspect="1"/>
          </p:cNvPicPr>
          <p:nvPr/>
        </p:nvPicPr>
        <p:blipFill rotWithShape="1">
          <a:blip r:embed="rId2">
            <a:extLst>
              <a:ext uri="{28A0092B-C50C-407E-A947-70E740481C1C}">
                <a14:useLocalDpi xmlns:a14="http://schemas.microsoft.com/office/drawing/2010/main" val="0"/>
              </a:ext>
            </a:extLst>
          </a:blip>
          <a:srcRect l="15179" t="16250" r="14885"/>
          <a:stretch/>
        </p:blipFill>
        <p:spPr>
          <a:xfrm>
            <a:off x="1030742" y="41725"/>
            <a:ext cx="9929812" cy="6816275"/>
          </a:xfrm>
          <a:prstGeom prst="rect">
            <a:avLst/>
          </a:prstGeom>
        </p:spPr>
      </p:pic>
    </p:spTree>
    <p:extLst>
      <p:ext uri="{BB962C8B-B14F-4D97-AF65-F5344CB8AC3E}">
        <p14:creationId xmlns:p14="http://schemas.microsoft.com/office/powerpoint/2010/main" val="551014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71805BD-0076-421B-A5B0-E54C40F929C8}"/>
              </a:ext>
            </a:extLst>
          </p:cNvPr>
          <p:cNvSpPr>
            <a:spLocks noGrp="1"/>
          </p:cNvSpPr>
          <p:nvPr>
            <p:ph idx="1"/>
          </p:nvPr>
        </p:nvSpPr>
        <p:spPr>
          <a:xfrm>
            <a:off x="312733" y="585152"/>
            <a:ext cx="11371484" cy="4193601"/>
          </a:xfrm>
        </p:spPr>
        <p:txBody>
          <a:bodyPr>
            <a:noAutofit/>
          </a:bodyPr>
          <a:lstStyle/>
          <a:p>
            <a:r>
              <a:rPr lang="en-US" sz="2400"/>
              <a:t>Site-: The enlargement affects the attached gingiva, the gingival margin, and the interdental papillae. </a:t>
            </a:r>
          </a:p>
          <a:p>
            <a:pPr marL="0" indent="0">
              <a:buNone/>
            </a:pPr>
            <a:r>
              <a:rPr lang="en-US" sz="2400"/>
              <a:t>The facial and lingual surfaces of the mandible and maxilla usually are affected, </a:t>
            </a:r>
          </a:p>
          <a:p>
            <a:pPr marL="0" indent="0">
              <a:buNone/>
            </a:pPr>
            <a:r>
              <a:rPr lang="en-US" sz="2400"/>
              <a:t>but the involvement may be limited to either jaw.</a:t>
            </a:r>
          </a:p>
          <a:p>
            <a:r>
              <a:rPr lang="en-US" sz="2400"/>
              <a:t>Consistency - The enlarged gingiva is pink, firm, and almost leathery in consistency</a:t>
            </a:r>
          </a:p>
          <a:p>
            <a:pPr marL="0" indent="0">
              <a:buNone/>
            </a:pPr>
            <a:r>
              <a:rPr lang="en-US" sz="2400"/>
              <a:t> it has a characteristic minutely pebbled surface </a:t>
            </a:r>
          </a:p>
          <a:p>
            <a:pPr marL="0" indent="0">
              <a:buNone/>
            </a:pPr>
            <a:r>
              <a:rPr lang="en-US" sz="2400"/>
              <a:t>In severe cases, the teeth are almost completely covered, and the enlargement projects into the oral vestibule. </a:t>
            </a:r>
          </a:p>
          <a:p>
            <a:pPr marL="0" indent="0">
              <a:buNone/>
            </a:pPr>
            <a:r>
              <a:rPr lang="en-US" sz="2400"/>
              <a:t>The jaws appear distorted because of the bulbous enlarge-ment of the gingiva.</a:t>
            </a:r>
          </a:p>
          <a:p>
            <a:pPr marL="0" indent="0">
              <a:buNone/>
            </a:pPr>
            <a:r>
              <a:rPr lang="en-US" sz="2400"/>
              <a:t> Secondary inflammatory changes are common at the gingival margin.</a:t>
            </a:r>
          </a:p>
        </p:txBody>
      </p:sp>
    </p:spTree>
    <p:extLst>
      <p:ext uri="{BB962C8B-B14F-4D97-AF65-F5344CB8AC3E}">
        <p14:creationId xmlns:p14="http://schemas.microsoft.com/office/powerpoint/2010/main" val="7063475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5A1DF5-3D74-F949-819B-26CE7E5F311C}"/>
              </a:ext>
            </a:extLst>
          </p:cNvPr>
          <p:cNvSpPr>
            <a:spLocks noGrp="1"/>
          </p:cNvSpPr>
          <p:nvPr>
            <p:ph type="title"/>
          </p:nvPr>
        </p:nvSpPr>
        <p:spPr/>
        <p:txBody>
          <a:bodyPr/>
          <a:lstStyle/>
          <a:p>
            <a:r>
              <a:rPr lang="en-US"/>
              <a:t>Etiology</a:t>
            </a:r>
          </a:p>
        </p:txBody>
      </p:sp>
      <p:sp>
        <p:nvSpPr>
          <p:cNvPr id="3" name="Content Placeholder 2">
            <a:extLst>
              <a:ext uri="{FF2B5EF4-FFF2-40B4-BE49-F238E27FC236}">
                <a16:creationId xmlns:a16="http://schemas.microsoft.com/office/drawing/2014/main" xmlns="" id="{3A6D17B7-9577-1942-8F60-CF7BC4B69B1C}"/>
              </a:ext>
            </a:extLst>
          </p:cNvPr>
          <p:cNvSpPr>
            <a:spLocks noGrp="1"/>
          </p:cNvSpPr>
          <p:nvPr>
            <p:ph idx="1"/>
          </p:nvPr>
        </p:nvSpPr>
        <p:spPr/>
        <p:txBody>
          <a:bodyPr/>
          <a:lstStyle/>
          <a:p>
            <a:endParaRPr lang="en-US"/>
          </a:p>
          <a:p>
            <a:r>
              <a:rPr lang="en-US"/>
              <a:t>The genetic basis of hereditary gingival fibromatosis is well established, with different populations having different genetic loci and specific genes</a:t>
            </a:r>
          </a:p>
          <a:p>
            <a:r>
              <a:rPr lang="en-US"/>
              <a:t>In some families, gingival enlargement is linked to impairment of physical development. </a:t>
            </a:r>
          </a:p>
          <a:p>
            <a:r>
              <a:rPr lang="en-US"/>
              <a:t>Other syndromes can coexist with gingival fibromatosis. </a:t>
            </a:r>
          </a:p>
          <a:p>
            <a:r>
              <a:rPr lang="en-US"/>
              <a:t>Idiopathic forms of gingival fibromatosis have not been linked to any specific genes.</a:t>
            </a:r>
          </a:p>
        </p:txBody>
      </p:sp>
    </p:spTree>
    <p:extLst>
      <p:ext uri="{BB962C8B-B14F-4D97-AF65-F5344CB8AC3E}">
        <p14:creationId xmlns:p14="http://schemas.microsoft.com/office/powerpoint/2010/main" val="3856123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F14DFAD-6DF5-C24F-BBBE-E93BB86611EF}"/>
              </a:ext>
            </a:extLst>
          </p:cNvPr>
          <p:cNvSpPr>
            <a:spLocks noGrp="1"/>
          </p:cNvSpPr>
          <p:nvPr>
            <p:ph idx="1"/>
          </p:nvPr>
        </p:nvSpPr>
        <p:spPr>
          <a:xfrm>
            <a:off x="500062" y="398010"/>
            <a:ext cx="9460802" cy="5342018"/>
          </a:xfrm>
        </p:spPr>
        <p:txBody>
          <a:bodyPr>
            <a:normAutofit/>
          </a:bodyPr>
          <a:lstStyle/>
          <a:p>
            <a:r>
              <a:rPr lang="en-US" sz="2400"/>
              <a:t>Enlargement usually begins with the eruption of the primary or secondary dentition, and it may regress after extraction</a:t>
            </a:r>
          </a:p>
          <a:p>
            <a:r>
              <a:rPr lang="en-US" sz="2400"/>
              <a:t>the teeth or the plaque attached to them may be initiating factors </a:t>
            </a:r>
          </a:p>
          <a:p>
            <a:r>
              <a:rPr lang="en-US" sz="2400"/>
              <a:t>presence of bacterial plaque is a complicating factor. </a:t>
            </a:r>
          </a:p>
          <a:p>
            <a:r>
              <a:rPr lang="en-US" sz="2400"/>
              <a:t>Gingival enlargement has been described in tuberous sclerosis, which is an inherited condition </a:t>
            </a:r>
          </a:p>
          <a:p>
            <a:pPr marL="0" indent="0">
              <a:buNone/>
            </a:pPr>
            <a:r>
              <a:rPr lang="en-US" sz="2400"/>
              <a:t>characterized by the triad of epilepsy, mental deficiency, and cutaneous </a:t>
            </a:r>
          </a:p>
          <a:p>
            <a:pPr marL="0" indent="0">
              <a:buNone/>
            </a:pPr>
            <a:r>
              <a:rPr lang="en-US" sz="2400"/>
              <a:t>angiofibromas</a:t>
            </a:r>
          </a:p>
        </p:txBody>
      </p:sp>
    </p:spTree>
    <p:extLst>
      <p:ext uri="{BB962C8B-B14F-4D97-AF65-F5344CB8AC3E}">
        <p14:creationId xmlns:p14="http://schemas.microsoft.com/office/powerpoint/2010/main" val="36165795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33C264-6A31-9145-956B-6D9028764C25}"/>
              </a:ext>
            </a:extLst>
          </p:cNvPr>
          <p:cNvSpPr>
            <a:spLocks noGrp="1"/>
          </p:cNvSpPr>
          <p:nvPr>
            <p:ph type="title"/>
          </p:nvPr>
        </p:nvSpPr>
        <p:spPr/>
        <p:txBody>
          <a:bodyPr/>
          <a:lstStyle/>
          <a:p>
            <a:r>
              <a:rPr lang="en-US"/>
              <a:t>Histopathology</a:t>
            </a:r>
          </a:p>
        </p:txBody>
      </p:sp>
      <p:sp>
        <p:nvSpPr>
          <p:cNvPr id="3" name="Content Placeholder 2">
            <a:extLst>
              <a:ext uri="{FF2B5EF4-FFF2-40B4-BE49-F238E27FC236}">
                <a16:creationId xmlns:a16="http://schemas.microsoft.com/office/drawing/2014/main" xmlns="" id="{3F3953A6-909A-2D4D-91DC-947202F2D1E5}"/>
              </a:ext>
            </a:extLst>
          </p:cNvPr>
          <p:cNvSpPr>
            <a:spLocks noGrp="1"/>
          </p:cNvSpPr>
          <p:nvPr>
            <p:ph idx="1"/>
          </p:nvPr>
        </p:nvSpPr>
        <p:spPr>
          <a:xfrm>
            <a:off x="2322984" y="2791325"/>
            <a:ext cx="7729728" cy="3101983"/>
          </a:xfrm>
        </p:spPr>
        <p:txBody>
          <a:bodyPr>
            <a:normAutofit fontScale="92500"/>
          </a:bodyPr>
          <a:lstStyle/>
          <a:p>
            <a:endParaRPr lang="en-US"/>
          </a:p>
          <a:p>
            <a:r>
              <a:rPr lang="en-US" sz="2400"/>
              <a:t>the lesions are highly fibrotic, with a bulbous increase in connective tissue that is relatively avascular and consists of densely arranged collagen bundles and numerous fibroblasts. </a:t>
            </a:r>
          </a:p>
          <a:p>
            <a:r>
              <a:rPr lang="en-US" sz="2400"/>
              <a:t>The surface epithelium is thickened and acanthotic, with elongated rete pegs </a:t>
            </a:r>
          </a:p>
          <a:p>
            <a:r>
              <a:rPr lang="en-US" sz="2400"/>
              <a:t>collagen bundle formation, dominance, and orientation are distinctive in areas where cellular structures are reduced</a:t>
            </a:r>
          </a:p>
        </p:txBody>
      </p:sp>
    </p:spTree>
    <p:extLst>
      <p:ext uri="{BB962C8B-B14F-4D97-AF65-F5344CB8AC3E}">
        <p14:creationId xmlns:p14="http://schemas.microsoft.com/office/powerpoint/2010/main" val="28215082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0C8F08-71B9-C647-8E66-5DAB0160ED3D}"/>
              </a:ext>
            </a:extLst>
          </p:cNvPr>
          <p:cNvSpPr>
            <a:spLocks noGrp="1"/>
          </p:cNvSpPr>
          <p:nvPr>
            <p:ph type="title"/>
          </p:nvPr>
        </p:nvSpPr>
        <p:spPr/>
        <p:txBody>
          <a:bodyPr/>
          <a:lstStyle/>
          <a:p>
            <a:r>
              <a:rPr lang="en-US"/>
              <a:t>Treatment</a:t>
            </a:r>
          </a:p>
        </p:txBody>
      </p:sp>
      <p:sp>
        <p:nvSpPr>
          <p:cNvPr id="3" name="Content Placeholder 2">
            <a:extLst>
              <a:ext uri="{FF2B5EF4-FFF2-40B4-BE49-F238E27FC236}">
                <a16:creationId xmlns:a16="http://schemas.microsoft.com/office/drawing/2014/main" xmlns="" id="{9A822B07-3ED8-3649-9419-FC7EA2270B15}"/>
              </a:ext>
            </a:extLst>
          </p:cNvPr>
          <p:cNvSpPr>
            <a:spLocks noGrp="1"/>
          </p:cNvSpPr>
          <p:nvPr>
            <p:ph idx="1"/>
          </p:nvPr>
        </p:nvSpPr>
        <p:spPr/>
        <p:txBody>
          <a:bodyPr>
            <a:normAutofit/>
          </a:bodyPr>
          <a:lstStyle/>
          <a:p>
            <a:r>
              <a:rPr lang="en-US" sz="2400"/>
              <a:t>Gingivectomy </a:t>
            </a:r>
          </a:p>
          <a:p>
            <a:r>
              <a:rPr lang="en-US" sz="2400"/>
              <a:t>Gingivoplasty</a:t>
            </a:r>
          </a:p>
          <a:p>
            <a:r>
              <a:rPr lang="en-US" sz="2400"/>
              <a:t>Recurrence rate is high</a:t>
            </a:r>
          </a:p>
          <a:p>
            <a:r>
              <a:rPr lang="en-US" sz="2400"/>
              <a:t>Might need orthodontic correction</a:t>
            </a:r>
          </a:p>
        </p:txBody>
      </p:sp>
    </p:spTree>
    <p:extLst>
      <p:ext uri="{BB962C8B-B14F-4D97-AF65-F5344CB8AC3E}">
        <p14:creationId xmlns:p14="http://schemas.microsoft.com/office/powerpoint/2010/main" val="657458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C8BC70-8B18-D44F-BD87-D578AC8FEF59}"/>
              </a:ext>
            </a:extLst>
          </p:cNvPr>
          <p:cNvSpPr>
            <a:spLocks noGrp="1"/>
          </p:cNvSpPr>
          <p:nvPr>
            <p:ph type="title"/>
          </p:nvPr>
        </p:nvSpPr>
        <p:spPr/>
        <p:txBody>
          <a:bodyPr/>
          <a:lstStyle/>
          <a:p>
            <a:r>
              <a:rPr lang="en-US"/>
              <a:t>False enlargement</a:t>
            </a:r>
          </a:p>
        </p:txBody>
      </p:sp>
      <p:sp>
        <p:nvSpPr>
          <p:cNvPr id="4" name="Text Placeholder 3">
            <a:extLst>
              <a:ext uri="{FF2B5EF4-FFF2-40B4-BE49-F238E27FC236}">
                <a16:creationId xmlns:a16="http://schemas.microsoft.com/office/drawing/2014/main" xmlns="" id="{CAD2DC41-3872-214A-B5CB-2B3D2F6BD41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885578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F3AC96-F759-B04B-A95C-D5259338786E}"/>
              </a:ext>
            </a:extLst>
          </p:cNvPr>
          <p:cNvSpPr>
            <a:spLocks noGrp="1"/>
          </p:cNvSpPr>
          <p:nvPr>
            <p:ph type="title"/>
          </p:nvPr>
        </p:nvSpPr>
        <p:spPr/>
        <p:txBody>
          <a:bodyPr/>
          <a:lstStyle/>
          <a:p>
            <a:r>
              <a:rPr lang="en-US"/>
              <a:t>Underlying osseous lesions</a:t>
            </a:r>
          </a:p>
        </p:txBody>
      </p:sp>
      <p:sp>
        <p:nvSpPr>
          <p:cNvPr id="3" name="Content Placeholder 2">
            <a:extLst>
              <a:ext uri="{FF2B5EF4-FFF2-40B4-BE49-F238E27FC236}">
                <a16:creationId xmlns:a16="http://schemas.microsoft.com/office/drawing/2014/main" xmlns="" id="{424EADAA-6BB5-D540-86A0-044BA314334C}"/>
              </a:ext>
            </a:extLst>
          </p:cNvPr>
          <p:cNvSpPr>
            <a:spLocks noGrp="1"/>
          </p:cNvSpPr>
          <p:nvPr>
            <p:ph idx="1"/>
          </p:nvPr>
        </p:nvSpPr>
        <p:spPr/>
        <p:txBody>
          <a:bodyPr>
            <a:normAutofit lnSpcReduction="10000"/>
          </a:bodyPr>
          <a:lstStyle/>
          <a:p>
            <a:r>
              <a:rPr lang="en-US"/>
              <a:t>tori and exostoses</a:t>
            </a:r>
          </a:p>
          <a:p>
            <a:r>
              <a:rPr lang="en-US"/>
              <a:t> Paget disease, </a:t>
            </a:r>
          </a:p>
          <a:p>
            <a:r>
              <a:rPr lang="en-US"/>
              <a:t>fibrous dysplasia, </a:t>
            </a:r>
          </a:p>
          <a:p>
            <a:r>
              <a:rPr lang="en-US"/>
              <a:t>Cherubism</a:t>
            </a:r>
          </a:p>
          <a:p>
            <a:r>
              <a:rPr lang="en-US"/>
              <a:t>Central giant cell granuloma, </a:t>
            </a:r>
          </a:p>
          <a:p>
            <a:r>
              <a:rPr lang="en-US"/>
              <a:t>ameloblastoma, </a:t>
            </a:r>
          </a:p>
          <a:p>
            <a:r>
              <a:rPr lang="en-US"/>
              <a:t>osteoma, and </a:t>
            </a:r>
          </a:p>
          <a:p>
            <a:r>
              <a:rPr lang="en-US"/>
              <a:t>osteosarcoma.</a:t>
            </a:r>
          </a:p>
        </p:txBody>
      </p:sp>
    </p:spTree>
    <p:extLst>
      <p:ext uri="{BB962C8B-B14F-4D97-AF65-F5344CB8AC3E}">
        <p14:creationId xmlns:p14="http://schemas.microsoft.com/office/powerpoint/2010/main" val="29184233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086372-993F-B845-91D0-D3BBAAC167D5}"/>
              </a:ext>
            </a:extLst>
          </p:cNvPr>
          <p:cNvSpPr>
            <a:spLocks noGrp="1"/>
          </p:cNvSpPr>
          <p:nvPr>
            <p:ph type="title"/>
          </p:nvPr>
        </p:nvSpPr>
        <p:spPr/>
        <p:txBody>
          <a:bodyPr/>
          <a:lstStyle/>
          <a:p>
            <a:r>
              <a:rPr lang="en-US"/>
              <a:t>Underlying dental tissues</a:t>
            </a:r>
          </a:p>
        </p:txBody>
      </p:sp>
      <p:sp>
        <p:nvSpPr>
          <p:cNvPr id="3" name="Content Placeholder 2">
            <a:extLst>
              <a:ext uri="{FF2B5EF4-FFF2-40B4-BE49-F238E27FC236}">
                <a16:creationId xmlns:a16="http://schemas.microsoft.com/office/drawing/2014/main" xmlns="" id="{0FDFCBC0-FFAF-1941-9034-AE23A3B579CC}"/>
              </a:ext>
            </a:extLst>
          </p:cNvPr>
          <p:cNvSpPr>
            <a:spLocks noGrp="1"/>
          </p:cNvSpPr>
          <p:nvPr>
            <p:ph idx="1"/>
          </p:nvPr>
        </p:nvSpPr>
        <p:spPr/>
        <p:txBody>
          <a:bodyPr>
            <a:normAutofit/>
          </a:bodyPr>
          <a:lstStyle/>
          <a:p>
            <a:r>
              <a:rPr lang="en-US" sz="2400"/>
              <a:t>Developmental enlargement- associated with eruption of primary dentition</a:t>
            </a:r>
          </a:p>
        </p:txBody>
      </p:sp>
    </p:spTree>
    <p:extLst>
      <p:ext uri="{BB962C8B-B14F-4D97-AF65-F5344CB8AC3E}">
        <p14:creationId xmlns:p14="http://schemas.microsoft.com/office/powerpoint/2010/main" val="3336044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91D5E5-5C91-F94C-891F-521DA6A221FE}"/>
              </a:ext>
            </a:extLst>
          </p:cNvPr>
          <p:cNvSpPr>
            <a:spLocks noGrp="1"/>
          </p:cNvSpPr>
          <p:nvPr>
            <p:ph type="title"/>
          </p:nvPr>
        </p:nvSpPr>
        <p:spPr/>
        <p:txBody>
          <a:bodyPr/>
          <a:lstStyle/>
          <a:p>
            <a:r>
              <a:rPr lang="en-US"/>
              <a:t>Neoplastic enlargement </a:t>
            </a:r>
            <a:br>
              <a:rPr lang="en-US"/>
            </a:br>
            <a:r>
              <a:rPr lang="en-US"/>
              <a:t>(gingival tumors)</a:t>
            </a:r>
          </a:p>
        </p:txBody>
      </p:sp>
      <p:sp>
        <p:nvSpPr>
          <p:cNvPr id="4" name="Text Placeholder 3">
            <a:extLst>
              <a:ext uri="{FF2B5EF4-FFF2-40B4-BE49-F238E27FC236}">
                <a16:creationId xmlns:a16="http://schemas.microsoft.com/office/drawing/2014/main" xmlns="" id="{133B1744-13B9-AD47-B2AD-53560212AD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79900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DFD8B2-7F8A-3240-BAEB-2823881F35BD}"/>
              </a:ext>
            </a:extLst>
          </p:cNvPr>
          <p:cNvSpPr>
            <a:spLocks noGrp="1"/>
          </p:cNvSpPr>
          <p:nvPr>
            <p:ph type="title"/>
          </p:nvPr>
        </p:nvSpPr>
        <p:spPr/>
        <p:txBody>
          <a:bodyPr/>
          <a:lstStyle/>
          <a:p>
            <a:r>
              <a:rPr lang="en-US"/>
              <a:t>Benign tumor of gingiva</a:t>
            </a:r>
          </a:p>
        </p:txBody>
      </p:sp>
    </p:spTree>
    <p:extLst>
      <p:ext uri="{BB962C8B-B14F-4D97-AF65-F5344CB8AC3E}">
        <p14:creationId xmlns:p14="http://schemas.microsoft.com/office/powerpoint/2010/main" val="3743422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A2B75F-723E-184A-92BE-DB3230F96FB3}"/>
              </a:ext>
            </a:extLst>
          </p:cNvPr>
          <p:cNvSpPr>
            <a:spLocks noGrp="1"/>
          </p:cNvSpPr>
          <p:nvPr>
            <p:ph type="title"/>
          </p:nvPr>
        </p:nvSpPr>
        <p:spPr/>
        <p:txBody>
          <a:bodyPr/>
          <a:lstStyle/>
          <a:p>
            <a:r>
              <a:rPr lang="en-US"/>
              <a:t>Chronic inflammatory enlargement</a:t>
            </a:r>
          </a:p>
        </p:txBody>
      </p:sp>
      <p:pic>
        <p:nvPicPr>
          <p:cNvPr id="4" name="Picture 4">
            <a:extLst>
              <a:ext uri="{FF2B5EF4-FFF2-40B4-BE49-F238E27FC236}">
                <a16:creationId xmlns:a16="http://schemas.microsoft.com/office/drawing/2014/main" xmlns="" id="{3D292922-41C7-FE4F-A0BB-40E77AC6867E}"/>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5166" t="15890" r="14587"/>
          <a:stretch/>
        </p:blipFill>
        <p:spPr>
          <a:xfrm>
            <a:off x="62900" y="1"/>
            <a:ext cx="11852335" cy="6858000"/>
          </a:xfrm>
          <a:prstGeom prst="rect">
            <a:avLst/>
          </a:prstGeom>
        </p:spPr>
      </p:pic>
    </p:spTree>
    <p:extLst>
      <p:ext uri="{BB962C8B-B14F-4D97-AF65-F5344CB8AC3E}">
        <p14:creationId xmlns:p14="http://schemas.microsoft.com/office/powerpoint/2010/main" val="27096541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ACB85F-F9DA-9840-8777-92238D5B1EB6}"/>
              </a:ext>
            </a:extLst>
          </p:cNvPr>
          <p:cNvSpPr>
            <a:spLocks noGrp="1"/>
          </p:cNvSpPr>
          <p:nvPr>
            <p:ph type="title"/>
          </p:nvPr>
        </p:nvSpPr>
        <p:spPr/>
        <p:txBody>
          <a:bodyPr/>
          <a:lstStyle/>
          <a:p>
            <a:r>
              <a:rPr lang="en-US"/>
              <a:t>Epulis</a:t>
            </a:r>
          </a:p>
        </p:txBody>
      </p:sp>
      <p:sp>
        <p:nvSpPr>
          <p:cNvPr id="3" name="Content Placeholder 2">
            <a:extLst>
              <a:ext uri="{FF2B5EF4-FFF2-40B4-BE49-F238E27FC236}">
                <a16:creationId xmlns:a16="http://schemas.microsoft.com/office/drawing/2014/main" xmlns="" id="{6FD463DA-810A-2645-83DE-3900A2ED3C7B}"/>
              </a:ext>
            </a:extLst>
          </p:cNvPr>
          <p:cNvSpPr>
            <a:spLocks noGrp="1"/>
          </p:cNvSpPr>
          <p:nvPr>
            <p:ph idx="1"/>
          </p:nvPr>
        </p:nvSpPr>
        <p:spPr/>
        <p:txBody>
          <a:bodyPr>
            <a:normAutofit/>
          </a:bodyPr>
          <a:lstStyle/>
          <a:p>
            <a:r>
              <a:rPr lang="en-US" sz="2400"/>
              <a:t> a generic term that is used to clinically designate all discrete tumors and tumor-like masses of the gingiva. </a:t>
            </a:r>
          </a:p>
          <a:p>
            <a:r>
              <a:rPr lang="en-US" sz="2400"/>
              <a:t>It serves to locate the tumor but does not describe it. </a:t>
            </a:r>
          </a:p>
          <a:p>
            <a:r>
              <a:rPr lang="en-US" sz="2400"/>
              <a:t>Most lesions referred to by this term are inflammatory rather than neoplastic. </a:t>
            </a:r>
          </a:p>
        </p:txBody>
      </p:sp>
    </p:spTree>
    <p:extLst>
      <p:ext uri="{BB962C8B-B14F-4D97-AF65-F5344CB8AC3E}">
        <p14:creationId xmlns:p14="http://schemas.microsoft.com/office/powerpoint/2010/main" val="24622720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959620-A15B-434E-AFE5-C638F60C54A2}"/>
              </a:ext>
            </a:extLst>
          </p:cNvPr>
          <p:cNvSpPr>
            <a:spLocks noGrp="1"/>
          </p:cNvSpPr>
          <p:nvPr>
            <p:ph type="title"/>
          </p:nvPr>
        </p:nvSpPr>
        <p:spPr>
          <a:xfrm>
            <a:off x="2159698" y="0"/>
            <a:ext cx="7729728" cy="1188720"/>
          </a:xfrm>
        </p:spPr>
        <p:txBody>
          <a:bodyPr/>
          <a:lstStyle/>
          <a:p>
            <a:r>
              <a:rPr lang="en-US"/>
              <a:t>Fibroma</a:t>
            </a:r>
          </a:p>
        </p:txBody>
      </p:sp>
      <p:sp>
        <p:nvSpPr>
          <p:cNvPr id="3" name="Content Placeholder 2">
            <a:extLst>
              <a:ext uri="{FF2B5EF4-FFF2-40B4-BE49-F238E27FC236}">
                <a16:creationId xmlns:a16="http://schemas.microsoft.com/office/drawing/2014/main" xmlns="" id="{1562A7F1-48C2-744E-9BE6-8E6DE100D34D}"/>
              </a:ext>
            </a:extLst>
          </p:cNvPr>
          <p:cNvSpPr>
            <a:spLocks noGrp="1"/>
          </p:cNvSpPr>
          <p:nvPr>
            <p:ph idx="1"/>
          </p:nvPr>
        </p:nvSpPr>
        <p:spPr>
          <a:xfrm>
            <a:off x="132669" y="1188720"/>
            <a:ext cx="12164785" cy="4551307"/>
          </a:xfrm>
        </p:spPr>
        <p:txBody>
          <a:bodyPr>
            <a:noAutofit/>
          </a:bodyPr>
          <a:lstStyle/>
          <a:p>
            <a:r>
              <a:rPr lang="en-US" sz="2400"/>
              <a:t>arise from the gingival connective tissue or from the periodontal ligament</a:t>
            </a:r>
          </a:p>
          <a:p>
            <a:r>
              <a:rPr lang="en-US" sz="2400"/>
              <a:t>slow-growing, spherical tumors that tend to be firm and nodular but that may be soft and vascular</a:t>
            </a:r>
          </a:p>
          <a:p>
            <a:r>
              <a:rPr lang="en-US" sz="2400"/>
              <a:t>are usually pedunculated</a:t>
            </a:r>
          </a:p>
          <a:p>
            <a:r>
              <a:rPr lang="en-US" sz="2400"/>
              <a:t>Hard fibromas of the gingiva are rare; most of the lesions that are diagnosed clinically as fibromas are inflammatory enlargements.</a:t>
            </a:r>
          </a:p>
          <a:p>
            <a:pPr marL="0" indent="0">
              <a:buNone/>
            </a:pPr>
            <a:r>
              <a:rPr lang="en-US" sz="2400"/>
              <a:t>Histopathology</a:t>
            </a:r>
          </a:p>
          <a:p>
            <a:r>
              <a:rPr lang="en-US" sz="2400"/>
              <a:t> demonstrates bundles of well-formed collagen fibers with scattered fibrocytes and various degrees of vascularity</a:t>
            </a:r>
          </a:p>
          <a:p>
            <a:r>
              <a:rPr lang="en-US" sz="2400"/>
              <a:t> giant cell fibroma contains multinucleated fibroblasts</a:t>
            </a:r>
          </a:p>
          <a:p>
            <a:r>
              <a:rPr lang="en-US" sz="2400"/>
              <a:t> mineralized tissue (i.e., bone, cementum-like material, and dystrophic calcifications)- peripheral ossifying fibroma</a:t>
            </a:r>
          </a:p>
        </p:txBody>
      </p:sp>
    </p:spTree>
    <p:extLst>
      <p:ext uri="{BB962C8B-B14F-4D97-AF65-F5344CB8AC3E}">
        <p14:creationId xmlns:p14="http://schemas.microsoft.com/office/powerpoint/2010/main" val="22656235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A0D058-CC59-BA4F-AAC2-B96D9151202E}"/>
              </a:ext>
            </a:extLst>
          </p:cNvPr>
          <p:cNvSpPr>
            <a:spLocks noGrp="1"/>
          </p:cNvSpPr>
          <p:nvPr>
            <p:ph type="title"/>
          </p:nvPr>
        </p:nvSpPr>
        <p:spPr/>
        <p:txBody>
          <a:bodyPr/>
          <a:lstStyle/>
          <a:p>
            <a:r>
              <a:rPr lang="en-US"/>
              <a:t>Papilloma</a:t>
            </a:r>
          </a:p>
        </p:txBody>
      </p:sp>
      <p:sp>
        <p:nvSpPr>
          <p:cNvPr id="3" name="Content Placeholder 2">
            <a:extLst>
              <a:ext uri="{FF2B5EF4-FFF2-40B4-BE49-F238E27FC236}">
                <a16:creationId xmlns:a16="http://schemas.microsoft.com/office/drawing/2014/main" xmlns="" id="{0D49B1E9-1786-A54F-A6F0-BA875AD284B7}"/>
              </a:ext>
            </a:extLst>
          </p:cNvPr>
          <p:cNvSpPr>
            <a:spLocks noGrp="1"/>
          </p:cNvSpPr>
          <p:nvPr>
            <p:ph idx="1"/>
          </p:nvPr>
        </p:nvSpPr>
        <p:spPr/>
        <p:txBody>
          <a:bodyPr>
            <a:normAutofit/>
          </a:bodyPr>
          <a:lstStyle/>
          <a:p>
            <a:r>
              <a:rPr lang="en-US"/>
              <a:t>papillomas are benign proliferations of surface epithelium</a:t>
            </a:r>
          </a:p>
          <a:p>
            <a:r>
              <a:rPr lang="en-US"/>
              <a:t>associated with human papillo-mavirus (HPV) infection. </a:t>
            </a:r>
          </a:p>
          <a:p>
            <a:r>
              <a:rPr lang="en-US"/>
              <a:t>Gingival papillomas appear as solitary wartlike or cauliflower-like protuberances </a:t>
            </a:r>
          </a:p>
          <a:p>
            <a:r>
              <a:rPr lang="en-US"/>
              <a:t>small and discrete, or they can be broad, hard elevations with minutel irregularr surfaces. </a:t>
            </a:r>
          </a:p>
          <a:p>
            <a:r>
              <a:rPr lang="en-US"/>
              <a:t>The lesions consist of finger-like projections of stratified squamous epithelium that are often hyperkeratotic, with central cores of fibrovascular connective tissue.</a:t>
            </a:r>
          </a:p>
        </p:txBody>
      </p:sp>
    </p:spTree>
    <p:extLst>
      <p:ext uri="{BB962C8B-B14F-4D97-AF65-F5344CB8AC3E}">
        <p14:creationId xmlns:p14="http://schemas.microsoft.com/office/powerpoint/2010/main" val="4608382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8E35C5-4F6D-8D41-BA6A-B149C10C2AF4}"/>
              </a:ext>
            </a:extLst>
          </p:cNvPr>
          <p:cNvSpPr>
            <a:spLocks noGrp="1"/>
          </p:cNvSpPr>
          <p:nvPr>
            <p:ph type="title"/>
          </p:nvPr>
        </p:nvSpPr>
        <p:spPr/>
        <p:txBody>
          <a:bodyPr/>
          <a:lstStyle/>
          <a:p>
            <a:r>
              <a:rPr lang="en-US"/>
              <a:t>Peripheral giant cell granulomas</a:t>
            </a:r>
          </a:p>
        </p:txBody>
      </p:sp>
      <p:sp>
        <p:nvSpPr>
          <p:cNvPr id="3" name="Content Placeholder 2">
            <a:extLst>
              <a:ext uri="{FF2B5EF4-FFF2-40B4-BE49-F238E27FC236}">
                <a16:creationId xmlns:a16="http://schemas.microsoft.com/office/drawing/2014/main" xmlns="" id="{854C0E91-6D7D-2F42-9246-4F8465EBA4EA}"/>
              </a:ext>
            </a:extLst>
          </p:cNvPr>
          <p:cNvSpPr>
            <a:spLocks noGrp="1"/>
          </p:cNvSpPr>
          <p:nvPr>
            <p:ph idx="1"/>
          </p:nvPr>
        </p:nvSpPr>
        <p:spPr>
          <a:xfrm>
            <a:off x="346981" y="2418670"/>
            <a:ext cx="11705545" cy="4439330"/>
          </a:xfrm>
        </p:spPr>
        <p:txBody>
          <a:bodyPr>
            <a:normAutofit/>
          </a:bodyPr>
          <a:lstStyle/>
          <a:p>
            <a:r>
              <a:rPr lang="en-US"/>
              <a:t>  </a:t>
            </a:r>
            <a:r>
              <a:rPr lang="en-US" sz="2600"/>
              <a:t>arise interdentally or from the gingival margiN</a:t>
            </a:r>
          </a:p>
          <a:p>
            <a:r>
              <a:rPr lang="en-US" sz="2600"/>
              <a:t>occur most frequently on the labial surface, and they can be sessile or pedunculated</a:t>
            </a:r>
          </a:p>
          <a:p>
            <a:r>
              <a:rPr lang="en-US" sz="2600"/>
              <a:t> vary in appearance from smooth, regularly outlined masses to irregularly shaped, multilobulated protuberances with surface indentations </a:t>
            </a:r>
          </a:p>
          <a:p>
            <a:r>
              <a:rPr lang="en-US" sz="2600"/>
              <a:t>Ulceration of the margin is occasionally seen. </a:t>
            </a:r>
          </a:p>
          <a:p>
            <a:r>
              <a:rPr lang="en-US" sz="2600"/>
              <a:t>The lesions are painless, vary in size, and can cover several teeth. </a:t>
            </a:r>
          </a:p>
          <a:p>
            <a:r>
              <a:rPr lang="en-US" sz="2600"/>
              <a:t>They can be firm or spongy, and their color varies from pink to deep red or purplish blue.</a:t>
            </a:r>
          </a:p>
          <a:p>
            <a:r>
              <a:rPr lang="en-US" sz="2600"/>
              <a:t>Clinically, cannot be easily differentiated from other forms of gingival enlargement. </a:t>
            </a:r>
          </a:p>
          <a:p>
            <a:endParaRPr lang="en-US"/>
          </a:p>
        </p:txBody>
      </p:sp>
    </p:spTree>
    <p:extLst>
      <p:ext uri="{BB962C8B-B14F-4D97-AF65-F5344CB8AC3E}">
        <p14:creationId xmlns:p14="http://schemas.microsoft.com/office/powerpoint/2010/main" val="15466776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43DF2E-B5D0-144A-A8F5-C5277398ED90}"/>
              </a:ext>
            </a:extLst>
          </p:cNvPr>
          <p:cNvSpPr>
            <a:spLocks noGrp="1"/>
          </p:cNvSpPr>
          <p:nvPr>
            <p:ph idx="1"/>
          </p:nvPr>
        </p:nvSpPr>
        <p:spPr>
          <a:xfrm>
            <a:off x="88011" y="2153412"/>
            <a:ext cx="10117346" cy="4128108"/>
          </a:xfrm>
        </p:spPr>
        <p:txBody>
          <a:bodyPr>
            <a:normAutofit/>
          </a:bodyPr>
          <a:lstStyle/>
          <a:p>
            <a:r>
              <a:rPr lang="en-US" sz="2400"/>
              <a:t>In some Cases is locally invasive and causes destruction of the underlying bone </a:t>
            </a:r>
          </a:p>
          <a:p>
            <a:r>
              <a:rPr lang="en-US" sz="2400"/>
              <a:t>Complete removal leads to uneventful recovery. </a:t>
            </a:r>
          </a:p>
          <a:p>
            <a:r>
              <a:rPr lang="en-US" sz="2400"/>
              <a:t>The lesion has numerous foci of multinuclear giant cells and hemosiderin particles in a connective tissue stroma (see Fig. 19.23B).</a:t>
            </a:r>
          </a:p>
          <a:p>
            <a:r>
              <a:rPr lang="en-US" sz="2400"/>
              <a:t> Areas of chronic inflammation are scattered throughout the lesion, with acute involvement occurring at the surface</a:t>
            </a:r>
          </a:p>
          <a:p>
            <a:r>
              <a:rPr lang="en-US" sz="2400"/>
              <a:t>Overlying epithelium is usually hyperplastic, with ulceration at the base</a:t>
            </a:r>
          </a:p>
          <a:p>
            <a:r>
              <a:rPr lang="en-US" sz="2400"/>
              <a:t>Bone destruction occasionally occurs within the lesion</a:t>
            </a:r>
          </a:p>
        </p:txBody>
      </p:sp>
    </p:spTree>
    <p:extLst>
      <p:ext uri="{BB962C8B-B14F-4D97-AF65-F5344CB8AC3E}">
        <p14:creationId xmlns:p14="http://schemas.microsoft.com/office/powerpoint/2010/main" val="9732245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00D48D-160D-1742-AB3B-199FBE04834B}"/>
              </a:ext>
            </a:extLst>
          </p:cNvPr>
          <p:cNvSpPr>
            <a:spLocks noGrp="1"/>
          </p:cNvSpPr>
          <p:nvPr>
            <p:ph type="title"/>
          </p:nvPr>
        </p:nvSpPr>
        <p:spPr>
          <a:xfrm>
            <a:off x="2231136" y="97237"/>
            <a:ext cx="7729728" cy="1188720"/>
          </a:xfrm>
        </p:spPr>
        <p:txBody>
          <a:bodyPr/>
          <a:lstStyle/>
          <a:p>
            <a:r>
              <a:rPr lang="en-US"/>
              <a:t>Gingival cyst</a:t>
            </a:r>
          </a:p>
        </p:txBody>
      </p:sp>
      <p:sp>
        <p:nvSpPr>
          <p:cNvPr id="3" name="Content Placeholder 2">
            <a:extLst>
              <a:ext uri="{FF2B5EF4-FFF2-40B4-BE49-F238E27FC236}">
                <a16:creationId xmlns:a16="http://schemas.microsoft.com/office/drawing/2014/main" xmlns="" id="{8349976E-E4AF-9540-8869-773AF875766E}"/>
              </a:ext>
            </a:extLst>
          </p:cNvPr>
          <p:cNvSpPr>
            <a:spLocks noGrp="1"/>
          </p:cNvSpPr>
          <p:nvPr>
            <p:ph idx="1"/>
          </p:nvPr>
        </p:nvSpPr>
        <p:spPr>
          <a:xfrm>
            <a:off x="0" y="1285956"/>
            <a:ext cx="12192000" cy="5388347"/>
          </a:xfrm>
        </p:spPr>
        <p:txBody>
          <a:bodyPr>
            <a:noAutofit/>
          </a:bodyPr>
          <a:lstStyle/>
          <a:p>
            <a:r>
              <a:rPr lang="en-US" sz="2400"/>
              <a:t>Gingival cysts of microscopic proportions are common, but they seldom reach a clinically significant size. </a:t>
            </a:r>
          </a:p>
          <a:p>
            <a:r>
              <a:rPr lang="en-US" sz="2400"/>
              <a:t>When they do, they appear as localized enlargements that may involve the marginal and attached gingiva. </a:t>
            </a:r>
          </a:p>
          <a:p>
            <a:r>
              <a:rPr lang="en-US" sz="2400"/>
              <a:t>The cysts occur in the mandibular canine and premolar areas, most often on the lingual surface. </a:t>
            </a:r>
          </a:p>
          <a:p>
            <a:r>
              <a:rPr lang="en-US" sz="2400"/>
              <a:t>They are painless, but with expansion they can cause erosion of the surface of the alveolar bone. </a:t>
            </a:r>
          </a:p>
          <a:p>
            <a:r>
              <a:rPr lang="en-US" sz="2400"/>
              <a:t>The gingival cyst should be differentiated from the lateral periodontal cyst, which arises within the alveolar bone adjacent to the root and which is developmental in origin. </a:t>
            </a:r>
          </a:p>
          <a:p>
            <a:r>
              <a:rPr lang="en-US" sz="2400"/>
              <a:t>Gingival cysts develop from odontogenic epithelium or from surface or sulcular epithelium traumatically implanted in the area. </a:t>
            </a:r>
          </a:p>
          <a:p>
            <a:r>
              <a:rPr lang="en-US" sz="2400"/>
              <a:t>Removal is followed by uneventful recovery</a:t>
            </a:r>
          </a:p>
        </p:txBody>
      </p:sp>
    </p:spTree>
    <p:extLst>
      <p:ext uri="{BB962C8B-B14F-4D97-AF65-F5344CB8AC3E}">
        <p14:creationId xmlns:p14="http://schemas.microsoft.com/office/powerpoint/2010/main" val="27448280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CCFEAD-F0E5-FE47-B6AF-DAB875CA52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B390C556-3D0B-1448-A51E-CE4B43D89C81}"/>
              </a:ext>
            </a:extLst>
          </p:cNvPr>
          <p:cNvSpPr>
            <a:spLocks noGrp="1"/>
          </p:cNvSpPr>
          <p:nvPr>
            <p:ph idx="1"/>
          </p:nvPr>
        </p:nvSpPr>
        <p:spPr/>
        <p:txBody>
          <a:bodyPr/>
          <a:lstStyle/>
          <a:p>
            <a:r>
              <a:rPr lang="en-US"/>
              <a:t>A gingival cyst cavity is lined by a thin, flattened epithelium with or without localized areas of thickening.</a:t>
            </a:r>
          </a:p>
          <a:p>
            <a:r>
              <a:rPr lang="en-US"/>
              <a:t> Less frequently: unkeratinized stratified squamous epithelium, keratinized stratified squamous epithelium,  and parakeratinized epithelium with palisading basal cells.</a:t>
            </a:r>
          </a:p>
        </p:txBody>
      </p:sp>
    </p:spTree>
    <p:extLst>
      <p:ext uri="{BB962C8B-B14F-4D97-AF65-F5344CB8AC3E}">
        <p14:creationId xmlns:p14="http://schemas.microsoft.com/office/powerpoint/2010/main" val="25333285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AF7FE8-50C7-B741-9CF4-1745AE0AE932}"/>
              </a:ext>
            </a:extLst>
          </p:cNvPr>
          <p:cNvSpPr>
            <a:spLocks noGrp="1"/>
          </p:cNvSpPr>
          <p:nvPr>
            <p:ph type="title"/>
          </p:nvPr>
        </p:nvSpPr>
        <p:spPr/>
        <p:txBody>
          <a:bodyPr/>
          <a:lstStyle/>
          <a:p>
            <a:r>
              <a:rPr lang="en-US"/>
              <a:t>Malignant tumors of gingiva</a:t>
            </a:r>
          </a:p>
        </p:txBody>
      </p:sp>
    </p:spTree>
    <p:extLst>
      <p:ext uri="{BB962C8B-B14F-4D97-AF65-F5344CB8AC3E}">
        <p14:creationId xmlns:p14="http://schemas.microsoft.com/office/powerpoint/2010/main" val="12890161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E7D0E6-5038-F649-8D2D-37C1C4FF50B3}"/>
              </a:ext>
            </a:extLst>
          </p:cNvPr>
          <p:cNvSpPr>
            <a:spLocks noGrp="1"/>
          </p:cNvSpPr>
          <p:nvPr>
            <p:ph type="title"/>
          </p:nvPr>
        </p:nvSpPr>
        <p:spPr/>
        <p:txBody>
          <a:bodyPr/>
          <a:lstStyle/>
          <a:p>
            <a:r>
              <a:rPr lang="en-US"/>
              <a:t>Squamous cell carcinoma</a:t>
            </a:r>
          </a:p>
        </p:txBody>
      </p:sp>
      <p:sp>
        <p:nvSpPr>
          <p:cNvPr id="3" name="Content Placeholder 2">
            <a:extLst>
              <a:ext uri="{FF2B5EF4-FFF2-40B4-BE49-F238E27FC236}">
                <a16:creationId xmlns:a16="http://schemas.microsoft.com/office/drawing/2014/main" xmlns="" id="{B191770B-7779-EE47-8D8D-D7070AFF413D}"/>
              </a:ext>
            </a:extLst>
          </p:cNvPr>
          <p:cNvSpPr>
            <a:spLocks noGrp="1"/>
          </p:cNvSpPr>
          <p:nvPr>
            <p:ph idx="1"/>
          </p:nvPr>
        </p:nvSpPr>
        <p:spPr>
          <a:xfrm>
            <a:off x="89608" y="2250158"/>
            <a:ext cx="11987561" cy="4520226"/>
          </a:xfrm>
        </p:spPr>
        <p:txBody>
          <a:bodyPr>
            <a:noAutofit/>
          </a:bodyPr>
          <a:lstStyle/>
          <a:p>
            <a:r>
              <a:rPr lang="en-US" sz="2400"/>
              <a:t> is the most common malignant tumor of the gingiva. </a:t>
            </a:r>
          </a:p>
          <a:p>
            <a:r>
              <a:rPr lang="en-US" sz="2400"/>
              <a:t>It may be exophytic, manifesting as an irregular outgrowth, or ulcerative, appearing as a flat, erosive lesion. </a:t>
            </a:r>
          </a:p>
          <a:p>
            <a:r>
              <a:rPr lang="en-US" sz="2400"/>
              <a:t>It is often symptom free, going unnoticed until complicated by inflammatory changes that can mask the neoplasm but cause pain; it sometimes becomes evident after tooth extraction. </a:t>
            </a:r>
          </a:p>
          <a:p>
            <a:r>
              <a:rPr lang="en-US" sz="2400"/>
              <a:t>These masses are locally invasive, and they involve the underlying bone and periodontal </a:t>
            </a:r>
          </a:p>
          <a:p>
            <a:pPr marL="0" indent="0">
              <a:buNone/>
            </a:pPr>
            <a:r>
              <a:rPr lang="en-US" sz="2400"/>
              <a:t>ligament of adjoining teeth and the adjacent mucosa </a:t>
            </a:r>
          </a:p>
          <a:p>
            <a:r>
              <a:rPr lang="en-US" sz="2400"/>
              <a:t>Metastasis is usually confined to the region above the clavicle; however, involvement that is more extensive can include the lung, liver, or bone.</a:t>
            </a:r>
          </a:p>
        </p:txBody>
      </p:sp>
    </p:spTree>
    <p:extLst>
      <p:ext uri="{BB962C8B-B14F-4D97-AF65-F5344CB8AC3E}">
        <p14:creationId xmlns:p14="http://schemas.microsoft.com/office/powerpoint/2010/main" val="33056436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0919D86-0A7C-1242-AF61-3C661CD62EA7}"/>
              </a:ext>
            </a:extLst>
          </p:cNvPr>
          <p:cNvSpPr>
            <a:spLocks noGrp="1"/>
          </p:cNvSpPr>
          <p:nvPr>
            <p:ph idx="1"/>
          </p:nvPr>
        </p:nvSpPr>
        <p:spPr>
          <a:xfrm>
            <a:off x="306161" y="2153412"/>
            <a:ext cx="11885839" cy="4490275"/>
          </a:xfrm>
        </p:spPr>
        <p:txBody>
          <a:bodyPr>
            <a:normAutofit/>
          </a:bodyPr>
          <a:lstStyle/>
          <a:p>
            <a:r>
              <a:rPr lang="en-US" sz="2400"/>
              <a:t>Malignant melanoma is a rare oral tumor that tends to occur in the hard palate and maxillary gingiva of older persons</a:t>
            </a:r>
          </a:p>
          <a:p>
            <a:r>
              <a:rPr lang="en-US" sz="2400"/>
              <a:t>It is usually darkly pigmented, and it is often preceded by localized pigmentation. </a:t>
            </a:r>
          </a:p>
          <a:p>
            <a:r>
              <a:rPr lang="en-US" sz="2400"/>
              <a:t>It can be flat or nodular, and it is characterized by rapid growth and early metastasis. </a:t>
            </a:r>
          </a:p>
          <a:p>
            <a:r>
              <a:rPr lang="en-US" sz="2400"/>
              <a:t>It arises from melanoblasts in the gingiva, cheek, or palate. </a:t>
            </a:r>
          </a:p>
          <a:p>
            <a:r>
              <a:rPr lang="en-US" sz="2400"/>
              <a:t>Infiltration into the underlying bone and metastasis to cervical and axillary lymph nodes are common.</a:t>
            </a:r>
          </a:p>
        </p:txBody>
      </p:sp>
    </p:spTree>
    <p:extLst>
      <p:ext uri="{BB962C8B-B14F-4D97-AF65-F5344CB8AC3E}">
        <p14:creationId xmlns:p14="http://schemas.microsoft.com/office/powerpoint/2010/main" val="408546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2FF5B8-0BD9-C041-89B4-732093DFB2A9}"/>
              </a:ext>
            </a:extLst>
          </p:cNvPr>
          <p:cNvSpPr>
            <a:spLocks noGrp="1"/>
          </p:cNvSpPr>
          <p:nvPr>
            <p:ph type="title"/>
          </p:nvPr>
        </p:nvSpPr>
        <p:spPr>
          <a:xfrm>
            <a:off x="1467530" y="2505535"/>
            <a:ext cx="8991600" cy="1645920"/>
          </a:xfrm>
        </p:spPr>
        <p:txBody>
          <a:bodyPr/>
          <a:lstStyle/>
          <a:p>
            <a:r>
              <a:rPr lang="en-US"/>
              <a:t>Drug induced gingival enlargement</a:t>
            </a:r>
          </a:p>
        </p:txBody>
      </p:sp>
      <p:sp>
        <p:nvSpPr>
          <p:cNvPr id="3" name="Content Placeholder 2">
            <a:extLst>
              <a:ext uri="{FF2B5EF4-FFF2-40B4-BE49-F238E27FC236}">
                <a16:creationId xmlns:a16="http://schemas.microsoft.com/office/drawing/2014/main" xmlns="" id="{FD4487D8-0821-3044-9001-82B5EFD458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979505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185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3284509-AA09-A44C-846E-BD7064FAE05A}"/>
              </a:ext>
            </a:extLst>
          </p:cNvPr>
          <p:cNvSpPr>
            <a:spLocks noGrp="1"/>
          </p:cNvSpPr>
          <p:nvPr>
            <p:ph idx="1"/>
          </p:nvPr>
        </p:nvSpPr>
        <p:spPr>
          <a:xfrm>
            <a:off x="367393" y="71438"/>
            <a:ext cx="10348232" cy="3357562"/>
          </a:xfrm>
        </p:spPr>
        <p:txBody>
          <a:bodyPr>
            <a:noAutofit/>
          </a:bodyPr>
          <a:lstStyle/>
          <a:p>
            <a:r>
              <a:rPr lang="en-US" sz="2400" dirty="0" smtClean="0"/>
              <a:t>anticonvulsants </a:t>
            </a:r>
            <a:r>
              <a:rPr lang="en-US" sz="2400" dirty="0"/>
              <a:t>(phenytoin), calcium channel blockers(</a:t>
            </a:r>
            <a:r>
              <a:rPr lang="en-US" sz="2400" dirty="0" err="1"/>
              <a:t>nifedipine</a:t>
            </a:r>
            <a:r>
              <a:rPr lang="en-US" sz="2400" dirty="0"/>
              <a:t>), and </a:t>
            </a:r>
            <a:r>
              <a:rPr lang="en-US" sz="2400" dirty="0" err="1"/>
              <a:t>immunosuppressants</a:t>
            </a:r>
            <a:r>
              <a:rPr lang="en-US" sz="2400" dirty="0"/>
              <a:t>(cyclosporine)</a:t>
            </a:r>
          </a:p>
          <a:p>
            <a:r>
              <a:rPr lang="en-US" sz="2400" dirty="0"/>
              <a:t>Results in impaired oral hygiene, biofilm accumulation, and gingival inflammation</a:t>
            </a:r>
          </a:p>
          <a:p>
            <a:r>
              <a:rPr lang="en-US" sz="2400" dirty="0"/>
              <a:t>lesions usually develop fast and become chronic over time  </a:t>
            </a:r>
          </a:p>
          <a:p>
            <a:r>
              <a:rPr lang="en-US" sz="2400" dirty="0"/>
              <a:t>The first signs of overgrowth can be observed as early as 3 months of drug use as a localized nodular enlargement of the interdental papilla.</a:t>
            </a:r>
          </a:p>
          <a:p>
            <a:r>
              <a:rPr lang="en-US" sz="2400" dirty="0"/>
              <a:t> the lesions expand and in some cases cover the crowns of the </a:t>
            </a:r>
            <a:r>
              <a:rPr lang="en-US" sz="2400" dirty="0" smtClean="0"/>
              <a:t>teeth - complete </a:t>
            </a:r>
            <a:r>
              <a:rPr lang="en-US" sz="2400" dirty="0"/>
              <a:t>coverage of dental surfaces </a:t>
            </a:r>
          </a:p>
        </p:txBody>
      </p:sp>
      <p:pic>
        <p:nvPicPr>
          <p:cNvPr id="2" name="Picture 3">
            <a:extLst>
              <a:ext uri="{FF2B5EF4-FFF2-40B4-BE49-F238E27FC236}">
                <a16:creationId xmlns:a16="http://schemas.microsoft.com/office/drawing/2014/main" xmlns="" id="{5EBAF9AD-D314-0840-B59B-22C6C7E4FF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132" y="3928374"/>
            <a:ext cx="8128000" cy="3198486"/>
          </a:xfrm>
          <a:prstGeom prst="rect">
            <a:avLst/>
          </a:prstGeom>
        </p:spPr>
      </p:pic>
    </p:spTree>
    <p:extLst>
      <p:ext uri="{BB962C8B-B14F-4D97-AF65-F5344CB8AC3E}">
        <p14:creationId xmlns:p14="http://schemas.microsoft.com/office/powerpoint/2010/main" val="2208005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A1FDA26-3457-D645-AB73-EC3565782BE7}"/>
              </a:ext>
            </a:extLst>
          </p:cNvPr>
          <p:cNvSpPr>
            <a:spLocks noGrp="1"/>
          </p:cNvSpPr>
          <p:nvPr>
            <p:ph sz="half" idx="1"/>
          </p:nvPr>
        </p:nvSpPr>
        <p:spPr>
          <a:xfrm>
            <a:off x="827169" y="330273"/>
            <a:ext cx="4271771" cy="3101982"/>
          </a:xfrm>
        </p:spPr>
        <p:txBody>
          <a:bodyPr>
            <a:noAutofit/>
          </a:bodyPr>
          <a:lstStyle/>
          <a:p>
            <a:r>
              <a:rPr lang="en-US" sz="2800" dirty="0" smtClean="0"/>
              <a:t>degree </a:t>
            </a:r>
            <a:r>
              <a:rPr lang="en-US" sz="2800" dirty="0"/>
              <a:t>of fibrosis and inflammation depend on </a:t>
            </a:r>
            <a:r>
              <a:rPr lang="en-US" sz="2800" dirty="0" smtClean="0"/>
              <a:t>the </a:t>
            </a:r>
          </a:p>
          <a:p>
            <a:r>
              <a:rPr lang="en-US" sz="2800" dirty="0" smtClean="0"/>
              <a:t>- </a:t>
            </a:r>
            <a:r>
              <a:rPr lang="en-US" sz="2800" dirty="0"/>
              <a:t>dose, duration, and type of </a:t>
            </a:r>
            <a:r>
              <a:rPr lang="en-US" sz="2800" b="1" dirty="0" smtClean="0"/>
              <a:t>drug</a:t>
            </a:r>
            <a:endParaRPr lang="en-US" sz="2800" b="1" dirty="0"/>
          </a:p>
          <a:p>
            <a:pPr>
              <a:buFontTx/>
              <a:buChar char="-"/>
            </a:pPr>
            <a:r>
              <a:rPr lang="en-US" sz="2800" b="1" dirty="0"/>
              <a:t>Oral hygiene</a:t>
            </a:r>
            <a:r>
              <a:rPr lang="en-US" sz="2800" dirty="0"/>
              <a:t>; </a:t>
            </a:r>
          </a:p>
          <a:p>
            <a:pPr>
              <a:buFontTx/>
              <a:buChar char="-"/>
            </a:pPr>
            <a:r>
              <a:rPr lang="en-US" sz="2800" b="1" dirty="0"/>
              <a:t>individual susceptibility</a:t>
            </a:r>
            <a:r>
              <a:rPr lang="en-US" sz="2800" dirty="0"/>
              <a:t>, including genetic factors; and </a:t>
            </a:r>
          </a:p>
          <a:p>
            <a:pPr>
              <a:buFontTx/>
              <a:buChar char="-"/>
            </a:pPr>
            <a:r>
              <a:rPr lang="en-US" sz="2800" b="1" dirty="0"/>
              <a:t>environmental influences</a:t>
            </a:r>
          </a:p>
        </p:txBody>
      </p:sp>
      <p:pic>
        <p:nvPicPr>
          <p:cNvPr id="5" name="Picture 5">
            <a:extLst>
              <a:ext uri="{FF2B5EF4-FFF2-40B4-BE49-F238E27FC236}">
                <a16:creationId xmlns:a16="http://schemas.microsoft.com/office/drawing/2014/main" xmlns="" id="{DE0C27C6-9021-944A-A994-221B15271022}"/>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2157" t="35275" r="50802" b="20187"/>
          <a:stretch/>
        </p:blipFill>
        <p:spPr>
          <a:xfrm>
            <a:off x="6857999" y="2286000"/>
            <a:ext cx="5334001" cy="3454026"/>
          </a:xfrm>
          <a:prstGeom prst="rect">
            <a:avLst/>
          </a:prstGeom>
        </p:spPr>
      </p:pic>
    </p:spTree>
    <p:extLst>
      <p:ext uri="{BB962C8B-B14F-4D97-AF65-F5344CB8AC3E}">
        <p14:creationId xmlns:p14="http://schemas.microsoft.com/office/powerpoint/2010/main" val="2845017420"/>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2132</Words>
  <Application>Microsoft Office PowerPoint</Application>
  <PresentationFormat>Widescreen</PresentationFormat>
  <Paragraphs>272</Paragraphs>
  <Slides>70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70</vt:i4>
      </vt:variant>
    </vt:vector>
  </HeadingPairs>
  <TitlesOfParts>
    <vt:vector size="74" baseType="lpstr">
      <vt:lpstr>Arial</vt:lpstr>
      <vt:lpstr>Calibri</vt:lpstr>
      <vt:lpstr>Gill Sans MT</vt:lpstr>
      <vt:lpstr>Parcel</vt:lpstr>
      <vt:lpstr>Gingival enlargement</vt:lpstr>
      <vt:lpstr>PowerPoint Presentation</vt:lpstr>
      <vt:lpstr>PowerPoint Presentation</vt:lpstr>
      <vt:lpstr>PowerPoint Presentation</vt:lpstr>
      <vt:lpstr>PowerPoint Presentation</vt:lpstr>
      <vt:lpstr>Chronic inflammatory enlargement</vt:lpstr>
      <vt:lpstr>Drug induced gingival enlargement</vt:lpstr>
      <vt:lpstr>PowerPoint Presentation</vt:lpstr>
      <vt:lpstr>PowerPoint Presentation</vt:lpstr>
      <vt:lpstr>Anticonvulsants</vt:lpstr>
      <vt:lpstr>Calcium Channel Blockers </vt:lpstr>
      <vt:lpstr>Immunosuppressants</vt:lpstr>
      <vt:lpstr>Histopathology</vt:lpstr>
      <vt:lpstr>Pathogenesis of Drug-Induced Gingival Overgrowth</vt:lpstr>
      <vt:lpstr>treatment</vt:lpstr>
      <vt:lpstr>Gingival Overgrowth Associated With Systemic Conditions</vt:lpstr>
      <vt:lpstr>Pregnancy-Associated Gingival Overgrowth</vt:lpstr>
      <vt:lpstr>Clinical Manifestations</vt:lpstr>
      <vt:lpstr>PowerPoint Presentation</vt:lpstr>
      <vt:lpstr>PowerPoint Presentation</vt:lpstr>
      <vt:lpstr>PowerPoint Presentation</vt:lpstr>
      <vt:lpstr>Etiology </vt:lpstr>
      <vt:lpstr>histopathology</vt:lpstr>
      <vt:lpstr>Treatment </vt:lpstr>
      <vt:lpstr>PowerPoint Presentation</vt:lpstr>
      <vt:lpstr>Puberty-Associated Gingival Overgrowth</vt:lpstr>
      <vt:lpstr> Clinical Manifestations</vt:lpstr>
      <vt:lpstr>Etiology </vt:lpstr>
      <vt:lpstr>Histopathology </vt:lpstr>
      <vt:lpstr>Treatment</vt:lpstr>
      <vt:lpstr>Nutrition-Associated Gingival Overgrowth  scurvy</vt:lpstr>
      <vt:lpstr>Clinical Manifestations </vt:lpstr>
      <vt:lpstr>Etiology</vt:lpstr>
      <vt:lpstr>Histopathology</vt:lpstr>
      <vt:lpstr>Treatment</vt:lpstr>
      <vt:lpstr>Gingival Overgrowth Associated With Systemic Diseases</vt:lpstr>
      <vt:lpstr>Leukemia-Associated Gingival Overgrowth</vt:lpstr>
      <vt:lpstr>Clinical Manifestations </vt:lpstr>
      <vt:lpstr>PowerPoint Presentation</vt:lpstr>
      <vt:lpstr>Histopathology</vt:lpstr>
      <vt:lpstr>Wegener Granulomatosis</vt:lpstr>
      <vt:lpstr>Clinical Manifestations</vt:lpstr>
      <vt:lpstr>Etiology </vt:lpstr>
      <vt:lpstr>Histopathology</vt:lpstr>
      <vt:lpstr>Sarcoidosis</vt:lpstr>
      <vt:lpstr>Clinical Manifestations </vt:lpstr>
      <vt:lpstr>Histopathology </vt:lpstr>
      <vt:lpstr>Gingival Fibromatosis</vt:lpstr>
      <vt:lpstr>Clinical Manifestations</vt:lpstr>
      <vt:lpstr>PowerPoint Presentation</vt:lpstr>
      <vt:lpstr>Etiology</vt:lpstr>
      <vt:lpstr>PowerPoint Presentation</vt:lpstr>
      <vt:lpstr>Histopathology</vt:lpstr>
      <vt:lpstr>Treatment</vt:lpstr>
      <vt:lpstr>False enlargement</vt:lpstr>
      <vt:lpstr>Underlying osseous lesions</vt:lpstr>
      <vt:lpstr>Underlying dental tissues</vt:lpstr>
      <vt:lpstr>Neoplastic enlargement  (gingival tumors)</vt:lpstr>
      <vt:lpstr>Benign tumor of gingiva</vt:lpstr>
      <vt:lpstr>Epulis</vt:lpstr>
      <vt:lpstr>Fibroma</vt:lpstr>
      <vt:lpstr>Papilloma</vt:lpstr>
      <vt:lpstr>Peripheral giant cell granulomas</vt:lpstr>
      <vt:lpstr>PowerPoint Presentation</vt:lpstr>
      <vt:lpstr>Gingival cyst</vt:lpstr>
      <vt:lpstr>PowerPoint Presentation</vt:lpstr>
      <vt:lpstr>Malignant tumors of gingiva</vt:lpstr>
      <vt:lpstr>Squamous cell carcinoma</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Gingival enlargement</dc:title>
  <cp:lastModifiedBy>Saumya John</cp:lastModifiedBy>
  <cp:revision>492</cp:revision>
  <dcterms:modified xsi:type="dcterms:W3CDTF">2022-07-22T03:31:35Z</dcterms:modified>
</cp:coreProperties>
</file>