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9" r:id="rId6"/>
    <p:sldId id="262" r:id="rId7"/>
    <p:sldId id="263" r:id="rId8"/>
    <p:sldId id="260" r:id="rId9"/>
    <p:sldId id="264" r:id="rId10"/>
    <p:sldId id="261" r:id="rId11"/>
    <p:sldId id="257" r:id="rId12"/>
    <p:sldId id="266" r:id="rId13"/>
    <p:sldId id="267" r:id="rId14"/>
    <p:sldId id="271" r:id="rId15"/>
    <p:sldId id="258"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2FA3E-CB63-4819-8887-5D7217B65691}" v="48" dt="2023-03-31T07:09:02.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1" autoAdjust="0"/>
    <p:restoredTop sz="74583" autoAdjust="0"/>
  </p:normalViewPr>
  <p:slideViewPr>
    <p:cSldViewPr snapToGrid="0">
      <p:cViewPr varScale="1">
        <p:scale>
          <a:sx n="50" d="100"/>
          <a:sy n="50" d="100"/>
        </p:scale>
        <p:origin x="12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Cardinal" userId="c399c26d-7fe4-4be3-a36a-7befb65ad026" providerId="ADAL" clId="{3452FA3E-CB63-4819-8887-5D7217B65691}"/>
    <pc:docChg chg="undo custSel addSld delSld modSld sldOrd">
      <pc:chgData name="Scott Cardinal" userId="c399c26d-7fe4-4be3-a36a-7befb65ad026" providerId="ADAL" clId="{3452FA3E-CB63-4819-8887-5D7217B65691}" dt="2023-03-31T07:29:41.944" v="4536" actId="20577"/>
      <pc:docMkLst>
        <pc:docMk/>
      </pc:docMkLst>
      <pc:sldChg chg="addSp delSp modSp mod setBg modNotesTx">
        <pc:chgData name="Scott Cardinal" userId="c399c26d-7fe4-4be3-a36a-7befb65ad026" providerId="ADAL" clId="{3452FA3E-CB63-4819-8887-5D7217B65691}" dt="2023-03-31T07:24:31.747" v="4499" actId="26606"/>
        <pc:sldMkLst>
          <pc:docMk/>
          <pc:sldMk cId="1495975685" sldId="256"/>
        </pc:sldMkLst>
        <pc:spChg chg="mod">
          <ac:chgData name="Scott Cardinal" userId="c399c26d-7fe4-4be3-a36a-7befb65ad026" providerId="ADAL" clId="{3452FA3E-CB63-4819-8887-5D7217B65691}" dt="2023-03-31T07:24:31.747" v="4499" actId="26606"/>
          <ac:spMkLst>
            <pc:docMk/>
            <pc:sldMk cId="1495975685" sldId="256"/>
            <ac:spMk id="2" creationId="{00000000-0000-0000-0000-000000000000}"/>
          </ac:spMkLst>
        </pc:spChg>
        <pc:spChg chg="mod">
          <ac:chgData name="Scott Cardinal" userId="c399c26d-7fe4-4be3-a36a-7befb65ad026" providerId="ADAL" clId="{3452FA3E-CB63-4819-8887-5D7217B65691}" dt="2023-03-31T07:24:31.747" v="4499" actId="26606"/>
          <ac:spMkLst>
            <pc:docMk/>
            <pc:sldMk cId="1495975685" sldId="256"/>
            <ac:spMk id="3" creationId="{00000000-0000-0000-0000-000000000000}"/>
          </ac:spMkLst>
        </pc:spChg>
        <pc:spChg chg="add del">
          <ac:chgData name="Scott Cardinal" userId="c399c26d-7fe4-4be3-a36a-7befb65ad026" providerId="ADAL" clId="{3452FA3E-CB63-4819-8887-5D7217B65691}" dt="2023-03-31T07:24:31.747" v="4499" actId="26606"/>
          <ac:spMkLst>
            <pc:docMk/>
            <pc:sldMk cId="1495975685" sldId="256"/>
            <ac:spMk id="9" creationId="{F609FF9A-4FCE-468E-A86A-C9AB525EAE71}"/>
          </ac:spMkLst>
        </pc:spChg>
        <pc:spChg chg="add del">
          <ac:chgData name="Scott Cardinal" userId="c399c26d-7fe4-4be3-a36a-7befb65ad026" providerId="ADAL" clId="{3452FA3E-CB63-4819-8887-5D7217B65691}" dt="2023-03-31T07:24:31.747" v="4499" actId="26606"/>
          <ac:spMkLst>
            <pc:docMk/>
            <pc:sldMk cId="1495975685" sldId="256"/>
            <ac:spMk id="11" creationId="{021E12D4-3A88-428D-8E5E-AF1AFD923D63}"/>
          </ac:spMkLst>
        </pc:spChg>
        <pc:spChg chg="add del">
          <ac:chgData name="Scott Cardinal" userId="c399c26d-7fe4-4be3-a36a-7befb65ad026" providerId="ADAL" clId="{3452FA3E-CB63-4819-8887-5D7217B65691}" dt="2023-03-31T07:24:25.844" v="4496" actId="26606"/>
          <ac:spMkLst>
            <pc:docMk/>
            <pc:sldMk cId="1495975685" sldId="256"/>
            <ac:spMk id="16" creationId="{A0A2B7F3-65A0-4CC5-8310-3252C59E025D}"/>
          </ac:spMkLst>
        </pc:spChg>
        <pc:spChg chg="add del">
          <ac:chgData name="Scott Cardinal" userId="c399c26d-7fe4-4be3-a36a-7befb65ad026" providerId="ADAL" clId="{3452FA3E-CB63-4819-8887-5D7217B65691}" dt="2023-03-31T07:24:31.724" v="4498" actId="26606"/>
          <ac:spMkLst>
            <pc:docMk/>
            <pc:sldMk cId="1495975685" sldId="256"/>
            <ac:spMk id="18" creationId="{178FB36B-5BFE-42CA-BC60-1115E0D95EEC}"/>
          </ac:spMkLst>
        </pc:spChg>
        <pc:spChg chg="add del">
          <ac:chgData name="Scott Cardinal" userId="c399c26d-7fe4-4be3-a36a-7befb65ad026" providerId="ADAL" clId="{3452FA3E-CB63-4819-8887-5D7217B65691}" dt="2023-03-31T07:24:31.724" v="4498" actId="26606"/>
          <ac:spMkLst>
            <pc:docMk/>
            <pc:sldMk cId="1495975685" sldId="256"/>
            <ac:spMk id="19" creationId="{ECC07320-C2CA-4E29-8481-9D9E143C7788}"/>
          </ac:spMkLst>
        </pc:spChg>
        <pc:spChg chg="add">
          <ac:chgData name="Scott Cardinal" userId="c399c26d-7fe4-4be3-a36a-7befb65ad026" providerId="ADAL" clId="{3452FA3E-CB63-4819-8887-5D7217B65691}" dt="2023-03-31T07:24:31.747" v="4499" actId="26606"/>
          <ac:spMkLst>
            <pc:docMk/>
            <pc:sldMk cId="1495975685" sldId="256"/>
            <ac:spMk id="21" creationId="{A0A2B7F3-65A0-4CC5-8310-3252C59E025D}"/>
          </ac:spMkLst>
        </pc:spChg>
        <pc:picChg chg="add mod ord">
          <ac:chgData name="Scott Cardinal" userId="c399c26d-7fe4-4be3-a36a-7befb65ad026" providerId="ADAL" clId="{3452FA3E-CB63-4819-8887-5D7217B65691}" dt="2023-03-31T07:24:31.747" v="4499" actId="26606"/>
          <ac:picMkLst>
            <pc:docMk/>
            <pc:sldMk cId="1495975685" sldId="256"/>
            <ac:picMk id="5" creationId="{FCEB312A-0D4F-C76A-D46A-E6EF128907DE}"/>
          </ac:picMkLst>
        </pc:picChg>
      </pc:sldChg>
      <pc:sldChg chg="addSp delSp modSp mod ord modNotesTx">
        <pc:chgData name="Scott Cardinal" userId="c399c26d-7fe4-4be3-a36a-7befb65ad026" providerId="ADAL" clId="{3452FA3E-CB63-4819-8887-5D7217B65691}" dt="2023-03-31T06:33:26.643" v="2507"/>
        <pc:sldMkLst>
          <pc:docMk/>
          <pc:sldMk cId="219563450" sldId="257"/>
        </pc:sldMkLst>
        <pc:spChg chg="mod">
          <ac:chgData name="Scott Cardinal" userId="c399c26d-7fe4-4be3-a36a-7befb65ad026" providerId="ADAL" clId="{3452FA3E-CB63-4819-8887-5D7217B65691}" dt="2023-03-31T01:25:51.181" v="414" actId="20577"/>
          <ac:spMkLst>
            <pc:docMk/>
            <pc:sldMk cId="219563450" sldId="257"/>
            <ac:spMk id="2" creationId="{00000000-0000-0000-0000-000000000000}"/>
          </ac:spMkLst>
        </pc:spChg>
        <pc:spChg chg="add del mod">
          <ac:chgData name="Scott Cardinal" userId="c399c26d-7fe4-4be3-a36a-7befb65ad026" providerId="ADAL" clId="{3452FA3E-CB63-4819-8887-5D7217B65691}" dt="2023-03-31T05:22:14.869" v="794" actId="478"/>
          <ac:spMkLst>
            <pc:docMk/>
            <pc:sldMk cId="219563450" sldId="257"/>
            <ac:spMk id="3" creationId="{FB3EBCC3-3F2F-A1E4-FE99-C05DECEAE630}"/>
          </ac:spMkLst>
        </pc:spChg>
        <pc:spChg chg="add del mod">
          <ac:chgData name="Scott Cardinal" userId="c399c26d-7fe4-4be3-a36a-7befb65ad026" providerId="ADAL" clId="{3452FA3E-CB63-4819-8887-5D7217B65691}" dt="2023-03-31T06:22:09.371" v="2073" actId="21"/>
          <ac:spMkLst>
            <pc:docMk/>
            <pc:sldMk cId="219563450" sldId="257"/>
            <ac:spMk id="6" creationId="{E689DF93-9578-64FA-DD9C-9D7D43C8E4C2}"/>
          </ac:spMkLst>
        </pc:spChg>
        <pc:spChg chg="add mod">
          <ac:chgData name="Scott Cardinal" userId="c399c26d-7fe4-4be3-a36a-7befb65ad026" providerId="ADAL" clId="{3452FA3E-CB63-4819-8887-5D7217B65691}" dt="2023-03-31T06:21:55.709" v="2072" actId="1076"/>
          <ac:spMkLst>
            <pc:docMk/>
            <pc:sldMk cId="219563450" sldId="257"/>
            <ac:spMk id="7" creationId="{23AF9E99-6DC6-30A6-029E-CB38822858D0}"/>
          </ac:spMkLst>
        </pc:spChg>
        <pc:picChg chg="mod">
          <ac:chgData name="Scott Cardinal" userId="c399c26d-7fe4-4be3-a36a-7befb65ad026" providerId="ADAL" clId="{3452FA3E-CB63-4819-8887-5D7217B65691}" dt="2023-03-31T05:55:50.661" v="1711" actId="14100"/>
          <ac:picMkLst>
            <pc:docMk/>
            <pc:sldMk cId="219563450" sldId="257"/>
            <ac:picMk id="4" creationId="{1DF66F53-D195-29AD-A8B7-98A4C4BAE26E}"/>
          </ac:picMkLst>
        </pc:picChg>
        <pc:picChg chg="add del mod">
          <ac:chgData name="Scott Cardinal" userId="c399c26d-7fe4-4be3-a36a-7befb65ad026" providerId="ADAL" clId="{3452FA3E-CB63-4819-8887-5D7217B65691}" dt="2023-03-31T05:56:24.545" v="1730" actId="21"/>
          <ac:picMkLst>
            <pc:docMk/>
            <pc:sldMk cId="219563450" sldId="257"/>
            <ac:picMk id="5" creationId="{B73EBFE1-9243-1032-1D53-186481D29073}"/>
          </ac:picMkLst>
        </pc:picChg>
      </pc:sldChg>
      <pc:sldChg chg="addSp delSp modSp mod setBg">
        <pc:chgData name="Scott Cardinal" userId="c399c26d-7fe4-4be3-a36a-7befb65ad026" providerId="ADAL" clId="{3452FA3E-CB63-4819-8887-5D7217B65691}" dt="2023-03-31T07:22:25.173" v="4481" actId="14100"/>
        <pc:sldMkLst>
          <pc:docMk/>
          <pc:sldMk cId="253630563" sldId="258"/>
        </pc:sldMkLst>
        <pc:spChg chg="mod">
          <ac:chgData name="Scott Cardinal" userId="c399c26d-7fe4-4be3-a36a-7befb65ad026" providerId="ADAL" clId="{3452FA3E-CB63-4819-8887-5D7217B65691}" dt="2023-03-31T07:20:21.976" v="4467" actId="26606"/>
          <ac:spMkLst>
            <pc:docMk/>
            <pc:sldMk cId="253630563" sldId="258"/>
            <ac:spMk id="2" creationId="{00000000-0000-0000-0000-000000000000}"/>
          </ac:spMkLst>
        </pc:spChg>
        <pc:spChg chg="add del mod">
          <ac:chgData name="Scott Cardinal" userId="c399c26d-7fe4-4be3-a36a-7befb65ad026" providerId="ADAL" clId="{3452FA3E-CB63-4819-8887-5D7217B65691}" dt="2023-03-31T07:20:21.976" v="4467" actId="26606"/>
          <ac:spMkLst>
            <pc:docMk/>
            <pc:sldMk cId="253630563" sldId="258"/>
            <ac:spMk id="3" creationId="{00000000-0000-0000-0000-000000000000}"/>
          </ac:spMkLst>
        </pc:spChg>
        <pc:spChg chg="add del">
          <ac:chgData name="Scott Cardinal" userId="c399c26d-7fe4-4be3-a36a-7befb65ad026" providerId="ADAL" clId="{3452FA3E-CB63-4819-8887-5D7217B65691}" dt="2023-03-31T07:19:49.988" v="4460" actId="26606"/>
          <ac:spMkLst>
            <pc:docMk/>
            <pc:sldMk cId="253630563" sldId="258"/>
            <ac:spMk id="8" creationId="{A0339EE9-5436-4860-BBFC-7CD7C90DBAE8}"/>
          </ac:spMkLst>
        </pc:spChg>
        <pc:spChg chg="add del">
          <ac:chgData name="Scott Cardinal" userId="c399c26d-7fe4-4be3-a36a-7befb65ad026" providerId="ADAL" clId="{3452FA3E-CB63-4819-8887-5D7217B65691}" dt="2023-03-31T07:19:57.759" v="4462" actId="26606"/>
          <ac:spMkLst>
            <pc:docMk/>
            <pc:sldMk cId="253630563" sldId="258"/>
            <ac:spMk id="9" creationId="{98DED6BC-9A3E-48D4-AD7C-A56D63F547E8}"/>
          </ac:spMkLst>
        </pc:spChg>
        <pc:spChg chg="add del">
          <ac:chgData name="Scott Cardinal" userId="c399c26d-7fe4-4be3-a36a-7befb65ad026" providerId="ADAL" clId="{3452FA3E-CB63-4819-8887-5D7217B65691}" dt="2023-03-31T07:19:49.988" v="4460" actId="26606"/>
          <ac:spMkLst>
            <pc:docMk/>
            <pc:sldMk cId="253630563" sldId="258"/>
            <ac:spMk id="10" creationId="{AA770EBD-5B77-46EC-BF58-EF27ACD6B47C}"/>
          </ac:spMkLst>
        </pc:spChg>
        <pc:spChg chg="add del">
          <ac:chgData name="Scott Cardinal" userId="c399c26d-7fe4-4be3-a36a-7befb65ad026" providerId="ADAL" clId="{3452FA3E-CB63-4819-8887-5D7217B65691}" dt="2023-03-31T07:19:57.759" v="4462" actId="26606"/>
          <ac:spMkLst>
            <pc:docMk/>
            <pc:sldMk cId="253630563" sldId="258"/>
            <ac:spMk id="11" creationId="{6B6E033A-DB2E-49B8-B600-B38E0C280263}"/>
          </ac:spMkLst>
        </pc:spChg>
        <pc:spChg chg="add del">
          <ac:chgData name="Scott Cardinal" userId="c399c26d-7fe4-4be3-a36a-7befb65ad026" providerId="ADAL" clId="{3452FA3E-CB63-4819-8887-5D7217B65691}" dt="2023-03-31T07:20:01.404" v="4464" actId="26606"/>
          <ac:spMkLst>
            <pc:docMk/>
            <pc:sldMk cId="253630563" sldId="258"/>
            <ac:spMk id="13" creationId="{04812C46-200A-4DEB-A05E-3ED6C68C2387}"/>
          </ac:spMkLst>
        </pc:spChg>
        <pc:spChg chg="add del">
          <ac:chgData name="Scott Cardinal" userId="c399c26d-7fe4-4be3-a36a-7befb65ad026" providerId="ADAL" clId="{3452FA3E-CB63-4819-8887-5D7217B65691}" dt="2023-03-31T07:20:01.404" v="4464" actId="26606"/>
          <ac:spMkLst>
            <pc:docMk/>
            <pc:sldMk cId="253630563" sldId="258"/>
            <ac:spMk id="15" creationId="{D1EA859B-E555-4109-94F3-6700E046E008}"/>
          </ac:spMkLst>
        </pc:spChg>
        <pc:spChg chg="add del">
          <ac:chgData name="Scott Cardinal" userId="c399c26d-7fe4-4be3-a36a-7befb65ad026" providerId="ADAL" clId="{3452FA3E-CB63-4819-8887-5D7217B65691}" dt="2023-03-31T07:20:01.404" v="4464" actId="26606"/>
          <ac:spMkLst>
            <pc:docMk/>
            <pc:sldMk cId="253630563" sldId="258"/>
            <ac:spMk id="16" creationId="{00000000-0000-0000-0000-000000000000}"/>
          </ac:spMkLst>
        </pc:spChg>
        <pc:spChg chg="add del">
          <ac:chgData name="Scott Cardinal" userId="c399c26d-7fe4-4be3-a36a-7befb65ad026" providerId="ADAL" clId="{3452FA3E-CB63-4819-8887-5D7217B65691}" dt="2023-03-31T07:20:21.962" v="4466" actId="26606"/>
          <ac:spMkLst>
            <pc:docMk/>
            <pc:sldMk cId="253630563" sldId="258"/>
            <ac:spMk id="18" creationId="{79BB35BC-D5C2-4C8B-A22A-A71E6191913B}"/>
          </ac:spMkLst>
        </pc:spChg>
        <pc:spChg chg="add del">
          <ac:chgData name="Scott Cardinal" userId="c399c26d-7fe4-4be3-a36a-7befb65ad026" providerId="ADAL" clId="{3452FA3E-CB63-4819-8887-5D7217B65691}" dt="2023-03-31T07:20:21.962" v="4466" actId="26606"/>
          <ac:spMkLst>
            <pc:docMk/>
            <pc:sldMk cId="253630563" sldId="258"/>
            <ac:spMk id="20" creationId="{00000000-0000-0000-0000-000000000000}"/>
          </ac:spMkLst>
        </pc:spChg>
        <pc:spChg chg="add">
          <ac:chgData name="Scott Cardinal" userId="c399c26d-7fe4-4be3-a36a-7befb65ad026" providerId="ADAL" clId="{3452FA3E-CB63-4819-8887-5D7217B65691}" dt="2023-03-31T07:20:21.976" v="4467" actId="26606"/>
          <ac:spMkLst>
            <pc:docMk/>
            <pc:sldMk cId="253630563" sldId="258"/>
            <ac:spMk id="22" creationId="{A0339EE9-5436-4860-BBFC-7CD7C90DBAE8}"/>
          </ac:spMkLst>
        </pc:spChg>
        <pc:spChg chg="add">
          <ac:chgData name="Scott Cardinal" userId="c399c26d-7fe4-4be3-a36a-7befb65ad026" providerId="ADAL" clId="{3452FA3E-CB63-4819-8887-5D7217B65691}" dt="2023-03-31T07:20:21.976" v="4467" actId="26606"/>
          <ac:spMkLst>
            <pc:docMk/>
            <pc:sldMk cId="253630563" sldId="258"/>
            <ac:spMk id="23" creationId="{AA770EBD-5B77-46EC-BF58-EF27ACD6B47C}"/>
          </ac:spMkLst>
        </pc:spChg>
        <pc:spChg chg="add mod">
          <ac:chgData name="Scott Cardinal" userId="c399c26d-7fe4-4be3-a36a-7befb65ad026" providerId="ADAL" clId="{3452FA3E-CB63-4819-8887-5D7217B65691}" dt="2023-03-31T07:22:25.173" v="4481" actId="14100"/>
          <ac:spMkLst>
            <pc:docMk/>
            <pc:sldMk cId="253630563" sldId="258"/>
            <ac:spMk id="24" creationId="{00000000-0000-0000-0000-000000000000}"/>
          </ac:spMkLst>
        </pc:spChg>
        <pc:graphicFrameChg chg="add del">
          <ac:chgData name="Scott Cardinal" userId="c399c26d-7fe4-4be3-a36a-7befb65ad026" providerId="ADAL" clId="{3452FA3E-CB63-4819-8887-5D7217B65691}" dt="2023-03-31T07:19:57.759" v="4462" actId="26606"/>
          <ac:graphicFrameMkLst>
            <pc:docMk/>
            <pc:sldMk cId="253630563" sldId="258"/>
            <ac:graphicFrameMk id="5" creationId="{B21F5DFC-9E18-ED68-6F30-CB1ADCD98D3A}"/>
          </ac:graphicFrameMkLst>
        </pc:graphicFrameChg>
        <pc:picChg chg="add del">
          <ac:chgData name="Scott Cardinal" userId="c399c26d-7fe4-4be3-a36a-7befb65ad026" providerId="ADAL" clId="{3452FA3E-CB63-4819-8887-5D7217B65691}" dt="2023-03-31T07:20:01.404" v="4464" actId="26606"/>
          <ac:picMkLst>
            <pc:docMk/>
            <pc:sldMk cId="253630563" sldId="258"/>
            <ac:picMk id="14" creationId="{FACB79FF-3818-964E-E6FB-9C47CB491ECB}"/>
          </ac:picMkLst>
        </pc:picChg>
        <pc:picChg chg="add del">
          <ac:chgData name="Scott Cardinal" userId="c399c26d-7fe4-4be3-a36a-7befb65ad026" providerId="ADAL" clId="{3452FA3E-CB63-4819-8887-5D7217B65691}" dt="2023-03-31T07:20:21.962" v="4466" actId="26606"/>
          <ac:picMkLst>
            <pc:docMk/>
            <pc:sldMk cId="253630563" sldId="258"/>
            <ac:picMk id="19" creationId="{FE52A38C-2D4E-9494-D8B3-BCA7EB05B567}"/>
          </ac:picMkLst>
        </pc:picChg>
      </pc:sldChg>
      <pc:sldChg chg="modNotesTx">
        <pc:chgData name="Scott Cardinal" userId="c399c26d-7fe4-4be3-a36a-7befb65ad026" providerId="ADAL" clId="{3452FA3E-CB63-4819-8887-5D7217B65691}" dt="2023-03-31T06:30:46.769" v="2487"/>
        <pc:sldMkLst>
          <pc:docMk/>
          <pc:sldMk cId="4127258452" sldId="259"/>
        </pc:sldMkLst>
      </pc:sldChg>
      <pc:sldChg chg="addSp delSp modSp mod setBg modClrScheme chgLayout modNotesTx">
        <pc:chgData name="Scott Cardinal" userId="c399c26d-7fe4-4be3-a36a-7befb65ad026" providerId="ADAL" clId="{3452FA3E-CB63-4819-8887-5D7217B65691}" dt="2023-03-31T07:25:42.492" v="4526" actId="403"/>
        <pc:sldMkLst>
          <pc:docMk/>
          <pc:sldMk cId="4174180144" sldId="260"/>
        </pc:sldMkLst>
        <pc:spChg chg="del mod ord">
          <ac:chgData name="Scott Cardinal" userId="c399c26d-7fe4-4be3-a36a-7befb65ad026" providerId="ADAL" clId="{3452FA3E-CB63-4819-8887-5D7217B65691}" dt="2023-03-31T00:46:27.923" v="0" actId="700"/>
          <ac:spMkLst>
            <pc:docMk/>
            <pc:sldMk cId="4174180144" sldId="260"/>
            <ac:spMk id="2" creationId="{BFA714B7-30A3-E2E3-E5A1-4D2BC5EBA0B2}"/>
          </ac:spMkLst>
        </pc:spChg>
        <pc:spChg chg="del mod ord">
          <ac:chgData name="Scott Cardinal" userId="c399c26d-7fe4-4be3-a36a-7befb65ad026" providerId="ADAL" clId="{3452FA3E-CB63-4819-8887-5D7217B65691}" dt="2023-03-31T00:46:27.923" v="0" actId="700"/>
          <ac:spMkLst>
            <pc:docMk/>
            <pc:sldMk cId="4174180144" sldId="260"/>
            <ac:spMk id="3" creationId="{7290536D-FC88-8F23-DDC6-4FD4210ABBCC}"/>
          </ac:spMkLst>
        </pc:spChg>
        <pc:spChg chg="add mod ord">
          <ac:chgData name="Scott Cardinal" userId="c399c26d-7fe4-4be3-a36a-7befb65ad026" providerId="ADAL" clId="{3452FA3E-CB63-4819-8887-5D7217B65691}" dt="2023-03-31T01:25:05.525" v="397" actId="26606"/>
          <ac:spMkLst>
            <pc:docMk/>
            <pc:sldMk cId="4174180144" sldId="260"/>
            <ac:spMk id="4" creationId="{EC3E45DF-F3F9-E177-EB58-5324B63F9CF4}"/>
          </ac:spMkLst>
        </pc:spChg>
        <pc:spChg chg="add del mod ord">
          <ac:chgData name="Scott Cardinal" userId="c399c26d-7fe4-4be3-a36a-7befb65ad026" providerId="ADAL" clId="{3452FA3E-CB63-4819-8887-5D7217B65691}" dt="2023-03-31T01:19:51.491" v="372" actId="931"/>
          <ac:spMkLst>
            <pc:docMk/>
            <pc:sldMk cId="4174180144" sldId="260"/>
            <ac:spMk id="5" creationId="{B9C340D5-2E9B-CF55-7A9D-3108AAAA094F}"/>
          </ac:spMkLst>
        </pc:spChg>
        <pc:spChg chg="add mod ord">
          <ac:chgData name="Scott Cardinal" userId="c399c26d-7fe4-4be3-a36a-7befb65ad026" providerId="ADAL" clId="{3452FA3E-CB63-4819-8887-5D7217B65691}" dt="2023-03-31T07:25:42.492" v="4526" actId="403"/>
          <ac:spMkLst>
            <pc:docMk/>
            <pc:sldMk cId="4174180144" sldId="260"/>
            <ac:spMk id="6" creationId="{DBD1173F-26A1-0315-2778-C75BCAA5564C}"/>
          </ac:spMkLst>
        </pc:spChg>
        <pc:spChg chg="add">
          <ac:chgData name="Scott Cardinal" userId="c399c26d-7fe4-4be3-a36a-7befb65ad026" providerId="ADAL" clId="{3452FA3E-CB63-4819-8887-5D7217B65691}" dt="2023-03-31T01:25:05.525" v="397" actId="26606"/>
          <ac:spMkLst>
            <pc:docMk/>
            <pc:sldMk cId="4174180144" sldId="260"/>
            <ac:spMk id="13" creationId="{D009D6D5-DAC2-4A8B-A17A-E206B9012D09}"/>
          </ac:spMkLst>
        </pc:spChg>
        <pc:picChg chg="add mod ord">
          <ac:chgData name="Scott Cardinal" userId="c399c26d-7fe4-4be3-a36a-7befb65ad026" providerId="ADAL" clId="{3452FA3E-CB63-4819-8887-5D7217B65691}" dt="2023-03-31T01:25:05.525" v="397" actId="26606"/>
          <ac:picMkLst>
            <pc:docMk/>
            <pc:sldMk cId="4174180144" sldId="260"/>
            <ac:picMk id="8" creationId="{860B3BE3-6C23-EB84-786A-E865EB681071}"/>
          </ac:picMkLst>
        </pc:picChg>
      </pc:sldChg>
      <pc:sldChg chg="addSp delSp modSp mod setBg modClrScheme chgLayout modNotesTx">
        <pc:chgData name="Scott Cardinal" userId="c399c26d-7fe4-4be3-a36a-7befb65ad026" providerId="ADAL" clId="{3452FA3E-CB63-4819-8887-5D7217B65691}" dt="2023-03-31T07:26:08.583" v="4528" actId="12"/>
        <pc:sldMkLst>
          <pc:docMk/>
          <pc:sldMk cId="1594272348" sldId="261"/>
        </pc:sldMkLst>
        <pc:spChg chg="del mod ord">
          <ac:chgData name="Scott Cardinal" userId="c399c26d-7fe4-4be3-a36a-7befb65ad026" providerId="ADAL" clId="{3452FA3E-CB63-4819-8887-5D7217B65691}" dt="2023-03-31T00:49:27.209" v="27" actId="700"/>
          <ac:spMkLst>
            <pc:docMk/>
            <pc:sldMk cId="1594272348" sldId="261"/>
            <ac:spMk id="2" creationId="{B92BA5B9-6961-6227-5193-402AFBC568AC}"/>
          </ac:spMkLst>
        </pc:spChg>
        <pc:spChg chg="del mod ord">
          <ac:chgData name="Scott Cardinal" userId="c399c26d-7fe4-4be3-a36a-7befb65ad026" providerId="ADAL" clId="{3452FA3E-CB63-4819-8887-5D7217B65691}" dt="2023-03-31T00:49:27.209" v="27" actId="700"/>
          <ac:spMkLst>
            <pc:docMk/>
            <pc:sldMk cId="1594272348" sldId="261"/>
            <ac:spMk id="3" creationId="{774779B1-AC49-9A0B-E25F-F3DD84770C74}"/>
          </ac:spMkLst>
        </pc:spChg>
        <pc:spChg chg="add mod ord">
          <ac:chgData name="Scott Cardinal" userId="c399c26d-7fe4-4be3-a36a-7befb65ad026" providerId="ADAL" clId="{3452FA3E-CB63-4819-8887-5D7217B65691}" dt="2023-03-31T01:25:12.123" v="398" actId="26606"/>
          <ac:spMkLst>
            <pc:docMk/>
            <pc:sldMk cId="1594272348" sldId="261"/>
            <ac:spMk id="4" creationId="{85684B6A-8744-4722-37E1-5EE027BA89D5}"/>
          </ac:spMkLst>
        </pc:spChg>
        <pc:spChg chg="add del mod ord">
          <ac:chgData name="Scott Cardinal" userId="c399c26d-7fe4-4be3-a36a-7befb65ad026" providerId="ADAL" clId="{3452FA3E-CB63-4819-8887-5D7217B65691}" dt="2023-03-31T01:24:30.021" v="394" actId="931"/>
          <ac:spMkLst>
            <pc:docMk/>
            <pc:sldMk cId="1594272348" sldId="261"/>
            <ac:spMk id="5" creationId="{3015910E-42B3-D369-FAA4-6F6760C3365F}"/>
          </ac:spMkLst>
        </pc:spChg>
        <pc:spChg chg="add mod ord">
          <ac:chgData name="Scott Cardinal" userId="c399c26d-7fe4-4be3-a36a-7befb65ad026" providerId="ADAL" clId="{3452FA3E-CB63-4819-8887-5D7217B65691}" dt="2023-03-31T07:26:08.583" v="4528" actId="12"/>
          <ac:spMkLst>
            <pc:docMk/>
            <pc:sldMk cId="1594272348" sldId="261"/>
            <ac:spMk id="6" creationId="{75B9BF4D-DAD4-F1DC-8455-0D8D93391363}"/>
          </ac:spMkLst>
        </pc:spChg>
        <pc:spChg chg="add">
          <ac:chgData name="Scott Cardinal" userId="c399c26d-7fe4-4be3-a36a-7befb65ad026" providerId="ADAL" clId="{3452FA3E-CB63-4819-8887-5D7217B65691}" dt="2023-03-31T01:25:12.123" v="398" actId="26606"/>
          <ac:spMkLst>
            <pc:docMk/>
            <pc:sldMk cId="1594272348" sldId="261"/>
            <ac:spMk id="15" creationId="{D009D6D5-DAC2-4A8B-A17A-E206B9012D09}"/>
          </ac:spMkLst>
        </pc:spChg>
        <pc:picChg chg="add del mod">
          <ac:chgData name="Scott Cardinal" userId="c399c26d-7fe4-4be3-a36a-7befb65ad026" providerId="ADAL" clId="{3452FA3E-CB63-4819-8887-5D7217B65691}" dt="2023-03-31T01:24:08.993" v="393" actId="931"/>
          <ac:picMkLst>
            <pc:docMk/>
            <pc:sldMk cId="1594272348" sldId="261"/>
            <ac:picMk id="8" creationId="{292E5E11-CE08-9E66-16A6-FC0FB3F62DAF}"/>
          </ac:picMkLst>
        </pc:picChg>
        <pc:picChg chg="add mod ord">
          <ac:chgData name="Scott Cardinal" userId="c399c26d-7fe4-4be3-a36a-7befb65ad026" providerId="ADAL" clId="{3452FA3E-CB63-4819-8887-5D7217B65691}" dt="2023-03-31T01:25:12.123" v="398" actId="26606"/>
          <ac:picMkLst>
            <pc:docMk/>
            <pc:sldMk cId="1594272348" sldId="261"/>
            <ac:picMk id="10" creationId="{2193B0B2-F4D6-ADA5-7AB2-C0A108F69BE6}"/>
          </ac:picMkLst>
        </pc:picChg>
      </pc:sldChg>
      <pc:sldChg chg="addSp delSp modSp mod ord modClrScheme chgLayout modNotesTx">
        <pc:chgData name="Scott Cardinal" userId="c399c26d-7fe4-4be3-a36a-7befb65ad026" providerId="ADAL" clId="{3452FA3E-CB63-4819-8887-5D7217B65691}" dt="2023-03-31T07:26:44.695" v="4530" actId="20577"/>
        <pc:sldMkLst>
          <pc:docMk/>
          <pc:sldMk cId="2306623269" sldId="262"/>
        </pc:sldMkLst>
        <pc:spChg chg="del mod ord">
          <ac:chgData name="Scott Cardinal" userId="c399c26d-7fe4-4be3-a36a-7befb65ad026" providerId="ADAL" clId="{3452FA3E-CB63-4819-8887-5D7217B65691}" dt="2023-03-31T00:50:31.831" v="51" actId="700"/>
          <ac:spMkLst>
            <pc:docMk/>
            <pc:sldMk cId="2306623269" sldId="262"/>
            <ac:spMk id="2" creationId="{C977AF5A-314B-110D-7BC5-756CDB1B5431}"/>
          </ac:spMkLst>
        </pc:spChg>
        <pc:spChg chg="del mod ord">
          <ac:chgData name="Scott Cardinal" userId="c399c26d-7fe4-4be3-a36a-7befb65ad026" providerId="ADAL" clId="{3452FA3E-CB63-4819-8887-5D7217B65691}" dt="2023-03-31T00:50:31.831" v="51" actId="700"/>
          <ac:spMkLst>
            <pc:docMk/>
            <pc:sldMk cId="2306623269" sldId="262"/>
            <ac:spMk id="3" creationId="{86BC7270-51BE-B635-BE17-69DA5397F277}"/>
          </ac:spMkLst>
        </pc:spChg>
        <pc:spChg chg="add mod ord">
          <ac:chgData name="Scott Cardinal" userId="c399c26d-7fe4-4be3-a36a-7befb65ad026" providerId="ADAL" clId="{3452FA3E-CB63-4819-8887-5D7217B65691}" dt="2023-03-31T01:03:49.811" v="73" actId="313"/>
          <ac:spMkLst>
            <pc:docMk/>
            <pc:sldMk cId="2306623269" sldId="262"/>
            <ac:spMk id="4" creationId="{E4A6A997-46ED-4122-B4E7-8F6C86E371C8}"/>
          </ac:spMkLst>
        </pc:spChg>
        <pc:spChg chg="add mod ord">
          <ac:chgData name="Scott Cardinal" userId="c399c26d-7fe4-4be3-a36a-7befb65ad026" providerId="ADAL" clId="{3452FA3E-CB63-4819-8887-5D7217B65691}" dt="2023-03-31T04:58:48.028" v="425" actId="20577"/>
          <ac:spMkLst>
            <pc:docMk/>
            <pc:sldMk cId="2306623269" sldId="262"/>
            <ac:spMk id="5" creationId="{5B9AF940-5F95-0F6C-7472-ABB32F48333B}"/>
          </ac:spMkLst>
        </pc:spChg>
        <pc:spChg chg="add mod ord">
          <ac:chgData name="Scott Cardinal" userId="c399c26d-7fe4-4be3-a36a-7befb65ad026" providerId="ADAL" clId="{3452FA3E-CB63-4819-8887-5D7217B65691}" dt="2023-03-31T07:26:44.695" v="4530" actId="20577"/>
          <ac:spMkLst>
            <pc:docMk/>
            <pc:sldMk cId="2306623269" sldId="262"/>
            <ac:spMk id="6" creationId="{92AACF92-E534-1227-5B98-E0CAD7223275}"/>
          </ac:spMkLst>
        </pc:spChg>
      </pc:sldChg>
      <pc:sldChg chg="addSp delSp modSp mod ord setBg modClrScheme chgLayout">
        <pc:chgData name="Scott Cardinal" userId="c399c26d-7fe4-4be3-a36a-7befb65ad026" providerId="ADAL" clId="{3452FA3E-CB63-4819-8887-5D7217B65691}" dt="2023-03-31T07:27:16.949" v="4531" actId="26606"/>
        <pc:sldMkLst>
          <pc:docMk/>
          <pc:sldMk cId="3764363397" sldId="263"/>
        </pc:sldMkLst>
        <pc:spChg chg="del mod ord">
          <ac:chgData name="Scott Cardinal" userId="c399c26d-7fe4-4be3-a36a-7befb65ad026" providerId="ADAL" clId="{3452FA3E-CB63-4819-8887-5D7217B65691}" dt="2023-03-31T01:11:55.190" v="226" actId="700"/>
          <ac:spMkLst>
            <pc:docMk/>
            <pc:sldMk cId="3764363397" sldId="263"/>
            <ac:spMk id="2" creationId="{EB1CEEB6-2C63-AE7A-FB60-377D1D223BB2}"/>
          </ac:spMkLst>
        </pc:spChg>
        <pc:spChg chg="del mod ord">
          <ac:chgData name="Scott Cardinal" userId="c399c26d-7fe4-4be3-a36a-7befb65ad026" providerId="ADAL" clId="{3452FA3E-CB63-4819-8887-5D7217B65691}" dt="2023-03-31T01:11:55.190" v="226" actId="700"/>
          <ac:spMkLst>
            <pc:docMk/>
            <pc:sldMk cId="3764363397" sldId="263"/>
            <ac:spMk id="3" creationId="{7DFEB107-F00F-7D07-69C3-84A896743719}"/>
          </ac:spMkLst>
        </pc:spChg>
        <pc:spChg chg="add mod ord">
          <ac:chgData name="Scott Cardinal" userId="c399c26d-7fe4-4be3-a36a-7befb65ad026" providerId="ADAL" clId="{3452FA3E-CB63-4819-8887-5D7217B65691}" dt="2023-03-31T07:27:16.949" v="4531" actId="26606"/>
          <ac:spMkLst>
            <pc:docMk/>
            <pc:sldMk cId="3764363397" sldId="263"/>
            <ac:spMk id="4" creationId="{70AFCC30-A6C5-31E3-14EB-0EF0B6FDA84B}"/>
          </ac:spMkLst>
        </pc:spChg>
        <pc:spChg chg="add mod ord">
          <ac:chgData name="Scott Cardinal" userId="c399c26d-7fe4-4be3-a36a-7befb65ad026" providerId="ADAL" clId="{3452FA3E-CB63-4819-8887-5D7217B65691}" dt="2023-03-31T07:27:16.949" v="4531" actId="26606"/>
          <ac:spMkLst>
            <pc:docMk/>
            <pc:sldMk cId="3764363397" sldId="263"/>
            <ac:spMk id="5" creationId="{C7CB6B4B-15A1-72C4-4C3E-2C44A0529885}"/>
          </ac:spMkLst>
        </pc:spChg>
        <pc:spChg chg="add del">
          <ac:chgData name="Scott Cardinal" userId="c399c26d-7fe4-4be3-a36a-7befb65ad026" providerId="ADAL" clId="{3452FA3E-CB63-4819-8887-5D7217B65691}" dt="2023-03-31T07:27:16.949" v="4531" actId="26606"/>
          <ac:spMkLst>
            <pc:docMk/>
            <pc:sldMk cId="3764363397" sldId="263"/>
            <ac:spMk id="11" creationId="{C93D702E-F4E0-47FC-A74C-ECD9647A81AA}"/>
          </ac:spMkLst>
        </pc:spChg>
        <pc:spChg chg="add">
          <ac:chgData name="Scott Cardinal" userId="c399c26d-7fe4-4be3-a36a-7befb65ad026" providerId="ADAL" clId="{3452FA3E-CB63-4819-8887-5D7217B65691}" dt="2023-03-31T07:27:16.949" v="4531" actId="26606"/>
          <ac:spMkLst>
            <pc:docMk/>
            <pc:sldMk cId="3764363397" sldId="263"/>
            <ac:spMk id="16" creationId="{A0A2B7F3-65A0-4CC5-8310-3252C59E025D}"/>
          </ac:spMkLst>
        </pc:spChg>
        <pc:picChg chg="add mod">
          <ac:chgData name="Scott Cardinal" userId="c399c26d-7fe4-4be3-a36a-7befb65ad026" providerId="ADAL" clId="{3452FA3E-CB63-4819-8887-5D7217B65691}" dt="2023-03-31T07:27:16.949" v="4531" actId="26606"/>
          <ac:picMkLst>
            <pc:docMk/>
            <pc:sldMk cId="3764363397" sldId="263"/>
            <ac:picMk id="7" creationId="{EDC260ED-2724-3583-540C-BF66760042A0}"/>
          </ac:picMkLst>
        </pc:picChg>
      </pc:sldChg>
      <pc:sldChg chg="addSp delSp modSp new mod setBg modNotesTx">
        <pc:chgData name="Scott Cardinal" userId="c399c26d-7fe4-4be3-a36a-7befb65ad026" providerId="ADAL" clId="{3452FA3E-CB63-4819-8887-5D7217B65691}" dt="2023-03-31T06:33:00.439" v="2505"/>
        <pc:sldMkLst>
          <pc:docMk/>
          <pc:sldMk cId="2993889038" sldId="264"/>
        </pc:sldMkLst>
        <pc:spChg chg="mod">
          <ac:chgData name="Scott Cardinal" userId="c399c26d-7fe4-4be3-a36a-7befb65ad026" providerId="ADAL" clId="{3452FA3E-CB63-4819-8887-5D7217B65691}" dt="2023-03-31T05:54:14.750" v="1703" actId="26606"/>
          <ac:spMkLst>
            <pc:docMk/>
            <pc:sldMk cId="2993889038" sldId="264"/>
            <ac:spMk id="2" creationId="{E468436E-ACE5-0D36-3270-9B2297CF1B1B}"/>
          </ac:spMkLst>
        </pc:spChg>
        <pc:spChg chg="del">
          <ac:chgData name="Scott Cardinal" userId="c399c26d-7fe4-4be3-a36a-7befb65ad026" providerId="ADAL" clId="{3452FA3E-CB63-4819-8887-5D7217B65691}" dt="2023-03-31T05:50:43.812" v="1676" actId="931"/>
          <ac:spMkLst>
            <pc:docMk/>
            <pc:sldMk cId="2993889038" sldId="264"/>
            <ac:spMk id="3" creationId="{8F2CB49F-96A6-87C0-DD2E-5E84867C4CF8}"/>
          </ac:spMkLst>
        </pc:spChg>
        <pc:spChg chg="mod">
          <ac:chgData name="Scott Cardinal" userId="c399c26d-7fe4-4be3-a36a-7befb65ad026" providerId="ADAL" clId="{3452FA3E-CB63-4819-8887-5D7217B65691}" dt="2023-03-31T05:54:14.750" v="1703" actId="26606"/>
          <ac:spMkLst>
            <pc:docMk/>
            <pc:sldMk cId="2993889038" sldId="264"/>
            <ac:spMk id="4" creationId="{7A48A93B-0F9B-E5EE-EEA3-09474C710DB5}"/>
          </ac:spMkLst>
        </pc:spChg>
        <pc:spChg chg="add del">
          <ac:chgData name="Scott Cardinal" userId="c399c26d-7fe4-4be3-a36a-7befb65ad026" providerId="ADAL" clId="{3452FA3E-CB63-4819-8887-5D7217B65691}" dt="2023-03-31T05:01:14.331" v="437" actId="22"/>
          <ac:spMkLst>
            <pc:docMk/>
            <pc:sldMk cId="2993889038" sldId="264"/>
            <ac:spMk id="6" creationId="{A389E7E0-9203-6BBE-44A5-F3CC6ECFAEB0}"/>
          </ac:spMkLst>
        </pc:spChg>
        <pc:spChg chg="add del">
          <ac:chgData name="Scott Cardinal" userId="c399c26d-7fe4-4be3-a36a-7befb65ad026" providerId="ADAL" clId="{3452FA3E-CB63-4819-8887-5D7217B65691}" dt="2023-03-31T05:51:31.864" v="1684" actId="26606"/>
          <ac:spMkLst>
            <pc:docMk/>
            <pc:sldMk cId="2993889038" sldId="264"/>
            <ac:spMk id="8" creationId="{8B3A2D1A-45FC-4F95-B150-1C13EF2F6D09}"/>
          </ac:spMkLst>
        </pc:spChg>
        <pc:spChg chg="add del">
          <ac:chgData name="Scott Cardinal" userId="c399c26d-7fe4-4be3-a36a-7befb65ad026" providerId="ADAL" clId="{3452FA3E-CB63-4819-8887-5D7217B65691}" dt="2023-03-31T05:51:31.864" v="1684" actId="26606"/>
          <ac:spMkLst>
            <pc:docMk/>
            <pc:sldMk cId="2993889038" sldId="264"/>
            <ac:spMk id="9" creationId="{F3768FD5-DD7A-43C7-8DEA-1F5DB3CB5B95}"/>
          </ac:spMkLst>
        </pc:spChg>
        <pc:spChg chg="add del">
          <ac:chgData name="Scott Cardinal" userId="c399c26d-7fe4-4be3-a36a-7befb65ad026" providerId="ADAL" clId="{3452FA3E-CB63-4819-8887-5D7217B65691}" dt="2023-03-31T05:51:42.433" v="1686" actId="26606"/>
          <ac:spMkLst>
            <pc:docMk/>
            <pc:sldMk cId="2993889038" sldId="264"/>
            <ac:spMk id="10" creationId="{AA866F0E-F54B-4BF5-8A88-7D97BD45FC0C}"/>
          </ac:spMkLst>
        </pc:spChg>
        <pc:spChg chg="add del">
          <ac:chgData name="Scott Cardinal" userId="c399c26d-7fe4-4be3-a36a-7befb65ad026" providerId="ADAL" clId="{3452FA3E-CB63-4819-8887-5D7217B65691}" dt="2023-03-31T05:51:11.028" v="1680" actId="26606"/>
          <ac:spMkLst>
            <pc:docMk/>
            <pc:sldMk cId="2993889038" sldId="264"/>
            <ac:spMk id="11" creationId="{F34100BD-773A-4822-A05B-AEB7D41E9A3F}"/>
          </ac:spMkLst>
        </pc:spChg>
        <pc:spChg chg="add del">
          <ac:chgData name="Scott Cardinal" userId="c399c26d-7fe4-4be3-a36a-7befb65ad026" providerId="ADAL" clId="{3452FA3E-CB63-4819-8887-5D7217B65691}" dt="2023-03-31T05:51:42.433" v="1686" actId="26606"/>
          <ac:spMkLst>
            <pc:docMk/>
            <pc:sldMk cId="2993889038" sldId="264"/>
            <ac:spMk id="12" creationId="{8229EC50-E910-4AE2-9EEA-604A81EF6147}"/>
          </ac:spMkLst>
        </pc:spChg>
        <pc:spChg chg="add del">
          <ac:chgData name="Scott Cardinal" userId="c399c26d-7fe4-4be3-a36a-7befb65ad026" providerId="ADAL" clId="{3452FA3E-CB63-4819-8887-5D7217B65691}" dt="2023-03-31T05:51:11.028" v="1680" actId="26606"/>
          <ac:spMkLst>
            <pc:docMk/>
            <pc:sldMk cId="2993889038" sldId="264"/>
            <ac:spMk id="13" creationId="{EA2AEA56-4902-4CC1-A43B-1AC27C88CB90}"/>
          </ac:spMkLst>
        </pc:spChg>
        <pc:spChg chg="add del">
          <ac:chgData name="Scott Cardinal" userId="c399c26d-7fe4-4be3-a36a-7befb65ad026" providerId="ADAL" clId="{3452FA3E-CB63-4819-8887-5D7217B65691}" dt="2023-03-31T05:51:49.913" v="1688" actId="26606"/>
          <ac:spMkLst>
            <pc:docMk/>
            <pc:sldMk cId="2993889038" sldId="264"/>
            <ac:spMk id="14" creationId="{91CC89A3-857A-4D53-ADCB-0A14B4B404F8}"/>
          </ac:spMkLst>
        </pc:spChg>
        <pc:spChg chg="add del">
          <ac:chgData name="Scott Cardinal" userId="c399c26d-7fe4-4be3-a36a-7befb65ad026" providerId="ADAL" clId="{3452FA3E-CB63-4819-8887-5D7217B65691}" dt="2023-03-31T05:52:32.537" v="1702" actId="26606"/>
          <ac:spMkLst>
            <pc:docMk/>
            <pc:sldMk cId="2993889038" sldId="264"/>
            <ac:spMk id="16" creationId="{91CC89A3-857A-4D53-ADCB-0A14B4B404F8}"/>
          </ac:spMkLst>
        </pc:spChg>
        <pc:spChg chg="add">
          <ac:chgData name="Scott Cardinal" userId="c399c26d-7fe4-4be3-a36a-7befb65ad026" providerId="ADAL" clId="{3452FA3E-CB63-4819-8887-5D7217B65691}" dt="2023-03-31T05:54:14.750" v="1703" actId="26606"/>
          <ac:spMkLst>
            <pc:docMk/>
            <pc:sldMk cId="2993889038" sldId="264"/>
            <ac:spMk id="17" creationId="{F34100BD-773A-4822-A05B-AEB7D41E9A3F}"/>
          </ac:spMkLst>
        </pc:spChg>
        <pc:spChg chg="add">
          <ac:chgData name="Scott Cardinal" userId="c399c26d-7fe4-4be3-a36a-7befb65ad026" providerId="ADAL" clId="{3452FA3E-CB63-4819-8887-5D7217B65691}" dt="2023-03-31T05:54:14.750" v="1703" actId="26606"/>
          <ac:spMkLst>
            <pc:docMk/>
            <pc:sldMk cId="2993889038" sldId="264"/>
            <ac:spMk id="18" creationId="{EA2AEA56-4902-4CC1-A43B-1AC27C88CB90}"/>
          </ac:spMkLst>
        </pc:spChg>
        <pc:spChg chg="add del">
          <ac:chgData name="Scott Cardinal" userId="c399c26d-7fe4-4be3-a36a-7befb65ad026" providerId="ADAL" clId="{3452FA3E-CB63-4819-8887-5D7217B65691}" dt="2023-03-31T05:51:22.611" v="1682" actId="26606"/>
          <ac:spMkLst>
            <pc:docMk/>
            <pc:sldMk cId="2993889038" sldId="264"/>
            <ac:spMk id="20" creationId="{EDDBB197-D710-4A4F-A9CA-FD2177498BE8}"/>
          </ac:spMkLst>
        </pc:spChg>
        <pc:spChg chg="add del">
          <ac:chgData name="Scott Cardinal" userId="c399c26d-7fe4-4be3-a36a-7befb65ad026" providerId="ADAL" clId="{3452FA3E-CB63-4819-8887-5D7217B65691}" dt="2023-03-31T05:51:22.611" v="1682" actId="26606"/>
          <ac:spMkLst>
            <pc:docMk/>
            <pc:sldMk cId="2993889038" sldId="264"/>
            <ac:spMk id="21" creationId="{975D1CFA-2CDB-4B64-BD9F-85744E8DA12F}"/>
          </ac:spMkLst>
        </pc:spChg>
        <pc:grpChg chg="add del">
          <ac:chgData name="Scott Cardinal" userId="c399c26d-7fe4-4be3-a36a-7befb65ad026" providerId="ADAL" clId="{3452FA3E-CB63-4819-8887-5D7217B65691}" dt="2023-03-31T05:51:22.611" v="1682" actId="26606"/>
          <ac:grpSpMkLst>
            <pc:docMk/>
            <pc:sldMk cId="2993889038" sldId="264"/>
            <ac:grpSpMk id="15" creationId="{25EE5136-01F1-466C-962D-BA9B4C6757AA}"/>
          </ac:grpSpMkLst>
        </pc:grpChg>
        <pc:picChg chg="add mod ord">
          <ac:chgData name="Scott Cardinal" userId="c399c26d-7fe4-4be3-a36a-7befb65ad026" providerId="ADAL" clId="{3452FA3E-CB63-4819-8887-5D7217B65691}" dt="2023-03-31T05:54:59.945" v="1706" actId="1076"/>
          <ac:picMkLst>
            <pc:docMk/>
            <pc:sldMk cId="2993889038" sldId="264"/>
            <ac:picMk id="6" creationId="{AA26EA6C-CEA5-91F1-694E-DEE191852BE6}"/>
          </ac:picMkLst>
        </pc:picChg>
      </pc:sldChg>
      <pc:sldChg chg="addSp delSp modSp new del mod ord setBg modClrScheme chgLayout">
        <pc:chgData name="Scott Cardinal" userId="c399c26d-7fe4-4be3-a36a-7befb65ad026" providerId="ADAL" clId="{3452FA3E-CB63-4819-8887-5D7217B65691}" dt="2023-03-31T01:28:46.643" v="422" actId="2696"/>
        <pc:sldMkLst>
          <pc:docMk/>
          <pc:sldMk cId="3742861865" sldId="265"/>
        </pc:sldMkLst>
        <pc:spChg chg="del mod ord">
          <ac:chgData name="Scott Cardinal" userId="c399c26d-7fe4-4be3-a36a-7befb65ad026" providerId="ADAL" clId="{3452FA3E-CB63-4819-8887-5D7217B65691}" dt="2023-03-31T01:10:39.361" v="127" actId="700"/>
          <ac:spMkLst>
            <pc:docMk/>
            <pc:sldMk cId="3742861865" sldId="265"/>
            <ac:spMk id="2" creationId="{78802B76-F962-115C-66BB-4E34351D6158}"/>
          </ac:spMkLst>
        </pc:spChg>
        <pc:spChg chg="del mod ord">
          <ac:chgData name="Scott Cardinal" userId="c399c26d-7fe4-4be3-a36a-7befb65ad026" providerId="ADAL" clId="{3452FA3E-CB63-4819-8887-5D7217B65691}" dt="2023-03-31T01:10:39.361" v="127" actId="700"/>
          <ac:spMkLst>
            <pc:docMk/>
            <pc:sldMk cId="3742861865" sldId="265"/>
            <ac:spMk id="3" creationId="{513F13A7-32C0-8CBC-FB58-DA9EED11DACA}"/>
          </ac:spMkLst>
        </pc:spChg>
        <pc:spChg chg="del">
          <ac:chgData name="Scott Cardinal" userId="c399c26d-7fe4-4be3-a36a-7befb65ad026" providerId="ADAL" clId="{3452FA3E-CB63-4819-8887-5D7217B65691}" dt="2023-03-31T01:10:39.361" v="127" actId="700"/>
          <ac:spMkLst>
            <pc:docMk/>
            <pc:sldMk cId="3742861865" sldId="265"/>
            <ac:spMk id="4" creationId="{A3C16EC4-C9C9-A5FA-0F07-3680121BA0A2}"/>
          </ac:spMkLst>
        </pc:spChg>
        <pc:spChg chg="add mod ord">
          <ac:chgData name="Scott Cardinal" userId="c399c26d-7fe4-4be3-a36a-7befb65ad026" providerId="ADAL" clId="{3452FA3E-CB63-4819-8887-5D7217B65691}" dt="2023-03-31T01:27:23.030" v="416"/>
          <ac:spMkLst>
            <pc:docMk/>
            <pc:sldMk cId="3742861865" sldId="265"/>
            <ac:spMk id="5" creationId="{54BD476C-F0A9-26E2-B129-F7CF5DB9FCEF}"/>
          </ac:spMkLst>
        </pc:spChg>
        <pc:spChg chg="add mod ord">
          <ac:chgData name="Scott Cardinal" userId="c399c26d-7fe4-4be3-a36a-7befb65ad026" providerId="ADAL" clId="{3452FA3E-CB63-4819-8887-5D7217B65691}" dt="2023-03-31T01:27:23.030" v="416"/>
          <ac:spMkLst>
            <pc:docMk/>
            <pc:sldMk cId="3742861865" sldId="265"/>
            <ac:spMk id="6" creationId="{C4D6ABAE-D197-8F74-78DC-E701B784DA74}"/>
          </ac:spMkLst>
        </pc:spChg>
      </pc:sldChg>
      <pc:sldChg chg="addSp modSp new mod setBg modNotesTx">
        <pc:chgData name="Scott Cardinal" userId="c399c26d-7fe4-4be3-a36a-7befb65ad026" providerId="ADAL" clId="{3452FA3E-CB63-4819-8887-5D7217B65691}" dt="2023-03-31T07:23:48.135" v="4494" actId="27636"/>
        <pc:sldMkLst>
          <pc:docMk/>
          <pc:sldMk cId="3073089139" sldId="266"/>
        </pc:sldMkLst>
        <pc:spChg chg="mod">
          <ac:chgData name="Scott Cardinal" userId="c399c26d-7fe4-4be3-a36a-7befb65ad026" providerId="ADAL" clId="{3452FA3E-CB63-4819-8887-5D7217B65691}" dt="2023-03-31T07:23:23.395" v="4486" actId="26606"/>
          <ac:spMkLst>
            <pc:docMk/>
            <pc:sldMk cId="3073089139" sldId="266"/>
            <ac:spMk id="2" creationId="{C226D4CE-880B-7CAA-0CD2-C64D8EBD3E57}"/>
          </ac:spMkLst>
        </pc:spChg>
        <pc:spChg chg="mod">
          <ac:chgData name="Scott Cardinal" userId="c399c26d-7fe4-4be3-a36a-7befb65ad026" providerId="ADAL" clId="{3452FA3E-CB63-4819-8887-5D7217B65691}" dt="2023-03-31T07:23:48.135" v="4494" actId="27636"/>
          <ac:spMkLst>
            <pc:docMk/>
            <pc:sldMk cId="3073089139" sldId="266"/>
            <ac:spMk id="3" creationId="{62508F5A-ABC0-049B-B539-4C8A833088DD}"/>
          </ac:spMkLst>
        </pc:spChg>
        <pc:spChg chg="add">
          <ac:chgData name="Scott Cardinal" userId="c399c26d-7fe4-4be3-a36a-7befb65ad026" providerId="ADAL" clId="{3452FA3E-CB63-4819-8887-5D7217B65691}" dt="2023-03-31T07:23:23.395" v="4486" actId="26606"/>
          <ac:spMkLst>
            <pc:docMk/>
            <pc:sldMk cId="3073089139" sldId="266"/>
            <ac:spMk id="8" creationId="{68717E5B-2C1D-4094-9D25-6FF6FBD92379}"/>
          </ac:spMkLst>
        </pc:spChg>
        <pc:spChg chg="add">
          <ac:chgData name="Scott Cardinal" userId="c399c26d-7fe4-4be3-a36a-7befb65ad026" providerId="ADAL" clId="{3452FA3E-CB63-4819-8887-5D7217B65691}" dt="2023-03-31T07:23:23.395" v="4486" actId="26606"/>
          <ac:spMkLst>
            <pc:docMk/>
            <pc:sldMk cId="3073089139" sldId="266"/>
            <ac:spMk id="10" creationId="{6B6E033A-DB2E-49B8-B600-B38E0C280263}"/>
          </ac:spMkLst>
        </pc:spChg>
      </pc:sldChg>
      <pc:sldChg chg="addSp delSp modSp new mod setBg">
        <pc:chgData name="Scott Cardinal" userId="c399c26d-7fe4-4be3-a36a-7befb65ad026" providerId="ADAL" clId="{3452FA3E-CB63-4819-8887-5D7217B65691}" dt="2023-03-31T07:29:41.944" v="4536" actId="20577"/>
        <pc:sldMkLst>
          <pc:docMk/>
          <pc:sldMk cId="1260816119" sldId="267"/>
        </pc:sldMkLst>
        <pc:spChg chg="mod">
          <ac:chgData name="Scott Cardinal" userId="c399c26d-7fe4-4be3-a36a-7befb65ad026" providerId="ADAL" clId="{3452FA3E-CB63-4819-8887-5D7217B65691}" dt="2023-03-31T07:23:07.815" v="4485" actId="26606"/>
          <ac:spMkLst>
            <pc:docMk/>
            <pc:sldMk cId="1260816119" sldId="267"/>
            <ac:spMk id="2" creationId="{A78EB698-D2A8-7726-7FC7-83356DA6ABA3}"/>
          </ac:spMkLst>
        </pc:spChg>
        <pc:spChg chg="del">
          <ac:chgData name="Scott Cardinal" userId="c399c26d-7fe4-4be3-a36a-7befb65ad026" providerId="ADAL" clId="{3452FA3E-CB63-4819-8887-5D7217B65691}" dt="2023-03-31T05:56:31.587" v="1731"/>
          <ac:spMkLst>
            <pc:docMk/>
            <pc:sldMk cId="1260816119" sldId="267"/>
            <ac:spMk id="3" creationId="{88ED4129-EA92-5CE4-CDC3-C897473342C8}"/>
          </ac:spMkLst>
        </pc:spChg>
        <pc:spChg chg="add del mod">
          <ac:chgData name="Scott Cardinal" userId="c399c26d-7fe4-4be3-a36a-7befb65ad026" providerId="ADAL" clId="{3452FA3E-CB63-4819-8887-5D7217B65691}" dt="2023-03-31T06:00:01.215" v="1736"/>
          <ac:spMkLst>
            <pc:docMk/>
            <pc:sldMk cId="1260816119" sldId="267"/>
            <ac:spMk id="5" creationId="{A867B29D-F921-57DD-C925-1730759F3063}"/>
          </ac:spMkLst>
        </pc:spChg>
        <pc:spChg chg="add del mod">
          <ac:chgData name="Scott Cardinal" userId="c399c26d-7fe4-4be3-a36a-7befb65ad026" providerId="ADAL" clId="{3452FA3E-CB63-4819-8887-5D7217B65691}" dt="2023-03-31T06:21:20.866" v="2066" actId="21"/>
          <ac:spMkLst>
            <pc:docMk/>
            <pc:sldMk cId="1260816119" sldId="267"/>
            <ac:spMk id="6" creationId="{815AAD86-D5E8-FF98-EC16-D2E6376AA0B9}"/>
          </ac:spMkLst>
        </pc:spChg>
        <pc:spChg chg="add mod">
          <ac:chgData name="Scott Cardinal" userId="c399c26d-7fe4-4be3-a36a-7befb65ad026" providerId="ADAL" clId="{3452FA3E-CB63-4819-8887-5D7217B65691}" dt="2023-03-31T07:29:41.944" v="4536" actId="20577"/>
          <ac:spMkLst>
            <pc:docMk/>
            <pc:sldMk cId="1260816119" sldId="267"/>
            <ac:spMk id="7" creationId="{1F33ED49-CBC7-00BE-0158-BDD15A8A1339}"/>
          </ac:spMkLst>
        </pc:spChg>
        <pc:spChg chg="add del">
          <ac:chgData name="Scott Cardinal" userId="c399c26d-7fe4-4be3-a36a-7befb65ad026" providerId="ADAL" clId="{3452FA3E-CB63-4819-8887-5D7217B65691}" dt="2023-03-31T07:23:07.794" v="4484" actId="26606"/>
          <ac:spMkLst>
            <pc:docMk/>
            <pc:sldMk cId="1260816119" sldId="267"/>
            <ac:spMk id="12" creationId="{8B3A2D1A-45FC-4F95-B150-1C13EF2F6D09}"/>
          </ac:spMkLst>
        </pc:spChg>
        <pc:spChg chg="add del">
          <ac:chgData name="Scott Cardinal" userId="c399c26d-7fe4-4be3-a36a-7befb65ad026" providerId="ADAL" clId="{3452FA3E-CB63-4819-8887-5D7217B65691}" dt="2023-03-31T07:23:07.794" v="4484" actId="26606"/>
          <ac:spMkLst>
            <pc:docMk/>
            <pc:sldMk cId="1260816119" sldId="267"/>
            <ac:spMk id="14" creationId="{39C3C864-C625-4883-B868-9A4C470F4DD5}"/>
          </ac:spMkLst>
        </pc:spChg>
        <pc:spChg chg="add">
          <ac:chgData name="Scott Cardinal" userId="c399c26d-7fe4-4be3-a36a-7befb65ad026" providerId="ADAL" clId="{3452FA3E-CB63-4819-8887-5D7217B65691}" dt="2023-03-31T07:23:07.815" v="4485" actId="26606"/>
          <ac:spMkLst>
            <pc:docMk/>
            <pc:sldMk cId="1260816119" sldId="267"/>
            <ac:spMk id="16" creationId="{F34100BD-773A-4822-A05B-AEB7D41E9A3F}"/>
          </ac:spMkLst>
        </pc:spChg>
        <pc:spChg chg="add">
          <ac:chgData name="Scott Cardinal" userId="c399c26d-7fe4-4be3-a36a-7befb65ad026" providerId="ADAL" clId="{3452FA3E-CB63-4819-8887-5D7217B65691}" dt="2023-03-31T07:23:07.815" v="4485" actId="26606"/>
          <ac:spMkLst>
            <pc:docMk/>
            <pc:sldMk cId="1260816119" sldId="267"/>
            <ac:spMk id="17" creationId="{EA2AEA56-4902-4CC1-A43B-1AC27C88CB90}"/>
          </ac:spMkLst>
        </pc:spChg>
        <pc:picChg chg="add mod ord">
          <ac:chgData name="Scott Cardinal" userId="c399c26d-7fe4-4be3-a36a-7befb65ad026" providerId="ADAL" clId="{3452FA3E-CB63-4819-8887-5D7217B65691}" dt="2023-03-31T07:28:00.460" v="4535" actId="1076"/>
          <ac:picMkLst>
            <pc:docMk/>
            <pc:sldMk cId="1260816119" sldId="267"/>
            <ac:picMk id="4" creationId="{EBB1A66B-9F0E-C394-AF82-A0B57895E8EF}"/>
          </ac:picMkLst>
        </pc:picChg>
      </pc:sldChg>
      <pc:sldChg chg="addSp delSp modSp new mod setBg">
        <pc:chgData name="Scott Cardinal" userId="c399c26d-7fe4-4be3-a36a-7befb65ad026" providerId="ADAL" clId="{3452FA3E-CB63-4819-8887-5D7217B65691}" dt="2023-03-31T07:22:05.471" v="4478" actId="14100"/>
        <pc:sldMkLst>
          <pc:docMk/>
          <pc:sldMk cId="1743697208" sldId="268"/>
        </pc:sldMkLst>
        <pc:spChg chg="mod">
          <ac:chgData name="Scott Cardinal" userId="c399c26d-7fe4-4be3-a36a-7befb65ad026" providerId="ADAL" clId="{3452FA3E-CB63-4819-8887-5D7217B65691}" dt="2023-03-31T07:21:35.886" v="4475" actId="26606"/>
          <ac:spMkLst>
            <pc:docMk/>
            <pc:sldMk cId="1743697208" sldId="268"/>
            <ac:spMk id="2" creationId="{F774D598-B2CB-9CBB-DE65-D1801E31600A}"/>
          </ac:spMkLst>
        </pc:spChg>
        <pc:spChg chg="mod">
          <ac:chgData name="Scott Cardinal" userId="c399c26d-7fe4-4be3-a36a-7befb65ad026" providerId="ADAL" clId="{3452FA3E-CB63-4819-8887-5D7217B65691}" dt="2023-03-31T07:22:05.471" v="4478" actId="14100"/>
          <ac:spMkLst>
            <pc:docMk/>
            <pc:sldMk cId="1743697208" sldId="268"/>
            <ac:spMk id="3" creationId="{DC340F4B-7216-5D6D-F261-B8BCBAE9B4C5}"/>
          </ac:spMkLst>
        </pc:spChg>
        <pc:spChg chg="add del">
          <ac:chgData name="Scott Cardinal" userId="c399c26d-7fe4-4be3-a36a-7befb65ad026" providerId="ADAL" clId="{3452FA3E-CB63-4819-8887-5D7217B65691}" dt="2023-03-31T07:19:31.766" v="4457" actId="26606"/>
          <ac:spMkLst>
            <pc:docMk/>
            <pc:sldMk cId="1743697208" sldId="268"/>
            <ac:spMk id="8" creationId="{6A8AAC95-3719-4BCD-B710-4160043D9237}"/>
          </ac:spMkLst>
        </pc:spChg>
        <pc:spChg chg="add del">
          <ac:chgData name="Scott Cardinal" userId="c399c26d-7fe4-4be3-a36a-7befb65ad026" providerId="ADAL" clId="{3452FA3E-CB63-4819-8887-5D7217B65691}" dt="2023-03-31T07:19:31.766" v="4457" actId="26606"/>
          <ac:spMkLst>
            <pc:docMk/>
            <pc:sldMk cId="1743697208" sldId="268"/>
            <ac:spMk id="10" creationId="{73A6D7BA-50E4-42FE-A0E3-FC42B7EC4372}"/>
          </ac:spMkLst>
        </pc:spChg>
        <pc:spChg chg="add del">
          <ac:chgData name="Scott Cardinal" userId="c399c26d-7fe4-4be3-a36a-7befb65ad026" providerId="ADAL" clId="{3452FA3E-CB63-4819-8887-5D7217B65691}" dt="2023-03-31T07:21:35.886" v="4475" actId="26606"/>
          <ac:spMkLst>
            <pc:docMk/>
            <pc:sldMk cId="1743697208" sldId="268"/>
            <ac:spMk id="12" creationId="{A0339EE9-5436-4860-BBFC-7CD7C90DBAE8}"/>
          </ac:spMkLst>
        </pc:spChg>
        <pc:spChg chg="add del">
          <ac:chgData name="Scott Cardinal" userId="c399c26d-7fe4-4be3-a36a-7befb65ad026" providerId="ADAL" clId="{3452FA3E-CB63-4819-8887-5D7217B65691}" dt="2023-03-31T07:21:35.886" v="4475" actId="26606"/>
          <ac:spMkLst>
            <pc:docMk/>
            <pc:sldMk cId="1743697208" sldId="268"/>
            <ac:spMk id="13" creationId="{AA770EBD-5B77-46EC-BF58-EF27ACD6B47C}"/>
          </ac:spMkLst>
        </pc:spChg>
        <pc:spChg chg="add">
          <ac:chgData name="Scott Cardinal" userId="c399c26d-7fe4-4be3-a36a-7befb65ad026" providerId="ADAL" clId="{3452FA3E-CB63-4819-8887-5D7217B65691}" dt="2023-03-31T07:21:35.886" v="4475" actId="26606"/>
          <ac:spMkLst>
            <pc:docMk/>
            <pc:sldMk cId="1743697208" sldId="268"/>
            <ac:spMk id="18" creationId="{17718681-A12E-49D6-9925-DD7C68176D61}"/>
          </ac:spMkLst>
        </pc:spChg>
        <pc:spChg chg="add">
          <ac:chgData name="Scott Cardinal" userId="c399c26d-7fe4-4be3-a36a-7befb65ad026" providerId="ADAL" clId="{3452FA3E-CB63-4819-8887-5D7217B65691}" dt="2023-03-31T07:21:35.886" v="4475" actId="26606"/>
          <ac:spMkLst>
            <pc:docMk/>
            <pc:sldMk cId="1743697208" sldId="268"/>
            <ac:spMk id="20" creationId="{FBD77573-9EF2-4C35-8285-A1CF6FBB0EA5}"/>
          </ac:spMkLst>
        </pc:spChg>
      </pc:sldChg>
      <pc:sldChg chg="addSp delSp modSp new mod setBg modClrScheme chgLayout">
        <pc:chgData name="Scott Cardinal" userId="c399c26d-7fe4-4be3-a36a-7befb65ad026" providerId="ADAL" clId="{3452FA3E-CB63-4819-8887-5D7217B65691}" dt="2023-03-31T07:17:46.702" v="4455" actId="20577"/>
        <pc:sldMkLst>
          <pc:docMk/>
          <pc:sldMk cId="952615626" sldId="269"/>
        </pc:sldMkLst>
        <pc:spChg chg="del mod ord">
          <ac:chgData name="Scott Cardinal" userId="c399c26d-7fe4-4be3-a36a-7befb65ad026" providerId="ADAL" clId="{3452FA3E-CB63-4819-8887-5D7217B65691}" dt="2023-03-31T07:06:26.879" v="3886" actId="700"/>
          <ac:spMkLst>
            <pc:docMk/>
            <pc:sldMk cId="952615626" sldId="269"/>
            <ac:spMk id="2" creationId="{DF7F77A6-FD46-A690-94AB-DC9B11367346}"/>
          </ac:spMkLst>
        </pc:spChg>
        <pc:spChg chg="del mod ord">
          <ac:chgData name="Scott Cardinal" userId="c399c26d-7fe4-4be3-a36a-7befb65ad026" providerId="ADAL" clId="{3452FA3E-CB63-4819-8887-5D7217B65691}" dt="2023-03-31T07:06:26.879" v="3886" actId="700"/>
          <ac:spMkLst>
            <pc:docMk/>
            <pc:sldMk cId="952615626" sldId="269"/>
            <ac:spMk id="3" creationId="{E66C743B-16A3-C6A2-D68A-1FEFF04B0E5D}"/>
          </ac:spMkLst>
        </pc:spChg>
        <pc:spChg chg="add mod ord">
          <ac:chgData name="Scott Cardinal" userId="c399c26d-7fe4-4be3-a36a-7befb65ad026" providerId="ADAL" clId="{3452FA3E-CB63-4819-8887-5D7217B65691}" dt="2023-03-31T07:12:21.357" v="4126" actId="26606"/>
          <ac:spMkLst>
            <pc:docMk/>
            <pc:sldMk cId="952615626" sldId="269"/>
            <ac:spMk id="4" creationId="{230704FF-4405-D85A-E915-25002261A48F}"/>
          </ac:spMkLst>
        </pc:spChg>
        <pc:spChg chg="add del mod ord">
          <ac:chgData name="Scott Cardinal" userId="c399c26d-7fe4-4be3-a36a-7befb65ad026" providerId="ADAL" clId="{3452FA3E-CB63-4819-8887-5D7217B65691}" dt="2023-03-31T07:08:46.534" v="3904" actId="931"/>
          <ac:spMkLst>
            <pc:docMk/>
            <pc:sldMk cId="952615626" sldId="269"/>
            <ac:spMk id="5" creationId="{E8717D99-FCBE-4370-8787-6D24ADC86177}"/>
          </ac:spMkLst>
        </pc:spChg>
        <pc:spChg chg="add mod ord">
          <ac:chgData name="Scott Cardinal" userId="c399c26d-7fe4-4be3-a36a-7befb65ad026" providerId="ADAL" clId="{3452FA3E-CB63-4819-8887-5D7217B65691}" dt="2023-03-31T07:17:46.702" v="4455" actId="20577"/>
          <ac:spMkLst>
            <pc:docMk/>
            <pc:sldMk cId="952615626" sldId="269"/>
            <ac:spMk id="6" creationId="{158D6E0A-A6B0-7F23-0E71-CE08F8BCF4D4}"/>
          </ac:spMkLst>
        </pc:spChg>
        <pc:spChg chg="add">
          <ac:chgData name="Scott Cardinal" userId="c399c26d-7fe4-4be3-a36a-7befb65ad026" providerId="ADAL" clId="{3452FA3E-CB63-4819-8887-5D7217B65691}" dt="2023-03-31T07:12:21.357" v="4126" actId="26606"/>
          <ac:spMkLst>
            <pc:docMk/>
            <pc:sldMk cId="952615626" sldId="269"/>
            <ac:spMk id="13" creationId="{F541DB91-0B10-46D9-B34B-7BFF9602606D}"/>
          </ac:spMkLst>
        </pc:spChg>
        <pc:spChg chg="add">
          <ac:chgData name="Scott Cardinal" userId="c399c26d-7fe4-4be3-a36a-7befb65ad026" providerId="ADAL" clId="{3452FA3E-CB63-4819-8887-5D7217B65691}" dt="2023-03-31T07:12:21.357" v="4126" actId="26606"/>
          <ac:spMkLst>
            <pc:docMk/>
            <pc:sldMk cId="952615626" sldId="269"/>
            <ac:spMk id="15" creationId="{9CF7FE1C-8BC5-4B0C-A2BC-93AB72C90FDD}"/>
          </ac:spMkLst>
        </pc:spChg>
        <pc:picChg chg="add mod">
          <ac:chgData name="Scott Cardinal" userId="c399c26d-7fe4-4be3-a36a-7befb65ad026" providerId="ADAL" clId="{3452FA3E-CB63-4819-8887-5D7217B65691}" dt="2023-03-31T07:12:35.352" v="4128" actId="14100"/>
          <ac:picMkLst>
            <pc:docMk/>
            <pc:sldMk cId="952615626" sldId="269"/>
            <ac:picMk id="8" creationId="{CDAACE86-DF77-7794-8C55-95A8004445CB}"/>
          </ac:picMkLst>
        </pc:picChg>
      </pc:sldChg>
      <pc:sldChg chg="new del">
        <pc:chgData name="Scott Cardinal" userId="c399c26d-7fe4-4be3-a36a-7befb65ad026" providerId="ADAL" clId="{3452FA3E-CB63-4819-8887-5D7217B65691}" dt="2023-03-31T07:22:31.263" v="4482" actId="47"/>
        <pc:sldMkLst>
          <pc:docMk/>
          <pc:sldMk cId="4149203348" sldId="270"/>
        </pc:sldMkLst>
      </pc:sldChg>
      <pc:sldChg chg="addSp delSp modSp add mod">
        <pc:chgData name="Scott Cardinal" userId="c399c26d-7fe4-4be3-a36a-7befb65ad026" providerId="ADAL" clId="{3452FA3E-CB63-4819-8887-5D7217B65691}" dt="2023-03-31T07:27:25.332" v="4532" actId="26606"/>
        <pc:sldMkLst>
          <pc:docMk/>
          <pc:sldMk cId="4039774153" sldId="271"/>
        </pc:sldMkLst>
        <pc:spChg chg="mod">
          <ac:chgData name="Scott Cardinal" userId="c399c26d-7fe4-4be3-a36a-7befb65ad026" providerId="ADAL" clId="{3452FA3E-CB63-4819-8887-5D7217B65691}" dt="2023-03-31T07:27:25.332" v="4532" actId="26606"/>
          <ac:spMkLst>
            <pc:docMk/>
            <pc:sldMk cId="4039774153" sldId="271"/>
            <ac:spMk id="4" creationId="{70AFCC30-A6C5-31E3-14EB-0EF0B6FDA84B}"/>
          </ac:spMkLst>
        </pc:spChg>
        <pc:spChg chg="mod">
          <ac:chgData name="Scott Cardinal" userId="c399c26d-7fe4-4be3-a36a-7befb65ad026" providerId="ADAL" clId="{3452FA3E-CB63-4819-8887-5D7217B65691}" dt="2023-03-31T07:27:25.332" v="4532" actId="26606"/>
          <ac:spMkLst>
            <pc:docMk/>
            <pc:sldMk cId="4039774153" sldId="271"/>
            <ac:spMk id="5" creationId="{C7CB6B4B-15A1-72C4-4C3E-2C44A0529885}"/>
          </ac:spMkLst>
        </pc:spChg>
        <pc:spChg chg="del">
          <ac:chgData name="Scott Cardinal" userId="c399c26d-7fe4-4be3-a36a-7befb65ad026" providerId="ADAL" clId="{3452FA3E-CB63-4819-8887-5D7217B65691}" dt="2023-03-31T07:27:25.332" v="4532" actId="26606"/>
          <ac:spMkLst>
            <pc:docMk/>
            <pc:sldMk cId="4039774153" sldId="271"/>
            <ac:spMk id="11" creationId="{C93D702E-F4E0-47FC-A74C-ECD9647A81AA}"/>
          </ac:spMkLst>
        </pc:spChg>
        <pc:spChg chg="add">
          <ac:chgData name="Scott Cardinal" userId="c399c26d-7fe4-4be3-a36a-7befb65ad026" providerId="ADAL" clId="{3452FA3E-CB63-4819-8887-5D7217B65691}" dt="2023-03-31T07:27:25.332" v="4532" actId="26606"/>
          <ac:spMkLst>
            <pc:docMk/>
            <pc:sldMk cId="4039774153" sldId="271"/>
            <ac:spMk id="16" creationId="{A0A2B7F3-65A0-4CC5-8310-3252C59E025D}"/>
          </ac:spMkLst>
        </pc:spChg>
        <pc:picChg chg="mod">
          <ac:chgData name="Scott Cardinal" userId="c399c26d-7fe4-4be3-a36a-7befb65ad026" providerId="ADAL" clId="{3452FA3E-CB63-4819-8887-5D7217B65691}" dt="2023-03-31T07:27:25.332" v="4532" actId="26606"/>
          <ac:picMkLst>
            <pc:docMk/>
            <pc:sldMk cId="4039774153" sldId="271"/>
            <ac:picMk id="7" creationId="{EDC260ED-2724-3583-540C-BF66760042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E7FC4-0718-48D4-A99A-E99736A4C4E7}"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EE4E-9330-4193-A44B-0ABD943CCC0B}" type="slidenum">
              <a:rPr lang="en-US" smtClean="0"/>
              <a:t>‹#›</a:t>
            </a:fld>
            <a:endParaRPr lang="en-US"/>
          </a:p>
        </p:txBody>
      </p:sp>
    </p:spTree>
    <p:extLst>
      <p:ext uri="{BB962C8B-B14F-4D97-AF65-F5344CB8AC3E}">
        <p14:creationId xmlns:p14="http://schemas.microsoft.com/office/powerpoint/2010/main" val="284883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cardi\Documents\GitHub\SAA_2023_Limits_Arch_Inference\SAA_2023_Limits_Arch_Inference.md#ref-Shannon194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file:///C:\Users\cardi\Documents\GitHub\SAA_2023_Limits_Arch_Inference\SAA_2023_Limits_Arch_Inference.md#ref-Schiffer1987"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file:///C:\Users\cardi\Documents\GitHub\SAA_2023_Limits_Arch_Inference\SAA_2023_Limits_Arch_Inference.md#ref-Gorman197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Fifty years ago, what was arguably one of the most important papers written for modern work in quantitative archaeology was published in American Antiquity. Unfortunately for its author, and generations of archaeologists, it received relatively little attention. With a small number of citations, more than half of which have occurred in just the last few years, its elegance and mathematical precision went largely unappreciated – even by the growing cohorts of computational and quantitative archaeologists whose work would have greatly benefited from John’s brilliant work.</a:t>
            </a:r>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1</a:t>
            </a:fld>
            <a:endParaRPr lang="en-US"/>
          </a:p>
        </p:txBody>
      </p:sp>
    </p:spTree>
    <p:extLst>
      <p:ext uri="{BB962C8B-B14F-4D97-AF65-F5344CB8AC3E}">
        <p14:creationId xmlns:p14="http://schemas.microsoft.com/office/powerpoint/2010/main" val="113954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John </a:t>
            </a:r>
            <a:r>
              <a:rPr lang="en-US" b="0" i="0" dirty="0" err="1">
                <a:solidFill>
                  <a:srgbClr val="333333"/>
                </a:solidFill>
                <a:effectLst/>
                <a:latin typeface="Helvetica Neue"/>
              </a:rPr>
              <a:t>Justeson’s</a:t>
            </a:r>
            <a:r>
              <a:rPr lang="en-US" b="0" i="0" dirty="0">
                <a:solidFill>
                  <a:srgbClr val="333333"/>
                </a:solidFill>
                <a:effectLst/>
                <a:latin typeface="Helvetica Neue"/>
              </a:rPr>
              <a:t> 1973 article “Limitations of Archaeological Inference” was not only correct, even if the field at large hadn’t realized it, but also still very much at the forefront of digital archaeology.</a:t>
            </a:r>
          </a:p>
          <a:p>
            <a:endParaRPr lang="en-US" b="0" i="0" dirty="0">
              <a:solidFill>
                <a:srgbClr val="333333"/>
              </a:solidFill>
              <a:effectLst/>
              <a:latin typeface="Helvetica Neue"/>
            </a:endParaRPr>
          </a:p>
          <a:p>
            <a:r>
              <a:rPr lang="en-US" b="0" i="0" dirty="0">
                <a:solidFill>
                  <a:srgbClr val="333333"/>
                </a:solidFill>
                <a:effectLst/>
                <a:latin typeface="Helvetica Neue"/>
              </a:rPr>
              <a:t>The premise was actually quite straightforward – behavioral information is “encoded” in the material artifacts deposited within an archaeological site, and the archaeologist’s motive is to “decode” that information on the other end.</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novelty was that John saw this "encoding-decoding" process as an information flow, which could be described by what was (at the time) a relatively esoteric set of mathematical tools known as </a:t>
            </a:r>
            <a:r>
              <a:rPr lang="en-US" b="0" i="1" dirty="0">
                <a:solidFill>
                  <a:srgbClr val="000000"/>
                </a:solidFill>
                <a:effectLst/>
                <a:latin typeface="Consolas" panose="020B0609020204030204" pitchFamily="49" charset="0"/>
              </a:rPr>
              <a:t>*information theory*</a:t>
            </a:r>
            <a:r>
              <a:rPr lang="en-US" b="0" dirty="0">
                <a:solidFill>
                  <a:srgbClr val="000000"/>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2</a:t>
            </a:fld>
            <a:endParaRPr lang="en-US"/>
          </a:p>
        </p:txBody>
      </p:sp>
    </p:spTree>
    <p:extLst>
      <p:ext uri="{BB962C8B-B14F-4D97-AF65-F5344CB8AC3E}">
        <p14:creationId xmlns:p14="http://schemas.microsoft.com/office/powerpoint/2010/main" val="299219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particular, he was addressing two </a:t>
            </a:r>
            <a:r>
              <a:rPr lang="en-US" b="0" i="1" dirty="0">
                <a:solidFill>
                  <a:srgbClr val="000000"/>
                </a:solidFill>
                <a:effectLst/>
                <a:latin typeface="Consolas" panose="020B0609020204030204" pitchFamily="49" charset="0"/>
              </a:rPr>
              <a:t>*inherent*</a:t>
            </a:r>
            <a:r>
              <a:rPr lang="en-US" b="0" dirty="0">
                <a:solidFill>
                  <a:srgbClr val="000000"/>
                </a:solidFill>
                <a:effectLst/>
                <a:latin typeface="Consolas" panose="020B0609020204030204" pitchFamily="49" charset="0"/>
              </a:rPr>
              <a:t> limitations of the archaeological record: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limitations imposed by the degree of preservation of culturally significant remains and by the skewing of their relationships through time until their recovery; and</a:t>
            </a:r>
          </a:p>
          <a:p>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limitations on the interpretability of archaeological data for the cultural descriptions.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first limitation is analogous degradation of a signal due to noise or interference affecting a transmission, and the second to the encoding and decoding of that signal between sender and receiver.</a:t>
            </a:r>
          </a:p>
        </p:txBody>
      </p:sp>
      <p:sp>
        <p:nvSpPr>
          <p:cNvPr id="4" name="Slide Number Placeholder 3"/>
          <p:cNvSpPr>
            <a:spLocks noGrp="1"/>
          </p:cNvSpPr>
          <p:nvPr>
            <p:ph type="sldNum" sz="quarter" idx="5"/>
          </p:nvPr>
        </p:nvSpPr>
        <p:spPr/>
        <p:txBody>
          <a:bodyPr/>
          <a:lstStyle/>
          <a:p>
            <a:fld id="{8791EE4E-9330-4193-A44B-0ABD943CCC0B}" type="slidenum">
              <a:rPr lang="en-US" smtClean="0"/>
              <a:t>3</a:t>
            </a:fld>
            <a:endParaRPr lang="en-US"/>
          </a:p>
        </p:txBody>
      </p:sp>
    </p:spTree>
    <p:extLst>
      <p:ext uri="{BB962C8B-B14F-4D97-AF65-F5344CB8AC3E}">
        <p14:creationId xmlns:p14="http://schemas.microsoft.com/office/powerpoint/2010/main" val="350571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foundations of information theory were developed by Shannon (</a:t>
            </a:r>
            <a:r>
              <a:rPr lang="en-US" b="0" i="0" u="none" strike="noStrike" dirty="0">
                <a:solidFill>
                  <a:srgbClr val="0088CC"/>
                </a:solidFill>
                <a:effectLst/>
                <a:latin typeface="Helvetica Neue"/>
                <a:hlinkClick r:id="rId3"/>
              </a:rPr>
              <a:t>1948</a:t>
            </a:r>
            <a:r>
              <a:rPr lang="en-US" b="0" i="0" dirty="0">
                <a:solidFill>
                  <a:srgbClr val="333333"/>
                </a:solidFill>
                <a:effectLst/>
                <a:latin typeface="Helvetica Neue"/>
              </a:rPr>
              <a:t>) as a way to analyze the transmission of information </a:t>
            </a:r>
            <a:r>
              <a:rPr lang="en-US" b="0" i="1" dirty="0">
                <a:solidFill>
                  <a:srgbClr val="333333"/>
                </a:solidFill>
                <a:effectLst/>
                <a:latin typeface="Helvetica Neue"/>
              </a:rPr>
              <a:t>independently</a:t>
            </a:r>
            <a:r>
              <a:rPr lang="en-US" b="0" i="0" dirty="0">
                <a:solidFill>
                  <a:srgbClr val="333333"/>
                </a:solidFill>
                <a:effectLst/>
                <a:latin typeface="Helvetica Neue"/>
              </a:rPr>
              <a:t> of the content of the message.</a:t>
            </a:r>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5</a:t>
            </a:fld>
            <a:endParaRPr lang="en-US"/>
          </a:p>
        </p:txBody>
      </p:sp>
    </p:spTree>
    <p:extLst>
      <p:ext uri="{BB962C8B-B14F-4D97-AF65-F5344CB8AC3E}">
        <p14:creationId xmlns:p14="http://schemas.microsoft.com/office/powerpoint/2010/main" val="152284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At the heart of information theory is a single equation  that aimed to quantify a measure of information based on the concept of </a:t>
            </a:r>
            <a:r>
              <a:rPr lang="en-US" b="0" i="1" dirty="0">
                <a:solidFill>
                  <a:srgbClr val="000000"/>
                </a:solidFill>
                <a:effectLst/>
                <a:latin typeface="Consolas" panose="020B0609020204030204" pitchFamily="49" charset="0"/>
              </a:rPr>
              <a:t>*entropy*</a:t>
            </a:r>
            <a:r>
              <a:rPr lang="en-US" b="0" dirty="0">
                <a:solidFill>
                  <a:srgbClr val="000000"/>
                </a:solidFill>
                <a:effectLst/>
                <a:latin typeface="Consolas" panose="020B0609020204030204" pitchFamily="49" charset="0"/>
              </a:rPr>
              <a:t> from the thermodynamics of physical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total information entropy $H$ of a system $</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cal</a:t>
            </a:r>
            <a:r>
              <a:rPr lang="en-US" b="0" dirty="0">
                <a:solidFill>
                  <a:srgbClr val="000000"/>
                </a:solidFill>
                <a:effectLst/>
                <a:latin typeface="Consolas" panose="020B0609020204030204" pitchFamily="49" charset="0"/>
              </a:rPr>
              <a:t>{X}$, which contains some number of discrete features or attributes ($x_{</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x_{</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ldots</a:t>
            </a:r>
            <a:r>
              <a:rPr lang="en-US" b="0" dirty="0">
                <a:solidFill>
                  <a:srgbClr val="000000"/>
                </a:solidFill>
                <a:effectLst/>
                <a:latin typeface="Consolas" panose="020B0609020204030204" pitchFamily="49" charset="0"/>
              </a:rPr>
              <a:t> x_{n}$), is defined as the negative sum over all features of each attribute's probability of occurrence $p(</a:t>
            </a:r>
            <a:r>
              <a:rPr lang="en-US" b="0" dirty="0" err="1">
                <a:solidFill>
                  <a:srgbClr val="000000"/>
                </a:solidFill>
                <a:effectLst/>
                <a:latin typeface="Consolas" panose="020B0609020204030204" pitchFamily="49" charset="0"/>
              </a:rPr>
              <a:t>x_i</a:t>
            </a:r>
            <a:r>
              <a:rPr lang="en-US" b="0" dirty="0">
                <a:solidFill>
                  <a:srgbClr val="000000"/>
                </a:solidFill>
                <a:effectLst/>
                <a:latin typeface="Consolas" panose="020B0609020204030204" pitchFamily="49" charset="0"/>
              </a:rPr>
              <a:t>)$ times the $</a:t>
            </a:r>
            <a:r>
              <a:rPr lang="en-US" b="0" dirty="0">
                <a:solidFill>
                  <a:srgbClr val="0000FF"/>
                </a:solidFill>
                <a:effectLst/>
                <a:latin typeface="Consolas" panose="020B0609020204030204" pitchFamily="49" charset="0"/>
              </a:rPr>
              <a:t>\log</a:t>
            </a:r>
            <a:r>
              <a:rPr lang="en-US" b="0" dirty="0">
                <a:solidFill>
                  <a:srgbClr val="000000"/>
                </a:solidFill>
                <a:effectLst/>
                <a:latin typeface="Consolas" panose="020B0609020204030204" pitchFamily="49" charset="0"/>
              </a:rPr>
              <a:t>$ of its probability.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What this does, although not immediately obvious to most of us, is to tell us the minimum number of "events" of that system that it would take before we could start detecting a pattern. The more events it would take, the less information each observation is actually giving us.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One easy way to think of it is that, for a high-entropy event we can't reasonably predict any individual occurrence of a completely random event -- i.e., </a:t>
            </a:r>
            <a:r>
              <a:rPr lang="en-US" b="0" i="1" dirty="0">
                <a:solidFill>
                  <a:srgbClr val="000000"/>
                </a:solidFill>
                <a:effectLst/>
                <a:latin typeface="Consolas" panose="020B0609020204030204" pitchFamily="49" charset="0"/>
              </a:rPr>
              <a:t>*any*</a:t>
            </a:r>
            <a:r>
              <a:rPr lang="en-US" b="0" dirty="0">
                <a:solidFill>
                  <a:srgbClr val="000000"/>
                </a:solidFill>
                <a:effectLst/>
                <a:latin typeface="Consolas" panose="020B0609020204030204" pitchFamily="49" charset="0"/>
              </a:rPr>
              <a:t> outcome is equally likely -- so we are likely to be </a:t>
            </a:r>
            <a:r>
              <a:rPr lang="en-US" b="0" i="1" dirty="0">
                <a:solidFill>
                  <a:srgbClr val="000000"/>
                </a:solidFill>
                <a:effectLst/>
                <a:latin typeface="Consolas" panose="020B0609020204030204" pitchFamily="49" charset="0"/>
              </a:rPr>
              <a:t>*surprised*</a:t>
            </a:r>
            <a:r>
              <a:rPr lang="en-US" b="0" dirty="0">
                <a:solidFill>
                  <a:srgbClr val="000000"/>
                </a:solidFill>
                <a:effectLst/>
                <a:latin typeface="Consolas" panose="020B0609020204030204" pitchFamily="49" charset="0"/>
              </a:rPr>
              <a:t> each time.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a:t>
            </a:r>
            <a:r>
              <a:rPr lang="en-US" b="0" i="1" dirty="0">
                <a:solidFill>
                  <a:srgbClr val="000000"/>
                </a:solidFill>
                <a:effectLst/>
                <a:latin typeface="Consolas" panose="020B0609020204030204" pitchFamily="49" charset="0"/>
              </a:rPr>
              <a:t>*a lot*</a:t>
            </a:r>
            <a:r>
              <a:rPr lang="en-US" b="0" dirty="0">
                <a:solidFill>
                  <a:srgbClr val="000000"/>
                </a:solidFill>
                <a:effectLst/>
                <a:latin typeface="Consolas" panose="020B0609020204030204" pitchFamily="49" charset="0"/>
              </a:rPr>
              <a:t> of observations we could make a fair prediction of the outcomes over a </a:t>
            </a:r>
            <a:r>
              <a:rPr lang="en-US" b="0" i="1" dirty="0">
                <a:solidFill>
                  <a:srgbClr val="000000"/>
                </a:solidFill>
                <a:effectLst/>
                <a:latin typeface="Consolas" panose="020B0609020204030204" pitchFamily="49" charset="0"/>
              </a:rPr>
              <a:t>*large*</a:t>
            </a:r>
            <a:r>
              <a:rPr lang="en-US" b="0" dirty="0">
                <a:solidFill>
                  <a:srgbClr val="000000"/>
                </a:solidFill>
                <a:effectLst/>
                <a:latin typeface="Consolas" panose="020B0609020204030204" pitchFamily="49" charset="0"/>
              </a:rPr>
              <a:t> number of events, but still couldn't accurately predict any single event. Each event gives us only a </a:t>
            </a:r>
            <a:r>
              <a:rPr lang="en-US" b="0" i="1" dirty="0">
                <a:solidFill>
                  <a:srgbClr val="000000"/>
                </a:solidFill>
                <a:effectLst/>
                <a:latin typeface="Consolas" panose="020B0609020204030204" pitchFamily="49" charset="0"/>
              </a:rPr>
              <a:t>*small*</a:t>
            </a:r>
            <a:r>
              <a:rPr lang="en-US" b="0" dirty="0">
                <a:solidFill>
                  <a:srgbClr val="000000"/>
                </a:solidFill>
                <a:effectLst/>
                <a:latin typeface="Consolas" panose="020B0609020204030204" pitchFamily="49" charset="0"/>
              </a:rPr>
              <a:t> amount of information, so we would need a large number of observations before we could distinguish it from some other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Conversely, it wouldn't take us too long to notice something that regularly (or never) occurs. Each event would tell us a </a:t>
            </a:r>
            <a:r>
              <a:rPr lang="en-US" b="0" i="1" dirty="0">
                <a:solidFill>
                  <a:srgbClr val="000000"/>
                </a:solidFill>
                <a:effectLst/>
                <a:latin typeface="Consolas" panose="020B0609020204030204" pitchFamily="49" charset="0"/>
              </a:rPr>
              <a:t>*lot*</a:t>
            </a:r>
            <a:r>
              <a:rPr lang="en-US" b="0" dirty="0">
                <a:solidFill>
                  <a:srgbClr val="000000"/>
                </a:solidFill>
                <a:effectLst/>
                <a:latin typeface="Consolas" panose="020B0609020204030204" pitchFamily="49" charset="0"/>
              </a:rPr>
              <a:t> of information, so we need fewer observations to see a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791EE4E-9330-4193-A44B-0ABD943CCC0B}" type="slidenum">
              <a:rPr lang="en-US" smtClean="0"/>
              <a:t>6</a:t>
            </a:fld>
            <a:endParaRPr lang="en-US"/>
          </a:p>
        </p:txBody>
      </p:sp>
    </p:spTree>
    <p:extLst>
      <p:ext uri="{BB962C8B-B14F-4D97-AF65-F5344CB8AC3E}">
        <p14:creationId xmlns:p14="http://schemas.microsoft.com/office/powerpoint/2010/main" val="177100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What John did was to apply this concept of how "surprising" information concerning the "event" of an artifact or its attributes would be, given a certain frequency of occurrence. By considering the archaeological record as a transmission channel, one could reasonably compute the integrity of the archaeological "signal" based on the coherency of the codes received.</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7</a:t>
            </a:fld>
            <a:endParaRPr lang="en-US"/>
          </a:p>
        </p:txBody>
      </p:sp>
    </p:spTree>
    <p:extLst>
      <p:ext uri="{BB962C8B-B14F-4D97-AF65-F5344CB8AC3E}">
        <p14:creationId xmlns:p14="http://schemas.microsoft.com/office/powerpoint/2010/main" val="185905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Consider the artifacts, features, or attributes as encoding the meaningful categories as would be recognized by the archaeological society. On the other end, we (as archaeologists) establish a system of "decoding" that signal through our categorization and classification schema. The limits of inference, then, would be to determine the translatability between encoding and decoding.</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8</a:t>
            </a:fld>
            <a:endParaRPr lang="en-US"/>
          </a:p>
        </p:txBody>
      </p:sp>
    </p:spTree>
    <p:extLst>
      <p:ext uri="{BB962C8B-B14F-4D97-AF65-F5344CB8AC3E}">
        <p14:creationId xmlns:p14="http://schemas.microsoft.com/office/powerpoint/2010/main" val="62911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Most are familiar with the now canonical work in Schiffer (</a:t>
            </a:r>
            <a:r>
              <a:rPr lang="en-US" b="0" i="0" u="none" strike="noStrike" dirty="0">
                <a:solidFill>
                  <a:srgbClr val="0088CC"/>
                </a:solidFill>
                <a:effectLst/>
                <a:latin typeface="Helvetica Neue"/>
                <a:hlinkClick r:id="rId3"/>
              </a:rPr>
              <a:t>1987</a:t>
            </a:r>
            <a:r>
              <a:rPr lang="en-US" b="0" i="0" dirty="0">
                <a:solidFill>
                  <a:srgbClr val="333333"/>
                </a:solidFill>
                <a:effectLst/>
                <a:latin typeface="Helvetica Neue"/>
              </a:rPr>
              <a:t>) “Formation Processes of the Archaeological Record” that introduced the idea of various transformations of the archaeological record. Few, however, are likely aware that these transformations were in fact already quantified more than a decade earlier in John’s paper.</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The analogy between the archaeological record and a communication channel was a somewhat recent fascination of the “New” archaeology, but John took that analogy to its logical limits by formally applying the mathematics Shannon’s information theory to the problem – something that had only recently been attempted and, at the time of its writing, had only one published example (i.e., </a:t>
            </a:r>
            <a:r>
              <a:rPr lang="en-US" b="0" i="0" u="none" strike="noStrike" dirty="0">
                <a:solidFill>
                  <a:srgbClr val="0088CC"/>
                </a:solidFill>
                <a:effectLst/>
                <a:latin typeface="Helvetica Neue"/>
                <a:hlinkClick r:id="rId4"/>
              </a:rPr>
              <a:t>Gorman 1970</a:t>
            </a:r>
            <a:r>
              <a:rPr lang="en-US" b="0" i="0" dirty="0">
                <a:solidFill>
                  <a:srgbClr val="333333"/>
                </a:solidFill>
                <a:effectLst/>
                <a:latin typeface="Helvetica Neue"/>
              </a:rPr>
              <a:t>). As John noted at the time, information theory </a:t>
            </a:r>
            <a:r>
              <a:rPr lang="en-US" b="0" i="1" dirty="0">
                <a:solidFill>
                  <a:srgbClr val="333333"/>
                </a:solidFill>
                <a:effectLst/>
                <a:latin typeface="Helvetica Neue"/>
              </a:rPr>
              <a:t>concepts</a:t>
            </a:r>
            <a:r>
              <a:rPr lang="en-US" b="0" i="0" dirty="0">
                <a:solidFill>
                  <a:srgbClr val="333333"/>
                </a:solidFill>
                <a:effectLst/>
                <a:latin typeface="Helvetica Neue"/>
              </a:rPr>
              <a:t> had been introduced but not the actual mathematical formalisms.</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9</a:t>
            </a:fld>
            <a:endParaRPr lang="en-US"/>
          </a:p>
        </p:txBody>
      </p:sp>
    </p:spTree>
    <p:extLst>
      <p:ext uri="{BB962C8B-B14F-4D97-AF65-F5344CB8AC3E}">
        <p14:creationId xmlns:p14="http://schemas.microsoft.com/office/powerpoint/2010/main" val="122667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7A9ADB-E952-44A3-9D43-51E5A4A4D3F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231139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326760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85597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8909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A9ADB-E952-44A3-9D43-51E5A4A4D3F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68707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7A9ADB-E952-44A3-9D43-51E5A4A4D3F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984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7A9ADB-E952-44A3-9D43-51E5A4A4D3F5}"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417176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7A9ADB-E952-44A3-9D43-51E5A4A4D3F5}"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68090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A9ADB-E952-44A3-9D43-51E5A4A4D3F5}"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308872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A9ADB-E952-44A3-9D43-51E5A4A4D3F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85407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A9ADB-E952-44A3-9D43-51E5A4A4D3F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221075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A9ADB-E952-44A3-9D43-51E5A4A4D3F5}" type="datetimeFigureOut">
              <a:rPr lang="en-US" smtClean="0"/>
              <a:t>3/30/2023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5372F-72F3-4498-86BA-B0E97F8B72CE}" type="slidenum">
              <a:rPr lang="en-US" smtClean="0"/>
              <a:t>‹#›</a:t>
            </a:fld>
            <a:endParaRPr lang="en-US"/>
          </a:p>
        </p:txBody>
      </p:sp>
    </p:spTree>
    <p:extLst>
      <p:ext uri="{BB962C8B-B14F-4D97-AF65-F5344CB8AC3E}">
        <p14:creationId xmlns:p14="http://schemas.microsoft.com/office/powerpoint/2010/main" val="91486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3950725"/>
            <a:ext cx="10515600" cy="1132696"/>
          </a:xfrm>
        </p:spPr>
        <p:txBody>
          <a:bodyPr>
            <a:normAutofit/>
          </a:bodyPr>
          <a:lstStyle/>
          <a:p>
            <a:r>
              <a:rPr lang="en-US" sz="4400"/>
              <a:t>Why is there </a:t>
            </a:r>
            <a:r>
              <a:rPr lang="en-US" sz="4400" i="1"/>
              <a:t>Math</a:t>
            </a:r>
            <a:r>
              <a:rPr lang="en-US" sz="4400"/>
              <a:t> in my Archaeology?</a:t>
            </a:r>
          </a:p>
        </p:txBody>
      </p:sp>
      <p:sp>
        <p:nvSpPr>
          <p:cNvPr id="3" name="Subtitle 2"/>
          <p:cNvSpPr>
            <a:spLocks noGrp="1"/>
          </p:cNvSpPr>
          <p:nvPr>
            <p:ph type="subTitle" idx="1"/>
          </p:nvPr>
        </p:nvSpPr>
        <p:spPr>
          <a:xfrm>
            <a:off x="838200" y="5145583"/>
            <a:ext cx="10515600" cy="1132696"/>
          </a:xfrm>
        </p:spPr>
        <p:txBody>
          <a:bodyPr>
            <a:normAutofit/>
          </a:bodyPr>
          <a:lstStyle/>
          <a:p>
            <a:r>
              <a:rPr lang="en-US"/>
              <a:t>John Justeson’s “Limitations of Archaeological Inference: An Information-Theoretic Approach with Applications in Methodology”</a:t>
            </a:r>
          </a:p>
        </p:txBody>
      </p:sp>
      <p:pic>
        <p:nvPicPr>
          <p:cNvPr id="5" name="Picture 4">
            <a:extLst>
              <a:ext uri="{FF2B5EF4-FFF2-40B4-BE49-F238E27FC236}">
                <a16:creationId xmlns:a16="http://schemas.microsoft.com/office/drawing/2014/main" id="{FCEB312A-0D4F-C76A-D46A-E6EF128907DE}"/>
              </a:ext>
            </a:extLst>
          </p:cNvPr>
          <p:cNvPicPr>
            <a:picLocks noChangeAspect="1"/>
          </p:cNvPicPr>
          <p:nvPr/>
        </p:nvPicPr>
        <p:blipFill rotWithShape="1">
          <a:blip r:embed="rId3"/>
          <a:srcRect t="21429" r="-2" b="9057"/>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149597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EB698-D2A8-7726-7FC7-83356DA6ABA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What is the Capacity of a Channel?</a:t>
            </a:r>
          </a:p>
        </p:txBody>
      </p:sp>
      <p:sp>
        <p:nvSpPr>
          <p:cNvPr id="7" name="TextBox 6">
            <a:extLst>
              <a:ext uri="{FF2B5EF4-FFF2-40B4-BE49-F238E27FC236}">
                <a16:creationId xmlns:a16="http://schemas.microsoft.com/office/drawing/2014/main" id="{1F33ED49-CBC7-00BE-0158-BDD15A8A1339}"/>
              </a:ext>
            </a:extLst>
          </p:cNvPr>
          <p:cNvSpPr txBox="1"/>
          <p:nvPr/>
        </p:nvSpPr>
        <p:spPr>
          <a:xfrm>
            <a:off x="838201" y="2013625"/>
            <a:ext cx="4614759" cy="4163337"/>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dirty="0"/>
              <a:t>The archaeological “channel” is the passage of cultural information from the intentional agents in the past (Source) to the interpretations by the archaeologist (Receiver) transmitted through the medium of the archaeological record (Channel)</a:t>
            </a:r>
          </a:p>
          <a:p>
            <a:pPr marL="342900" indent="-228600">
              <a:lnSpc>
                <a:spcPct val="90000"/>
              </a:lnSpc>
              <a:spcAft>
                <a:spcPts val="600"/>
              </a:spcAft>
              <a:buFont typeface="Arial" panose="020B0604020202020204" pitchFamily="34" charset="0"/>
              <a:buChar char="•"/>
            </a:pPr>
            <a:r>
              <a:rPr lang="en-US" sz="1700"/>
              <a:t>The </a:t>
            </a:r>
            <a:r>
              <a:rPr lang="en-US" sz="1700" i="1"/>
              <a:t>capacity</a:t>
            </a:r>
            <a:r>
              <a:rPr lang="en-US" sz="1700"/>
              <a:t> of the channel is a measure of the ability of a channel to transmit information</a:t>
            </a:r>
          </a:p>
          <a:p>
            <a:pPr marL="342900" indent="-228600">
              <a:lnSpc>
                <a:spcPct val="90000"/>
              </a:lnSpc>
              <a:spcAft>
                <a:spcPts val="600"/>
              </a:spcAft>
              <a:buFont typeface="Arial" panose="020B0604020202020204" pitchFamily="34" charset="0"/>
              <a:buChar char="•"/>
            </a:pPr>
            <a:r>
              <a:rPr lang="en-US" sz="1700" dirty="0"/>
              <a:t>If the observations of the receiver are not consistent with the capacity of the channel, then the information cannot be adequately decoded</a:t>
            </a:r>
          </a:p>
          <a:p>
            <a:pPr marL="342900" indent="-228600">
              <a:lnSpc>
                <a:spcPct val="90000"/>
              </a:lnSpc>
              <a:spcAft>
                <a:spcPts val="600"/>
              </a:spcAft>
              <a:buFont typeface="Arial" panose="020B0604020202020204" pitchFamily="34" charset="0"/>
              <a:buChar char="•"/>
            </a:pPr>
            <a:r>
              <a:rPr lang="en-US" sz="1700" dirty="0"/>
              <a:t>In effect, we can calculate whether the observed information carries enough </a:t>
            </a:r>
            <a:r>
              <a:rPr lang="en-US" sz="1700" i="1" dirty="0"/>
              <a:t>information</a:t>
            </a:r>
            <a:r>
              <a:rPr lang="en-US" sz="1700" dirty="0"/>
              <a:t> to be interpretable</a:t>
            </a:r>
          </a:p>
        </p:txBody>
      </p:sp>
      <p:sp>
        <p:nvSpPr>
          <p:cNvPr id="17" name="Freeform: Shape 13">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4" name="Content Placeholder 3" descr="Diagram&#10;&#10;Description automatically generated">
            <a:extLst>
              <a:ext uri="{FF2B5EF4-FFF2-40B4-BE49-F238E27FC236}">
                <a16:creationId xmlns:a16="http://schemas.microsoft.com/office/drawing/2014/main" id="{EBB1A66B-9F0E-C394-AF82-A0B57895E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3092" y="3639598"/>
            <a:ext cx="6395728" cy="911389"/>
          </a:xfrm>
          <a:prstGeom prst="rect">
            <a:avLst/>
          </a:prstGeom>
        </p:spPr>
      </p:pic>
    </p:spTree>
    <p:extLst>
      <p:ext uri="{BB962C8B-B14F-4D97-AF65-F5344CB8AC3E}">
        <p14:creationId xmlns:p14="http://schemas.microsoft.com/office/powerpoint/2010/main" val="126081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AFCC30-A6C5-31E3-14EB-0EF0B6FDA84B}"/>
              </a:ext>
            </a:extLst>
          </p:cNvPr>
          <p:cNvSpPr>
            <a:spLocks noGrp="1"/>
          </p:cNvSpPr>
          <p:nvPr>
            <p:ph type="title"/>
          </p:nvPr>
        </p:nvSpPr>
        <p:spPr>
          <a:xfrm>
            <a:off x="838200" y="3950725"/>
            <a:ext cx="10515600" cy="1132696"/>
          </a:xfrm>
        </p:spPr>
        <p:txBody>
          <a:bodyPr vert="horz" lIns="91440" tIns="45720" rIns="91440" bIns="45720" rtlCol="0" anchor="b">
            <a:normAutofit/>
          </a:bodyPr>
          <a:lstStyle/>
          <a:p>
            <a:pPr algn="ctr"/>
            <a:r>
              <a:rPr lang="en-US" sz="3700"/>
              <a:t>Part II: Application of Information-theoretic Measures</a:t>
            </a:r>
          </a:p>
        </p:txBody>
      </p:sp>
      <p:sp>
        <p:nvSpPr>
          <p:cNvPr id="5" name="Text Placeholder 4">
            <a:extLst>
              <a:ext uri="{FF2B5EF4-FFF2-40B4-BE49-F238E27FC236}">
                <a16:creationId xmlns:a16="http://schemas.microsoft.com/office/drawing/2014/main" id="{C7CB6B4B-15A1-72C4-4C3E-2C44A0529885}"/>
              </a:ext>
            </a:extLst>
          </p:cNvPr>
          <p:cNvSpPr>
            <a:spLocks noGrp="1"/>
          </p:cNvSpPr>
          <p:nvPr>
            <p:ph type="body" idx="1"/>
          </p:nvPr>
        </p:nvSpPr>
        <p:spPr>
          <a:xfrm>
            <a:off x="838200" y="5145583"/>
            <a:ext cx="10515600" cy="1132696"/>
          </a:xfrm>
        </p:spPr>
        <p:txBody>
          <a:bodyPr vert="horz" lIns="91440" tIns="45720" rIns="91440" bIns="45720" rtlCol="0">
            <a:normAutofit/>
          </a:bodyPr>
          <a:lstStyle/>
          <a:p>
            <a:pPr algn="ctr"/>
            <a:r>
              <a:rPr lang="en-US">
                <a:solidFill>
                  <a:schemeClr val="tx1"/>
                </a:solidFill>
              </a:rPr>
              <a:t>Addressing the  Problem of Archaeological Inference through Information Metrics</a:t>
            </a:r>
          </a:p>
        </p:txBody>
      </p:sp>
      <p:pic>
        <p:nvPicPr>
          <p:cNvPr id="7" name="Picture 6" descr="Complex maths formulae on a blackboard">
            <a:extLst>
              <a:ext uri="{FF2B5EF4-FFF2-40B4-BE49-F238E27FC236}">
                <a16:creationId xmlns:a16="http://schemas.microsoft.com/office/drawing/2014/main" id="{EDC260ED-2724-3583-540C-BF66760042A0}"/>
              </a:ext>
            </a:extLst>
          </p:cNvPr>
          <p:cNvPicPr>
            <a:picLocks noChangeAspect="1"/>
          </p:cNvPicPr>
          <p:nvPr/>
        </p:nvPicPr>
        <p:blipFill rotWithShape="1">
          <a:blip r:embed="rId2"/>
          <a:srcRect t="28602" r="-2" b="17834"/>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40397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905484" y="1065749"/>
            <a:ext cx="3748810" cy="4726502"/>
          </a:xfrm>
        </p:spPr>
        <p:txBody>
          <a:bodyPr>
            <a:normAutofit/>
          </a:bodyPr>
          <a:lstStyle/>
          <a:p>
            <a:r>
              <a:rPr lang="en-US"/>
              <a:t>Applications of Information Measures</a:t>
            </a:r>
            <a:endParaRPr lang="en-US" dirty="0"/>
          </a:p>
        </p:txBody>
      </p:sp>
      <p:sp>
        <p:nvSpPr>
          <p:cNvPr id="24" name="Content Placeholder 2"/>
          <p:cNvSpPr>
            <a:spLocks noGrp="1"/>
          </p:cNvSpPr>
          <p:nvPr>
            <p:ph idx="1"/>
          </p:nvPr>
        </p:nvSpPr>
        <p:spPr>
          <a:xfrm>
            <a:off x="5559778" y="713313"/>
            <a:ext cx="5726738" cy="5431376"/>
          </a:xfrm>
        </p:spPr>
        <p:txBody>
          <a:bodyPr anchor="ctr">
            <a:normAutofit/>
          </a:bodyPr>
          <a:lstStyle/>
          <a:p>
            <a:r>
              <a:rPr lang="en-US" sz="2400" dirty="0"/>
              <a:t>Determine if the frequency of design elements on ceramic vessels constituted an interpretable system of encoding</a:t>
            </a:r>
          </a:p>
          <a:p>
            <a:r>
              <a:rPr lang="en-US" sz="2400" dirty="0"/>
              <a:t>Determine if the empirical observations of those frequencies indicated information loss due to noise</a:t>
            </a:r>
          </a:p>
          <a:p>
            <a:r>
              <a:rPr lang="en-US" sz="2400" dirty="0"/>
              <a:t>Determine if the classifications of those design elements constitute an adequate system for decoding the signal…</a:t>
            </a:r>
          </a:p>
          <a:p>
            <a:r>
              <a:rPr lang="en-US" sz="2400" dirty="0"/>
              <a:t> … and calculate the </a:t>
            </a:r>
            <a:r>
              <a:rPr lang="en-US" sz="2400" i="1" dirty="0"/>
              <a:t>efficiency</a:t>
            </a:r>
            <a:r>
              <a:rPr lang="en-US" sz="2400" dirty="0"/>
              <a:t> of that classification system in terms of ambiguity in discriminating differences</a:t>
            </a:r>
          </a:p>
        </p:txBody>
      </p:sp>
    </p:spTree>
    <p:extLst>
      <p:ext uri="{BB962C8B-B14F-4D97-AF65-F5344CB8AC3E}">
        <p14:creationId xmlns:p14="http://schemas.microsoft.com/office/powerpoint/2010/main" val="25363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774D598-B2CB-9CBB-DE65-D1801E31600A}"/>
              </a:ext>
            </a:extLst>
          </p:cNvPr>
          <p:cNvSpPr>
            <a:spLocks noGrp="1"/>
          </p:cNvSpPr>
          <p:nvPr>
            <p:ph type="title"/>
          </p:nvPr>
        </p:nvSpPr>
        <p:spPr>
          <a:xfrm>
            <a:off x="838200" y="713312"/>
            <a:ext cx="4038600" cy="5431376"/>
          </a:xfrm>
        </p:spPr>
        <p:txBody>
          <a:bodyPr>
            <a:normAutofit/>
          </a:bodyPr>
          <a:lstStyle/>
          <a:p>
            <a:r>
              <a:rPr lang="en-US" dirty="0"/>
              <a:t>Implications</a:t>
            </a:r>
          </a:p>
        </p:txBody>
      </p:sp>
      <p:sp>
        <p:nvSpPr>
          <p:cNvPr id="3" name="Content Placeholder 2">
            <a:extLst>
              <a:ext uri="{FF2B5EF4-FFF2-40B4-BE49-F238E27FC236}">
                <a16:creationId xmlns:a16="http://schemas.microsoft.com/office/drawing/2014/main" id="{DC340F4B-7216-5D6D-F261-B8BCBAE9B4C5}"/>
              </a:ext>
            </a:extLst>
          </p:cNvPr>
          <p:cNvSpPr>
            <a:spLocks noGrp="1"/>
          </p:cNvSpPr>
          <p:nvPr>
            <p:ph idx="1"/>
          </p:nvPr>
        </p:nvSpPr>
        <p:spPr>
          <a:xfrm>
            <a:off x="4457701" y="713313"/>
            <a:ext cx="6896099" cy="5431376"/>
          </a:xfrm>
        </p:spPr>
        <p:txBody>
          <a:bodyPr anchor="ctr">
            <a:normAutofit/>
          </a:bodyPr>
          <a:lstStyle/>
          <a:p>
            <a:r>
              <a:rPr lang="en-US" sz="2400" dirty="0"/>
              <a:t>Methods allowed the application of quantitative measures to otherwise qualitative assessments:</a:t>
            </a:r>
          </a:p>
          <a:p>
            <a:pPr lvl="1"/>
            <a:r>
              <a:rPr lang="en-US" dirty="0"/>
              <a:t>Estimate the frequency of various types, features, and attributes of incomplete samples</a:t>
            </a:r>
          </a:p>
          <a:p>
            <a:pPr lvl="1"/>
            <a:r>
              <a:rPr lang="en-US" dirty="0"/>
              <a:t>Estimate the “noise” of the archaeological signal… otherwise known as site integrity</a:t>
            </a:r>
          </a:p>
          <a:p>
            <a:pPr lvl="1"/>
            <a:r>
              <a:rPr lang="en-US" dirty="0"/>
              <a:t>Determine of the observed attributes indicate an intentional system of encoding information… i.e., are we, in fact, identifying a real pattern or just an “artifact” of our classifications of them</a:t>
            </a:r>
          </a:p>
          <a:p>
            <a:pPr lvl="1"/>
            <a:r>
              <a:rPr lang="en-US" dirty="0"/>
              <a:t>Determine the best fit between competing systems of categorization</a:t>
            </a:r>
          </a:p>
          <a:p>
            <a:r>
              <a:rPr lang="en-US" sz="2400" dirty="0"/>
              <a:t>Showed that, in theory at least, there are no </a:t>
            </a:r>
            <a:r>
              <a:rPr lang="en-US" sz="2400" i="1" dirty="0"/>
              <a:t>inherent</a:t>
            </a:r>
            <a:r>
              <a:rPr lang="en-US" sz="2400" dirty="0"/>
              <a:t> limitations to inference… only the effects of noise and improper </a:t>
            </a:r>
            <a:r>
              <a:rPr lang="en-US" sz="2400" i="1" dirty="0"/>
              <a:t>decoding</a:t>
            </a:r>
            <a:endParaRPr lang="en-US" sz="2400" dirty="0"/>
          </a:p>
        </p:txBody>
      </p:sp>
    </p:spTree>
    <p:extLst>
      <p:ext uri="{BB962C8B-B14F-4D97-AF65-F5344CB8AC3E}">
        <p14:creationId xmlns:p14="http://schemas.microsoft.com/office/powerpoint/2010/main" val="174369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30704FF-4405-D85A-E915-25002261A48F}"/>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sz="4400" kern="1200">
                <a:solidFill>
                  <a:schemeClr val="tx1"/>
                </a:solidFill>
                <a:latin typeface="+mj-lt"/>
                <a:ea typeface="+mj-ea"/>
                <a:cs typeface="+mj-cs"/>
              </a:rPr>
              <a:t>A Hidden Gem…</a:t>
            </a:r>
          </a:p>
        </p:txBody>
      </p:sp>
      <p:pic>
        <p:nvPicPr>
          <p:cNvPr id="8" name="Picture Placeholder 7" descr="Diagram, engineering drawing&#10;&#10;Description automatically generated">
            <a:extLst>
              <a:ext uri="{FF2B5EF4-FFF2-40B4-BE49-F238E27FC236}">
                <a16:creationId xmlns:a16="http://schemas.microsoft.com/office/drawing/2014/main" id="{CDAACE86-DF77-7794-8C55-95A8004445C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38200" y="688388"/>
            <a:ext cx="3852803" cy="5543598"/>
          </a:xfrm>
          <a:prstGeom prst="rect">
            <a:avLst/>
          </a:prstGeom>
        </p:spPr>
      </p:pic>
      <p:sp>
        <p:nvSpPr>
          <p:cNvPr id="6" name="Text Placeholder 5">
            <a:extLst>
              <a:ext uri="{FF2B5EF4-FFF2-40B4-BE49-F238E27FC236}">
                <a16:creationId xmlns:a16="http://schemas.microsoft.com/office/drawing/2014/main" id="{158D6E0A-A6B0-7F23-0E71-CE08F8BCF4D4}"/>
              </a:ext>
            </a:extLst>
          </p:cNvPr>
          <p:cNvSpPr>
            <a:spLocks noGrp="1"/>
          </p:cNvSpPr>
          <p:nvPr>
            <p:ph type="body" sz="half" idx="2"/>
          </p:nvPr>
        </p:nvSpPr>
        <p:spPr>
          <a:xfrm>
            <a:off x="5526156" y="2055813"/>
            <a:ext cx="5827644" cy="4121149"/>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The encoding of archaeological information follows a power-law distribution</a:t>
            </a:r>
          </a:p>
          <a:p>
            <a:pPr marL="285750" indent="-228600">
              <a:buFont typeface="Arial" panose="020B0604020202020204" pitchFamily="34" charset="0"/>
              <a:buChar char="•"/>
            </a:pPr>
            <a:r>
              <a:rPr lang="en-US" sz="2000" dirty="0"/>
              <a:t>Power-law distributions are innately related to a specific type of relationship between features</a:t>
            </a:r>
          </a:p>
          <a:p>
            <a:pPr marL="285750" indent="-228600">
              <a:buFont typeface="Arial" panose="020B0604020202020204" pitchFamily="34" charset="0"/>
              <a:buChar char="•"/>
            </a:pPr>
            <a:r>
              <a:rPr lang="en-US" sz="2000" dirty="0"/>
              <a:t>“Small-world Networks” are a special type of graph structure, in which the number of connections between nodes follows a power-law</a:t>
            </a:r>
          </a:p>
          <a:p>
            <a:pPr marL="285750" indent="-228600">
              <a:buFont typeface="Arial" panose="020B0604020202020204" pitchFamily="34" charset="0"/>
              <a:buChar char="•"/>
            </a:pPr>
            <a:r>
              <a:rPr lang="en-US" sz="2000" dirty="0"/>
              <a:t>Small-world networks exhibit a special phenomenon of hub and bridge nodes</a:t>
            </a:r>
          </a:p>
          <a:p>
            <a:pPr marL="285750" indent="-228600">
              <a:buFont typeface="Arial" panose="020B0604020202020204" pitchFamily="34" charset="0"/>
              <a:buChar char="•"/>
            </a:pPr>
            <a:r>
              <a:rPr lang="en-US" sz="2000" dirty="0"/>
              <a:t>Essentially, archaeological information exhibits the same innate structure as social networks</a:t>
            </a:r>
          </a:p>
          <a:p>
            <a:pPr marL="285750" indent="-228600">
              <a:buFont typeface="Arial" panose="020B0604020202020204" pitchFamily="34" charset="0"/>
              <a:buChar char="•"/>
            </a:pPr>
            <a:endParaRPr lang="en-US" sz="2000" dirty="0"/>
          </a:p>
          <a:p>
            <a:pPr marL="28575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95261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1F4F-B112-5959-0C41-EAE958EA62F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41DCF47-B8A8-1B59-0A5D-2FDCD7D6D6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0054" y="2106330"/>
            <a:ext cx="9571892" cy="3985717"/>
          </a:xfrm>
        </p:spPr>
      </p:pic>
    </p:spTree>
    <p:extLst>
      <p:ext uri="{BB962C8B-B14F-4D97-AF65-F5344CB8AC3E}">
        <p14:creationId xmlns:p14="http://schemas.microsoft.com/office/powerpoint/2010/main" val="41272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6A997-46ED-4122-B4E7-8F6C86E371C8}"/>
              </a:ext>
            </a:extLst>
          </p:cNvPr>
          <p:cNvSpPr>
            <a:spLocks noGrp="1"/>
          </p:cNvSpPr>
          <p:nvPr>
            <p:ph type="title"/>
          </p:nvPr>
        </p:nvSpPr>
        <p:spPr/>
        <p:txBody>
          <a:bodyPr/>
          <a:lstStyle/>
          <a:p>
            <a:r>
              <a:rPr lang="en-US" dirty="0"/>
              <a:t>Limits of Inference</a:t>
            </a:r>
          </a:p>
        </p:txBody>
      </p:sp>
      <p:sp>
        <p:nvSpPr>
          <p:cNvPr id="5" name="Content Placeholder 4">
            <a:extLst>
              <a:ext uri="{FF2B5EF4-FFF2-40B4-BE49-F238E27FC236}">
                <a16:creationId xmlns:a16="http://schemas.microsoft.com/office/drawing/2014/main" id="{5B9AF940-5F95-0F6C-7472-ABB32F48333B}"/>
              </a:ext>
            </a:extLst>
          </p:cNvPr>
          <p:cNvSpPr>
            <a:spLocks noGrp="1"/>
          </p:cNvSpPr>
          <p:nvPr>
            <p:ph sz="half" idx="1"/>
          </p:nvPr>
        </p:nvSpPr>
        <p:spPr/>
        <p:txBody>
          <a:bodyPr/>
          <a:lstStyle/>
          <a:p>
            <a:r>
              <a:rPr lang="en-US" dirty="0"/>
              <a:t>Limitations imposed by the degree of preservation of culturally significant remains and by the skewing of their relationships through time until their recovery</a:t>
            </a:r>
          </a:p>
        </p:txBody>
      </p:sp>
      <p:sp>
        <p:nvSpPr>
          <p:cNvPr id="6" name="Content Placeholder 5">
            <a:extLst>
              <a:ext uri="{FF2B5EF4-FFF2-40B4-BE49-F238E27FC236}">
                <a16:creationId xmlns:a16="http://schemas.microsoft.com/office/drawing/2014/main" id="{92AACF92-E534-1227-5B98-E0CAD7223275}"/>
              </a:ext>
            </a:extLst>
          </p:cNvPr>
          <p:cNvSpPr>
            <a:spLocks noGrp="1"/>
          </p:cNvSpPr>
          <p:nvPr>
            <p:ph sz="half" idx="2"/>
          </p:nvPr>
        </p:nvSpPr>
        <p:spPr/>
        <p:txBody>
          <a:bodyPr/>
          <a:lstStyle/>
          <a:p>
            <a:r>
              <a:rPr lang="en-US" dirty="0"/>
              <a:t>Limitations on the interpretability of archaeological data for the cultural descriptions.</a:t>
            </a:r>
          </a:p>
        </p:txBody>
      </p:sp>
    </p:spTree>
    <p:extLst>
      <p:ext uri="{BB962C8B-B14F-4D97-AF65-F5344CB8AC3E}">
        <p14:creationId xmlns:p14="http://schemas.microsoft.com/office/powerpoint/2010/main" val="230662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AFCC30-A6C5-31E3-14EB-0EF0B6FDA84B}"/>
              </a:ext>
            </a:extLst>
          </p:cNvPr>
          <p:cNvSpPr>
            <a:spLocks noGrp="1"/>
          </p:cNvSpPr>
          <p:nvPr>
            <p:ph type="title"/>
          </p:nvPr>
        </p:nvSpPr>
        <p:spPr>
          <a:xfrm>
            <a:off x="838200" y="3950725"/>
            <a:ext cx="10515600" cy="1132696"/>
          </a:xfrm>
        </p:spPr>
        <p:txBody>
          <a:bodyPr vert="horz" lIns="91440" tIns="45720" rIns="91440" bIns="45720" rtlCol="0" anchor="b">
            <a:normAutofit/>
          </a:bodyPr>
          <a:lstStyle/>
          <a:p>
            <a:pPr algn="ctr"/>
            <a:r>
              <a:rPr lang="en-US" sz="4400"/>
              <a:t>Part I: A Theoretical Framework</a:t>
            </a:r>
          </a:p>
        </p:txBody>
      </p:sp>
      <p:sp>
        <p:nvSpPr>
          <p:cNvPr id="5" name="Text Placeholder 4">
            <a:extLst>
              <a:ext uri="{FF2B5EF4-FFF2-40B4-BE49-F238E27FC236}">
                <a16:creationId xmlns:a16="http://schemas.microsoft.com/office/drawing/2014/main" id="{C7CB6B4B-15A1-72C4-4C3E-2C44A0529885}"/>
              </a:ext>
            </a:extLst>
          </p:cNvPr>
          <p:cNvSpPr>
            <a:spLocks noGrp="1"/>
          </p:cNvSpPr>
          <p:nvPr>
            <p:ph type="body" idx="1"/>
          </p:nvPr>
        </p:nvSpPr>
        <p:spPr>
          <a:xfrm>
            <a:off x="838200" y="5145583"/>
            <a:ext cx="10515600" cy="1132696"/>
          </a:xfrm>
        </p:spPr>
        <p:txBody>
          <a:bodyPr vert="horz" lIns="91440" tIns="45720" rIns="91440" bIns="45720" rtlCol="0">
            <a:normAutofit/>
          </a:bodyPr>
          <a:lstStyle/>
          <a:p>
            <a:pPr algn="ctr"/>
            <a:r>
              <a:rPr lang="en-US">
                <a:solidFill>
                  <a:schemeClr val="tx1"/>
                </a:solidFill>
              </a:rPr>
              <a:t>Understanding the Archaeological Record as an Information Problem</a:t>
            </a:r>
          </a:p>
        </p:txBody>
      </p:sp>
      <p:pic>
        <p:nvPicPr>
          <p:cNvPr id="7" name="Picture 6" descr="Complex maths formulae on a blackboard">
            <a:extLst>
              <a:ext uri="{FF2B5EF4-FFF2-40B4-BE49-F238E27FC236}">
                <a16:creationId xmlns:a16="http://schemas.microsoft.com/office/drawing/2014/main" id="{EDC260ED-2724-3583-540C-BF66760042A0}"/>
              </a:ext>
            </a:extLst>
          </p:cNvPr>
          <p:cNvPicPr>
            <a:picLocks noChangeAspect="1"/>
          </p:cNvPicPr>
          <p:nvPr/>
        </p:nvPicPr>
        <p:blipFill rotWithShape="1">
          <a:blip r:embed="rId2"/>
          <a:srcRect t="28602" r="-2" b="17834"/>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376436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3E45DF-F3F9-E177-EB58-5324B63F9CF4}"/>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a:t>Information Theory</a:t>
            </a:r>
          </a:p>
        </p:txBody>
      </p:sp>
      <p:sp>
        <p:nvSpPr>
          <p:cNvPr id="6" name="Text Placeholder 5">
            <a:extLst>
              <a:ext uri="{FF2B5EF4-FFF2-40B4-BE49-F238E27FC236}">
                <a16:creationId xmlns:a16="http://schemas.microsoft.com/office/drawing/2014/main" id="{DBD1173F-26A1-0315-2778-C75BCAA5564C}"/>
              </a:ext>
            </a:extLst>
          </p:cNvPr>
          <p:cNvSpPr>
            <a:spLocks noGrp="1"/>
          </p:cNvSpPr>
          <p:nvPr>
            <p:ph type="body" sz="half" idx="2"/>
          </p:nvPr>
        </p:nvSpPr>
        <p:spPr>
          <a:xfrm>
            <a:off x="838200" y="2333297"/>
            <a:ext cx="4619621" cy="3843666"/>
          </a:xfrm>
        </p:spPr>
        <p:txBody>
          <a:bodyPr vert="horz" lIns="91440" tIns="45720" rIns="91440" bIns="45720" rtlCol="0">
            <a:normAutofit/>
          </a:bodyPr>
          <a:lstStyle/>
          <a:p>
            <a:r>
              <a:rPr lang="en-US" sz="2400" dirty="0"/>
              <a:t>“The fundamental problem of communication is that of reproducing at one point either exactly or approximately a message selected at another point. Frequently the messages have meaning; that is, they refer to or are correlated according to some system with certain physical or conceptual entities.“ </a:t>
            </a:r>
          </a:p>
          <a:p>
            <a:pPr algn="r"/>
            <a:r>
              <a:rPr lang="en-US" sz="2400" dirty="0"/>
              <a:t>– Claude Shannon</a:t>
            </a:r>
          </a:p>
        </p:txBody>
      </p:sp>
      <p:pic>
        <p:nvPicPr>
          <p:cNvPr id="8" name="Content Placeholder 7" descr="A person sitting at a table&#10;&#10;Description automatically generated with medium confidence">
            <a:extLst>
              <a:ext uri="{FF2B5EF4-FFF2-40B4-BE49-F238E27FC236}">
                <a16:creationId xmlns:a16="http://schemas.microsoft.com/office/drawing/2014/main" id="{860B3BE3-6C23-EB84-786A-E865EB68107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05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7418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8436E-ACE5-0D36-3270-9B2297CF1B1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Information and Entropy</a:t>
            </a:r>
          </a:p>
        </p:txBody>
      </p:sp>
      <p:sp>
        <p:nvSpPr>
          <p:cNvPr id="4" name="Text Placeholder 3">
            <a:extLst>
              <a:ext uri="{FF2B5EF4-FFF2-40B4-BE49-F238E27FC236}">
                <a16:creationId xmlns:a16="http://schemas.microsoft.com/office/drawing/2014/main" id="{7A48A93B-0F9B-E5EE-EEA3-09474C710DB5}"/>
              </a:ext>
            </a:extLst>
          </p:cNvPr>
          <p:cNvSpPr>
            <a:spLocks noGrp="1"/>
          </p:cNvSpPr>
          <p:nvPr>
            <p:ph type="body" sz="half" idx="2"/>
          </p:nvPr>
        </p:nvSpPr>
        <p:spPr>
          <a:xfrm>
            <a:off x="838201" y="2013625"/>
            <a:ext cx="4614759" cy="4163337"/>
          </a:xfrm>
        </p:spPr>
        <p:txBody>
          <a:bodyPr vert="horz" lIns="91440" tIns="45720" rIns="91440" bIns="45720" rtlCol="0">
            <a:normAutofit/>
          </a:bodyPr>
          <a:lstStyle/>
          <a:p>
            <a:pPr marL="285750" indent="-228600">
              <a:buFont typeface="Arial" panose="020B0604020202020204" pitchFamily="34" charset="0"/>
              <a:buChar char="•"/>
            </a:pPr>
            <a:r>
              <a:rPr lang="en-US" sz="1900"/>
              <a:t>limitations on the interpretability of archaeological data for the cultural descriptions</a:t>
            </a:r>
          </a:p>
          <a:p>
            <a:pPr marL="285750" indent="-228600">
              <a:buFont typeface="Arial" panose="020B0604020202020204" pitchFamily="34" charset="0"/>
              <a:buChar char="•"/>
            </a:pPr>
            <a:r>
              <a:rPr lang="en-US" sz="1900"/>
              <a:t>the more events it would take, the less information each observation provides</a:t>
            </a:r>
          </a:p>
          <a:p>
            <a:pPr marL="285750" indent="-228600">
              <a:buFont typeface="Arial" panose="020B0604020202020204" pitchFamily="34" charset="0"/>
              <a:buChar char="•"/>
            </a:pPr>
            <a:r>
              <a:rPr lang="en-US" sz="1900"/>
              <a:t>High entropy means a small amount of information attaches to each piece of data</a:t>
            </a:r>
          </a:p>
          <a:p>
            <a:pPr marL="285750" indent="-228600">
              <a:buFont typeface="Arial" panose="020B0604020202020204" pitchFamily="34" charset="0"/>
              <a:buChar char="•"/>
            </a:pPr>
            <a:r>
              <a:rPr lang="en-US" sz="1900"/>
              <a:t>High information events allow discrimination to distinguish differentiable patterns</a:t>
            </a:r>
          </a:p>
          <a:p>
            <a:pPr marL="285750" indent="-228600">
              <a:buFont typeface="Arial" panose="020B0604020202020204" pitchFamily="34" charset="0"/>
              <a:buChar char="•"/>
            </a:pPr>
            <a:r>
              <a:rPr lang="en-US" sz="1900"/>
              <a:t>Allows calculation of the amount of information per event as a metric</a:t>
            </a:r>
          </a:p>
          <a:p>
            <a:pPr marL="285750" indent="-228600">
              <a:buFont typeface="Arial" panose="020B0604020202020204" pitchFamily="34" charset="0"/>
              <a:buChar char="•"/>
            </a:pPr>
            <a:r>
              <a:rPr lang="en-US" sz="1900"/>
              <a:t>Information is “the attribute of contrast”</a:t>
            </a:r>
          </a:p>
        </p:txBody>
      </p:sp>
      <p:sp>
        <p:nvSpPr>
          <p:cNvPr id="18"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6" name="Content Placeholder 5" descr="Text&#10;&#10;Description automatically generated">
            <a:extLst>
              <a:ext uri="{FF2B5EF4-FFF2-40B4-BE49-F238E27FC236}">
                <a16:creationId xmlns:a16="http://schemas.microsoft.com/office/drawing/2014/main" id="{AA26EA6C-CEA5-91F1-694E-DEE191852B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4343" y="2909769"/>
            <a:ext cx="4700861" cy="1185524"/>
          </a:xfrm>
          <a:prstGeom prst="rect">
            <a:avLst/>
          </a:prstGeom>
        </p:spPr>
      </p:pic>
    </p:spTree>
    <p:extLst>
      <p:ext uri="{BB962C8B-B14F-4D97-AF65-F5344CB8AC3E}">
        <p14:creationId xmlns:p14="http://schemas.microsoft.com/office/powerpoint/2010/main" val="299388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684B6A-8744-4722-37E1-5EE027BA89D5}"/>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a:t>Limits of Inference</a:t>
            </a:r>
          </a:p>
        </p:txBody>
      </p:sp>
      <p:sp>
        <p:nvSpPr>
          <p:cNvPr id="6" name="Text Placeholder 5">
            <a:extLst>
              <a:ext uri="{FF2B5EF4-FFF2-40B4-BE49-F238E27FC236}">
                <a16:creationId xmlns:a16="http://schemas.microsoft.com/office/drawing/2014/main" id="{75B9BF4D-DAD4-F1DC-8455-0D8D93391363}"/>
              </a:ext>
            </a:extLst>
          </p:cNvPr>
          <p:cNvSpPr>
            <a:spLocks noGrp="1"/>
          </p:cNvSpPr>
          <p:nvPr>
            <p:ph type="body" sz="half" idx="2"/>
          </p:nvPr>
        </p:nvSpPr>
        <p:spPr>
          <a:xfrm>
            <a:off x="838200" y="2333297"/>
            <a:ext cx="4619621" cy="3843666"/>
          </a:xfrm>
        </p:spPr>
        <p:txBody>
          <a:bodyPr vert="horz" lIns="91440" tIns="45720" rIns="91440" bIns="45720" rtlCol="0">
            <a:normAutofit lnSpcReduction="10000"/>
          </a:bodyPr>
          <a:lstStyle/>
          <a:p>
            <a:r>
              <a:rPr lang="en-US" sz="2000" dirty="0"/>
              <a:t>"If the empirically measured parameters are not consistent with the relationship between them that is required by the theory for a given material or behavioral system, then the data by which that system is to be interpreted cannot have a consistent susceptibility to decoding; that is, there will be no basis for deriving a coherent archaeological interpretation of the data that will accurately reflect the prehistoric situation.“</a:t>
            </a:r>
          </a:p>
          <a:p>
            <a:r>
              <a:rPr lang="en-US" sz="2000" dirty="0"/>
              <a:t>“Information in this case will be a particular type of information, namely, the description of the cultural system.”</a:t>
            </a:r>
          </a:p>
        </p:txBody>
      </p:sp>
      <p:pic>
        <p:nvPicPr>
          <p:cNvPr id="10" name="Picture Placeholder 9" descr="A person sitting at a table with a computer and a camera&#10;&#10;Description automatically generated with low confidence">
            <a:extLst>
              <a:ext uri="{FF2B5EF4-FFF2-40B4-BE49-F238E27FC236}">
                <a16:creationId xmlns:a16="http://schemas.microsoft.com/office/drawing/2014/main" id="{2193B0B2-F4D6-ADA5-7AB2-C0A108F69BE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387" r="6385"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9427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an Information “Channel”</a:t>
            </a:r>
          </a:p>
        </p:txBody>
      </p:sp>
      <p:pic>
        <p:nvPicPr>
          <p:cNvPr id="4" name="Picture 4">
            <a:extLst>
              <a:ext uri="{FF2B5EF4-FFF2-40B4-BE49-F238E27FC236}">
                <a16:creationId xmlns:a16="http://schemas.microsoft.com/office/drawing/2014/main" id="{1DF66F53-D195-29AD-A8B7-98A4C4BAE26E}"/>
              </a:ext>
            </a:extLst>
          </p:cNvPr>
          <p:cNvPicPr>
            <a:picLocks noGrp="1" noChangeAspect="1"/>
          </p:cNvPicPr>
          <p:nvPr>
            <p:ph idx="1"/>
          </p:nvPr>
        </p:nvPicPr>
        <p:blipFill>
          <a:blip r:embed="rId3"/>
          <a:stretch>
            <a:fillRect/>
          </a:stretch>
        </p:blipFill>
        <p:spPr>
          <a:xfrm>
            <a:off x="838200" y="2207081"/>
            <a:ext cx="10515600" cy="1393862"/>
          </a:xfrm>
        </p:spPr>
      </p:pic>
      <p:sp>
        <p:nvSpPr>
          <p:cNvPr id="7" name="TextBox 6">
            <a:extLst>
              <a:ext uri="{FF2B5EF4-FFF2-40B4-BE49-F238E27FC236}">
                <a16:creationId xmlns:a16="http://schemas.microsoft.com/office/drawing/2014/main" id="{23AF9E99-6DC6-30A6-029E-CB38822858D0}"/>
              </a:ext>
            </a:extLst>
          </p:cNvPr>
          <p:cNvSpPr txBox="1"/>
          <p:nvPr/>
        </p:nvSpPr>
        <p:spPr>
          <a:xfrm>
            <a:off x="838200" y="4690862"/>
            <a:ext cx="10515600" cy="1077218"/>
          </a:xfrm>
          <a:prstGeom prst="rect">
            <a:avLst/>
          </a:prstGeom>
          <a:noFill/>
        </p:spPr>
        <p:txBody>
          <a:bodyPr wrap="square" rtlCol="0">
            <a:spAutoFit/>
          </a:bodyPr>
          <a:lstStyle/>
          <a:p>
            <a:r>
              <a:rPr lang="en-US" sz="3200" b="0" i="0" u="none" strike="noStrike" baseline="0" dirty="0">
                <a:solidFill>
                  <a:srgbClr val="000000"/>
                </a:solidFill>
                <a:latin typeface="Code"/>
              </a:rPr>
              <a:t>“…the archaeologist is in the position of the code-breaker tapping a channel with whose code he is not fully famili</a:t>
            </a:r>
            <a:r>
              <a:rPr lang="en-US" sz="3200" dirty="0">
                <a:solidFill>
                  <a:srgbClr val="000000"/>
                </a:solidFill>
                <a:latin typeface="Code"/>
              </a:rPr>
              <a:t>ar…”</a:t>
            </a:r>
            <a:endParaRPr lang="en-US" sz="3200" dirty="0"/>
          </a:p>
        </p:txBody>
      </p:sp>
    </p:spTree>
    <p:extLst>
      <p:ext uri="{BB962C8B-B14F-4D97-AF65-F5344CB8AC3E}">
        <p14:creationId xmlns:p14="http://schemas.microsoft.com/office/powerpoint/2010/main" val="21956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6D4CE-880B-7CAA-0CD2-C64D8EBD3E57}"/>
              </a:ext>
            </a:extLst>
          </p:cNvPr>
          <p:cNvSpPr>
            <a:spLocks noGrp="1"/>
          </p:cNvSpPr>
          <p:nvPr>
            <p:ph type="title"/>
          </p:nvPr>
        </p:nvSpPr>
        <p:spPr>
          <a:xfrm>
            <a:off x="1139044" y="2090114"/>
            <a:ext cx="3382890" cy="2481886"/>
          </a:xfrm>
        </p:spPr>
        <p:txBody>
          <a:bodyPr>
            <a:normAutofit/>
          </a:bodyPr>
          <a:lstStyle/>
          <a:p>
            <a:pPr algn="ctr"/>
            <a:r>
              <a:rPr lang="en-US" sz="4100"/>
              <a:t>An Archaeological “Channel”</a:t>
            </a:r>
          </a:p>
        </p:txBody>
      </p:sp>
      <p:sp>
        <p:nvSpPr>
          <p:cNvPr id="3" name="Content Placeholder 2">
            <a:extLst>
              <a:ext uri="{FF2B5EF4-FFF2-40B4-BE49-F238E27FC236}">
                <a16:creationId xmlns:a16="http://schemas.microsoft.com/office/drawing/2014/main" id="{62508F5A-ABC0-049B-B539-4C8A833088DD}"/>
              </a:ext>
            </a:extLst>
          </p:cNvPr>
          <p:cNvSpPr>
            <a:spLocks noGrp="1"/>
          </p:cNvSpPr>
          <p:nvPr>
            <p:ph idx="1"/>
          </p:nvPr>
        </p:nvSpPr>
        <p:spPr>
          <a:xfrm>
            <a:off x="5285014" y="964850"/>
            <a:ext cx="6068786" cy="4928300"/>
          </a:xfrm>
        </p:spPr>
        <p:txBody>
          <a:bodyPr anchor="ctr">
            <a:normAutofit fontScale="92500" lnSpcReduction="10000"/>
          </a:bodyPr>
          <a:lstStyle/>
          <a:p>
            <a:r>
              <a:rPr lang="en-US" sz="2400" dirty="0"/>
              <a:t>A message is “encoded” by the selection of material objects, attributes, or features</a:t>
            </a:r>
          </a:p>
          <a:p>
            <a:r>
              <a:rPr lang="en-US" sz="2400" dirty="0"/>
              <a:t>A “signal” of these attributes is “transmitted” through the processes of materializing these intentional selections of meaningful attributes</a:t>
            </a:r>
          </a:p>
          <a:p>
            <a:r>
              <a:rPr lang="en-US" sz="2400" dirty="0"/>
              <a:t>This transmission passes through the “channel” of the archaeological record</a:t>
            </a:r>
          </a:p>
          <a:p>
            <a:r>
              <a:rPr lang="en-US" sz="2400" dirty="0"/>
              <a:t>Some degraded form of this signal is received through the process of archeological investigation</a:t>
            </a:r>
          </a:p>
          <a:p>
            <a:r>
              <a:rPr lang="en-US" sz="2400" dirty="0"/>
              <a:t>The degradation of the signal is comprised by “noise” that renders some part of the message ambiguous due to interference</a:t>
            </a:r>
          </a:p>
          <a:p>
            <a:r>
              <a:rPr lang="en-US" sz="2400" dirty="0"/>
              <a:t>The </a:t>
            </a:r>
            <a:r>
              <a:rPr lang="en-US" sz="2400" i="1" dirty="0"/>
              <a:t>information </a:t>
            </a:r>
            <a:r>
              <a:rPr lang="en-US" sz="2400" dirty="0"/>
              <a:t> is the unambiguous portion of the signal that can be reasonably decoded</a:t>
            </a:r>
          </a:p>
        </p:txBody>
      </p:sp>
    </p:spTree>
    <p:extLst>
      <p:ext uri="{BB962C8B-B14F-4D97-AF65-F5344CB8AC3E}">
        <p14:creationId xmlns:p14="http://schemas.microsoft.com/office/powerpoint/2010/main" val="307308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92D5C2E4D3A4B9EE97E4CFDD73167" ma:contentTypeVersion="14" ma:contentTypeDescription="Create a new document." ma:contentTypeScope="" ma:versionID="ba46a238f18218a59c8705a94e5b953d">
  <xsd:schema xmlns:xsd="http://www.w3.org/2001/XMLSchema" xmlns:xs="http://www.w3.org/2001/XMLSchema" xmlns:p="http://schemas.microsoft.com/office/2006/metadata/properties" xmlns:ns3="8bcd0183-ea54-4a4e-b44c-3c73e343144e" xmlns:ns4="454f0188-911f-41ba-8fe7-b4a6a374eb08" targetNamespace="http://schemas.microsoft.com/office/2006/metadata/properties" ma:root="true" ma:fieldsID="f8add529b0f4ab6db79a83a78896c1df" ns3:_="" ns4:_="">
    <xsd:import namespace="8bcd0183-ea54-4a4e-b44c-3c73e343144e"/>
    <xsd:import namespace="454f0188-911f-41ba-8fe7-b4a6a374eb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cd0183-ea54-4a4e-b44c-3c73e34314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4f0188-911f-41ba-8fe7-b4a6a374eb0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4C60D-917A-4DBE-97A1-B32965BD60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cd0183-ea54-4a4e-b44c-3c73e343144e"/>
    <ds:schemaRef ds:uri="454f0188-911f-41ba-8fe7-b4a6a374eb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647BC5-3832-457B-8DB4-EE81723671D4}">
  <ds:schemaRefs>
    <ds:schemaRef ds:uri="http://schemas.microsoft.com/sharepoint/v3/contenttype/forms"/>
  </ds:schemaRefs>
</ds:datastoreItem>
</file>

<file path=customXml/itemProps3.xml><?xml version="1.0" encoding="utf-8"?>
<ds:datastoreItem xmlns:ds="http://schemas.openxmlformats.org/officeDocument/2006/customXml" ds:itemID="{41E6A650-CD02-4A23-A357-D6DB21C0A1BB}">
  <ds:schemaRefs>
    <ds:schemaRef ds:uri="8bcd0183-ea54-4a4e-b44c-3c73e34314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54f0188-911f-41ba-8fe7-b4a6a374eb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515</TotalTime>
  <Words>1749</Words>
  <Application>Microsoft Office PowerPoint</Application>
  <PresentationFormat>Widescreen</PresentationFormat>
  <Paragraphs>86</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Code</vt:lpstr>
      <vt:lpstr>Consolas</vt:lpstr>
      <vt:lpstr>Helvetica Neue</vt:lpstr>
      <vt:lpstr>Office Theme</vt:lpstr>
      <vt:lpstr>Why is there Math in my Archaeology?</vt:lpstr>
      <vt:lpstr>PowerPoint Presentation</vt:lpstr>
      <vt:lpstr>Limits of Inference</vt:lpstr>
      <vt:lpstr>Part I: A Theoretical Framework</vt:lpstr>
      <vt:lpstr>Information Theory</vt:lpstr>
      <vt:lpstr>Information and Entropy</vt:lpstr>
      <vt:lpstr>Limits of Inference</vt:lpstr>
      <vt:lpstr>The Idea of an Information “Channel”</vt:lpstr>
      <vt:lpstr>An Archaeological “Channel”</vt:lpstr>
      <vt:lpstr>What is the Capacity of a Channel?</vt:lpstr>
      <vt:lpstr>Part II: Application of Information-theoretic Measures</vt:lpstr>
      <vt:lpstr>Applications of Information Measures</vt:lpstr>
      <vt:lpstr>Implications</vt:lpstr>
      <vt:lpstr>A Hidden Gem…</vt:lpstr>
    </vt:vector>
  </TitlesOfParts>
  <Company>nysed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Cardinal</dc:creator>
  <cp:lastModifiedBy>Scott Cardinal</cp:lastModifiedBy>
  <cp:revision>6</cp:revision>
  <dcterms:created xsi:type="dcterms:W3CDTF">2023-03-26T15:57:58Z</dcterms:created>
  <dcterms:modified xsi:type="dcterms:W3CDTF">2023-03-31T07:29:50Z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0x01010083892D5C2E4D3A4B9EE97E4CFDD73167</vt:lpwstr>
  </property>
</Properties>
</file>