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48" y="-14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3"/>
          </p:nvPr>
        </p:nvSpPr>
        <p:spPr>
          <a:xfrm>
            <a:off x="4644008" y="987425"/>
            <a:ext cx="4038600" cy="3313113"/>
          </a:xfrm>
          <a:prstGeom prst="rect">
            <a:avLst/>
          </a:prstGeom>
        </p:spPr>
        <p:txBody>
          <a:bodyPr lIns="75373" tIns="37686" rIns="75373" bIns="37686"/>
          <a:lstStyle>
            <a:lvl1pPr>
              <a:buClr>
                <a:srgbClr val="ED7D31"/>
              </a:buClr>
              <a:buFont typeface="Arial" pitchFamily="34" charset="0"/>
              <a:buChar char="•"/>
              <a:defRPr sz="1800"/>
            </a:lvl1pPr>
            <a:lvl2pPr>
              <a:buClr>
                <a:srgbClr val="002060"/>
              </a:buClr>
              <a:buFont typeface="Arial" pitchFamily="34" charset="0"/>
              <a:buChar char="•"/>
              <a:defRPr sz="1800"/>
            </a:lvl2pPr>
            <a:lvl3pPr>
              <a:buClr>
                <a:srgbClr val="ED7D31"/>
              </a:buClr>
              <a:buFont typeface="Arial" pitchFamily="34" charset="0"/>
              <a:buChar char="•"/>
              <a:defRPr sz="1800"/>
            </a:lvl3pPr>
            <a:lvl4pPr>
              <a:buClr>
                <a:srgbClr val="ED7D31"/>
              </a:buClr>
              <a:buFont typeface="Arial" pitchFamily="34" charset="0"/>
              <a:buChar char="•"/>
              <a:defRPr sz="1800"/>
            </a:lvl4pPr>
            <a:lvl5pPr>
              <a:buClr>
                <a:srgbClr val="ED7D31"/>
              </a:buClr>
              <a:buFont typeface="Arial" pitchFamily="34" charset="0"/>
              <a:buChar char="•"/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ED ARCHMAT MidTerm meeting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1" y="987425"/>
            <a:ext cx="4038600" cy="3313113"/>
          </a:xfrm>
          <a:prstGeom prst="rect">
            <a:avLst/>
          </a:prstGeom>
        </p:spPr>
        <p:txBody>
          <a:bodyPr lIns="75373" tIns="37686" rIns="75373" bIns="37686"/>
          <a:lstStyle>
            <a:lvl1pPr>
              <a:buClr>
                <a:srgbClr val="ED7D31"/>
              </a:buClr>
              <a:buFont typeface="Arial" pitchFamily="34" charset="0"/>
              <a:buChar char="•"/>
              <a:defRPr sz="1800"/>
            </a:lvl1pPr>
            <a:lvl2pPr>
              <a:buClr>
                <a:srgbClr val="002060"/>
              </a:buClr>
              <a:buFont typeface="Arial" pitchFamily="34" charset="0"/>
              <a:buChar char="•"/>
              <a:defRPr sz="1800"/>
            </a:lvl2pPr>
            <a:lvl3pPr>
              <a:buClr>
                <a:srgbClr val="ED7D31"/>
              </a:buClr>
              <a:buFont typeface="Arial" pitchFamily="34" charset="0"/>
              <a:buChar char="•"/>
              <a:defRPr sz="1800"/>
            </a:lvl3pPr>
            <a:lvl4pPr>
              <a:buClr>
                <a:srgbClr val="ED7D31"/>
              </a:buClr>
              <a:buFont typeface="Arial" pitchFamily="34" charset="0"/>
              <a:buChar char="•"/>
              <a:defRPr sz="1800"/>
            </a:lvl4pPr>
            <a:lvl5pPr>
              <a:buClr>
                <a:srgbClr val="ED7D31"/>
              </a:buClr>
              <a:buFont typeface="Arial" pitchFamily="34" charset="0"/>
              <a:buChar char="•"/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4767263"/>
            <a:ext cx="3457620" cy="273600"/>
          </a:xfrm>
          <a:prstGeom prst="rect">
            <a:avLst/>
          </a:prstGeom>
        </p:spPr>
        <p:txBody>
          <a:bodyPr vert="horz" lIns="75373" tIns="37686" rIns="75373" bIns="37686" rtlCol="0" anchor="ctr"/>
          <a:lstStyle>
            <a:lvl1pPr marL="0" algn="l" defTabSz="753831" rtl="0" eaLnBrk="1" latinLnBrk="0" hangingPunct="1">
              <a:buNone/>
              <a:defRPr lang="de-DE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l" defTabSz="753831" rtl="0" eaLnBrk="1" latinLnBrk="0" hangingPunct="1">
              <a:defRPr lang="de-DE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753831" rtl="0" eaLnBrk="1" latinLnBrk="0" hangingPunct="1">
              <a:defRPr lang="de-DE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753831" rtl="0" eaLnBrk="1" latinLnBrk="0" hangingPunct="1">
              <a:defRPr lang="de-DE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753831" rtl="0" eaLnBrk="1" latinLnBrk="0" hangingPunct="1">
              <a:defRPr lang="en-GB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&lt;Literatur&gt;</a:t>
            </a:r>
            <a:endParaRPr lang="en-GB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33200"/>
            <a:ext cx="6551612" cy="431800"/>
          </a:xfrm>
          <a:prstGeom prst="rect">
            <a:avLst/>
          </a:prstGeom>
        </p:spPr>
        <p:txBody>
          <a:bodyPr/>
          <a:lstStyle>
            <a:lvl1pPr>
              <a:def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753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&lt;Titel&gt;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6A27-9D95-45D5-9F50-DBA97D6708BF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071C-858B-4385-AE84-7A203E32DB0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Acknowledgements</a:t>
            </a:r>
            <a:endParaRPr lang="en-GB" dirty="0"/>
          </a:p>
        </p:txBody>
      </p:sp>
      <p:pic>
        <p:nvPicPr>
          <p:cNvPr id="16385" name="Picture 1" descr="G:\Projekte\Promotion\Logos_Vorlagen\EU_embl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541279"/>
            <a:ext cx="1584176" cy="105656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4932040" y="2621399"/>
            <a:ext cx="34563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the Marie </a:t>
            </a:r>
            <a:r>
              <a:rPr lang="en-US" dirty="0" err="1" smtClean="0"/>
              <a:t>Skłodowska</a:t>
            </a:r>
            <a:r>
              <a:rPr lang="en-US" dirty="0" smtClean="0"/>
              <a:t>-Curie grant agreement No 766311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Dokumente\Forschung\Projekte\Promotion\Logos_Vorlagen\ed-archm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291830"/>
            <a:ext cx="2755901" cy="633412"/>
          </a:xfrm>
          <a:prstGeom prst="rect">
            <a:avLst/>
          </a:prstGeom>
          <a:noFill/>
        </p:spPr>
      </p:pic>
      <p:pic>
        <p:nvPicPr>
          <p:cNvPr id="1027" name="Picture 3" descr="C:\Users\Thomas\Desktop\BGU.sig2.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059582"/>
            <a:ext cx="2389981" cy="1316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Rose</dc:creator>
  <cp:lastModifiedBy>Thomas Rose</cp:lastModifiedBy>
  <cp:revision>1</cp:revision>
  <dcterms:created xsi:type="dcterms:W3CDTF">2019-09-22T16:28:30Z</dcterms:created>
  <dcterms:modified xsi:type="dcterms:W3CDTF">2019-09-22T16:32:00Z</dcterms:modified>
</cp:coreProperties>
</file>