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79"/>
    <a:srgbClr val="A0D8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8E534-40D2-44D6-8FE1-56BF64978851}" type="datetimeFigureOut">
              <a:rPr lang="fr-FR" smtClean="0"/>
              <a:t>24/04/2025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1FF1-DB2D-4C6D-9115-639311B596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48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004FE-4C60-5526-0100-34611D0DA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B8C34A-A5B7-2B3D-BA35-184A91C99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A1D224-172F-E80F-8DFA-EF2FAFCC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B06CC-76C4-314F-7771-0B618F01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67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899B2-86EA-87EC-EAF3-EAE8E9E7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1BE8ED-DB9F-1CBE-D0FE-F6A6127E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B0D928-8589-126A-48E2-B489AD5C3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747FDF-9EFE-8F9A-3281-0D9103FA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0B421-8FC5-51CD-9B9E-E9D1335D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56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B1551-965C-7CD5-28A4-1795FFC5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E728F8-3C44-6210-1439-BF47E9FC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B87CA-29A0-7F0C-815A-3A14D9CC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8EA419-BA84-049C-C5C8-B88C4E43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652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92DC74-61FA-68A5-5241-637A17BBB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FB30E9-3B68-7F9A-E25A-99ABABE93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210EA1-A160-5238-A849-0465BBAA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57B85-CA0E-4AC8-FB82-E7044819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2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2C26E-C8EF-C112-9E23-BF552F05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4AF99-D20E-7757-DCC1-DEE24D12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38C8C-F363-EC63-4B8B-9DFC0938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199C3-9FF8-8F82-3407-A18B170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56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BEF99-E0A9-6F79-C19C-BCA82D22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D2AAE1-1243-F39F-57CB-153D6B2EE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505D4-7011-01B2-9201-3BF4D778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83EBC-4CCC-BA1B-B61F-2D18DB0A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22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 horizont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733D-B0D4-0A03-9287-E7F2AED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7EE3-2FF9-4D8B-FCB8-003F643CE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D4D1D3-1FB9-7365-5317-1A5C6F7D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E3F5E-B79B-35CA-BB8A-FAA8268D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78AC01-866D-6A6C-EB70-0C8CFEC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9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 vertic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733D-B0D4-0A03-9287-E7F2AED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7EE3-2FF9-4D8B-FCB8-003F643CE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7459"/>
            <a:ext cx="10515600" cy="21240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D4D1D3-1FB9-7365-5317-1A5C6F7D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63042"/>
            <a:ext cx="10515600" cy="212400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4E3F5E-B79B-35CA-BB8A-FAA8268D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78AC01-866D-6A6C-EB70-0C8CFEC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3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7B0E8-C902-96ED-A8CC-2FC425D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652559-8C07-B0D6-450B-E79E8A44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B4A284-BBE7-4938-0A8F-9B192667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5EFC52-20C8-E486-6B2C-2A1DD1025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B5DF44-A256-0452-9531-E8495F4BC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DD8E66-6970-C8B4-DD15-36A1D39D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F0DF9D-A56F-D3F7-DAE9-47C84166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44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FF135-364A-84AE-AE19-A169498C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7CBE4D-C6E8-37D5-2BB8-CC6199A8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74B4C2-DD34-0B4D-6F24-2B87FCAF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1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D10DBC-B300-EE46-5652-15BBB5BA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82AA8C-DD72-5E92-9A80-73FDBD3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4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B6DF8-737F-9E52-BF10-FC9C0DD5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9EAB5C-F726-C354-F764-0ABFAA26D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E0B3EF-71D0-92B2-7DCF-85E05C63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10DDF-B0D9-7BD7-6B44-A5EB74B8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4F516F-E70D-8CA8-6F87-820DF029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89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AAF77E-6BC3-7091-91C1-82258EE6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264E4-DC5F-49C2-801D-EC70E94A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B693B6-286D-98DF-EDA1-B2392AB01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420-XXX-MA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FA18A-15B5-725C-733F-8AB7D3A7D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ECF65-C199-4456-8CF6-A9A654BE2A6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74639-CCC7-E02A-7081-A7AC48FF312E}"/>
              </a:ext>
            </a:extLst>
          </p:cNvPr>
          <p:cNvSpPr/>
          <p:nvPr userDrawn="1"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A0D8E3"/>
          </a:solidFill>
          <a:ln>
            <a:solidFill>
              <a:srgbClr val="A0D8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D71938A-D95F-F221-63D9-CEA8A4DA75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135" y="6233207"/>
            <a:ext cx="1401156" cy="5493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2AECF-6C2C-B2FB-4ADC-DCB6985CE5D0}"/>
              </a:ext>
            </a:extLst>
          </p:cNvPr>
          <p:cNvSpPr/>
          <p:nvPr userDrawn="1"/>
        </p:nvSpPr>
        <p:spPr>
          <a:xfrm flipV="1">
            <a:off x="0" y="6780356"/>
            <a:ext cx="12192000" cy="72000"/>
          </a:xfrm>
          <a:prstGeom prst="rect">
            <a:avLst/>
          </a:prstGeom>
          <a:solidFill>
            <a:srgbClr val="003A79"/>
          </a:solidFill>
          <a:ln>
            <a:solidFill>
              <a:srgbClr val="003A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1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varchambaultbouffard@cmaisonneuve.qc.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eativecommons.org/licenses/by/4.0/deed.f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0CBBE-3F4F-59B5-DAF7-D288DB60B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Gabarit PowerPoint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67184C-D456-1EDF-FA58-88197087C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Vincent Archambault-Bouffard</a:t>
            </a:r>
            <a:endParaRPr lang="fr-CA" dirty="0"/>
          </a:p>
          <a:p>
            <a:r>
              <a:rPr lang="fr-CA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</a:rPr>
              <a:t>2025-04-24</a:t>
            </a:r>
            <a:endParaRPr lang="fr-FR" dirty="0">
              <a:solidFill>
                <a:schemeClr val="bg2">
                  <a:lumMod val="2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5BF4EF-6734-D880-AA3F-11E03DE2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420-XXX-MA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0A9EFA-DF07-CEBE-8448-1A5C7A35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C71EFC-F180-F08A-B25E-98716F6D2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319774"/>
            <a:ext cx="1096803" cy="3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4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0214AF-4ED4-06D1-DE4F-0E911E1A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Avec un peu de code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74E1DE-526E-CB68-E184-42E8C49F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8E6902-0F3B-E8E5-659F-9B6BED78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2</a:t>
            </a:fld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DDB38C-33B3-845D-2BF3-A74981B3A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7459"/>
            <a:ext cx="10515600" cy="650565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La fonction Fibonacci</a:t>
            </a:r>
            <a:r>
              <a:rPr lang="fr-FR" dirty="0"/>
              <a:t> est la meilleure !</a:t>
            </a:r>
          </a:p>
        </p:txBody>
      </p:sp>
      <p:pic>
        <p:nvPicPr>
          <p:cNvPr id="10" name="Espace réservé du contenu 9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6E113C04-6486-A507-022E-D0E3F3369A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3700" y="2903538"/>
            <a:ext cx="63246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62B9A283-D840-115C-5542-4818E5F3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Droit d’auteur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A0E426-D634-C12B-5E9B-958DC4F2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420-XXX-MA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872D6-0D55-A61C-7BAC-6DF0393D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76AB0-0692-48D0-BA24-F51617840AC6}" type="slidenum">
              <a:rPr lang="fr-FR" smtClean="0"/>
              <a:t>3</a:t>
            </a:fld>
            <a:endParaRPr lang="fr-FR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33F78A0-466B-F9CF-2A50-0DEEF4A0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Cette présentation est placée sous licence </a:t>
            </a:r>
            <a:r>
              <a:rPr lang="fr-CA" dirty="0">
                <a:hlinkClick r:id="rId2"/>
              </a:rPr>
              <a:t>Creative Commons Attribution 4.0 International</a:t>
            </a:r>
            <a:endParaRPr lang="fr-CA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BDB86E9-F22D-41F4-8AD9-5AE5E2CDC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423" y="3429000"/>
            <a:ext cx="3781154" cy="132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54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Gabarit PowerPoint</vt:lpstr>
      <vt:lpstr>Avec un peu de code</vt:lpstr>
      <vt:lpstr>Droit d’auteur</vt:lpstr>
    </vt:vector>
  </TitlesOfParts>
  <Company>College de Maisonneuve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Archambault-Bouffard, Vincent</dc:creator>
  <cp:lastModifiedBy>Archambault-Bouffard, Vincent</cp:lastModifiedBy>
  <cp:revision>4</cp:revision>
  <dcterms:created xsi:type="dcterms:W3CDTF">2025-04-24T22:18:04Z</dcterms:created>
  <dcterms:modified xsi:type="dcterms:W3CDTF">2025-04-24T23:07:38Z</dcterms:modified>
</cp:coreProperties>
</file>