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17"/>
  </p:normalViewPr>
  <p:slideViewPr>
    <p:cSldViewPr snapToGrid="0" snapToObjects="1">
      <p:cViewPr varScale="1">
        <p:scale>
          <a:sx n="124" d="100"/>
          <a:sy n="124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7901E-B68C-B748-82BB-4DE42E3F81A8}" type="datetimeFigureOut">
              <a:rPr lang="en-FR" smtClean="0"/>
              <a:t>25/07/2022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1535C-6891-2E43-BA19-0B87C7C3B15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854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76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2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D1E5F-D0A0-0D47-9052-C481C265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 fontScale="90000"/>
          </a:bodyPr>
          <a:lstStyle/>
          <a:p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Proposition commerciale –</a:t>
            </a:r>
            <a:b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 Prestation informatique –</a:t>
            </a:r>
            <a:b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la poste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5196A-BFE8-C245-9E41-CC14B3719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Matthieu ARCHAMBAULT – 25/07/2022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5E9AF-7139-0693-B252-FA4431CEA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9" r="22229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1AA6-44B5-C047-820A-5258765A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98391"/>
          </a:xfrm>
        </p:spPr>
        <p:txBody>
          <a:bodyPr/>
          <a:lstStyle/>
          <a:p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Contexte et 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A67E-A4A5-204E-BE6A-8761BE03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827" y="2043691"/>
            <a:ext cx="3854740" cy="3636088"/>
          </a:xfrm>
          <a:prstGeom prst="roundRect">
            <a:avLst/>
          </a:prstGeom>
          <a:ln>
            <a:solidFill>
              <a:srgbClr val="FF0000"/>
            </a:solidFill>
          </a:ln>
        </p:spPr>
        <p:txBody>
          <a:bodyPr anchor="ctr" anchorCtr="0"/>
          <a:lstStyle/>
          <a:p>
            <a:pPr marL="0" indent="0">
              <a:buNone/>
            </a:pPr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Dans le cadre du programme d’inclusion social au numérique, La Poste souhaite mettre à disposition une carte interactive géolocalisant les maisons France services. Pour cela les données doivent être récupérées via sites tiers.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AC2263-B5FB-5F4A-94C0-9B4D5FD820F3}"/>
              </a:ext>
            </a:extLst>
          </p:cNvPr>
          <p:cNvSpPr txBox="1">
            <a:spLocks/>
          </p:cNvSpPr>
          <p:nvPr/>
        </p:nvSpPr>
        <p:spPr>
          <a:xfrm>
            <a:off x="6815191" y="2043691"/>
            <a:ext cx="3854740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3989C-6715-8C48-8CF0-2E894734B83A}"/>
              </a:ext>
            </a:extLst>
          </p:cNvPr>
          <p:cNvSpPr txBox="1"/>
          <p:nvPr/>
        </p:nvSpPr>
        <p:spPr>
          <a:xfrm>
            <a:off x="2835964" y="1859025"/>
            <a:ext cx="102246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  <a:endParaRPr lang="en-F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7884DB-056B-224A-AFF3-616E416A5AB8}"/>
              </a:ext>
            </a:extLst>
          </p:cNvPr>
          <p:cNvSpPr txBox="1">
            <a:spLocks/>
          </p:cNvSpPr>
          <p:nvPr/>
        </p:nvSpPr>
        <p:spPr>
          <a:xfrm>
            <a:off x="7202465" y="2043691"/>
            <a:ext cx="3854740" cy="3636088"/>
          </a:xfrm>
          <a:prstGeom prst="round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Récupérer les informations nécessaires des sites tiers</a:t>
            </a:r>
          </a:p>
          <a:p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Formater les données pour qu’elle soit utilisable par le service géomarketing de la poste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03F62-6652-E34A-9B67-0272567BBAC9}"/>
              </a:ext>
            </a:extLst>
          </p:cNvPr>
          <p:cNvSpPr txBox="1"/>
          <p:nvPr/>
        </p:nvSpPr>
        <p:spPr>
          <a:xfrm>
            <a:off x="8618602" y="1859025"/>
            <a:ext cx="102246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  <a:endParaRPr lang="en-FR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3AFFE8C-F32A-7A4F-8679-68ED61A374CC}"/>
              </a:ext>
            </a:extLst>
          </p:cNvPr>
          <p:cNvSpPr/>
          <p:nvPr/>
        </p:nvSpPr>
        <p:spPr>
          <a:xfrm>
            <a:off x="5549897" y="3429000"/>
            <a:ext cx="1458931" cy="59847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624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Méthode de travail</a:t>
            </a:r>
            <a:endParaRPr lang="fr-FR" dirty="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947033" y="2500456"/>
            <a:ext cx="7681818" cy="1231133"/>
            <a:chOff x="710275" y="1837425"/>
            <a:chExt cx="5761363" cy="9233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fr-FR" sz="4667">
                  <a:solidFill>
                    <a:schemeClr val="accent2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02</a:t>
              </a: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111825" y="1837425"/>
              <a:ext cx="565850" cy="923350"/>
            </a:xfrm>
            <a:custGeom>
              <a:avLst/>
              <a:gdLst/>
              <a:ahLst/>
              <a:cxnLst/>
              <a:rect l="l" t="t" r="r" b="b"/>
              <a:pathLst>
                <a:path w="22634" h="36934" extrusionOk="0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438650" y="214982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610900" y="1922425"/>
              <a:ext cx="2853075" cy="753375"/>
            </a:xfrm>
            <a:custGeom>
              <a:avLst/>
              <a:gdLst/>
              <a:ahLst/>
              <a:cxnLst/>
              <a:rect l="l" t="t" r="r" b="b"/>
              <a:pathLst>
                <a:path w="114123" h="30135" extrusionOk="0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121900" rIns="7315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fr-FR" sz="1600" dirty="0">
                  <a:solidFill>
                    <a:srgbClr val="434343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Développement du script de </a:t>
              </a:r>
              <a:r>
                <a:rPr lang="fr-FR" sz="1600" dirty="0" err="1">
                  <a:solidFill>
                    <a:srgbClr val="434343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webscrapping</a:t>
              </a:r>
              <a:endParaRPr lang="fr-FR" sz="1600" dirty="0">
                <a:solidFill>
                  <a:srgbClr val="434343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710275" y="2084300"/>
              <a:ext cx="190062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fr-FR" sz="2667" dirty="0">
                  <a:solidFill>
                    <a:schemeClr val="accent2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Développement</a:t>
              </a: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3564817" y="3705744"/>
            <a:ext cx="7356611" cy="1231133"/>
            <a:chOff x="2673613" y="2780700"/>
            <a:chExt cx="5517458" cy="92335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fr-FR" sz="4667">
                  <a:solidFill>
                    <a:schemeClr val="accent5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03</a:t>
              </a: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121900" rIns="7315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fr-FR" sz="1600" dirty="0">
                  <a:solidFill>
                    <a:srgbClr val="434343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Echanges avec l’interlocuteur La poste pour déterminer si le format de donnée convient</a:t>
              </a: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533150" y="3027588"/>
              <a:ext cx="1657921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fr-FR" sz="2667" dirty="0">
                  <a:solidFill>
                    <a:schemeClr val="accent5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Formatage</a:t>
              </a: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1109609" y="4911034"/>
            <a:ext cx="7518025" cy="1231433"/>
            <a:chOff x="832206" y="3683275"/>
            <a:chExt cx="5638519" cy="923575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fr-FR" sz="4667">
                  <a:solidFill>
                    <a:schemeClr val="accent4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04</a:t>
              </a: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111825" y="3683275"/>
              <a:ext cx="565850" cy="923575"/>
            </a:xfrm>
            <a:custGeom>
              <a:avLst/>
              <a:gdLst/>
              <a:ahLst/>
              <a:cxnLst/>
              <a:rect l="l" t="t" r="r" b="b"/>
              <a:pathLst>
                <a:path w="22634" h="36943" extrusionOk="0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438650" y="399587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610900" y="3768475"/>
              <a:ext cx="2853075" cy="753400"/>
            </a:xfrm>
            <a:custGeom>
              <a:avLst/>
              <a:gdLst/>
              <a:ahLst/>
              <a:cxnLst/>
              <a:rect l="l" t="t" r="r" b="b"/>
              <a:pathLst>
                <a:path w="114123" h="30136" extrusionOk="0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121900" rIns="7315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fr-FR" sz="1600" dirty="0">
                  <a:solidFill>
                    <a:srgbClr val="434343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Livraisons des données et du code </a:t>
              </a: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832206" y="3934538"/>
              <a:ext cx="177869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fr-FR" sz="2667" dirty="0">
                  <a:solidFill>
                    <a:schemeClr val="accent4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Livraison</a:t>
              </a: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3564834" y="1294868"/>
            <a:ext cx="7911398" cy="1231433"/>
            <a:chOff x="2673625" y="934650"/>
            <a:chExt cx="5933549" cy="923575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fr-FR" sz="4667">
                  <a:solidFill>
                    <a:schemeClr val="accent6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01</a:t>
              </a: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731500" tIns="121900" rIns="7315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fr-FR" sz="1600" dirty="0">
                  <a:solidFill>
                    <a:srgbClr val="434343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Réunion avec les responsables pour déterminer les données à </a:t>
              </a:r>
              <a:r>
                <a:rPr lang="fr-FR" sz="1600" dirty="0" err="1">
                  <a:solidFill>
                    <a:srgbClr val="434343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récuperer</a:t>
              </a:r>
              <a:r>
                <a:rPr lang="fr-FR" sz="1600" dirty="0">
                  <a:solidFill>
                    <a:srgbClr val="434343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 </a:t>
              </a: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533149" y="1170650"/>
              <a:ext cx="207402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fr-FR" sz="2667">
                  <a:solidFill>
                    <a:schemeClr val="accent6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Compréhention du besoin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0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67B9-72F1-BD4D-B861-B8D89ABC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03962"/>
          </a:xfrm>
        </p:spPr>
        <p:txBody>
          <a:bodyPr/>
          <a:lstStyle/>
          <a:p>
            <a:r>
              <a:rPr lang="en-FR" dirty="0"/>
              <a:t>Proposition contractuelle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99C0FFD-F491-3041-89BF-0139EC9A0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73732"/>
              </p:ext>
            </p:extLst>
          </p:nvPr>
        </p:nvGraphicFramePr>
        <p:xfrm>
          <a:off x="6721154" y="2622473"/>
          <a:ext cx="4749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4749800" imgH="876300" progId="Excel.Sheet.12">
                  <p:embed/>
                </p:oleObj>
              </mc:Choice>
              <mc:Fallback>
                <p:oleObj name="Worksheet" r:id="rId3" imgW="4749800" imgH="876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1154" y="2622473"/>
                        <a:ext cx="47498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B480FA-8044-2E47-A7B6-71A0F2143EC7}"/>
              </a:ext>
            </a:extLst>
          </p:cNvPr>
          <p:cNvSpPr txBox="1"/>
          <p:nvPr/>
        </p:nvSpPr>
        <p:spPr>
          <a:xfrm>
            <a:off x="976044" y="2137293"/>
            <a:ext cx="4952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8 jours répartible sur l’ensemble de la période </a:t>
            </a:r>
            <a:b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Juillet 2022 – Juillet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SLA de 5 jours ouvrés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2D614-4DCE-6447-9E0C-F8DB74988926}"/>
              </a:ext>
            </a:extLst>
          </p:cNvPr>
          <p:cNvSpPr txBox="1"/>
          <p:nvPr/>
        </p:nvSpPr>
        <p:spPr>
          <a:xfrm>
            <a:off x="976044" y="3594511"/>
            <a:ext cx="7408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>
                <a:latin typeface="Calibri" panose="020F0502020204030204" pitchFamily="34" charset="0"/>
                <a:cs typeface="Calibri" panose="020F0502020204030204" pitchFamily="34" charset="0"/>
              </a:rPr>
              <a:t>Matthieu Archambault, née le 11/12/1995 à Paris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N°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compte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auto-entrepreneur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117000001564862694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Commerçant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SIRET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89124846000018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NAF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6201Z PROGRAMMATION INFORMATIQUE</a:t>
            </a:r>
            <a:endParaRPr lang="en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574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7371F"/>
      </a:dk2>
      <a:lt2>
        <a:srgbClr val="E8E2E4"/>
      </a:lt2>
      <a:accent1>
        <a:srgbClr val="20B785"/>
      </a:accent1>
      <a:accent2>
        <a:srgbClr val="14BB3F"/>
      </a:accent2>
      <a:accent3>
        <a:srgbClr val="3ABA21"/>
      </a:accent3>
      <a:accent4>
        <a:srgbClr val="6FB213"/>
      </a:accent4>
      <a:accent5>
        <a:srgbClr val="A4A51D"/>
      </a:accent5>
      <a:accent6>
        <a:srgbClr val="D58717"/>
      </a:accent6>
      <a:hlink>
        <a:srgbClr val="79892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172</Words>
  <Application>Microsoft Macintosh PowerPoint</Application>
  <PresentationFormat>Widescreen</PresentationFormat>
  <Paragraphs>28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Calisto MT</vt:lpstr>
      <vt:lpstr>Univers Condensed</vt:lpstr>
      <vt:lpstr>ChronicleVTI</vt:lpstr>
      <vt:lpstr>Microsoft Excel Worksheet</vt:lpstr>
      <vt:lpstr>Proposition commerciale –  Prestation informatique – la poste</vt:lpstr>
      <vt:lpstr>Contexte et objectifs</vt:lpstr>
      <vt:lpstr>Méthode de travail</vt:lpstr>
      <vt:lpstr>Proposition contractuelle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commerciale –  Prestation informatique – la poste</dc:title>
  <dc:creator>matthieu archambault</dc:creator>
  <cp:lastModifiedBy>matthieu archambault</cp:lastModifiedBy>
  <cp:revision>3</cp:revision>
  <dcterms:created xsi:type="dcterms:W3CDTF">2022-07-25T17:17:57Z</dcterms:created>
  <dcterms:modified xsi:type="dcterms:W3CDTF">2022-07-29T16:41:57Z</dcterms:modified>
</cp:coreProperties>
</file>