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F778-4548-4DB5-9A0D-576382E52391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0A58-A809-468E-BF1C-BF977DFBBE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048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F778-4548-4DB5-9A0D-576382E52391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0A58-A809-468E-BF1C-BF977DFBBE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987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F778-4548-4DB5-9A0D-576382E52391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0A58-A809-468E-BF1C-BF977DFBBE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346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F778-4548-4DB5-9A0D-576382E52391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0A58-A809-468E-BF1C-BF977DFBBE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927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F778-4548-4DB5-9A0D-576382E52391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0A58-A809-468E-BF1C-BF977DFBBE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169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F778-4548-4DB5-9A0D-576382E52391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0A58-A809-468E-BF1C-BF977DFBBE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170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F778-4548-4DB5-9A0D-576382E52391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0A58-A809-468E-BF1C-BF977DFBBE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70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F778-4548-4DB5-9A0D-576382E52391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0A58-A809-468E-BF1C-BF977DFBBE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057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F778-4548-4DB5-9A0D-576382E52391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0A58-A809-468E-BF1C-BF977DFBBE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39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F778-4548-4DB5-9A0D-576382E52391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0A58-A809-468E-BF1C-BF977DFBBE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690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F778-4548-4DB5-9A0D-576382E52391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0A58-A809-468E-BF1C-BF977DFBBE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410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F778-4548-4DB5-9A0D-576382E52391}" type="datetimeFigureOut">
              <a:rPr lang="id-ID" smtClean="0"/>
              <a:t>09/03/2015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20A58-A809-468E-BF1C-BF977DFBBE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541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440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Tambah Nama Candra · 100b957 · archan29/Tugas-RPL2 - Baidu Brows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2266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Content Placeholder 5" descr="Tambah Nama Candra by archan29 · Pull Request #2 · maxsinus/Tugas-RPL2 - Baidu Brows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309962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Windows PowerShell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29" y="1825625"/>
            <a:ext cx="6746941" cy="4351338"/>
          </a:xfrm>
        </p:spPr>
      </p:pic>
    </p:spTree>
    <p:extLst>
      <p:ext uri="{BB962C8B-B14F-4D97-AF65-F5344CB8AC3E}">
        <p14:creationId xmlns:p14="http://schemas.microsoft.com/office/powerpoint/2010/main" val="419244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archan29/Tugas-RPL2 - Baidu Brows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391093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posh~git ~ Tugas-RPL2 [master]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29" y="1825625"/>
            <a:ext cx="6746941" cy="4351338"/>
          </a:xfrm>
        </p:spPr>
      </p:pic>
    </p:spTree>
    <p:extLst>
      <p:ext uri="{BB962C8B-B14F-4D97-AF65-F5344CB8AC3E}">
        <p14:creationId xmlns:p14="http://schemas.microsoft.com/office/powerpoint/2010/main" val="22101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posh~git ~ Tugas-RPL2 [master]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29" y="1825625"/>
            <a:ext cx="6746941" cy="4351338"/>
          </a:xfrm>
        </p:spPr>
      </p:pic>
    </p:spTree>
    <p:extLst>
      <p:ext uri="{BB962C8B-B14F-4D97-AF65-F5344CB8AC3E}">
        <p14:creationId xmlns:p14="http://schemas.microsoft.com/office/powerpoint/2010/main" val="75443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posh~git ~ Tugas-RPL2 [master]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29" y="1825625"/>
            <a:ext cx="6746941" cy="4351338"/>
          </a:xfrm>
        </p:spPr>
      </p:pic>
    </p:spTree>
    <p:extLst>
      <p:ext uri="{BB962C8B-B14F-4D97-AF65-F5344CB8AC3E}">
        <p14:creationId xmlns:p14="http://schemas.microsoft.com/office/powerpoint/2010/main" val="213636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posh~git ~ Tugas-RPL2 [master]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29" y="1825625"/>
            <a:ext cx="6746941" cy="4351338"/>
          </a:xfrm>
        </p:spPr>
      </p:pic>
    </p:spTree>
    <p:extLst>
      <p:ext uri="{BB962C8B-B14F-4D97-AF65-F5344CB8AC3E}">
        <p14:creationId xmlns:p14="http://schemas.microsoft.com/office/powerpoint/2010/main" val="311457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posh~git ~ Tugas-RPL2 [master]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29" y="1825625"/>
            <a:ext cx="6746941" cy="4351338"/>
          </a:xfrm>
        </p:spPr>
      </p:pic>
    </p:spTree>
    <p:extLst>
      <p:ext uri="{BB962C8B-B14F-4D97-AF65-F5344CB8AC3E}">
        <p14:creationId xmlns:p14="http://schemas.microsoft.com/office/powerpoint/2010/main" val="392846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History for index.php - archan29/Tugas-RPL2 - Baidu Brows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296216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Candra</dc:creator>
  <cp:lastModifiedBy>Candra</cp:lastModifiedBy>
  <cp:revision>3</cp:revision>
  <dcterms:created xsi:type="dcterms:W3CDTF">2015-03-09T11:11:45Z</dcterms:created>
  <dcterms:modified xsi:type="dcterms:W3CDTF">2015-03-09T11:31:22Z</dcterms:modified>
</cp:coreProperties>
</file>