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e3ee1362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e3ee1362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e3ee1362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e3ee1362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ce3ee1362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ce3ee1362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e3ee1362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e3ee1362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e3ee1362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e3ee1362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e3ee13624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e3ee13624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e3ee1362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e3ee1362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f9798d3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f9798d3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0d73aa77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0d73aa77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e3ee1362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e3ee1362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e3ee1362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e3ee1362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e3ee1362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e3ee1362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e3ee1362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e3ee1362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e3ee1362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e3ee1362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e3ee1362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e3ee1362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e3ee1362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e3ee1362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e3ee1362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e3ee1362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e3ee1362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e3ee1362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6o_l3cZgYbGhoIBN-BljDtYcBshrRUD-/view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hyperlink" Target="http://drive.google.com/file/d/1f5OFxHL6zQ1nE32xZME6SLJ8nuLHIdoU/view" TargetMode="External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15.jpg"/><Relationship Id="rId5" Type="http://schemas.openxmlformats.org/officeDocument/2006/relationships/hyperlink" Target="http://drive.google.com/file/d/1hGOB_UHl4bNzVMO-iGmDijs5UOoe8TTH/view" TargetMode="External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1.jpg"/><Relationship Id="rId5" Type="http://schemas.openxmlformats.org/officeDocument/2006/relationships/hyperlink" Target="http://drive.google.com/file/d/1lHENdtULld8gwB2o6Xe9t2hxxX6pC7rH/view" TargetMode="External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hyperlink" Target="http://drive.google.com/file/d/19Fa1wHTKHyvaRZUJ1R15rEN-5UTKJKOx/view" TargetMode="External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7.jpg"/><Relationship Id="rId5" Type="http://schemas.openxmlformats.org/officeDocument/2006/relationships/hyperlink" Target="http://drive.google.com/file/d/1XPqFZiTahkhwCIc7WqlgyeVu1qbtp8cJ/view" TargetMode="External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6yB1vsvEpAJ2ug2K355y7JhiPPc2EOWX/view" TargetMode="External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hyperlink" Target="http://drive.google.com/file/d/1C3giENRoepwW1Xy3RCfWxLRszsZslVn-/view" TargetMode="External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drive.google.com/file/d/1KNmM4Aw9YfD2qdflCZzE2WpwtDobUkuH/view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expressmetrix.com/pdf/ROI_6.pdf" TargetMode="External"/><Relationship Id="rId4" Type="http://schemas.openxmlformats.org/officeDocument/2006/relationships/hyperlink" Target="https://www.expressmetrix.com/pdf/ROI_6.pdf" TargetMode="External"/><Relationship Id="rId5" Type="http://schemas.openxmlformats.org/officeDocument/2006/relationships/hyperlink" Target="https://gocodes.com/feature-list/" TargetMode="External"/><Relationship Id="rId6" Type="http://schemas.openxmlformats.org/officeDocument/2006/relationships/hyperlink" Target="https://gocodes.com/feature-lis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UNp1ffb5uDuelFmsodNf90TwcZqF79JU/view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qFg-s6YGw8zUIUBg5CrXldZsYa97hkVa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DnaR3NYbEcS1bxUsM5YquUT17mjcmTm1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://drive.google.com/file/d/1r-sQb6RXbslQXFqKerK4YZc0gxPnjPDc/view" TargetMode="External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jpg"/><Relationship Id="rId5" Type="http://schemas.openxmlformats.org/officeDocument/2006/relationships/hyperlink" Target="http://drive.google.com/file/d/119gBIzTw6dsP_-eL7FjEjCj-geE8hgzG/view" TargetMode="External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4.jpg"/><Relationship Id="rId5" Type="http://schemas.openxmlformats.org/officeDocument/2006/relationships/hyperlink" Target="http://drive.google.com/file/d/10yFnKeOK9l6U_Bju3oJO_GizQlEaS6Lx/view" TargetMode="External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3gGNnED7Wo8ih32W2Qglyo6RwzQtS9Vd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IniTech Solutions Asset Management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Archana Kanchimireddy (1232309145), Yasaswi Pandaraboyina (1231868705), Himaja Ghanashyam Dudhal (1232525413), Austin Rudolph (1221309089)</a:t>
            </a:r>
            <a:endParaRPr/>
          </a:p>
        </p:txBody>
      </p:sp>
      <p:pic>
        <p:nvPicPr>
          <p:cNvPr id="60" name="Google Shape;60;p13" title="slide 1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5147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6078675" y="4305425"/>
            <a:ext cx="282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Austin Rudolph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Stockroom - Process Map</a:t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113" y="1755163"/>
            <a:ext cx="7961775" cy="16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 title="slide 10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/>
        </p:nvSpPr>
        <p:spPr>
          <a:xfrm>
            <a:off x="4948100" y="4305425"/>
            <a:ext cx="39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Yasaswi Pandaraboyina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Stockroom - GUI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75" y="1651025"/>
            <a:ext cx="4467224" cy="184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525" y="1068188"/>
            <a:ext cx="3895975" cy="30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 title="slide 11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4948100" y="4305425"/>
            <a:ext cx="39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Yasaswi Pandaraboyina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Stockroom - GUI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3000"/>
            <a:ext cx="379095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725" y="857250"/>
            <a:ext cx="434340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 title="slide 12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4930125" y="4392375"/>
            <a:ext cx="39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Yasaswi Pandaraboyina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Stockroom - GUI</a:t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25" y="179800"/>
            <a:ext cx="5166750" cy="24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8320" y="2672100"/>
            <a:ext cx="4387830" cy="24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5" title="slide 13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4675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145525" y="3758775"/>
            <a:ext cx="39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Yasaswi Pandaraboyina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Stockroom - GUI</a:t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475" y="508850"/>
            <a:ext cx="193357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350" y="861275"/>
            <a:ext cx="34575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 title="slide 14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24252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4948100" y="4305425"/>
            <a:ext cx="39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Yasaswi Pandaraboyina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233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Stockroom - Security Architecture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Login/Authentication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to begins at the Stockroom login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give qualifications or utilize single sign-on (SSO).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Framework approves qualifications for realness.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Authorized clients pick up get to for resource intelligent.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security measures like key card locks may be utilized.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7" title="slide 1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4948100" y="4305425"/>
            <a:ext cx="39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Archana Kanchimireddy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Network Topology</a:t>
            </a:r>
            <a:endParaRPr/>
          </a:p>
        </p:txBody>
      </p:sp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75" y="111738"/>
            <a:ext cx="3237725" cy="492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 title="slide 16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32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 txBox="1"/>
          <p:nvPr/>
        </p:nvSpPr>
        <p:spPr>
          <a:xfrm>
            <a:off x="5250100" y="3865200"/>
            <a:ext cx="39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Archana Kanchimireddy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Integration With Process Maps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Login/authentication </a:t>
            </a:r>
            <a:r>
              <a:rPr lang="en">
                <a:solidFill>
                  <a:schemeClr val="accent1"/>
                </a:solidFill>
              </a:rPr>
              <a:t>forms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accent1"/>
                </a:solidFill>
              </a:rPr>
              <a:t>adjust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 with </a:t>
            </a:r>
            <a:r>
              <a:rPr lang="en">
                <a:solidFill>
                  <a:schemeClr val="accent1"/>
                </a:solidFill>
              </a:rPr>
              <a:t>framework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accent1"/>
                </a:solidFill>
              </a:rPr>
              <a:t>plan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 maps.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Client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accent1"/>
                </a:solidFill>
              </a:rPr>
              <a:t>interfacing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 reflect secure </a:t>
            </a:r>
            <a:r>
              <a:rPr lang="en">
                <a:solidFill>
                  <a:schemeClr val="accent1"/>
                </a:solidFill>
              </a:rPr>
              <a:t>get to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 </a:t>
            </a:r>
            <a:r>
              <a:rPr lang="en">
                <a:solidFill>
                  <a:schemeClr val="accent1"/>
                </a:solidFill>
              </a:rPr>
              <a:t>components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.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Wireframes </a:t>
            </a:r>
            <a:r>
              <a:rPr lang="en">
                <a:solidFill>
                  <a:schemeClr val="accent1"/>
                </a:solidFill>
              </a:rPr>
              <a:t>portray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 login/authentication workflows.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</a:rPr>
              <a:t>Guarantees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 controlled </a:t>
            </a:r>
            <a:r>
              <a:rPr lang="en">
                <a:solidFill>
                  <a:schemeClr val="accent1"/>
                </a:solidFill>
              </a:rPr>
              <a:t>get to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 to SAT and Stockroom functionalities.</a:t>
            </a:r>
            <a:endParaRPr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Mitigates unauthorized </a:t>
            </a:r>
            <a:r>
              <a:rPr lang="en">
                <a:solidFill>
                  <a:schemeClr val="accent1"/>
                </a:solidFill>
              </a:rPr>
              <a:t>get to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 and </a:t>
            </a:r>
            <a:r>
              <a:rPr lang="en">
                <a:solidFill>
                  <a:schemeClr val="accent1"/>
                </a:solidFill>
              </a:rPr>
              <a:t>information</a:t>
            </a:r>
            <a:r>
              <a:rPr lang="en">
                <a:solidFill>
                  <a:schemeClr val="accent1"/>
                </a:solidFill>
                <a:highlight>
                  <a:srgbClr val="FFFFFF"/>
                </a:highlight>
              </a:rPr>
              <a:t> breaches. </a:t>
            </a:r>
            <a:endParaRPr/>
          </a:p>
        </p:txBody>
      </p:sp>
      <p:pic>
        <p:nvPicPr>
          <p:cNvPr id="193" name="Google Shape;193;p29" title="slide 17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4948100" y="4305425"/>
            <a:ext cx="39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Archana Kanchimireddy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Source Sans Pro"/>
                <a:ea typeface="Source Sans Pro"/>
                <a:cs typeface="Source Sans Pro"/>
                <a:sym typeface="Source Sans Pro"/>
              </a:rPr>
              <a:t>REFERENCES</a:t>
            </a:r>
            <a:r>
              <a:rPr lang="en" sz="2700"/>
              <a:t>: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311700" y="965775"/>
            <a:ext cx="8520600" cy="3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1143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826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Express Metrix (2009). </a:t>
            </a:r>
            <a:r>
              <a:rPr i="1"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Quantifying ROI: Building the business case for IT and softwa</a:t>
            </a:r>
            <a:r>
              <a:rPr i="1"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 asset </a:t>
            </a:r>
            <a:r>
              <a:rPr i="1"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</a:t>
            </a:r>
            <a:r>
              <a:rPr lang="en" sz="23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 sz="2300">
                <a:solidFill>
                  <a:schemeClr val="dk2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3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https://www.expressmetrix.com/pdf/ROI_6.pdf</a:t>
            </a:r>
            <a:r>
              <a:rPr lang="en" sz="23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826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</a:rPr>
              <a:t>Tilley, S. (2020). Systems Analysis and Design (12th ed.). Cengage.</a:t>
            </a:r>
            <a:endParaRPr sz="23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826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</a:rPr>
              <a:t>GoCodes. (n.d.). Feature list. Retrieved February 24, 2024, from</a:t>
            </a:r>
            <a:r>
              <a:rPr lang="en" sz="2300">
                <a:solidFill>
                  <a:schemeClr val="dk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2300" u="sng">
                <a:solidFill>
                  <a:schemeClr val="hlink"/>
                </a:solidFill>
                <a:hlinkClick r:id="rId6"/>
              </a:rPr>
              <a:t>https://gocodes.com/feature-list/</a:t>
            </a:r>
            <a:endParaRPr sz="2300">
              <a:solidFill>
                <a:schemeClr val="dk2"/>
              </a:solidFill>
            </a:endParaRPr>
          </a:p>
          <a:p>
            <a:pPr indent="-3000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8260"/>
              <a:buFont typeface="Times New Roman"/>
              <a:buChar char="●"/>
            </a:pPr>
            <a:r>
              <a:rPr lang="en" sz="2300">
                <a:solidFill>
                  <a:schemeClr val="dk2"/>
                </a:solidFill>
              </a:rPr>
              <a:t>Service Now (n.d.). IT asset management. Retrieved February 24, 2024, from https://www.servicenow.com/products/it-asset-management.html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151925"/>
            <a:ext cx="85206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727025"/>
            <a:ext cx="8520600" cy="44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Title 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..​.​.​.​ 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Table of Contents 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....​.​.​.​.​.​ 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Problem Statement 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...​.​.​.​.​.​.​.​.​ 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Technology Solution Statement 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....​.​.​.​.​.​.​.​.​.​.​.​.​ 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Project Benefits 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...​.​.​.​.​.​.​.​.​.​.​.​.​.​.​.​ 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Serialized Asset Tracker - Process Map .​.​.​.​.​.​.​.​.​.​.​.​.​.​.​.​.​.​.​.​.​.​.​.​.​.​.​.​.​.​.​.​.​.​.​.​.​.​.​.​.​.​.​.​.​.​.​.​.​.​.​.​.​........​.​.​.​.​.​.​.​.​.​.​.​.​.​.​.​.​.​ 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Serialized Asset Tracker - GUI .​.​.​.​.​.​.​.​.​.​.​.​.​.​.​.​.​.​.​.​.​.​.​.​.​.​.​.​.​.​.​.​.​.​.​.​.​.​.​.​.​.​.​.​.​.​.......................​.​.​.​.​.​.​.​.​.​.​.​.​.​.​.​.​.​.​.​.​.​.​.​.​ 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Serialized Asset Tracker - Security Architecture .​.​.​.​.​.​.​.​.​.​.​.​.​.​.​.​.​.​.​.​.​.​.​.​.​.​.​.​.​.​.​.​.​.​.​.​.​.​.​.​.​.​.​.​.​.​.​.​.​...........​.​.​.​.​ 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Stockroom - Process Map 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...​.​.​.​.​.​.​.​ 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Stockroom - GUI 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....................​.​.​.​.​.​.​.​.​.​ 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Stockroom - Security Architecture 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......​.​ 15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Network Topology 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</a:t>
            </a:r>
            <a:r>
              <a:rPr lang="en"/>
              <a:t>...</a:t>
            </a:r>
            <a:r>
              <a:rPr lang="en"/>
              <a:t>.​ 16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Integration With Process Maps .​.​.​.​.​.​.​.​.​.​.​.​.​.​.​.​.​.​.​.​.​.​.​.​.​.​.​.​.​.​.​.​.​.​.​.​.​.​.​.​.​.​.​.​.​.​.​.​.​.​.​.​...​.​.​.​.​.​.​.​.​.​.​.​.​.​.​.​.​.​.​.​.​.​.​.​.​.​.​.​.​.​.​.​.​.​.​.​ 17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References……………………………………………………………………………………..18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.​</a:t>
            </a:r>
            <a:r>
              <a:rPr lang="en"/>
              <a:t>...</a:t>
            </a:r>
            <a:r>
              <a:rPr lang="en"/>
              <a:t>​.​.​.​.​.​.​.​.​.​.​.​.​.​.​.​.​.​.​.​.​.​.​.​.​.​.​.​.​.​.​.​.​.​.​.​.​.​.​ 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IT Asset Management (ITAM) within the IniTech Solutions process relies on decentralized Excel spreadsheets, leading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normalized data elements and consistency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anual maintenance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Absence of data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Susceptibility to data entry errors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executive dashboards and cost projection tools</a:t>
            </a:r>
            <a:endParaRPr/>
          </a:p>
        </p:txBody>
      </p:sp>
      <p:pic>
        <p:nvPicPr>
          <p:cNvPr id="74" name="Google Shape;74;p15" title="slide 3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927600" y="4568875"/>
            <a:ext cx="18603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078675" y="4305425"/>
            <a:ext cx="282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Austin Rudolph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Solution Statement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technology solution proposed for this project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Robust reporting dashboards for enhanced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Real-time asset monitoring capabilities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Enhanced control over asset tracking while minimizing data entry errors</a:t>
            </a:r>
            <a:endParaRPr/>
          </a:p>
        </p:txBody>
      </p:sp>
      <p:pic>
        <p:nvPicPr>
          <p:cNvPr id="83" name="Google Shape;83;p16" title="slide 4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078675" y="4305425"/>
            <a:ext cx="282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Austin Rudolph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Benefits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Benefits realized by the organization will include: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the amount of time spent on calls with help desk representatives by about 50% by having configuration information be a part of the system of record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Reducing the cost per asset by up to 30% during the first year and up to 10% each year during the next five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Returning up to 653% on investment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7" title="slide 5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6078675" y="4305425"/>
            <a:ext cx="282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Austin Rudolph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Serialized Asset Tracker - Process Map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863" y="1561763"/>
            <a:ext cx="7328275" cy="201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title="slide 6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948100" y="4305425"/>
            <a:ext cx="39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Himaja Ghanashyam Dudhal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Serialized Asset Tracker - GUI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75" y="259950"/>
            <a:ext cx="2895600" cy="37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300" y="438150"/>
            <a:ext cx="3810000" cy="31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 title="slide 7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9575" y="15240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4948100" y="4305425"/>
            <a:ext cx="39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Himaja Ghanashyam Dudhal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Serialized Asset Tracker - GUI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9475"/>
            <a:ext cx="4865150" cy="38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4">
            <a:alphaModFix/>
          </a:blip>
          <a:srcRect b="0" l="19973" r="11245" t="0"/>
          <a:stretch/>
        </p:blipFill>
        <p:spPr>
          <a:xfrm>
            <a:off x="5553375" y="1456375"/>
            <a:ext cx="3357575" cy="14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 title="slide 8.mp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2900" y="3058750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4948100" y="4305425"/>
            <a:ext cx="39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Himaja Ghanashyam Dudhal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Serialized Asset Tracker - Security Architecture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Login/Authentication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start get to through the SAT login page.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Username and secret word are entered for verification.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SAT server confirms qualifications against its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Role-based get to control decides client authorizations.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path logs login endeavors for observing.</a:t>
            </a:r>
            <a:endParaRPr/>
          </a:p>
        </p:txBody>
      </p:sp>
      <p:pic>
        <p:nvPicPr>
          <p:cNvPr id="125" name="Google Shape;125;p21" title="slide 9.mp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721275"/>
            <a:ext cx="269825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4948100" y="4305425"/>
            <a:ext cx="39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Himaja Ghanashyam Dudhal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