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ana Kumari" userId="21055452aef6c85c" providerId="LiveId" clId="{60821F1B-9366-4ACE-AED4-4F8C2FFF3253}"/>
    <pc:docChg chg="undo custSel modSld">
      <pc:chgData name="Archana Kumari" userId="21055452aef6c85c" providerId="LiveId" clId="{60821F1B-9366-4ACE-AED4-4F8C2FFF3253}" dt="2024-01-13T01:05:35.161" v="3" actId="20577"/>
      <pc:docMkLst>
        <pc:docMk/>
      </pc:docMkLst>
      <pc:sldChg chg="addSp delSp mod">
        <pc:chgData name="Archana Kumari" userId="21055452aef6c85c" providerId="LiveId" clId="{60821F1B-9366-4ACE-AED4-4F8C2FFF3253}" dt="2024-01-13T01:00:06.498" v="1" actId="11529"/>
        <pc:sldMkLst>
          <pc:docMk/>
          <pc:sldMk cId="960321677" sldId="258"/>
        </pc:sldMkLst>
        <pc:spChg chg="add del">
          <ac:chgData name="Archana Kumari" userId="21055452aef6c85c" providerId="LiveId" clId="{60821F1B-9366-4ACE-AED4-4F8C2FFF3253}" dt="2024-01-13T01:00:06.498" v="1" actId="11529"/>
          <ac:spMkLst>
            <pc:docMk/>
            <pc:sldMk cId="960321677" sldId="258"/>
            <ac:spMk id="3" creationId="{EFC061B3-B664-8A88-B7E0-76E23CA2B22B}"/>
          </ac:spMkLst>
        </pc:spChg>
      </pc:sldChg>
      <pc:sldChg chg="modSp mod">
        <pc:chgData name="Archana Kumari" userId="21055452aef6c85c" providerId="LiveId" clId="{60821F1B-9366-4ACE-AED4-4F8C2FFF3253}" dt="2024-01-13T01:05:35.161" v="3" actId="20577"/>
        <pc:sldMkLst>
          <pc:docMk/>
          <pc:sldMk cId="270524396" sldId="259"/>
        </pc:sldMkLst>
        <pc:spChg chg="mod">
          <ac:chgData name="Archana Kumari" userId="21055452aef6c85c" providerId="LiveId" clId="{60821F1B-9366-4ACE-AED4-4F8C2FFF3253}" dt="2024-01-13T01:05:35.161" v="3" actId="20577"/>
          <ac:spMkLst>
            <pc:docMk/>
            <pc:sldMk cId="270524396" sldId="259"/>
            <ac:spMk id="5" creationId="{3EDB2263-62B4-FF85-C9AF-03703429CC9C}"/>
          </ac:spMkLst>
        </pc:spChg>
      </pc:sldChg>
    </pc:docChg>
  </pc:docChgLst>
  <pc:docChgLst>
    <pc:chgData name="Shwashwat Das" userId="4560d2d585ecd8aa" providerId="LiveId" clId="{B5F6FA36-4605-42E7-B35A-56B1672585DA}"/>
    <pc:docChg chg="undo custSel addSld modSld sldOrd">
      <pc:chgData name="Shwashwat Das" userId="4560d2d585ecd8aa" providerId="LiveId" clId="{B5F6FA36-4605-42E7-B35A-56B1672585DA}" dt="2024-01-12T19:05:34.098" v="1014" actId="20577"/>
      <pc:docMkLst>
        <pc:docMk/>
      </pc:docMkLst>
      <pc:sldChg chg="modSp mod">
        <pc:chgData name="Shwashwat Das" userId="4560d2d585ecd8aa" providerId="LiveId" clId="{B5F6FA36-4605-42E7-B35A-56B1672585DA}" dt="2024-01-12T17:26:35.578" v="10" actId="20577"/>
        <pc:sldMkLst>
          <pc:docMk/>
          <pc:sldMk cId="1447117296" sldId="260"/>
        </pc:sldMkLst>
        <pc:spChg chg="mod">
          <ac:chgData name="Shwashwat Das" userId="4560d2d585ecd8aa" providerId="LiveId" clId="{B5F6FA36-4605-42E7-B35A-56B1672585DA}" dt="2024-01-12T17:26:35.578" v="10" actId="20577"/>
          <ac:spMkLst>
            <pc:docMk/>
            <pc:sldMk cId="1447117296" sldId="260"/>
            <ac:spMk id="3" creationId="{5AED4AD3-3211-77E3-AEF7-1A1BC6B0999B}"/>
          </ac:spMkLst>
        </pc:spChg>
      </pc:sldChg>
      <pc:sldChg chg="modSp mod ord">
        <pc:chgData name="Shwashwat Das" userId="4560d2d585ecd8aa" providerId="LiveId" clId="{B5F6FA36-4605-42E7-B35A-56B1672585DA}" dt="2024-01-12T18:49:04.671" v="746" actId="1076"/>
        <pc:sldMkLst>
          <pc:docMk/>
          <pc:sldMk cId="3853492586" sldId="261"/>
        </pc:sldMkLst>
        <pc:spChg chg="mod">
          <ac:chgData name="Shwashwat Das" userId="4560d2d585ecd8aa" providerId="LiveId" clId="{B5F6FA36-4605-42E7-B35A-56B1672585DA}" dt="2024-01-12T18:49:04.671" v="746" actId="1076"/>
          <ac:spMkLst>
            <pc:docMk/>
            <pc:sldMk cId="3853492586" sldId="261"/>
            <ac:spMk id="2" creationId="{0F231F32-2B76-A63F-675E-AE9EB50D33F8}"/>
          </ac:spMkLst>
        </pc:spChg>
        <pc:graphicFrameChg chg="mod modGraphic">
          <ac:chgData name="Shwashwat Das" userId="4560d2d585ecd8aa" providerId="LiveId" clId="{B5F6FA36-4605-42E7-B35A-56B1672585DA}" dt="2024-01-12T18:42:20.592" v="630" actId="5793"/>
          <ac:graphicFrameMkLst>
            <pc:docMk/>
            <pc:sldMk cId="3853492586" sldId="261"/>
            <ac:graphicFrameMk id="7" creationId="{6933DEF3-BEA5-0952-0082-9F39ECBCA78E}"/>
          </ac:graphicFrameMkLst>
        </pc:graphicFrameChg>
      </pc:sldChg>
      <pc:sldChg chg="addSp delSp modSp new mod">
        <pc:chgData name="Shwashwat Das" userId="4560d2d585ecd8aa" providerId="LiveId" clId="{B5F6FA36-4605-42E7-B35A-56B1672585DA}" dt="2024-01-12T19:05:34.098" v="1014" actId="20577"/>
        <pc:sldMkLst>
          <pc:docMk/>
          <pc:sldMk cId="3859008134" sldId="262"/>
        </pc:sldMkLst>
        <pc:spChg chg="mod">
          <ac:chgData name="Shwashwat Das" userId="4560d2d585ecd8aa" providerId="LiveId" clId="{B5F6FA36-4605-42E7-B35A-56B1672585DA}" dt="2024-01-12T19:00:43.976" v="841" actId="404"/>
          <ac:spMkLst>
            <pc:docMk/>
            <pc:sldMk cId="3859008134" sldId="262"/>
            <ac:spMk id="2" creationId="{9AFD9037-1F6B-55C7-B62B-E94B03AC70F5}"/>
          </ac:spMkLst>
        </pc:spChg>
        <pc:spChg chg="del">
          <ac:chgData name="Shwashwat Das" userId="4560d2d585ecd8aa" providerId="LiveId" clId="{B5F6FA36-4605-42E7-B35A-56B1672585DA}" dt="2024-01-12T17:44:10.200" v="38" actId="3680"/>
          <ac:spMkLst>
            <pc:docMk/>
            <pc:sldMk cId="3859008134" sldId="262"/>
            <ac:spMk id="3" creationId="{36BAF623-DBD4-EE02-670F-3B3A6CCCEE86}"/>
          </ac:spMkLst>
        </pc:spChg>
        <pc:spChg chg="add mod">
          <ac:chgData name="Shwashwat Das" userId="4560d2d585ecd8aa" providerId="LiveId" clId="{B5F6FA36-4605-42E7-B35A-56B1672585DA}" dt="2024-01-12T19:00:30.893" v="838" actId="20577"/>
          <ac:spMkLst>
            <pc:docMk/>
            <pc:sldMk cId="3859008134" sldId="262"/>
            <ac:spMk id="5" creationId="{B012A874-88FE-1A90-7186-FD027823B05C}"/>
          </ac:spMkLst>
        </pc:spChg>
        <pc:spChg chg="add mod">
          <ac:chgData name="Shwashwat Das" userId="4560d2d585ecd8aa" providerId="LiveId" clId="{B5F6FA36-4605-42E7-B35A-56B1672585DA}" dt="2024-01-12T19:05:34.098" v="1014" actId="20577"/>
          <ac:spMkLst>
            <pc:docMk/>
            <pc:sldMk cId="3859008134" sldId="262"/>
            <ac:spMk id="6" creationId="{0CAD641E-D4B1-92DF-8CD3-417DBD1DF8E8}"/>
          </ac:spMkLst>
        </pc:spChg>
        <pc:graphicFrameChg chg="add mod ord modGraphic">
          <ac:chgData name="Shwashwat Das" userId="4560d2d585ecd8aa" providerId="LiveId" clId="{B5F6FA36-4605-42E7-B35A-56B1672585DA}" dt="2024-01-12T19:00:58.617" v="845" actId="14734"/>
          <ac:graphicFrameMkLst>
            <pc:docMk/>
            <pc:sldMk cId="3859008134" sldId="262"/>
            <ac:graphicFrameMk id="4" creationId="{4D0D7DD4-D986-9564-FF41-99C17FA45274}"/>
          </ac:graphicFrameMkLst>
        </pc:graphicFrameChg>
      </pc:sldChg>
      <pc:sldChg chg="modSp new mod">
        <pc:chgData name="Shwashwat Das" userId="4560d2d585ecd8aa" providerId="LiveId" clId="{B5F6FA36-4605-42E7-B35A-56B1672585DA}" dt="2024-01-12T18:52:32.286" v="753" actId="20577"/>
        <pc:sldMkLst>
          <pc:docMk/>
          <pc:sldMk cId="1278446836" sldId="263"/>
        </pc:sldMkLst>
        <pc:spChg chg="mod">
          <ac:chgData name="Shwashwat Das" userId="4560d2d585ecd8aa" providerId="LiveId" clId="{B5F6FA36-4605-42E7-B35A-56B1672585DA}" dt="2024-01-12T18:48:57.208" v="745" actId="207"/>
          <ac:spMkLst>
            <pc:docMk/>
            <pc:sldMk cId="1278446836" sldId="263"/>
            <ac:spMk id="2" creationId="{95549D3D-0031-8A2D-2E83-DE1521A6D28B}"/>
          </ac:spMkLst>
        </pc:spChg>
        <pc:spChg chg="mod">
          <ac:chgData name="Shwashwat Das" userId="4560d2d585ecd8aa" providerId="LiveId" clId="{B5F6FA36-4605-42E7-B35A-56B1672585DA}" dt="2024-01-12T18:52:32.286" v="753" actId="20577"/>
          <ac:spMkLst>
            <pc:docMk/>
            <pc:sldMk cId="1278446836" sldId="263"/>
            <ac:spMk id="3" creationId="{88DE5C39-8D8E-4144-A689-1031DCE29B8B}"/>
          </ac:spMkLst>
        </pc:spChg>
      </pc:sldChg>
    </pc:docChg>
  </pc:docChgLst>
  <pc:docChgLst>
    <pc:chgData name="Shwashwat Das" userId="4560d2d585ecd8aa" providerId="Windows Live" clId="Web-{A91BC7AD-E6B9-464F-BC4B-2E62F53D647F}"/>
    <pc:docChg chg="sldOrd">
      <pc:chgData name="Shwashwat Das" userId="4560d2d585ecd8aa" providerId="Windows Live" clId="Web-{A91BC7AD-E6B9-464F-BC4B-2E62F53D647F}" dt="2024-01-09T07:16:07.263" v="1"/>
      <pc:docMkLst>
        <pc:docMk/>
      </pc:docMkLst>
      <pc:sldChg chg="ord">
        <pc:chgData name="Shwashwat Das" userId="4560d2d585ecd8aa" providerId="Windows Live" clId="Web-{A91BC7AD-E6B9-464F-BC4B-2E62F53D647F}" dt="2024-01-09T07:16:01.044" v="0"/>
        <pc:sldMkLst>
          <pc:docMk/>
          <pc:sldMk cId="270524396" sldId="259"/>
        </pc:sldMkLst>
      </pc:sldChg>
      <pc:sldChg chg="ord">
        <pc:chgData name="Shwashwat Das" userId="4560d2d585ecd8aa" providerId="Windows Live" clId="Web-{A91BC7AD-E6B9-464F-BC4B-2E62F53D647F}" dt="2024-01-09T07:16:07.263" v="1"/>
        <pc:sldMkLst>
          <pc:docMk/>
          <pc:sldMk cId="3853492586" sldId="261"/>
        </pc:sldMkLst>
      </pc:sldChg>
    </pc:docChg>
  </pc:docChgLst>
  <pc:docChgLst>
    <pc:chgData name="Shwashwat Das" userId="4560d2d585ecd8aa" providerId="LiveId" clId="{8C060564-C086-415D-8449-24C05D601B00}"/>
    <pc:docChg chg="undo custSel modSld">
      <pc:chgData name="Shwashwat Das" userId="4560d2d585ecd8aa" providerId="LiveId" clId="{8C060564-C086-415D-8449-24C05D601B00}" dt="2024-01-09T07:15:23.148" v="402" actId="6549"/>
      <pc:docMkLst>
        <pc:docMk/>
      </pc:docMkLst>
      <pc:sldChg chg="addSp delSp modSp mod">
        <pc:chgData name="Shwashwat Das" userId="4560d2d585ecd8aa" providerId="LiveId" clId="{8C060564-C086-415D-8449-24C05D601B00}" dt="2024-01-09T07:15:23.148" v="402" actId="6549"/>
        <pc:sldMkLst>
          <pc:docMk/>
          <pc:sldMk cId="3853492586" sldId="261"/>
        </pc:sldMkLst>
        <pc:spChg chg="add del">
          <ac:chgData name="Shwashwat Das" userId="4560d2d585ecd8aa" providerId="LiveId" clId="{8C060564-C086-415D-8449-24C05D601B00}" dt="2024-01-09T06:58:58.300" v="116" actId="478"/>
          <ac:spMkLst>
            <pc:docMk/>
            <pc:sldMk cId="3853492586" sldId="261"/>
            <ac:spMk id="14" creationId="{5AEBED60-E91C-D6A5-3D7A-622059A2FDC6}"/>
          </ac:spMkLst>
        </pc:spChg>
        <pc:graphicFrameChg chg="mod modGraphic">
          <ac:chgData name="Shwashwat Das" userId="4560d2d585ecd8aa" providerId="LiveId" clId="{8C060564-C086-415D-8449-24C05D601B00}" dt="2024-01-09T07:15:23.148" v="402" actId="6549"/>
          <ac:graphicFrameMkLst>
            <pc:docMk/>
            <pc:sldMk cId="3853492586" sldId="261"/>
            <ac:graphicFrameMk id="7" creationId="{6933DEF3-BEA5-0952-0082-9F39ECBCA78E}"/>
          </ac:graphicFrameMkLst>
        </pc:graphicFrameChg>
        <pc:graphicFrameChg chg="add mod modGraphic">
          <ac:chgData name="Shwashwat Das" userId="4560d2d585ecd8aa" providerId="LiveId" clId="{8C060564-C086-415D-8449-24C05D601B00}" dt="2024-01-09T07:07:47.104" v="249" actId="1076"/>
          <ac:graphicFrameMkLst>
            <pc:docMk/>
            <pc:sldMk cId="3853492586" sldId="261"/>
            <ac:graphicFrameMk id="8" creationId="{868F136E-310B-89BA-2F96-46E9D942CBB7}"/>
          </ac:graphicFrameMkLst>
        </pc:graphicFrameChg>
        <pc:graphicFrameChg chg="add mod modGraphic">
          <ac:chgData name="Shwashwat Das" userId="4560d2d585ecd8aa" providerId="LiveId" clId="{8C060564-C086-415D-8449-24C05D601B00}" dt="2024-01-09T07:13:06.309" v="399" actId="1076"/>
          <ac:graphicFrameMkLst>
            <pc:docMk/>
            <pc:sldMk cId="3853492586" sldId="261"/>
            <ac:graphicFrameMk id="15" creationId="{DDE3BF07-D6C6-4954-120B-D100AE8493A3}"/>
          </ac:graphicFrameMkLst>
        </pc:graphicFrameChg>
        <pc:graphicFrameChg chg="add mod modGraphic">
          <ac:chgData name="Shwashwat Das" userId="4560d2d585ecd8aa" providerId="LiveId" clId="{8C060564-C086-415D-8449-24C05D601B00}" dt="2024-01-09T07:13:09.135" v="400" actId="1076"/>
          <ac:graphicFrameMkLst>
            <pc:docMk/>
            <pc:sldMk cId="3853492586" sldId="261"/>
            <ac:graphicFrameMk id="16" creationId="{5260E99F-681C-010F-E7B9-A884E45D1FE8}"/>
          </ac:graphicFrameMkLst>
        </pc:graphicFrameChg>
        <pc:graphicFrameChg chg="add mod modGraphic">
          <ac:chgData name="Shwashwat Das" userId="4560d2d585ecd8aa" providerId="LiveId" clId="{8C060564-C086-415D-8449-24C05D601B00}" dt="2024-01-09T07:13:03.527" v="398" actId="1076"/>
          <ac:graphicFrameMkLst>
            <pc:docMk/>
            <pc:sldMk cId="3853492586" sldId="261"/>
            <ac:graphicFrameMk id="17" creationId="{8FA9E670-32E7-CD5B-8094-E673B6D204AC}"/>
          </ac:graphicFrameMkLst>
        </pc:graphicFrameChg>
        <pc:picChg chg="add del mod">
          <ac:chgData name="Shwashwat Das" userId="4560d2d585ecd8aa" providerId="LiveId" clId="{8C060564-C086-415D-8449-24C05D601B00}" dt="2024-01-09T06:51:08.021" v="63" actId="478"/>
          <ac:picMkLst>
            <pc:docMk/>
            <pc:sldMk cId="3853492586" sldId="261"/>
            <ac:picMk id="4" creationId="{65B5FC84-A43D-9048-9FB8-5A0E1B1235F9}"/>
          </ac:picMkLst>
        </pc:picChg>
        <pc:picChg chg="add del mod modCrop">
          <ac:chgData name="Shwashwat Das" userId="4560d2d585ecd8aa" providerId="LiveId" clId="{8C060564-C086-415D-8449-24C05D601B00}" dt="2024-01-09T06:54:17.573" v="94" actId="478"/>
          <ac:picMkLst>
            <pc:docMk/>
            <pc:sldMk cId="3853492586" sldId="261"/>
            <ac:picMk id="6" creationId="{4905102F-39B8-E1FB-9A7F-452CB338F26A}"/>
          </ac:picMkLst>
        </pc:picChg>
        <pc:picChg chg="add del mod">
          <ac:chgData name="Shwashwat Das" userId="4560d2d585ecd8aa" providerId="LiveId" clId="{8C060564-C086-415D-8449-24C05D601B00}" dt="2024-01-09T06:56:37.086" v="111" actId="478"/>
          <ac:picMkLst>
            <pc:docMk/>
            <pc:sldMk cId="3853492586" sldId="261"/>
            <ac:picMk id="10" creationId="{5F022EB1-CF0A-8887-FB84-B9AD979FE11A}"/>
          </ac:picMkLst>
        </pc:picChg>
        <pc:picChg chg="add del">
          <ac:chgData name="Shwashwat Das" userId="4560d2d585ecd8aa" providerId="LiveId" clId="{8C060564-C086-415D-8449-24C05D601B00}" dt="2024-01-09T06:56:36.086" v="110" actId="478"/>
          <ac:picMkLst>
            <pc:docMk/>
            <pc:sldMk cId="3853492586" sldId="261"/>
            <ac:picMk id="12" creationId="{540975AA-AE83-38EB-AF6D-7CB7F34618A5}"/>
          </ac:picMkLst>
        </pc:picChg>
      </pc:sldChg>
    </pc:docChg>
  </pc:docChgLst>
  <pc:docChgLst>
    <pc:chgData name="Shwashwat Das" userId="4560d2d585ecd8aa" providerId="LiveId" clId="{9C56A4FA-CFAC-4581-8FAE-55D11191B089}"/>
    <pc:docChg chg="modSld">
      <pc:chgData name="Shwashwat Das" userId="4560d2d585ecd8aa" providerId="LiveId" clId="{9C56A4FA-CFAC-4581-8FAE-55D11191B089}" dt="2024-01-12T19:23:03.232" v="6" actId="20577"/>
      <pc:docMkLst>
        <pc:docMk/>
      </pc:docMkLst>
      <pc:sldChg chg="modSp mod">
        <pc:chgData name="Shwashwat Das" userId="4560d2d585ecd8aa" providerId="LiveId" clId="{9C56A4FA-CFAC-4581-8FAE-55D11191B089}" dt="2024-01-12T19:23:03.232" v="6" actId="20577"/>
        <pc:sldMkLst>
          <pc:docMk/>
          <pc:sldMk cId="320735162" sldId="256"/>
        </pc:sldMkLst>
        <pc:spChg chg="mod">
          <ac:chgData name="Shwashwat Das" userId="4560d2d585ecd8aa" providerId="LiveId" clId="{9C56A4FA-CFAC-4581-8FAE-55D11191B089}" dt="2024-01-12T19:23:03.232" v="6" actId="20577"/>
          <ac:spMkLst>
            <pc:docMk/>
            <pc:sldMk cId="320735162" sldId="256"/>
            <ac:spMk id="3" creationId="{D87EF4E0-A7F3-E177-7770-AA3941B1411C}"/>
          </ac:spMkLst>
        </pc:spChg>
      </pc:sldChg>
    </pc:docChg>
  </pc:docChgLst>
  <pc:docChgLst>
    <pc:chgData name="Shwashwat Das" userId="4560d2d585ecd8aa" providerId="LiveId" clId="{40CE82FD-F981-416F-B392-7747A9A99EDB}"/>
    <pc:docChg chg="delSld modSld">
      <pc:chgData name="Shwashwat Das" userId="4560d2d585ecd8aa" providerId="LiveId" clId="{40CE82FD-F981-416F-B392-7747A9A99EDB}" dt="2024-01-12T19:14:06.837" v="123" actId="20577"/>
      <pc:docMkLst>
        <pc:docMk/>
      </pc:docMkLst>
      <pc:sldChg chg="modSp mod">
        <pc:chgData name="Shwashwat Das" userId="4560d2d585ecd8aa" providerId="LiveId" clId="{40CE82FD-F981-416F-B392-7747A9A99EDB}" dt="2024-01-12T19:12:18.912" v="37" actId="20577"/>
        <pc:sldMkLst>
          <pc:docMk/>
          <pc:sldMk cId="320735162" sldId="256"/>
        </pc:sldMkLst>
        <pc:spChg chg="mod">
          <ac:chgData name="Shwashwat Das" userId="4560d2d585ecd8aa" providerId="LiveId" clId="{40CE82FD-F981-416F-B392-7747A9A99EDB}" dt="2024-01-12T19:12:18.912" v="37" actId="20577"/>
          <ac:spMkLst>
            <pc:docMk/>
            <pc:sldMk cId="320735162" sldId="256"/>
            <ac:spMk id="3" creationId="{D87EF4E0-A7F3-E177-7770-AA3941B1411C}"/>
          </ac:spMkLst>
        </pc:spChg>
      </pc:sldChg>
      <pc:sldChg chg="del">
        <pc:chgData name="Shwashwat Das" userId="4560d2d585ecd8aa" providerId="LiveId" clId="{40CE82FD-F981-416F-B392-7747A9A99EDB}" dt="2024-01-12T19:11:46.664" v="0" actId="47"/>
        <pc:sldMkLst>
          <pc:docMk/>
          <pc:sldMk cId="3853492586" sldId="261"/>
        </pc:sldMkLst>
      </pc:sldChg>
      <pc:sldChg chg="modSp mod">
        <pc:chgData name="Shwashwat Das" userId="4560d2d585ecd8aa" providerId="LiveId" clId="{40CE82FD-F981-416F-B392-7747A9A99EDB}" dt="2024-01-12T19:12:34.422" v="38" actId="1076"/>
        <pc:sldMkLst>
          <pc:docMk/>
          <pc:sldMk cId="3859008134" sldId="262"/>
        </pc:sldMkLst>
        <pc:spChg chg="mod">
          <ac:chgData name="Shwashwat Das" userId="4560d2d585ecd8aa" providerId="LiveId" clId="{40CE82FD-F981-416F-B392-7747A9A99EDB}" dt="2024-01-12T19:12:34.422" v="38" actId="1076"/>
          <ac:spMkLst>
            <pc:docMk/>
            <pc:sldMk cId="3859008134" sldId="262"/>
            <ac:spMk id="6" creationId="{0CAD641E-D4B1-92DF-8CD3-417DBD1DF8E8}"/>
          </ac:spMkLst>
        </pc:spChg>
      </pc:sldChg>
      <pc:sldChg chg="modSp mod">
        <pc:chgData name="Shwashwat Das" userId="4560d2d585ecd8aa" providerId="LiveId" clId="{40CE82FD-F981-416F-B392-7747A9A99EDB}" dt="2024-01-12T19:14:06.837" v="123" actId="20577"/>
        <pc:sldMkLst>
          <pc:docMk/>
          <pc:sldMk cId="1278446836" sldId="263"/>
        </pc:sldMkLst>
        <pc:spChg chg="mod">
          <ac:chgData name="Shwashwat Das" userId="4560d2d585ecd8aa" providerId="LiveId" clId="{40CE82FD-F981-416F-B392-7747A9A99EDB}" dt="2024-01-12T19:13:18.235" v="62" actId="20577"/>
          <ac:spMkLst>
            <pc:docMk/>
            <pc:sldMk cId="1278446836" sldId="263"/>
            <ac:spMk id="2" creationId="{95549D3D-0031-8A2D-2E83-DE1521A6D28B}"/>
          </ac:spMkLst>
        </pc:spChg>
        <pc:spChg chg="mod">
          <ac:chgData name="Shwashwat Das" userId="4560d2d585ecd8aa" providerId="LiveId" clId="{40CE82FD-F981-416F-B392-7747A9A99EDB}" dt="2024-01-12T19:14:06.837" v="123" actId="20577"/>
          <ac:spMkLst>
            <pc:docMk/>
            <pc:sldMk cId="1278446836" sldId="263"/>
            <ac:spMk id="3" creationId="{88DE5C39-8D8E-4144-A689-1031DCE29B8B}"/>
          </ac:spMkLst>
        </pc:spChg>
      </pc:sldChg>
    </pc:docChg>
  </pc:docChgLst>
  <pc:docChgLst>
    <pc:chgData name="Guest User" providerId="Windows Live" clId="Web-{A926C400-185F-4AF1-9F50-AF89BD1B90BC}"/>
    <pc:docChg chg="addSld modSld sldOrd">
      <pc:chgData name="Guest User" userId="" providerId="Windows Live" clId="Web-{A926C400-185F-4AF1-9F50-AF89BD1B90BC}" dt="2024-01-08T17:13:51.803" v="556" actId="14100"/>
      <pc:docMkLst>
        <pc:docMk/>
      </pc:docMkLst>
      <pc:sldChg chg="modSp">
        <pc:chgData name="Guest User" userId="" providerId="Windows Live" clId="Web-{A926C400-185F-4AF1-9F50-AF89BD1B90BC}" dt="2024-01-08T17:05:22.362" v="280" actId="20577"/>
        <pc:sldMkLst>
          <pc:docMk/>
          <pc:sldMk cId="320735162" sldId="256"/>
        </pc:sldMkLst>
        <pc:spChg chg="mod">
          <ac:chgData name="Guest User" userId="" providerId="Windows Live" clId="Web-{A926C400-185F-4AF1-9F50-AF89BD1B90BC}" dt="2024-01-08T16:57:24.517" v="97" actId="1076"/>
          <ac:spMkLst>
            <pc:docMk/>
            <pc:sldMk cId="320735162" sldId="256"/>
            <ac:spMk id="2" creationId="{F95F7537-6BB0-6E6A-40CD-442C163C950B}"/>
          </ac:spMkLst>
        </pc:spChg>
        <pc:spChg chg="mod">
          <ac:chgData name="Guest User" userId="" providerId="Windows Live" clId="Web-{A926C400-185F-4AF1-9F50-AF89BD1B90BC}" dt="2024-01-08T17:05:22.362" v="280" actId="20577"/>
          <ac:spMkLst>
            <pc:docMk/>
            <pc:sldMk cId="320735162" sldId="256"/>
            <ac:spMk id="3" creationId="{D87EF4E0-A7F3-E177-7770-AA3941B1411C}"/>
          </ac:spMkLst>
        </pc:spChg>
      </pc:sldChg>
      <pc:sldChg chg="add ord">
        <pc:chgData name="Guest User" userId="" providerId="Windows Live" clId="Web-{A926C400-185F-4AF1-9F50-AF89BD1B90BC}" dt="2024-01-08T16:45:45.832" v="1"/>
        <pc:sldMkLst>
          <pc:docMk/>
          <pc:sldMk cId="784633221" sldId="257"/>
        </pc:sldMkLst>
      </pc:sldChg>
      <pc:sldChg chg="addSp delSp modSp new">
        <pc:chgData name="Guest User" userId="" providerId="Windows Live" clId="Web-{A926C400-185F-4AF1-9F50-AF89BD1B90BC}" dt="2024-01-08T17:05:53.769" v="284" actId="14100"/>
        <pc:sldMkLst>
          <pc:docMk/>
          <pc:sldMk cId="960321677" sldId="258"/>
        </pc:sldMkLst>
        <pc:spChg chg="mod">
          <ac:chgData name="Guest User" userId="" providerId="Windows Live" clId="Web-{A926C400-185F-4AF1-9F50-AF89BD1B90BC}" dt="2024-01-08T16:53:44.665" v="27" actId="1076"/>
          <ac:spMkLst>
            <pc:docMk/>
            <pc:sldMk cId="960321677" sldId="258"/>
            <ac:spMk id="2" creationId="{039251F5-E799-383A-1D9A-DE0292D10011}"/>
          </ac:spMkLst>
        </pc:spChg>
        <pc:spChg chg="del">
          <ac:chgData name="Guest User" userId="" providerId="Windows Live" clId="Web-{A926C400-185F-4AF1-9F50-AF89BD1B90BC}" dt="2024-01-08T16:51:03.238" v="3"/>
          <ac:spMkLst>
            <pc:docMk/>
            <pc:sldMk cId="960321677" sldId="258"/>
            <ac:spMk id="3" creationId="{346DA827-D8DA-7684-55DC-F152C925DEAE}"/>
          </ac:spMkLst>
        </pc:spChg>
        <pc:spChg chg="add del mod">
          <ac:chgData name="Guest User" userId="" providerId="Windows Live" clId="Web-{A926C400-185F-4AF1-9F50-AF89BD1B90BC}" dt="2024-01-08T16:56:46.484" v="87"/>
          <ac:spMkLst>
            <pc:docMk/>
            <pc:sldMk cId="960321677" sldId="258"/>
            <ac:spMk id="7" creationId="{DC8F2745-8999-DF69-5F51-02960AC53752}"/>
          </ac:spMkLst>
        </pc:spChg>
        <pc:picChg chg="add del mod ord">
          <ac:chgData name="Guest User" userId="" providerId="Windows Live" clId="Web-{A926C400-185F-4AF1-9F50-AF89BD1B90BC}" dt="2024-01-08T16:54:04.166" v="33"/>
          <ac:picMkLst>
            <pc:docMk/>
            <pc:sldMk cId="960321677" sldId="258"/>
            <ac:picMk id="4" creationId="{7B7ACA1D-588E-9395-7470-AFCB1BC6E12C}"/>
          </ac:picMkLst>
        </pc:picChg>
        <pc:picChg chg="add mod modCrop">
          <ac:chgData name="Guest User" userId="" providerId="Windows Live" clId="Web-{A926C400-185F-4AF1-9F50-AF89BD1B90BC}" dt="2024-01-08T17:05:53.769" v="284" actId="14100"/>
          <ac:picMkLst>
            <pc:docMk/>
            <pc:sldMk cId="960321677" sldId="258"/>
            <ac:picMk id="5" creationId="{A08D2C88-AE21-D3A1-3954-C2BFAC2420DD}"/>
          </ac:picMkLst>
        </pc:picChg>
      </pc:sldChg>
      <pc:sldChg chg="addSp delSp modSp new">
        <pc:chgData name="Guest User" userId="" providerId="Windows Live" clId="Web-{A926C400-185F-4AF1-9F50-AF89BD1B90BC}" dt="2024-01-08T17:13:51.803" v="556" actId="14100"/>
        <pc:sldMkLst>
          <pc:docMk/>
          <pc:sldMk cId="270524396" sldId="259"/>
        </pc:sldMkLst>
        <pc:spChg chg="mod">
          <ac:chgData name="Guest User" userId="" providerId="Windows Live" clId="Web-{A926C400-185F-4AF1-9F50-AF89BD1B90BC}" dt="2024-01-08T17:07:25.946" v="297" actId="1076"/>
          <ac:spMkLst>
            <pc:docMk/>
            <pc:sldMk cId="270524396" sldId="259"/>
            <ac:spMk id="2" creationId="{34F2D656-4020-BD24-1797-ABBADD0BF807}"/>
          </ac:spMkLst>
        </pc:spChg>
        <pc:spChg chg="del">
          <ac:chgData name="Guest User" userId="" providerId="Windows Live" clId="Web-{A926C400-185F-4AF1-9F50-AF89BD1B90BC}" dt="2024-01-08T16:54:06.478" v="34"/>
          <ac:spMkLst>
            <pc:docMk/>
            <pc:sldMk cId="270524396" sldId="259"/>
            <ac:spMk id="3" creationId="{0B0670C3-8F35-99CA-8BCF-4DA4550ED255}"/>
          </ac:spMkLst>
        </pc:spChg>
        <pc:spChg chg="add mod">
          <ac:chgData name="Guest User" userId="" providerId="Windows Live" clId="Web-{A926C400-185F-4AF1-9F50-AF89BD1B90BC}" dt="2024-01-08T17:13:51.803" v="556" actId="14100"/>
          <ac:spMkLst>
            <pc:docMk/>
            <pc:sldMk cId="270524396" sldId="259"/>
            <ac:spMk id="5" creationId="{3EDB2263-62B4-FF85-C9AF-03703429CC9C}"/>
          </ac:spMkLst>
        </pc:spChg>
        <pc:picChg chg="add mod ord">
          <ac:chgData name="Guest User" userId="" providerId="Windows Live" clId="Web-{A926C400-185F-4AF1-9F50-AF89BD1B90BC}" dt="2024-01-08T17:12:01.612" v="486" actId="1076"/>
          <ac:picMkLst>
            <pc:docMk/>
            <pc:sldMk cId="270524396" sldId="259"/>
            <ac:picMk id="4" creationId="{CF3F2D75-3C49-5AFB-6B84-F804261ABC24}"/>
          </ac:picMkLst>
        </pc:picChg>
      </pc:sldChg>
      <pc:sldChg chg="modSp new">
        <pc:chgData name="Guest User" userId="" providerId="Windows Live" clId="Web-{A926C400-185F-4AF1-9F50-AF89BD1B90BC}" dt="2024-01-08T16:56:23.499" v="86" actId="20577"/>
        <pc:sldMkLst>
          <pc:docMk/>
          <pc:sldMk cId="1447117296" sldId="260"/>
        </pc:sldMkLst>
        <pc:spChg chg="mod">
          <ac:chgData name="Guest User" userId="" providerId="Windows Live" clId="Web-{A926C400-185F-4AF1-9F50-AF89BD1B90BC}" dt="2024-01-08T16:55:28.122" v="70" actId="20577"/>
          <ac:spMkLst>
            <pc:docMk/>
            <pc:sldMk cId="1447117296" sldId="260"/>
            <ac:spMk id="2" creationId="{09C54F06-CA07-06B2-DDA3-32776212BDC3}"/>
          </ac:spMkLst>
        </pc:spChg>
        <pc:spChg chg="mod">
          <ac:chgData name="Guest User" userId="" providerId="Windows Live" clId="Web-{A926C400-185F-4AF1-9F50-AF89BD1B90BC}" dt="2024-01-08T16:56:23.499" v="86" actId="20577"/>
          <ac:spMkLst>
            <pc:docMk/>
            <pc:sldMk cId="1447117296" sldId="260"/>
            <ac:spMk id="3" creationId="{5AED4AD3-3211-77E3-AEF7-1A1BC6B0999B}"/>
          </ac:spMkLst>
        </pc:spChg>
      </pc:sldChg>
      <pc:sldChg chg="addSp delSp modSp new">
        <pc:chgData name="Guest User" userId="" providerId="Windows Live" clId="Web-{A926C400-185F-4AF1-9F50-AF89BD1B90BC}" dt="2024-01-08T17:06:15.660" v="286"/>
        <pc:sldMkLst>
          <pc:docMk/>
          <pc:sldMk cId="3853492586" sldId="261"/>
        </pc:sldMkLst>
        <pc:spChg chg="mod">
          <ac:chgData name="Guest User" userId="" providerId="Windows Live" clId="Web-{A926C400-185F-4AF1-9F50-AF89BD1B90BC}" dt="2024-01-08T17:04:44.235" v="256" actId="1076"/>
          <ac:spMkLst>
            <pc:docMk/>
            <pc:sldMk cId="3853492586" sldId="261"/>
            <ac:spMk id="2" creationId="{0F231F32-2B76-A63F-675E-AE9EB50D33F8}"/>
          </ac:spMkLst>
        </pc:spChg>
        <pc:spChg chg="del mod">
          <ac:chgData name="Guest User" userId="" providerId="Windows Live" clId="Web-{A926C400-185F-4AF1-9F50-AF89BD1B90BC}" dt="2024-01-08T17:06:12.723" v="285"/>
          <ac:spMkLst>
            <pc:docMk/>
            <pc:sldMk cId="3853492586" sldId="261"/>
            <ac:spMk id="3" creationId="{4E348B7A-2052-E34C-0C21-88342E609217}"/>
          </ac:spMkLst>
        </pc:spChg>
        <pc:spChg chg="add mod">
          <ac:chgData name="Guest User" userId="" providerId="Windows Live" clId="Web-{A926C400-185F-4AF1-9F50-AF89BD1B90BC}" dt="2024-01-08T17:06:15.660" v="286"/>
          <ac:spMkLst>
            <pc:docMk/>
            <pc:sldMk cId="3853492586" sldId="261"/>
            <ac:spMk id="6" creationId="{EBCA8193-1448-AB11-A802-04A4D4631EDB}"/>
          </ac:spMkLst>
        </pc:spChg>
        <pc:graphicFrameChg chg="add del mod ord modGraphic">
          <ac:chgData name="Guest User" userId="" providerId="Windows Live" clId="Web-{A926C400-185F-4AF1-9F50-AF89BD1B90BC}" dt="2024-01-08T17:06:15.660" v="286"/>
          <ac:graphicFrameMkLst>
            <pc:docMk/>
            <pc:sldMk cId="3853492586" sldId="261"/>
            <ac:graphicFrameMk id="4" creationId="{4F5EE6EA-498F-4861-8E82-8CA10E34B7FC}"/>
          </ac:graphicFrameMkLst>
        </pc:graphicFrameChg>
      </pc:sldChg>
    </pc:docChg>
  </pc:docChgLst>
  <pc:docChgLst>
    <pc:chgData name="Shwashwat Das" userId="4560d2d585ecd8aa" providerId="LiveId" clId="{2049230D-5C9B-49D8-90C6-80A8F9DD51DE}"/>
    <pc:docChg chg="modSld">
      <pc:chgData name="Shwashwat Das" userId="4560d2d585ecd8aa" providerId="LiveId" clId="{2049230D-5C9B-49D8-90C6-80A8F9DD51DE}" dt="2024-01-16T08:45:13.612" v="1" actId="20577"/>
      <pc:docMkLst>
        <pc:docMk/>
      </pc:docMkLst>
      <pc:sldChg chg="modSp mod">
        <pc:chgData name="Shwashwat Das" userId="4560d2d585ecd8aa" providerId="LiveId" clId="{2049230D-5C9B-49D8-90C6-80A8F9DD51DE}" dt="2024-01-16T08:45:13.612" v="1" actId="20577"/>
        <pc:sldMkLst>
          <pc:docMk/>
          <pc:sldMk cId="3859008134" sldId="262"/>
        </pc:sldMkLst>
        <pc:graphicFrameChg chg="modGraphic">
          <ac:chgData name="Shwashwat Das" userId="4560d2d585ecd8aa" providerId="LiveId" clId="{2049230D-5C9B-49D8-90C6-80A8F9DD51DE}" dt="2024-01-16T08:45:13.612" v="1" actId="20577"/>
          <ac:graphicFrameMkLst>
            <pc:docMk/>
            <pc:sldMk cId="3859008134" sldId="262"/>
            <ac:graphicFrameMk id="4" creationId="{4D0D7DD4-D986-9564-FF41-99C17FA45274}"/>
          </ac:graphicFrameMkLst>
        </pc:graphicFrameChg>
      </pc:sldChg>
    </pc:docChg>
  </pc:docChgLst>
  <pc:docChgLst>
    <pc:chgData name="Shwashwat Das" userId="4560d2d585ecd8aa" providerId="Windows Live" clId="Web-{5D52CF3B-D21D-44B3-836A-48D40267D0F0}"/>
    <pc:docChg chg="modSld">
      <pc:chgData name="Shwashwat Das" userId="4560d2d585ecd8aa" providerId="Windows Live" clId="Web-{5D52CF3B-D21D-44B3-836A-48D40267D0F0}" dt="2024-01-09T06:44:29.112" v="50"/>
      <pc:docMkLst>
        <pc:docMk/>
      </pc:docMkLst>
      <pc:sldChg chg="modSp">
        <pc:chgData name="Shwashwat Das" userId="4560d2d585ecd8aa" providerId="Windows Live" clId="Web-{5D52CF3B-D21D-44B3-836A-48D40267D0F0}" dt="2024-01-09T06:41:05.246" v="0" actId="20577"/>
        <pc:sldMkLst>
          <pc:docMk/>
          <pc:sldMk cId="270524396" sldId="259"/>
        </pc:sldMkLst>
        <pc:spChg chg="mod">
          <ac:chgData name="Shwashwat Das" userId="4560d2d585ecd8aa" providerId="Windows Live" clId="Web-{5D52CF3B-D21D-44B3-836A-48D40267D0F0}" dt="2024-01-09T06:41:05.246" v="0" actId="20577"/>
          <ac:spMkLst>
            <pc:docMk/>
            <pc:sldMk cId="270524396" sldId="259"/>
            <ac:spMk id="5" creationId="{3EDB2263-62B4-FF85-C9AF-03703429CC9C}"/>
          </ac:spMkLst>
        </pc:spChg>
      </pc:sldChg>
      <pc:sldChg chg="addSp delSp modSp">
        <pc:chgData name="Shwashwat Das" userId="4560d2d585ecd8aa" providerId="Windows Live" clId="Web-{5D52CF3B-D21D-44B3-836A-48D40267D0F0}" dt="2024-01-09T06:44:29.112" v="50"/>
        <pc:sldMkLst>
          <pc:docMk/>
          <pc:sldMk cId="3853492586" sldId="261"/>
        </pc:sldMkLst>
        <pc:spChg chg="add del mod">
          <ac:chgData name="Shwashwat Das" userId="4560d2d585ecd8aa" providerId="Windows Live" clId="Web-{5D52CF3B-D21D-44B3-836A-48D40267D0F0}" dt="2024-01-09T06:42:07.935" v="18"/>
          <ac:spMkLst>
            <pc:docMk/>
            <pc:sldMk cId="3853492586" sldId="261"/>
            <ac:spMk id="3" creationId="{BD23222D-99F0-58EF-D6B1-2864E7F4EC10}"/>
          </ac:spMkLst>
        </pc:spChg>
        <pc:spChg chg="add del mod">
          <ac:chgData name="Shwashwat Das" userId="4560d2d585ecd8aa" providerId="Windows Live" clId="Web-{5D52CF3B-D21D-44B3-836A-48D40267D0F0}" dt="2024-01-09T06:43:41.610" v="24"/>
          <ac:spMkLst>
            <pc:docMk/>
            <pc:sldMk cId="3853492586" sldId="261"/>
            <ac:spMk id="5" creationId="{9FE78782-764A-1881-7DB6-04EE2A36B692}"/>
          </ac:spMkLst>
        </pc:spChg>
        <pc:spChg chg="del mod">
          <ac:chgData name="Shwashwat Das" userId="4560d2d585ecd8aa" providerId="Windows Live" clId="Web-{5D52CF3B-D21D-44B3-836A-48D40267D0F0}" dt="2024-01-09T06:43:32.125" v="23"/>
          <ac:spMkLst>
            <pc:docMk/>
            <pc:sldMk cId="3853492586" sldId="261"/>
            <ac:spMk id="6" creationId="{EBCA8193-1448-AB11-A802-04A4D4631EDB}"/>
          </ac:spMkLst>
        </pc:spChg>
        <pc:graphicFrameChg chg="add mod ord modGraphic">
          <ac:chgData name="Shwashwat Das" userId="4560d2d585ecd8aa" providerId="Windows Live" clId="Web-{5D52CF3B-D21D-44B3-836A-48D40267D0F0}" dt="2024-01-09T06:44:29.112" v="50"/>
          <ac:graphicFrameMkLst>
            <pc:docMk/>
            <pc:sldMk cId="3853492586" sldId="261"/>
            <ac:graphicFrameMk id="7" creationId="{6933DEF3-BEA5-0952-0082-9F39ECBCA78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FB29-9683-E696-A5B6-C4E68CCC2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9D52-E6E9-256B-EF54-6EEDBE026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1148-E4D6-13A3-0E2E-1F94D8A9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BCEA1-486B-94A4-EAA0-1F5555B9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2751-CEB8-2385-5738-95115334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465C-1E4A-3622-26CC-20F97F40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0E7D6-412A-A826-EB5D-8D302F96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5850-9DEE-C744-7FF3-E3704ABB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04F4-57A0-F863-76DD-B9A8F8F5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4E4B-AF5A-06E9-6B3E-A14A7C7E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5CE48-9549-D815-DBEA-BBF7FA5DF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4818-64F3-4465-E3B0-AC51BF8C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DBB8A-7192-FDCA-476F-15D9151D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AFD4-3BCE-5B47-83F4-2F85B190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FEE-0472-5C5D-BA40-B74B3DED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0AD8-A0FB-92E4-3D29-1E0C423A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9C7D-70AC-B668-1F1D-FF632AE0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FECE-62AF-2C98-4BBD-01DBCD3E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4F8A8-82DF-1DB8-2975-351C474F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3EA5-9478-B2F9-2DA7-121AE2D5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72E4-8895-45AF-C3DA-83ED1470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D8C26-A77E-715C-DE83-838271D0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55CD-1068-61BD-0D7B-61DD013B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9C41D-4259-DED2-8C1F-E8F62BD3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02D35-A0C6-FBC1-87D7-3B485909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4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643E-2FC5-182B-6ED2-2A322ABC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8CE6-C609-5DFC-844E-713CFB5ED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7DDBC-323E-5A56-90EF-E15693F2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90B6F-7AD0-DA13-73DF-D6BBC98A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059A-039E-C079-807E-8AEFFB84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4447B-0EF4-97B0-0B27-CA478339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3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9629-7361-8B6C-D1DE-E44AE966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4C7C-7C30-8073-5425-2B23A661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DDEB-F207-F4A2-1B5C-E8B783129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0EA58-5616-2368-66C6-3D9196EE0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6CAC0-1096-A413-6CD5-457425577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11177-A0EA-C2C9-7BA7-D8D3E0CB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64166-C426-C1E9-E707-3AF9FA04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51DE9-396E-39E7-B656-51F86820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CEF-798C-D39B-380D-F5BFEE33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EE845-618B-1F79-0EA0-2075ACE6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FAB4B-AF4D-66F0-A147-EC6DC483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1FDA1-FD53-B3E5-C70A-B165A63A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5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CF39D-0007-FADC-F4C3-4E8054D6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D6F6B-5952-BCF9-6FAB-B1071744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33427-A503-D19A-81BE-80A72B7B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86DD-53B4-8F75-5389-C445F614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1817-CC00-63AF-C9B5-C314A125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CA11F-A4DC-546D-8142-762520E02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D7020-E7F2-B9F1-6614-E001E787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93B75-72DA-A0A3-DFFA-FFAB3A56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F93EE-143E-6E95-E418-65466DBF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7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8197-666A-5CEC-CEE5-016DCD1A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91334-2973-FB62-60D3-B8938937F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28C7-B503-2DDC-2E31-681BBC1C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33F18-D245-FF12-9765-507FBFF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5BA5-058A-FBC8-0FF5-F10C3EF5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6B79D-ED44-0C62-2688-6217C688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4958D-D7AF-C2DC-8C82-44F87466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4FC32-A262-08E0-1F0D-3BBB3EB5F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5B07-C2E2-7B99-9BC1-9D3F864F4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C607-8E38-F84E-B68E-DBF11567BFC3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4B1A-5ADC-6A0F-8D90-43841D0EC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5D85-48A7-352D-F4B0-9B03DF7EE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DCDF-61B2-DF49-B852-7A071208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hana-9430/Final-year-project-Biomedical-Signal-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FCDE19-2D9C-AE1D-BFCD-7410FFD0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70" y="439024"/>
            <a:ext cx="10134600" cy="171423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3200" b="1">
                <a:latin typeface="+mn-lt"/>
              </a:rPr>
              <a:t>PROGRESS REPORT ON</a:t>
            </a:r>
            <a:br>
              <a:rPr lang="en-US" sz="3200" b="1">
                <a:latin typeface="+mn-lt"/>
              </a:rPr>
            </a:br>
            <a:br>
              <a:rPr lang="en-US" sz="1400" b="1">
                <a:latin typeface="+mn-lt"/>
              </a:rPr>
            </a:br>
            <a:r>
              <a:rPr lang="en-US" sz="3200" b="1" kern="10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ML-assisted Signal Quality Assessment of PPG Signals With Related Hardware Implementation</a:t>
            </a:r>
            <a:endParaRPr lang="en-IN" sz="3200" b="1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37AA85-71AD-4CCA-43F8-7BE660A1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9731" y="2277869"/>
            <a:ext cx="9296400" cy="483283"/>
          </a:xfrm>
        </p:spPr>
        <p:txBody>
          <a:bodyPr>
            <a:normAutofit/>
          </a:bodyPr>
          <a:lstStyle/>
          <a:p>
            <a:r>
              <a:rPr lang="en-IN"/>
              <a:t>Presented By: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4103D-52ED-B0A9-2DAD-BDC8A525AA39}"/>
              </a:ext>
            </a:extLst>
          </p:cNvPr>
          <p:cNvSpPr txBox="1"/>
          <p:nvPr/>
        </p:nvSpPr>
        <p:spPr>
          <a:xfrm>
            <a:off x="821871" y="5036372"/>
            <a:ext cx="1054825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/>
              <a:t>Supervisor: </a:t>
            </a:r>
          </a:p>
          <a:p>
            <a:pPr algn="ctr"/>
            <a:r>
              <a:rPr lang="en-US" sz="2400" b="1"/>
              <a:t>Dr. SUMITRA MUKHOPADHYAY</a:t>
            </a:r>
          </a:p>
          <a:p>
            <a:pPr algn="ctr"/>
            <a:r>
              <a:rPr lang="en-US" sz="2400" i="1"/>
              <a:t>(Department of Radio Physics and Electronics, University of Calcutta)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0767E-F4E9-DA0F-AEE6-991204C1B837}"/>
              </a:ext>
            </a:extLst>
          </p:cNvPr>
          <p:cNvSpPr txBox="1"/>
          <p:nvPr/>
        </p:nvSpPr>
        <p:spPr>
          <a:xfrm>
            <a:off x="393370" y="2725295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Archana Kumari</a:t>
            </a:r>
          </a:p>
          <a:p>
            <a:pPr algn="ctr"/>
            <a:r>
              <a:rPr lang="en-US" sz="2400"/>
              <a:t>Univ. Roll no.– T91/ECE/204058</a:t>
            </a:r>
          </a:p>
          <a:p>
            <a:pPr algn="ctr"/>
            <a:r>
              <a:rPr lang="en-US" sz="2400"/>
              <a:t>Univ Registration no.– D01-1211-0077-20 </a:t>
            </a:r>
            <a:endParaRPr lang="en-I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84EE1-A853-CE4F-B72E-489FF2F8B837}"/>
              </a:ext>
            </a:extLst>
          </p:cNvPr>
          <p:cNvSpPr txBox="1"/>
          <p:nvPr/>
        </p:nvSpPr>
        <p:spPr>
          <a:xfrm>
            <a:off x="6197931" y="2714186"/>
            <a:ext cx="538545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err="1"/>
              <a:t>Shwashwat</a:t>
            </a:r>
            <a:r>
              <a:rPr lang="en-US" sz="2400"/>
              <a:t> Das</a:t>
            </a:r>
          </a:p>
          <a:p>
            <a:pPr algn="ctr"/>
            <a:r>
              <a:rPr lang="en-US" sz="2400"/>
              <a:t>Univ Roll no.– T91/ECE/204074</a:t>
            </a:r>
            <a:endParaRPr lang="en-US" sz="2400">
              <a:cs typeface="Calibri"/>
            </a:endParaRPr>
          </a:p>
          <a:p>
            <a:pPr algn="ctr"/>
            <a:r>
              <a:rPr lang="en-US" sz="2400"/>
              <a:t>Univ Registration no.– D01-1111-0206-20</a:t>
            </a:r>
            <a:endParaRPr lang="en-IN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9A135-6F50-2D5E-C053-1DF3DD91B268}"/>
              </a:ext>
            </a:extLst>
          </p:cNvPr>
          <p:cNvSpPr txBox="1"/>
          <p:nvPr/>
        </p:nvSpPr>
        <p:spPr>
          <a:xfrm>
            <a:off x="2084614" y="4266828"/>
            <a:ext cx="802277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i="1"/>
              <a:t>B.Tech in Electronics and Communication Engineering</a:t>
            </a:r>
            <a:endParaRPr lang="en-IN" sz="2400" i="1"/>
          </a:p>
        </p:txBody>
      </p:sp>
    </p:spTree>
    <p:extLst>
      <p:ext uri="{BB962C8B-B14F-4D97-AF65-F5344CB8AC3E}">
        <p14:creationId xmlns:p14="http://schemas.microsoft.com/office/powerpoint/2010/main" val="78463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7537-6BB0-6E6A-40CD-442C163C9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" y="553403"/>
            <a:ext cx="2895600" cy="75184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cs typeface="Calibri Light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EF4E0-A7F3-E177-7770-AA3941B14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40" y="1834198"/>
            <a:ext cx="9916160" cy="3423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sz="3200">
                <a:cs typeface="Calibri"/>
              </a:rPr>
              <a:t>Block Diagram </a:t>
            </a:r>
          </a:p>
          <a:p>
            <a:pPr marL="342900" indent="-342900" algn="l">
              <a:buChar char="•"/>
            </a:pPr>
            <a:r>
              <a:rPr lang="en-US" sz="3200">
                <a:cs typeface="Calibri"/>
              </a:rPr>
              <a:t>Implementation Flow</a:t>
            </a:r>
          </a:p>
          <a:p>
            <a:pPr marL="342900" indent="-342900" algn="l">
              <a:buChar char="•"/>
            </a:pPr>
            <a:r>
              <a:rPr lang="en-US" sz="3200" dirty="0">
                <a:cs typeface="Calibri"/>
              </a:rPr>
              <a:t>Dataset explored</a:t>
            </a:r>
          </a:p>
          <a:p>
            <a:pPr marL="342900" indent="-342900" algn="l">
              <a:buChar char="•"/>
            </a:pPr>
            <a:r>
              <a:rPr lang="en-US" sz="3200" dirty="0">
                <a:cs typeface="Calibri"/>
              </a:rPr>
              <a:t>Doubts</a:t>
            </a:r>
            <a:endParaRPr lang="en-US" sz="3200">
              <a:cs typeface="Calibri"/>
            </a:endParaRPr>
          </a:p>
          <a:p>
            <a:pPr marL="342900" indent="-342900" algn="l">
              <a:buChar char="•"/>
            </a:pPr>
            <a:r>
              <a:rPr lang="en-US" sz="3200">
                <a:cs typeface="Calibri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073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51F5-E799-383A-1D9A-DE0292D1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66" y="279266"/>
            <a:ext cx="3475150" cy="1347027"/>
          </a:xfrm>
        </p:spPr>
        <p:txBody>
          <a:bodyPr/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cs typeface="Calibri Light"/>
              </a:rPr>
              <a:t>Block Diagram</a:t>
            </a:r>
            <a:endParaRPr lang="en-US" i="1">
              <a:solidFill>
                <a:schemeClr val="accent1">
                  <a:lumMod val="75000"/>
                </a:schemeClr>
              </a:solidFill>
              <a:cs typeface="Calibri Light" panose="020F0302020204030204"/>
            </a:endParaRP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A08D2C88-AE21-D3A1-3954-C2BFAC242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8" t="2089" r="3018" b="2331"/>
          <a:stretch/>
        </p:blipFill>
        <p:spPr>
          <a:xfrm>
            <a:off x="3798347" y="198349"/>
            <a:ext cx="7767076" cy="65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D656-4020-BD24-1797-ABBADD0B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02565"/>
            <a:ext cx="6461760" cy="898843"/>
          </a:xfrm>
        </p:spPr>
        <p:txBody>
          <a:bodyPr/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cs typeface="Calibri Light"/>
              </a:rPr>
              <a:t>Implementation Detail:</a:t>
            </a:r>
          </a:p>
        </p:txBody>
      </p:sp>
      <p:pic>
        <p:nvPicPr>
          <p:cNvPr id="4" name="Content Placeholder 3" descr="A diagram of a method&#10;&#10;Description automatically generated">
            <a:extLst>
              <a:ext uri="{FF2B5EF4-FFF2-40B4-BE49-F238E27FC236}">
                <a16:creationId xmlns:a16="http://schemas.microsoft.com/office/drawing/2014/main" id="{CF3F2D75-3C49-5AFB-6B84-F804261AB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99" y="884276"/>
            <a:ext cx="10994702" cy="226104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B2263-62B4-FF85-C9AF-03703429CC9C}"/>
              </a:ext>
            </a:extLst>
          </p:cNvPr>
          <p:cNvSpPr txBox="1"/>
          <p:nvPr/>
        </p:nvSpPr>
        <p:spPr>
          <a:xfrm>
            <a:off x="518160" y="3294380"/>
            <a:ext cx="10474960" cy="354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Dataset used: BIDMC dataset </a:t>
            </a:r>
          </a:p>
          <a:p>
            <a:pPr marL="1200150" lvl="2" indent="-285750">
              <a:spcBef>
                <a:spcPts val="400"/>
              </a:spcBef>
              <a:buFont typeface="Wingdings,Sans-Serif"/>
              <a:buChar char="§"/>
            </a:pPr>
            <a:r>
              <a:rPr lang="en-US" dirty="0">
                <a:cs typeface="Calibri"/>
              </a:rPr>
              <a:t>18 Subjects</a:t>
            </a:r>
          </a:p>
          <a:p>
            <a:pPr marL="1200150" lvl="2" indent="-285750">
              <a:spcBef>
                <a:spcPts val="400"/>
              </a:spcBef>
              <a:buFont typeface="Wingdings,Sans-Serif"/>
              <a:buChar char="§"/>
            </a:pPr>
            <a:r>
              <a:rPr lang="en-US" dirty="0">
                <a:cs typeface="Calibri"/>
              </a:rPr>
              <a:t>125Hz PPG signals</a:t>
            </a:r>
          </a:p>
          <a:p>
            <a:pPr marL="1200150" lvl="2" indent="-285750">
              <a:spcBef>
                <a:spcPts val="400"/>
              </a:spcBef>
              <a:buFont typeface="Wingdings,Sans-Serif"/>
              <a:buChar char="§"/>
            </a:pPr>
            <a:r>
              <a:rPr lang="en-US" dirty="0">
                <a:cs typeface="Calibri"/>
              </a:rPr>
              <a:t>8min </a:t>
            </a:r>
            <a:r>
              <a:rPr lang="en-US">
                <a:cs typeface="Calibri"/>
              </a:rPr>
              <a:t>long segments</a:t>
            </a:r>
          </a:p>
          <a:p>
            <a:pPr marL="1200150" lvl="2" indent="-285750">
              <a:spcBef>
                <a:spcPts val="400"/>
              </a:spcBef>
              <a:buFont typeface="Wingdings,Sans-Serif"/>
              <a:buChar char="§"/>
            </a:pPr>
            <a:r>
              <a:rPr lang="en-US">
                <a:cs typeface="Calibri"/>
              </a:rPr>
              <a:t>Filter </a:t>
            </a:r>
            <a:r>
              <a:rPr lang="en-US" dirty="0">
                <a:cs typeface="Calibri"/>
              </a:rPr>
              <a:t>used: Butterworth 4th order Bandpass filter (0.2 - 5 Hz)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Segmentation: Non beat(10 sec segments)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Annotation: 2 classes – 1 (clean), 2(corrupted)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Feature Extracted: Entropy, Skewness, Kurtosis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Classification models trained: RF and SVM (k-fold cross validation used (k = 10))</a:t>
            </a:r>
          </a:p>
          <a:p>
            <a:pPr lvl="2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  </a:t>
            </a:r>
          </a:p>
        </p:txBody>
      </p:sp>
    </p:spTree>
    <p:extLst>
      <p:ext uri="{BB962C8B-B14F-4D97-AF65-F5344CB8AC3E}">
        <p14:creationId xmlns:p14="http://schemas.microsoft.com/office/powerpoint/2010/main" val="2705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9037-1F6B-55C7-B62B-E94B03AC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207939"/>
            <a:ext cx="10515600" cy="78666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Datasets Explored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0D7DD4-D986-9564-FF41-99C17FA45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081857"/>
              </p:ext>
            </p:extLst>
          </p:nvPr>
        </p:nvGraphicFramePr>
        <p:xfrm>
          <a:off x="526072" y="1188576"/>
          <a:ext cx="11139856" cy="4309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474">
                  <a:extLst>
                    <a:ext uri="{9D8B030D-6E8A-4147-A177-3AD203B41FA5}">
                      <a16:colId xmlns:a16="http://schemas.microsoft.com/office/drawing/2014/main" val="3506655624"/>
                    </a:ext>
                  </a:extLst>
                </a:gridCol>
                <a:gridCol w="1267327">
                  <a:extLst>
                    <a:ext uri="{9D8B030D-6E8A-4147-A177-3AD203B41FA5}">
                      <a16:colId xmlns:a16="http://schemas.microsoft.com/office/drawing/2014/main" val="1651653806"/>
                    </a:ext>
                  </a:extLst>
                </a:gridCol>
                <a:gridCol w="1604210">
                  <a:extLst>
                    <a:ext uri="{9D8B030D-6E8A-4147-A177-3AD203B41FA5}">
                      <a16:colId xmlns:a16="http://schemas.microsoft.com/office/drawing/2014/main" val="2789122146"/>
                    </a:ext>
                  </a:extLst>
                </a:gridCol>
                <a:gridCol w="1720594">
                  <a:extLst>
                    <a:ext uri="{9D8B030D-6E8A-4147-A177-3AD203B41FA5}">
                      <a16:colId xmlns:a16="http://schemas.microsoft.com/office/drawing/2014/main" val="3269448616"/>
                    </a:ext>
                  </a:extLst>
                </a:gridCol>
                <a:gridCol w="3524251">
                  <a:extLst>
                    <a:ext uri="{9D8B030D-6E8A-4147-A177-3AD203B41FA5}">
                      <a16:colId xmlns:a16="http://schemas.microsoft.com/office/drawing/2014/main" val="727203807"/>
                    </a:ext>
                  </a:extLst>
                </a:gridCol>
              </a:tblGrid>
              <a:tr h="589080">
                <a:tc>
                  <a:txBody>
                    <a:bodyPr/>
                    <a:lstStyle/>
                    <a:p>
                      <a:r>
                        <a:rPr lang="en-IN" sz="1400" dirty="0"/>
                        <a:t>Dataset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Sampling Frequency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Subjects available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Duration ( per subject)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Other Features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92019"/>
                  </a:ext>
                </a:extLst>
              </a:tr>
              <a:tr h="475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BIDMC PPG and Respiration Dataset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125 Hz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 min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Age range: 19-90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599322"/>
                  </a:ext>
                </a:extLst>
              </a:tr>
              <a:tr h="868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MIMIC III Waveform Dataset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125 Hz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30,000 (not all have PPG)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 hour (for 22 subjects we collected)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ICU subjects only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561127"/>
                  </a:ext>
                </a:extLst>
              </a:tr>
              <a:tr h="47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MIMIC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AF Dataset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125 Hz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 min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Atrial Fibrillation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74863"/>
                  </a:ext>
                </a:extLst>
              </a:tr>
              <a:tr h="475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CapnoBase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IEEE TBME Respiratory Rate Benchmark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300 Hz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 min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Artifact labels available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99883"/>
                  </a:ext>
                </a:extLst>
              </a:tr>
              <a:tr h="47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CSL Benchmark dataset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125 Hz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 hour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from children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764548"/>
                  </a:ext>
                </a:extLst>
              </a:tr>
              <a:tr h="47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DaLiA Dataset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64 Hz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 to 3 hours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Subjects engaged in daily activities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59025"/>
                  </a:ext>
                </a:extLst>
              </a:tr>
              <a:tr h="4753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WESAD Dataset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64 Hz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 hours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Wearable device used 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4752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12A874-88FE-1A90-7186-FD027823B05C}"/>
              </a:ext>
            </a:extLst>
          </p:cNvPr>
          <p:cNvSpPr txBox="1"/>
          <p:nvPr/>
        </p:nvSpPr>
        <p:spPr>
          <a:xfrm>
            <a:off x="526072" y="825329"/>
            <a:ext cx="9636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Table 1: Datasets explored on the basis of current research papers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D641E-D4B1-92DF-8CD3-417DBD1DF8E8}"/>
              </a:ext>
            </a:extLst>
          </p:cNvPr>
          <p:cNvSpPr txBox="1"/>
          <p:nvPr/>
        </p:nvSpPr>
        <p:spPr>
          <a:xfrm>
            <a:off x="526072" y="5522952"/>
            <a:ext cx="11139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We plan to take data as follows: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BIDMC: 15 subjects (15 x 8 x 6 = 720 segments)</a:t>
            </a:r>
          </a:p>
          <a:p>
            <a:pPr marL="342900" indent="-342900" fontAlgn="b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MIMIC III Waveform Dataset: 15 subjects </a:t>
            </a:r>
            <a:r>
              <a:rPr lang="en-IN" sz="1400" dirty="0"/>
              <a:t>(15 x 8 x 6 = 720 segments)</a:t>
            </a:r>
          </a:p>
          <a:p>
            <a:pPr marL="342900" indent="-342900" fontAlgn="b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MIMIC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AF Dataset : 10 subjects (10 x 10 x 6 = 600 segments)</a:t>
            </a:r>
          </a:p>
          <a:p>
            <a:pPr marL="342900" indent="-342900" fontAlgn="b">
              <a:buFont typeface="+mj-lt"/>
              <a:buAutoNum type="arabicPeriod"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l" fontAlgn="b">
              <a:buFont typeface="+mj-lt"/>
              <a:buAutoNum type="arabicPeriod"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0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D3D-0031-8A2D-2E83-DE1521A6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Doubts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5C39-8D8E-4144-A689-1031DCE2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523"/>
            <a:ext cx="10515600" cy="47174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If sampling frequency differs how to make it 125 Hz.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How to add noise?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Overlapping or </a:t>
            </a:r>
            <a:r>
              <a:rPr lang="en-IN"/>
              <a:t>non-overlapping segmentation.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4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4F06-CA07-06B2-DDA3-32776212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cs typeface="Calibri Light"/>
              </a:rPr>
              <a:t>References:</a:t>
            </a:r>
            <a:endParaRPr lang="en-US">
              <a:solidFill>
                <a:schemeClr val="accent1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4AD3-3211-77E3-AEF7-1A1BC6B0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705"/>
            <a:ext cx="10515600" cy="4473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cs typeface="Calibri"/>
              </a:rPr>
              <a:t>Github</a:t>
            </a:r>
            <a:r>
              <a:rPr lang="en-US" sz="2400">
                <a:cs typeface="Calibri"/>
              </a:rPr>
              <a:t> </a:t>
            </a:r>
            <a:r>
              <a:rPr lang="en-US" sz="2400" dirty="0">
                <a:cs typeface="Calibri"/>
              </a:rPr>
              <a:t>Repository </a:t>
            </a:r>
            <a:r>
              <a:rPr lang="en-US" sz="2400">
                <a:cs typeface="Calibri"/>
              </a:rPr>
              <a:t>Link: </a:t>
            </a:r>
            <a:r>
              <a:rPr lang="en-US" sz="2400">
                <a:cs typeface="Calibri"/>
                <a:hlinkClick r:id="rId2"/>
              </a:rPr>
              <a:t>https://github.com/archana-9430/Final-year-project-Biomedical-Signal-Analysis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11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385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Wingdings,Sans-Serif</vt:lpstr>
      <vt:lpstr>Office Theme</vt:lpstr>
      <vt:lpstr>PROGRESS REPORT ON  ML-assisted Signal Quality Assessment of PPG Signals With Related Hardware Implementation</vt:lpstr>
      <vt:lpstr>Agenda</vt:lpstr>
      <vt:lpstr>Block Diagram</vt:lpstr>
      <vt:lpstr>Implementation Detail:</vt:lpstr>
      <vt:lpstr>Datasets Explored</vt:lpstr>
      <vt:lpstr>Doubts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Shwashwat Das</dc:creator>
  <cp:lastModifiedBy>Shwashwat Das</cp:lastModifiedBy>
  <cp:revision>2</cp:revision>
  <dcterms:created xsi:type="dcterms:W3CDTF">2024-01-08T06:09:49Z</dcterms:created>
  <dcterms:modified xsi:type="dcterms:W3CDTF">2024-01-16T08:45:16Z</dcterms:modified>
</cp:coreProperties>
</file>