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71" r:id="rId6"/>
    <p:sldId id="277" r:id="rId7"/>
    <p:sldId id="281" r:id="rId8"/>
    <p:sldId id="282" r:id="rId9"/>
    <p:sldId id="278" r:id="rId10"/>
    <p:sldId id="279" r:id="rId11"/>
    <p:sldId id="283" r:id="rId12"/>
    <p:sldId id="284" r:id="rId13"/>
    <p:sldId id="273" r:id="rId14"/>
    <p:sldId id="275" r:id="rId15"/>
    <p:sldId id="274" r:id="rId16"/>
    <p:sldId id="276" r:id="rId17"/>
    <p:sldId id="285" r:id="rId18"/>
    <p:sldId id="286" r:id="rId19"/>
    <p:sldId id="26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ashwat Das" userId="4560d2d585ecd8aa" providerId="Windows Live" clId="Web-{3B790F93-E395-4ACF-9D11-B14BF63C0F12}"/>
    <pc:docChg chg="modSld">
      <pc:chgData name="Shwashwat Das" userId="4560d2d585ecd8aa" providerId="Windows Live" clId="Web-{3B790F93-E395-4ACF-9D11-B14BF63C0F12}" dt="2023-10-25T17:29:42.262" v="1" actId="20577"/>
      <pc:docMkLst>
        <pc:docMk/>
      </pc:docMkLst>
      <pc:sldChg chg="modSp">
        <pc:chgData name="Shwashwat Das" userId="4560d2d585ecd8aa" providerId="Windows Live" clId="Web-{3B790F93-E395-4ACF-9D11-B14BF63C0F12}" dt="2023-10-25T17:29:42.262" v="1" actId="20577"/>
        <pc:sldMkLst>
          <pc:docMk/>
          <pc:sldMk cId="238875493" sldId="285"/>
        </pc:sldMkLst>
        <pc:spChg chg="mod">
          <ac:chgData name="Shwashwat Das" userId="4560d2d585ecd8aa" providerId="Windows Live" clId="Web-{3B790F93-E395-4ACF-9D11-B14BF63C0F12}" dt="2023-10-25T17:29:42.262" v="1" actId="20577"/>
          <ac:spMkLst>
            <pc:docMk/>
            <pc:sldMk cId="238875493" sldId="285"/>
            <ac:spMk id="3" creationId="{D29CA64B-E4B3-AF64-7E8A-CB01E763CA18}"/>
          </ac:spMkLst>
        </pc:spChg>
      </pc:sldChg>
    </pc:docChg>
  </pc:docChgLst>
  <pc:docChgLst>
    <pc:chgData name="Archana Kumari" userId="21055452aef6c85c" providerId="LiveId" clId="{10ACFDA7-BE55-4892-8C75-441121C1E899}"/>
    <pc:docChg chg="undo custSel addSld delSld modSld sldOrd">
      <pc:chgData name="Archana Kumari" userId="21055452aef6c85c" providerId="LiveId" clId="{10ACFDA7-BE55-4892-8C75-441121C1E899}" dt="2023-10-06T04:22:26.526" v="3292" actId="20577"/>
      <pc:docMkLst>
        <pc:docMk/>
      </pc:docMkLst>
      <pc:sldChg chg="modSp mod">
        <pc:chgData name="Archana Kumari" userId="21055452aef6c85c" providerId="LiveId" clId="{10ACFDA7-BE55-4892-8C75-441121C1E899}" dt="2023-10-04T17:34:51.874" v="476" actId="20577"/>
        <pc:sldMkLst>
          <pc:docMk/>
          <pc:sldMk cId="4242722232" sldId="256"/>
        </pc:sldMkLst>
        <pc:spChg chg="mod">
          <ac:chgData name="Archana Kumari" userId="21055452aef6c85c" providerId="LiveId" clId="{10ACFDA7-BE55-4892-8C75-441121C1E899}" dt="2023-10-04T17:34:51.874" v="476" actId="20577"/>
          <ac:spMkLst>
            <pc:docMk/>
            <pc:sldMk cId="4242722232" sldId="256"/>
            <ac:spMk id="3" creationId="{D7247AC3-2775-E0ED-2A4E-29B90CAA3960}"/>
          </ac:spMkLst>
        </pc:spChg>
      </pc:sldChg>
      <pc:sldChg chg="modSp mod">
        <pc:chgData name="Archana Kumari" userId="21055452aef6c85c" providerId="LiveId" clId="{10ACFDA7-BE55-4892-8C75-441121C1E899}" dt="2023-10-03T13:39:42.660" v="427" actId="21"/>
        <pc:sldMkLst>
          <pc:docMk/>
          <pc:sldMk cId="672196714" sldId="269"/>
        </pc:sldMkLst>
        <pc:spChg chg="mod">
          <ac:chgData name="Archana Kumari" userId="21055452aef6c85c" providerId="LiveId" clId="{10ACFDA7-BE55-4892-8C75-441121C1E899}" dt="2023-10-03T13:39:42.660" v="427" actId="21"/>
          <ac:spMkLst>
            <pc:docMk/>
            <pc:sldMk cId="672196714" sldId="269"/>
            <ac:spMk id="4" creationId="{BD0B983C-F1BB-2ED6-BE2A-CB2007015728}"/>
          </ac:spMkLst>
        </pc:spChg>
      </pc:sldChg>
      <pc:sldChg chg="addSp delSp modSp mod">
        <pc:chgData name="Archana Kumari" userId="21055452aef6c85c" providerId="LiveId" clId="{10ACFDA7-BE55-4892-8C75-441121C1E899}" dt="2023-10-03T13:39:47.124" v="428"/>
        <pc:sldMkLst>
          <pc:docMk/>
          <pc:sldMk cId="2878658318" sldId="270"/>
        </pc:sldMkLst>
        <pc:spChg chg="mod">
          <ac:chgData name="Archana Kumari" userId="21055452aef6c85c" providerId="LiveId" clId="{10ACFDA7-BE55-4892-8C75-441121C1E899}" dt="2023-10-03T13:39:47.124" v="428"/>
          <ac:spMkLst>
            <pc:docMk/>
            <pc:sldMk cId="2878658318" sldId="270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3T13:39:26.587" v="424" actId="20577"/>
          <ac:spMkLst>
            <pc:docMk/>
            <pc:sldMk cId="2878658318" sldId="270"/>
            <ac:spMk id="5" creationId="{1A1DC416-BECE-EA6B-A654-E1B1F5B32C56}"/>
          </ac:spMkLst>
        </pc:spChg>
        <pc:spChg chg="add del mod">
          <ac:chgData name="Archana Kumari" userId="21055452aef6c85c" providerId="LiveId" clId="{10ACFDA7-BE55-4892-8C75-441121C1E899}" dt="2023-10-03T13:36:00.412" v="368" actId="21"/>
          <ac:spMkLst>
            <pc:docMk/>
            <pc:sldMk cId="2878658318" sldId="270"/>
            <ac:spMk id="17" creationId="{AF80D90E-DDC0-FCE0-7D69-34D6C8D9C805}"/>
          </ac:spMkLst>
        </pc:spChg>
        <pc:spChg chg="add del mod">
          <ac:chgData name="Archana Kumari" userId="21055452aef6c85c" providerId="LiveId" clId="{10ACFDA7-BE55-4892-8C75-441121C1E899}" dt="2023-10-03T13:36:00.424" v="372"/>
          <ac:spMkLst>
            <pc:docMk/>
            <pc:sldMk cId="2878658318" sldId="270"/>
            <ac:spMk id="18" creationId="{8028776A-6EF8-9658-E847-920C85F165B4}"/>
          </ac:spMkLst>
        </pc:spChg>
        <pc:spChg chg="add del mod">
          <ac:chgData name="Archana Kumari" userId="21055452aef6c85c" providerId="LiveId" clId="{10ACFDA7-BE55-4892-8C75-441121C1E899}" dt="2023-10-03T13:35:48.005" v="359"/>
          <ac:spMkLst>
            <pc:docMk/>
            <pc:sldMk cId="2878658318" sldId="270"/>
            <ac:spMk id="19" creationId="{9EEF406F-D90D-2EC0-49AB-DDE01D3D46D8}"/>
          </ac:spMkLst>
        </pc:spChg>
        <pc:spChg chg="add del mod">
          <ac:chgData name="Archana Kumari" userId="21055452aef6c85c" providerId="LiveId" clId="{10ACFDA7-BE55-4892-8C75-441121C1E899}" dt="2023-10-03T13:36:00.424" v="370"/>
          <ac:spMkLst>
            <pc:docMk/>
            <pc:sldMk cId="2878658318" sldId="270"/>
            <ac:spMk id="20" creationId="{B97B2A03-8E48-50FB-126A-EDC128BB7A46}"/>
          </ac:spMkLst>
        </pc:spChg>
        <pc:spChg chg="add del mod">
          <ac:chgData name="Archana Kumari" userId="21055452aef6c85c" providerId="LiveId" clId="{10ACFDA7-BE55-4892-8C75-441121C1E899}" dt="2023-10-03T12:51:17.743" v="88"/>
          <ac:spMkLst>
            <pc:docMk/>
            <pc:sldMk cId="2878658318" sldId="270"/>
            <ac:spMk id="21" creationId="{0900F802-FA73-4647-C708-ECF8804A1F7F}"/>
          </ac:spMkLst>
        </pc:spChg>
        <pc:spChg chg="add del mod">
          <ac:chgData name="Archana Kumari" userId="21055452aef6c85c" providerId="LiveId" clId="{10ACFDA7-BE55-4892-8C75-441121C1E899}" dt="2023-10-03T13:35:48.006" v="361"/>
          <ac:spMkLst>
            <pc:docMk/>
            <pc:sldMk cId="2878658318" sldId="270"/>
            <ac:spMk id="22" creationId="{FFAD339A-9A45-4B23-CDCF-9D24C8545A0D}"/>
          </ac:spMkLst>
        </pc:spChg>
        <pc:spChg chg="add del mod">
          <ac:chgData name="Archana Kumari" userId="21055452aef6c85c" providerId="LiveId" clId="{10ACFDA7-BE55-4892-8C75-441121C1E899}" dt="2023-10-03T12:53:41.707" v="216"/>
          <ac:spMkLst>
            <pc:docMk/>
            <pc:sldMk cId="2878658318" sldId="270"/>
            <ac:spMk id="25" creationId="{312A631C-6AC3-9E1F-2821-EE692686ED3B}"/>
          </ac:spMkLst>
        </pc:spChg>
        <pc:spChg chg="add del mod">
          <ac:chgData name="Archana Kumari" userId="21055452aef6c85c" providerId="LiveId" clId="{10ACFDA7-BE55-4892-8C75-441121C1E899}" dt="2023-10-03T13:36:00.425" v="374"/>
          <ac:spMkLst>
            <pc:docMk/>
            <pc:sldMk cId="2878658318" sldId="270"/>
            <ac:spMk id="26" creationId="{F93B1609-0C1C-A5B2-6DD8-63F0C20998B5}"/>
          </ac:spMkLst>
        </pc:spChg>
        <pc:spChg chg="add del mod">
          <ac:chgData name="Archana Kumari" userId="21055452aef6c85c" providerId="LiveId" clId="{10ACFDA7-BE55-4892-8C75-441121C1E899}" dt="2023-10-03T13:35:14.534" v="351" actId="767"/>
          <ac:spMkLst>
            <pc:docMk/>
            <pc:sldMk cId="2878658318" sldId="270"/>
            <ac:spMk id="49" creationId="{0B1EAB05-5C0F-B652-9143-C122703FCF75}"/>
          </ac:spMkLst>
        </pc:spChg>
        <pc:spChg chg="add del mod">
          <ac:chgData name="Archana Kumari" userId="21055452aef6c85c" providerId="LiveId" clId="{10ACFDA7-BE55-4892-8C75-441121C1E899}" dt="2023-10-03T13:14:42.418" v="320"/>
          <ac:spMkLst>
            <pc:docMk/>
            <pc:sldMk cId="2878658318" sldId="270"/>
            <ac:spMk id="50" creationId="{406D2041-59C4-EED8-5462-A656D80056EC}"/>
          </ac:spMkLst>
        </pc:spChg>
        <pc:spChg chg="add del mod">
          <ac:chgData name="Archana Kumari" userId="21055452aef6c85c" providerId="LiveId" clId="{10ACFDA7-BE55-4892-8C75-441121C1E899}" dt="2023-10-03T13:14:48.823" v="322"/>
          <ac:spMkLst>
            <pc:docMk/>
            <pc:sldMk cId="2878658318" sldId="270"/>
            <ac:spMk id="51" creationId="{45CADD60-8060-F2E9-5EAA-075F36DD619F}"/>
          </ac:spMkLst>
        </pc:spChg>
        <pc:spChg chg="add del mod">
          <ac:chgData name="Archana Kumari" userId="21055452aef6c85c" providerId="LiveId" clId="{10ACFDA7-BE55-4892-8C75-441121C1E899}" dt="2023-10-03T13:35:12.082" v="337"/>
          <ac:spMkLst>
            <pc:docMk/>
            <pc:sldMk cId="2878658318" sldId="270"/>
            <ac:spMk id="52" creationId="{2DE18030-C8AB-7524-AF81-EBE092D79347}"/>
          </ac:spMkLst>
        </pc:spChg>
        <pc:spChg chg="add del mod">
          <ac:chgData name="Archana Kumari" userId="21055452aef6c85c" providerId="LiveId" clId="{10ACFDA7-BE55-4892-8C75-441121C1E899}" dt="2023-10-03T13:35:11.842" v="335"/>
          <ac:spMkLst>
            <pc:docMk/>
            <pc:sldMk cId="2878658318" sldId="270"/>
            <ac:spMk id="53" creationId="{96354FA9-DD98-A8B4-C5C9-4DB19595D81E}"/>
          </ac:spMkLst>
        </pc:spChg>
        <pc:inkChg chg="add del mod">
          <ac:chgData name="Archana Kumari" userId="21055452aef6c85c" providerId="LiveId" clId="{10ACFDA7-BE55-4892-8C75-441121C1E899}" dt="2023-10-03T13:35:48.003" v="357" actId="478"/>
          <ac:inkMkLst>
            <pc:docMk/>
            <pc:sldMk cId="2878658318" sldId="270"/>
            <ac:inkMk id="15" creationId="{3521EC0D-0582-1B21-74E9-81B0F20AD8CA}"/>
          </ac:inkMkLst>
        </pc:inkChg>
        <pc:inkChg chg="add del mod">
          <ac:chgData name="Archana Kumari" userId="21055452aef6c85c" providerId="LiveId" clId="{10ACFDA7-BE55-4892-8C75-441121C1E899}" dt="2023-10-03T13:36:02.183" v="375" actId="21"/>
          <ac:inkMkLst>
            <pc:docMk/>
            <pc:sldMk cId="2878658318" sldId="270"/>
            <ac:inkMk id="16" creationId="{88E9FB56-32AE-4EF7-ECB4-AED52CFD3B3F}"/>
          </ac:inkMkLst>
        </pc:inkChg>
        <pc:inkChg chg="add del">
          <ac:chgData name="Archana Kumari" userId="21055452aef6c85c" providerId="LiveId" clId="{10ACFDA7-BE55-4892-8C75-441121C1E899}" dt="2023-10-03T12:57:53.838" v="258" actId="9405"/>
          <ac:inkMkLst>
            <pc:docMk/>
            <pc:sldMk cId="2878658318" sldId="270"/>
            <ac:inkMk id="43" creationId="{2759E95D-D7A8-11D3-DF30-0BE0484B80AC}"/>
          </ac:inkMkLst>
        </pc:inkChg>
        <pc:inkChg chg="add del">
          <ac:chgData name="Archana Kumari" userId="21055452aef6c85c" providerId="LiveId" clId="{10ACFDA7-BE55-4892-8C75-441121C1E899}" dt="2023-10-03T13:36:06.596" v="377" actId="21"/>
          <ac:inkMkLst>
            <pc:docMk/>
            <pc:sldMk cId="2878658318" sldId="270"/>
            <ac:inkMk id="44" creationId="{A5ED0BAD-321F-2245-A338-C18DDE200E95}"/>
          </ac:inkMkLst>
        </pc:inkChg>
        <pc:inkChg chg="add del">
          <ac:chgData name="Archana Kumari" userId="21055452aef6c85c" providerId="LiveId" clId="{10ACFDA7-BE55-4892-8C75-441121C1E899}" dt="2023-10-03T13:36:04.065" v="376" actId="21"/>
          <ac:inkMkLst>
            <pc:docMk/>
            <pc:sldMk cId="2878658318" sldId="270"/>
            <ac:inkMk id="45" creationId="{B895F063-C78C-E774-3D8D-B5AEEEF605B6}"/>
          </ac:inkMkLst>
        </pc:inkChg>
        <pc:inkChg chg="add del">
          <ac:chgData name="Archana Kumari" userId="21055452aef6c85c" providerId="LiveId" clId="{10ACFDA7-BE55-4892-8C75-441121C1E899}" dt="2023-10-03T13:36:08.888" v="378" actId="21"/>
          <ac:inkMkLst>
            <pc:docMk/>
            <pc:sldMk cId="2878658318" sldId="270"/>
            <ac:inkMk id="46" creationId="{1404B046-3A8B-7638-C207-E0F4B13E2491}"/>
          </ac:inkMkLst>
        </pc:inkChg>
        <pc:inkChg chg="add del">
          <ac:chgData name="Archana Kumari" userId="21055452aef6c85c" providerId="LiveId" clId="{10ACFDA7-BE55-4892-8C75-441121C1E899}" dt="2023-10-03T12:58:36.001" v="263" actId="9405"/>
          <ac:inkMkLst>
            <pc:docMk/>
            <pc:sldMk cId="2878658318" sldId="270"/>
            <ac:inkMk id="47" creationId="{F8F8EB01-853C-2ED7-4F12-1F40A6AB5C95}"/>
          </ac:inkMkLst>
        </pc:inkChg>
        <pc:inkChg chg="add del">
          <ac:chgData name="Archana Kumari" userId="21055452aef6c85c" providerId="LiveId" clId="{10ACFDA7-BE55-4892-8C75-441121C1E899}" dt="2023-10-03T13:36:11.100" v="379" actId="21"/>
          <ac:inkMkLst>
            <pc:docMk/>
            <pc:sldMk cId="2878658318" sldId="270"/>
            <ac:inkMk id="48" creationId="{B6815E61-0811-1C1A-D544-BD68CF41B3EE}"/>
          </ac:inkMkLst>
        </pc:inkChg>
        <pc:cxnChg chg="add del">
          <ac:chgData name="Archana Kumari" userId="21055452aef6c85c" providerId="LiveId" clId="{10ACFDA7-BE55-4892-8C75-441121C1E899}" dt="2023-10-03T13:37:58.477" v="384" actId="478"/>
          <ac:cxnSpMkLst>
            <pc:docMk/>
            <pc:sldMk cId="2878658318" sldId="270"/>
            <ac:cxnSpMk id="3" creationId="{947A2E19-50CB-6571-860C-FF654F2A9FF3}"/>
          </ac:cxnSpMkLst>
        </pc:cxnChg>
        <pc:cxnChg chg="add del mod">
          <ac:chgData name="Archana Kumari" userId="21055452aef6c85c" providerId="LiveId" clId="{10ACFDA7-BE55-4892-8C75-441121C1E899}" dt="2023-10-03T12:48:24.415" v="10" actId="11529"/>
          <ac:cxnSpMkLst>
            <pc:docMk/>
            <pc:sldMk cId="2878658318" sldId="270"/>
            <ac:cxnSpMk id="6" creationId="{22717228-F036-1DC6-8C09-35AEEF19DFF7}"/>
          </ac:cxnSpMkLst>
        </pc:cxnChg>
        <pc:cxnChg chg="add del mod">
          <ac:chgData name="Archana Kumari" userId="21055452aef6c85c" providerId="LiveId" clId="{10ACFDA7-BE55-4892-8C75-441121C1E899}" dt="2023-10-03T12:48:24.020" v="9" actId="11529"/>
          <ac:cxnSpMkLst>
            <pc:docMk/>
            <pc:sldMk cId="2878658318" sldId="270"/>
            <ac:cxnSpMk id="8" creationId="{8EAB12AE-13EE-B5C6-753A-0FCA4ED9E70B}"/>
          </ac:cxnSpMkLst>
        </pc:cxnChg>
        <pc:cxnChg chg="add del">
          <ac:chgData name="Archana Kumari" userId="21055452aef6c85c" providerId="LiveId" clId="{10ACFDA7-BE55-4892-8C75-441121C1E899}" dt="2023-10-03T12:48:22.249" v="6" actId="11529"/>
          <ac:cxnSpMkLst>
            <pc:docMk/>
            <pc:sldMk cId="2878658318" sldId="270"/>
            <ac:cxnSpMk id="10" creationId="{91537A00-9EEE-C39D-07EE-561A6E23415C}"/>
          </ac:cxnSpMkLst>
        </pc:cxnChg>
        <pc:cxnChg chg="add del mod">
          <ac:chgData name="Archana Kumari" userId="21055452aef6c85c" providerId="LiveId" clId="{10ACFDA7-BE55-4892-8C75-441121C1E899}" dt="2023-10-03T13:35:48.920" v="362" actId="478"/>
          <ac:cxnSpMkLst>
            <pc:docMk/>
            <pc:sldMk cId="2878658318" sldId="270"/>
            <ac:cxnSpMk id="12" creationId="{9830F00A-CC51-F410-83E8-C16025DB93BF}"/>
          </ac:cxnSpMkLst>
        </pc:cxnChg>
        <pc:cxnChg chg="add del mod">
          <ac:chgData name="Archana Kumari" userId="21055452aef6c85c" providerId="LiveId" clId="{10ACFDA7-BE55-4892-8C75-441121C1E899}" dt="2023-10-03T13:35:40.552" v="353" actId="478"/>
          <ac:cxnSpMkLst>
            <pc:docMk/>
            <pc:sldMk cId="2878658318" sldId="270"/>
            <ac:cxnSpMk id="14" creationId="{D7400FC1-6AE6-2926-68E4-7DD482B5E6D5}"/>
          </ac:cxnSpMkLst>
        </pc:cxnChg>
        <pc:cxnChg chg="add del">
          <ac:chgData name="Archana Kumari" userId="21055452aef6c85c" providerId="LiveId" clId="{10ACFDA7-BE55-4892-8C75-441121C1E899}" dt="2023-10-03T12:55:50.491" v="240" actId="11529"/>
          <ac:cxnSpMkLst>
            <pc:docMk/>
            <pc:sldMk cId="2878658318" sldId="270"/>
            <ac:cxnSpMk id="31" creationId="{0D2FEE5F-4141-9D70-43E5-D8119E6823BA}"/>
          </ac:cxnSpMkLst>
        </pc:cxnChg>
        <pc:cxnChg chg="add del mod">
          <ac:chgData name="Archana Kumari" userId="21055452aef6c85c" providerId="LiveId" clId="{10ACFDA7-BE55-4892-8C75-441121C1E899}" dt="2023-10-03T13:36:23.414" v="381" actId="478"/>
          <ac:cxnSpMkLst>
            <pc:docMk/>
            <pc:sldMk cId="2878658318" sldId="270"/>
            <ac:cxnSpMk id="33" creationId="{21F8B28D-30C9-AE03-CA5C-B0AAA6DB846C}"/>
          </ac:cxnSpMkLst>
        </pc:cxnChg>
        <pc:cxnChg chg="add del mod">
          <ac:chgData name="Archana Kumari" userId="21055452aef6c85c" providerId="LiveId" clId="{10ACFDA7-BE55-4892-8C75-441121C1E899}" dt="2023-10-03T12:57:11.010" v="253" actId="478"/>
          <ac:cxnSpMkLst>
            <pc:docMk/>
            <pc:sldMk cId="2878658318" sldId="270"/>
            <ac:cxnSpMk id="37" creationId="{11587986-DA0D-90DC-1BFE-E14EAC923DE7}"/>
          </ac:cxnSpMkLst>
        </pc:cxnChg>
        <pc:cxnChg chg="add del mod">
          <ac:chgData name="Archana Kumari" userId="21055452aef6c85c" providerId="LiveId" clId="{10ACFDA7-BE55-4892-8C75-441121C1E899}" dt="2023-10-03T13:36:24.341" v="382" actId="478"/>
          <ac:cxnSpMkLst>
            <pc:docMk/>
            <pc:sldMk cId="2878658318" sldId="270"/>
            <ac:cxnSpMk id="41" creationId="{25858FD7-1F1A-4A1E-9FCB-19AFF4862AD3}"/>
          </ac:cxnSpMkLst>
        </pc:cxnChg>
      </pc:sldChg>
      <pc:sldChg chg="modSp add mod">
        <pc:chgData name="Archana Kumari" userId="21055452aef6c85c" providerId="LiveId" clId="{10ACFDA7-BE55-4892-8C75-441121C1E899}" dt="2023-10-03T13:40:08.997" v="429" actId="14100"/>
        <pc:sldMkLst>
          <pc:docMk/>
          <pc:sldMk cId="3906118812" sldId="271"/>
        </pc:sldMkLst>
        <pc:spChg chg="mod">
          <ac:chgData name="Archana Kumari" userId="21055452aef6c85c" providerId="LiveId" clId="{10ACFDA7-BE55-4892-8C75-441121C1E899}" dt="2023-10-03T13:40:08.997" v="429" actId="14100"/>
          <ac:spMkLst>
            <pc:docMk/>
            <pc:sldMk cId="3906118812" sldId="271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3T13:40:08.997" v="429" actId="14100"/>
          <ac:spMkLst>
            <pc:docMk/>
            <pc:sldMk cId="3906118812" sldId="271"/>
            <ac:spMk id="5" creationId="{1A1DC416-BECE-EA6B-A654-E1B1F5B32C56}"/>
          </ac:spMkLst>
        </pc:spChg>
      </pc:sldChg>
      <pc:sldChg chg="add del">
        <pc:chgData name="Archana Kumari" userId="21055452aef6c85c" providerId="LiveId" clId="{10ACFDA7-BE55-4892-8C75-441121C1E899}" dt="2023-10-03T13:40:31.410" v="435" actId="2696"/>
        <pc:sldMkLst>
          <pc:docMk/>
          <pc:sldMk cId="2676603085" sldId="272"/>
        </pc:sldMkLst>
      </pc:sldChg>
      <pc:sldChg chg="addSp modSp add mod ord">
        <pc:chgData name="Archana Kumari" userId="21055452aef6c85c" providerId="LiveId" clId="{10ACFDA7-BE55-4892-8C75-441121C1E899}" dt="2023-10-06T02:30:14.678" v="1802" actId="14100"/>
        <pc:sldMkLst>
          <pc:docMk/>
          <pc:sldMk cId="355648321" sldId="273"/>
        </pc:sldMkLst>
        <pc:spChg chg="add mod">
          <ac:chgData name="Archana Kumari" userId="21055452aef6c85c" providerId="LiveId" clId="{10ACFDA7-BE55-4892-8C75-441121C1E899}" dt="2023-10-06T02:28:48.809" v="1742" actId="207"/>
          <ac:spMkLst>
            <pc:docMk/>
            <pc:sldMk cId="355648321" sldId="273"/>
            <ac:spMk id="2" creationId="{A43A1BBF-BD3F-0CAE-D109-9B8192C67CBF}"/>
          </ac:spMkLst>
        </pc:spChg>
        <pc:spChg chg="mod">
          <ac:chgData name="Archana Kumari" userId="21055452aef6c85c" providerId="LiveId" clId="{10ACFDA7-BE55-4892-8C75-441121C1E899}" dt="2023-10-06T02:30:14.678" v="1802" actId="14100"/>
          <ac:spMkLst>
            <pc:docMk/>
            <pc:sldMk cId="355648321" sldId="273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6T02:29:03.548" v="1745" actId="1076"/>
          <ac:spMkLst>
            <pc:docMk/>
            <pc:sldMk cId="355648321" sldId="273"/>
            <ac:spMk id="5" creationId="{1A1DC416-BECE-EA6B-A654-E1B1F5B32C56}"/>
          </ac:spMkLst>
        </pc:spChg>
      </pc:sldChg>
      <pc:sldChg chg="addSp delSp modSp add mod ord">
        <pc:chgData name="Archana Kumari" userId="21055452aef6c85c" providerId="LiveId" clId="{10ACFDA7-BE55-4892-8C75-441121C1E899}" dt="2023-10-06T02:48:41.029" v="2284" actId="1076"/>
        <pc:sldMkLst>
          <pc:docMk/>
          <pc:sldMk cId="163740233" sldId="274"/>
        </pc:sldMkLst>
        <pc:spChg chg="add mod">
          <ac:chgData name="Archana Kumari" userId="21055452aef6c85c" providerId="LiveId" clId="{10ACFDA7-BE55-4892-8C75-441121C1E899}" dt="2023-10-06T02:34:30.260" v="1849" actId="21"/>
          <ac:spMkLst>
            <pc:docMk/>
            <pc:sldMk cId="163740233" sldId="274"/>
            <ac:spMk id="2" creationId="{A0DEEE78-3579-C19E-04BA-58D11F022303}"/>
          </ac:spMkLst>
        </pc:spChg>
        <pc:spChg chg="mod">
          <ac:chgData name="Archana Kumari" userId="21055452aef6c85c" providerId="LiveId" clId="{10ACFDA7-BE55-4892-8C75-441121C1E899}" dt="2023-10-06T02:48:25.357" v="2281" actId="14100"/>
          <ac:spMkLst>
            <pc:docMk/>
            <pc:sldMk cId="163740233" sldId="274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6T02:48:41.029" v="2284" actId="1076"/>
          <ac:spMkLst>
            <pc:docMk/>
            <pc:sldMk cId="163740233" sldId="274"/>
            <ac:spMk id="5" creationId="{1A1DC416-BECE-EA6B-A654-E1B1F5B32C56}"/>
          </ac:spMkLst>
        </pc:spChg>
        <pc:spChg chg="add mod">
          <ac:chgData name="Archana Kumari" userId="21055452aef6c85c" providerId="LiveId" clId="{10ACFDA7-BE55-4892-8C75-441121C1E899}" dt="2023-10-06T02:47:59.712" v="2277" actId="1076"/>
          <ac:spMkLst>
            <pc:docMk/>
            <pc:sldMk cId="163740233" sldId="274"/>
            <ac:spMk id="9" creationId="{6C1CB36B-3C86-D62A-F3DB-8BF5EA2D515D}"/>
          </ac:spMkLst>
        </pc:spChg>
        <pc:spChg chg="add del">
          <ac:chgData name="Archana Kumari" userId="21055452aef6c85c" providerId="LiveId" clId="{10ACFDA7-BE55-4892-8C75-441121C1E899}" dt="2023-10-06T02:39:12.940" v="1997" actId="11529"/>
          <ac:spMkLst>
            <pc:docMk/>
            <pc:sldMk cId="163740233" sldId="274"/>
            <ac:spMk id="10" creationId="{DF9A27B0-0720-5951-0687-5C98F566F654}"/>
          </ac:spMkLst>
        </pc:spChg>
        <pc:spChg chg="add mod">
          <ac:chgData name="Archana Kumari" userId="21055452aef6c85c" providerId="LiveId" clId="{10ACFDA7-BE55-4892-8C75-441121C1E899}" dt="2023-10-06T02:42:44.597" v="2084" actId="20577"/>
          <ac:spMkLst>
            <pc:docMk/>
            <pc:sldMk cId="163740233" sldId="274"/>
            <ac:spMk id="94" creationId="{08A5968D-3D38-C301-CB07-2C53F7F56F52}"/>
          </ac:spMkLst>
        </pc:spChg>
        <pc:spChg chg="add del">
          <ac:chgData name="Archana Kumari" userId="21055452aef6c85c" providerId="LiveId" clId="{10ACFDA7-BE55-4892-8C75-441121C1E899}" dt="2023-10-06T02:42:42.698" v="2083" actId="11529"/>
          <ac:spMkLst>
            <pc:docMk/>
            <pc:sldMk cId="163740233" sldId="274"/>
            <ac:spMk id="95" creationId="{8F2626B2-AB96-3707-D42C-B130B9B276FF}"/>
          </ac:spMkLst>
        </pc:spChg>
        <pc:spChg chg="add mod">
          <ac:chgData name="Archana Kumari" userId="21055452aef6c85c" providerId="LiveId" clId="{10ACFDA7-BE55-4892-8C75-441121C1E899}" dt="2023-10-06T02:47:55.815" v="2276" actId="1076"/>
          <ac:spMkLst>
            <pc:docMk/>
            <pc:sldMk cId="163740233" sldId="274"/>
            <ac:spMk id="146" creationId="{368E7063-03DF-C4FC-4CCA-A5B5AA64BCF9}"/>
          </ac:spMkLst>
        </pc:spChg>
        <pc:grpChg chg="mod">
          <ac:chgData name="Archana Kumari" userId="21055452aef6c85c" providerId="LiveId" clId="{10ACFDA7-BE55-4892-8C75-441121C1E899}" dt="2023-10-06T02:39:42.062" v="2013"/>
          <ac:grpSpMkLst>
            <pc:docMk/>
            <pc:sldMk cId="163740233" sldId="274"/>
            <ac:grpSpMk id="26" creationId="{B7FF1DFA-8984-40D4-A7E2-CA86B24955D6}"/>
          </ac:grpSpMkLst>
        </pc:grpChg>
        <pc:grpChg chg="del mod">
          <ac:chgData name="Archana Kumari" userId="21055452aef6c85c" providerId="LiveId" clId="{10ACFDA7-BE55-4892-8C75-441121C1E899}" dt="2023-10-06T02:40:07.898" v="2028"/>
          <ac:grpSpMkLst>
            <pc:docMk/>
            <pc:sldMk cId="163740233" sldId="274"/>
            <ac:grpSpMk id="35" creationId="{19E9B2F9-75AB-7515-B140-DBBE00050CD3}"/>
          </ac:grpSpMkLst>
        </pc:grpChg>
        <pc:grpChg chg="del mod">
          <ac:chgData name="Archana Kumari" userId="21055452aef6c85c" providerId="LiveId" clId="{10ACFDA7-BE55-4892-8C75-441121C1E899}" dt="2023-10-06T02:40:07.898" v="2028"/>
          <ac:grpSpMkLst>
            <pc:docMk/>
            <pc:sldMk cId="163740233" sldId="274"/>
            <ac:grpSpMk id="36" creationId="{81611C7F-9FF7-0342-D084-A8FE3DB6695B}"/>
          </ac:grpSpMkLst>
        </pc:grpChg>
        <pc:grpChg chg="del mod">
          <ac:chgData name="Archana Kumari" userId="21055452aef6c85c" providerId="LiveId" clId="{10ACFDA7-BE55-4892-8C75-441121C1E899}" dt="2023-10-06T02:40:07.898" v="2028"/>
          <ac:grpSpMkLst>
            <pc:docMk/>
            <pc:sldMk cId="163740233" sldId="274"/>
            <ac:grpSpMk id="42" creationId="{CF7DEBD5-C4F3-9312-968F-3A3E39978963}"/>
          </ac:grpSpMkLst>
        </pc:grpChg>
        <pc:grpChg chg="del 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43" creationId="{F500DBE3-A72A-C389-18E1-6B36E1863457}"/>
          </ac:grpSpMkLst>
        </pc:grpChg>
        <pc:grpChg chg="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55" creationId="{0C6E8566-C637-D59A-8390-7E6A43079C79}"/>
          </ac:grpSpMkLst>
        </pc:grpChg>
        <pc:grpChg chg="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56" creationId="{447F4C29-3478-C785-36A4-7A0CCD6D317C}"/>
          </ac:grpSpMkLst>
        </pc:grpChg>
        <pc:grpChg chg="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57" creationId="{F0E6A41F-6D8E-2A5E-8EF9-E5FCA19E7A1F}"/>
          </ac:grpSpMkLst>
        </pc:grpChg>
        <pc:grpChg chg="del 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58" creationId="{11AE8BAA-E707-35A7-D41F-0E6551CB21B6}"/>
          </ac:grpSpMkLst>
        </pc:grpChg>
        <pc:grpChg chg="mod">
          <ac:chgData name="Archana Kumari" userId="21055452aef6c85c" providerId="LiveId" clId="{10ACFDA7-BE55-4892-8C75-441121C1E899}" dt="2023-10-06T02:40:17.415" v="2040"/>
          <ac:grpSpMkLst>
            <pc:docMk/>
            <pc:sldMk cId="163740233" sldId="274"/>
            <ac:grpSpMk id="59" creationId="{EE7E0929-4F97-BD46-2826-15E44F264079}"/>
          </ac:grpSpMkLst>
        </pc:grpChg>
        <pc:grpChg chg="mod">
          <ac:chgData name="Archana Kumari" userId="21055452aef6c85c" providerId="LiveId" clId="{10ACFDA7-BE55-4892-8C75-441121C1E899}" dt="2023-10-06T02:40:20.560" v="2043"/>
          <ac:grpSpMkLst>
            <pc:docMk/>
            <pc:sldMk cId="163740233" sldId="274"/>
            <ac:grpSpMk id="62" creationId="{6777C544-26B2-AF53-C61C-351D17D9AB71}"/>
          </ac:grpSpMkLst>
        </pc:grpChg>
        <pc:grpChg chg="mod">
          <ac:chgData name="Archana Kumari" userId="21055452aef6c85c" providerId="LiveId" clId="{10ACFDA7-BE55-4892-8C75-441121C1E899}" dt="2023-10-06T02:40:22.535" v="2046"/>
          <ac:grpSpMkLst>
            <pc:docMk/>
            <pc:sldMk cId="163740233" sldId="274"/>
            <ac:grpSpMk id="65" creationId="{BC0A671F-BD03-B03B-0014-3473594B4A67}"/>
          </ac:grpSpMkLst>
        </pc:grpChg>
        <pc:grpChg chg="mod">
          <ac:chgData name="Archana Kumari" userId="21055452aef6c85c" providerId="LiveId" clId="{10ACFDA7-BE55-4892-8C75-441121C1E899}" dt="2023-10-06T02:40:28.443" v="2051"/>
          <ac:grpSpMkLst>
            <pc:docMk/>
            <pc:sldMk cId="163740233" sldId="274"/>
            <ac:grpSpMk id="70" creationId="{7C0A3479-0D6A-55E8-A907-FDAA34CA7204}"/>
          </ac:grpSpMkLst>
        </pc:grpChg>
        <pc:grpChg chg="mod">
          <ac:chgData name="Archana Kumari" userId="21055452aef6c85c" providerId="LiveId" clId="{10ACFDA7-BE55-4892-8C75-441121C1E899}" dt="2023-10-06T02:40:35.314" v="2055"/>
          <ac:grpSpMkLst>
            <pc:docMk/>
            <pc:sldMk cId="163740233" sldId="274"/>
            <ac:grpSpMk id="74" creationId="{4CC1277D-82E8-A321-AF64-12CF2F286130}"/>
          </ac:grpSpMkLst>
        </pc:grpChg>
        <pc:grpChg chg="mod">
          <ac:chgData name="Archana Kumari" userId="21055452aef6c85c" providerId="LiveId" clId="{10ACFDA7-BE55-4892-8C75-441121C1E899}" dt="2023-10-06T02:40:37.627" v="2058"/>
          <ac:grpSpMkLst>
            <pc:docMk/>
            <pc:sldMk cId="163740233" sldId="274"/>
            <ac:grpSpMk id="77" creationId="{406D5FE6-F2BD-C01A-FCA8-5A685F722408}"/>
          </ac:grpSpMkLst>
        </pc:grpChg>
        <pc:grpChg chg="add del mod">
          <ac:chgData name="Archana Kumari" userId="21055452aef6c85c" providerId="LiveId" clId="{10ACFDA7-BE55-4892-8C75-441121C1E899}" dt="2023-10-06T02:41:34.057" v="2070"/>
          <ac:grpSpMkLst>
            <pc:docMk/>
            <pc:sldMk cId="163740233" sldId="274"/>
            <ac:grpSpMk id="82" creationId="{7E67BD99-ADE9-1261-2503-411A50921444}"/>
          </ac:grpSpMkLst>
        </pc:grpChg>
        <pc:grpChg chg="mod">
          <ac:chgData name="Archana Kumari" userId="21055452aef6c85c" providerId="LiveId" clId="{10ACFDA7-BE55-4892-8C75-441121C1E899}" dt="2023-10-06T02:41:34.057" v="2070"/>
          <ac:grpSpMkLst>
            <pc:docMk/>
            <pc:sldMk cId="163740233" sldId="274"/>
            <ac:grpSpMk id="86" creationId="{6A093B17-9405-2F9D-5B9D-23B89E150D7B}"/>
          </ac:grpSpMkLst>
        </pc:grpChg>
        <pc:grpChg chg="del mod">
          <ac:chgData name="Archana Kumari" userId="21055452aef6c85c" providerId="LiveId" clId="{10ACFDA7-BE55-4892-8C75-441121C1E899}" dt="2023-10-06T02:42:01.268" v="2077"/>
          <ac:grpSpMkLst>
            <pc:docMk/>
            <pc:sldMk cId="163740233" sldId="274"/>
            <ac:grpSpMk id="91" creationId="{462FAE6D-0F84-C366-DF83-F08368692CF2}"/>
          </ac:grpSpMkLst>
        </pc:grpChg>
        <pc:grpChg chg="mod">
          <ac:chgData name="Archana Kumari" userId="21055452aef6c85c" providerId="LiveId" clId="{10ACFDA7-BE55-4892-8C75-441121C1E899}" dt="2023-10-06T02:42:01.268" v="2077"/>
          <ac:grpSpMkLst>
            <pc:docMk/>
            <pc:sldMk cId="163740233" sldId="274"/>
            <ac:grpSpMk id="93" creationId="{965FEBCD-5867-E742-D80D-664AB0F14726}"/>
          </ac:grpSpMkLst>
        </pc:grpChg>
        <pc:grpChg chg="mod">
          <ac:chgData name="Archana Kumari" userId="21055452aef6c85c" providerId="LiveId" clId="{10ACFDA7-BE55-4892-8C75-441121C1E899}" dt="2023-10-06T02:43:36.650" v="2111"/>
          <ac:grpSpMkLst>
            <pc:docMk/>
            <pc:sldMk cId="163740233" sldId="274"/>
            <ac:grpSpMk id="119" creationId="{F379F309-457F-C4BD-E558-1ABE561C768E}"/>
          </ac:grpSpMkLst>
        </pc:grpChg>
        <pc:grpChg chg="del mod">
          <ac:chgData name="Archana Kumari" userId="21055452aef6c85c" providerId="LiveId" clId="{10ACFDA7-BE55-4892-8C75-441121C1E899}" dt="2023-10-06T02:43:50.170" v="2130"/>
          <ac:grpSpMkLst>
            <pc:docMk/>
            <pc:sldMk cId="163740233" sldId="274"/>
            <ac:grpSpMk id="128" creationId="{1DFB9891-BDDF-3D2D-73A8-8412541708B6}"/>
          </ac:grpSpMkLst>
        </pc:grpChg>
        <pc:grpChg chg="del mod">
          <ac:chgData name="Archana Kumari" userId="21055452aef6c85c" providerId="LiveId" clId="{10ACFDA7-BE55-4892-8C75-441121C1E899}" dt="2023-10-06T02:43:47.941" v="2127"/>
          <ac:grpSpMkLst>
            <pc:docMk/>
            <pc:sldMk cId="163740233" sldId="274"/>
            <ac:grpSpMk id="129" creationId="{8DECCDC9-5E47-CF59-C36F-20EF6BA7E797}"/>
          </ac:grpSpMkLst>
        </pc:grpChg>
        <pc:grpChg chg="del mod">
          <ac:chgData name="Archana Kumari" userId="21055452aef6c85c" providerId="LiveId" clId="{10ACFDA7-BE55-4892-8C75-441121C1E899}" dt="2023-10-06T02:43:50.170" v="2130"/>
          <ac:grpSpMkLst>
            <pc:docMk/>
            <pc:sldMk cId="163740233" sldId="274"/>
            <ac:grpSpMk id="130" creationId="{4EA37EB0-10C3-3A6C-F42B-5EAE9436C4B7}"/>
          </ac:grpSpMkLst>
        </pc:grpChg>
        <pc:grpChg chg="del mod">
          <ac:chgData name="Archana Kumari" userId="21055452aef6c85c" providerId="LiveId" clId="{10ACFDA7-BE55-4892-8C75-441121C1E899}" dt="2023-10-06T02:43:47.941" v="2127"/>
          <ac:grpSpMkLst>
            <pc:docMk/>
            <pc:sldMk cId="163740233" sldId="274"/>
            <ac:grpSpMk id="131" creationId="{5B2EDA67-DF10-C302-CFE2-BAC4CB52596E}"/>
          </ac:grpSpMkLst>
        </pc:grpChg>
        <pc:grpChg chg="del mod">
          <ac:chgData name="Archana Kumari" userId="21055452aef6c85c" providerId="LiveId" clId="{10ACFDA7-BE55-4892-8C75-441121C1E899}" dt="2023-10-06T02:43:50.170" v="2130"/>
          <ac:grpSpMkLst>
            <pc:docMk/>
            <pc:sldMk cId="163740233" sldId="274"/>
            <ac:grpSpMk id="137" creationId="{FE68E6C2-DB75-F964-30A3-493D90B2B3D1}"/>
          </ac:grpSpMkLst>
        </pc:grpChg>
        <pc:grpChg chg="mod">
          <ac:chgData name="Archana Kumari" userId="21055452aef6c85c" providerId="LiveId" clId="{10ACFDA7-BE55-4892-8C75-441121C1E899}" dt="2023-10-06T02:43:50.170" v="2130"/>
          <ac:grpSpMkLst>
            <pc:docMk/>
            <pc:sldMk cId="163740233" sldId="274"/>
            <ac:grpSpMk id="140" creationId="{D39802E3-F633-07BE-0675-9ECD90DABD6B}"/>
          </ac:grpSpMkLst>
        </pc:grpChg>
        <pc:inkChg chg="add mod">
          <ac:chgData name="Archana Kumari" userId="21055452aef6c85c" providerId="LiveId" clId="{10ACFDA7-BE55-4892-8C75-441121C1E899}" dt="2023-10-06T02:47:35.695" v="2269" actId="1076"/>
          <ac:inkMkLst>
            <pc:docMk/>
            <pc:sldMk cId="163740233" sldId="274"/>
            <ac:inkMk id="11" creationId="{CBCBE255-F992-4912-FC9C-808744776399}"/>
          </ac:inkMkLst>
        </pc:inkChg>
        <pc:inkChg chg="add mod">
          <ac:chgData name="Archana Kumari" userId="21055452aef6c85c" providerId="LiveId" clId="{10ACFDA7-BE55-4892-8C75-441121C1E899}" dt="2023-10-06T02:47:34.852" v="2264" actId="1076"/>
          <ac:inkMkLst>
            <pc:docMk/>
            <pc:sldMk cId="163740233" sldId="274"/>
            <ac:inkMk id="12" creationId="{B7209B32-D333-7D22-D9E9-9C69665AEF71}"/>
          </ac:inkMkLst>
        </pc:inkChg>
        <pc:inkChg chg="add mod">
          <ac:chgData name="Archana Kumari" userId="21055452aef6c85c" providerId="LiveId" clId="{10ACFDA7-BE55-4892-8C75-441121C1E899}" dt="2023-10-06T02:47:35.879" v="2270" actId="1076"/>
          <ac:inkMkLst>
            <pc:docMk/>
            <pc:sldMk cId="163740233" sldId="274"/>
            <ac:inkMk id="13" creationId="{84FF8D33-EDF7-36C0-CF74-B03A5A9FC840}"/>
          </ac:inkMkLst>
        </pc:inkChg>
        <pc:inkChg chg="add">
          <ac:chgData name="Archana Kumari" userId="21055452aef6c85c" providerId="LiveId" clId="{10ACFDA7-BE55-4892-8C75-441121C1E899}" dt="2023-10-06T02:39:31.299" v="2001" actId="9405"/>
          <ac:inkMkLst>
            <pc:docMk/>
            <pc:sldMk cId="163740233" sldId="274"/>
            <ac:inkMk id="14" creationId="{B2A98417-E18B-9F83-01DC-29E093E2441C}"/>
          </ac:inkMkLst>
        </pc:inkChg>
        <pc:inkChg chg="add mod">
          <ac:chgData name="Archana Kumari" userId="21055452aef6c85c" providerId="LiveId" clId="{10ACFDA7-BE55-4892-8C75-441121C1E899}" dt="2023-10-06T02:47:35.183" v="2266" actId="1076"/>
          <ac:inkMkLst>
            <pc:docMk/>
            <pc:sldMk cId="163740233" sldId="274"/>
            <ac:inkMk id="15" creationId="{4EA4718F-EB99-18CC-01FE-9527380F5AE7}"/>
          </ac:inkMkLst>
        </pc:inkChg>
        <pc:inkChg chg="add">
          <ac:chgData name="Archana Kumari" userId="21055452aef6c85c" providerId="LiveId" clId="{10ACFDA7-BE55-4892-8C75-441121C1E899}" dt="2023-10-06T02:39:35.168" v="2003" actId="9405"/>
          <ac:inkMkLst>
            <pc:docMk/>
            <pc:sldMk cId="163740233" sldId="274"/>
            <ac:inkMk id="16" creationId="{C55DB118-6B98-08AC-F731-08B8382B1050}"/>
          </ac:inkMkLst>
        </pc:inkChg>
        <pc:inkChg chg="add">
          <ac:chgData name="Archana Kumari" userId="21055452aef6c85c" providerId="LiveId" clId="{10ACFDA7-BE55-4892-8C75-441121C1E899}" dt="2023-10-06T02:39:36.027" v="2004" actId="9405"/>
          <ac:inkMkLst>
            <pc:docMk/>
            <pc:sldMk cId="163740233" sldId="274"/>
            <ac:inkMk id="17" creationId="{277FBCE0-327C-2C5B-3EBD-2168FF10D410}"/>
          </ac:inkMkLst>
        </pc:inkChg>
        <pc:inkChg chg="add">
          <ac:chgData name="Archana Kumari" userId="21055452aef6c85c" providerId="LiveId" clId="{10ACFDA7-BE55-4892-8C75-441121C1E899}" dt="2023-10-06T02:39:36.989" v="2005" actId="9405"/>
          <ac:inkMkLst>
            <pc:docMk/>
            <pc:sldMk cId="163740233" sldId="274"/>
            <ac:inkMk id="18" creationId="{E23FC2BE-ACC0-823C-7C6B-03D3410F65C7}"/>
          </ac:inkMkLst>
        </pc:inkChg>
        <pc:inkChg chg="add">
          <ac:chgData name="Archana Kumari" userId="21055452aef6c85c" providerId="LiveId" clId="{10ACFDA7-BE55-4892-8C75-441121C1E899}" dt="2023-10-06T02:39:38.265" v="2006" actId="9405"/>
          <ac:inkMkLst>
            <pc:docMk/>
            <pc:sldMk cId="163740233" sldId="274"/>
            <ac:inkMk id="19" creationId="{7061101C-B7BC-6143-557D-34E59DD28310}"/>
          </ac:inkMkLst>
        </pc:inkChg>
        <pc:inkChg chg="add">
          <ac:chgData name="Archana Kumari" userId="21055452aef6c85c" providerId="LiveId" clId="{10ACFDA7-BE55-4892-8C75-441121C1E899}" dt="2023-10-06T02:39:38.639" v="2007" actId="9405"/>
          <ac:inkMkLst>
            <pc:docMk/>
            <pc:sldMk cId="163740233" sldId="274"/>
            <ac:inkMk id="20" creationId="{305B84BF-ACF2-534F-3EB0-2565A748CC7C}"/>
          </ac:inkMkLst>
        </pc:inkChg>
        <pc:inkChg chg="add mod">
          <ac:chgData name="Archana Kumari" userId="21055452aef6c85c" providerId="LiveId" clId="{10ACFDA7-BE55-4892-8C75-441121C1E899}" dt="2023-10-06T02:39:42.062" v="2013"/>
          <ac:inkMkLst>
            <pc:docMk/>
            <pc:sldMk cId="163740233" sldId="274"/>
            <ac:inkMk id="21" creationId="{839257AA-886C-41B7-A49B-B8B36F2302AC}"/>
          </ac:inkMkLst>
        </pc:inkChg>
        <pc:inkChg chg="add">
          <ac:chgData name="Archana Kumari" userId="21055452aef6c85c" providerId="LiveId" clId="{10ACFDA7-BE55-4892-8C75-441121C1E899}" dt="2023-10-06T02:39:40.022" v="2009" actId="9405"/>
          <ac:inkMkLst>
            <pc:docMk/>
            <pc:sldMk cId="163740233" sldId="274"/>
            <ac:inkMk id="22" creationId="{8F37C3D5-6E28-AD9F-D75A-480B20E26C6A}"/>
          </ac:inkMkLst>
        </pc:inkChg>
        <pc:inkChg chg="add">
          <ac:chgData name="Archana Kumari" userId="21055452aef6c85c" providerId="LiveId" clId="{10ACFDA7-BE55-4892-8C75-441121C1E899}" dt="2023-10-06T02:39:40.631" v="2010" actId="9405"/>
          <ac:inkMkLst>
            <pc:docMk/>
            <pc:sldMk cId="163740233" sldId="274"/>
            <ac:inkMk id="23" creationId="{02E84225-7333-15D2-02F9-57F6B9C5F8F1}"/>
          </ac:inkMkLst>
        </pc:inkChg>
        <pc:inkChg chg="add mod">
          <ac:chgData name="Archana Kumari" userId="21055452aef6c85c" providerId="LiveId" clId="{10ACFDA7-BE55-4892-8C75-441121C1E899}" dt="2023-10-06T02:39:42.062" v="2013"/>
          <ac:inkMkLst>
            <pc:docMk/>
            <pc:sldMk cId="163740233" sldId="274"/>
            <ac:inkMk id="24" creationId="{0093EE52-2C2B-F22D-6E5E-E72D71998F02}"/>
          </ac:inkMkLst>
        </pc:inkChg>
        <pc:inkChg chg="add">
          <ac:chgData name="Archana Kumari" userId="21055452aef6c85c" providerId="LiveId" clId="{10ACFDA7-BE55-4892-8C75-441121C1E899}" dt="2023-10-06T02:39:41.547" v="2012" actId="9405"/>
          <ac:inkMkLst>
            <pc:docMk/>
            <pc:sldMk cId="163740233" sldId="274"/>
            <ac:inkMk id="25" creationId="{E5ED3E54-B456-701C-7DD3-23881411E8A2}"/>
          </ac:inkMkLst>
        </pc:inkChg>
        <pc:inkChg chg="add">
          <ac:chgData name="Archana Kumari" userId="21055452aef6c85c" providerId="LiveId" clId="{10ACFDA7-BE55-4892-8C75-441121C1E899}" dt="2023-10-06T02:39:42.336" v="2014" actId="9405"/>
          <ac:inkMkLst>
            <pc:docMk/>
            <pc:sldMk cId="163740233" sldId="274"/>
            <ac:inkMk id="27" creationId="{D0C6A608-0E0B-536C-8C71-80B1E6C3EE4E}"/>
          </ac:inkMkLst>
        </pc:inkChg>
        <pc:inkChg chg="add">
          <ac:chgData name="Archana Kumari" userId="21055452aef6c85c" providerId="LiveId" clId="{10ACFDA7-BE55-4892-8C75-441121C1E899}" dt="2023-10-06T02:39:45.479" v="2015" actId="9405"/>
          <ac:inkMkLst>
            <pc:docMk/>
            <pc:sldMk cId="163740233" sldId="274"/>
            <ac:inkMk id="28" creationId="{31A7C780-631B-3532-8E99-8542B951B151}"/>
          </ac:inkMkLst>
        </pc:inkChg>
        <pc:inkChg chg="add">
          <ac:chgData name="Archana Kumari" userId="21055452aef6c85c" providerId="LiveId" clId="{10ACFDA7-BE55-4892-8C75-441121C1E899}" dt="2023-10-06T02:39:47.769" v="2016" actId="9405"/>
          <ac:inkMkLst>
            <pc:docMk/>
            <pc:sldMk cId="163740233" sldId="274"/>
            <ac:inkMk id="29" creationId="{AB205B11-145A-8EBB-A91E-093606B2610E}"/>
          </ac:inkMkLst>
        </pc:inkChg>
        <pc:inkChg chg="add">
          <ac:chgData name="Archana Kumari" userId="21055452aef6c85c" providerId="LiveId" clId="{10ACFDA7-BE55-4892-8C75-441121C1E899}" dt="2023-10-06T02:39:48.978" v="2017" actId="9405"/>
          <ac:inkMkLst>
            <pc:docMk/>
            <pc:sldMk cId="163740233" sldId="274"/>
            <ac:inkMk id="30" creationId="{3417A8F7-743A-15D2-A6A0-838082AF91E2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1" creationId="{83AB7862-4E98-6F03-C28D-1A2C4BBA97F8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2" creationId="{223B0731-3591-BCFB-1073-909D59088791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3" creationId="{AFCF4131-FD8F-ECD6-3628-378651D9F553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4" creationId="{0825A8C5-7C3A-BCDA-C48C-FAF26BF72B15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7" creationId="{B08FBDA6-6CAB-F6FA-FD98-0C45AA9FB603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8" creationId="{9C23007F-277B-153A-4AD5-A1BFA3C5ED5B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39" creationId="{28C1D4FF-25B7-A547-CB9E-4D232584208F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0" creationId="{C83499E9-2B07-D385-4BD7-A3286B03383A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1" creationId="{DFD7978B-54D2-DD75-2D3C-549CED519943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4" creationId="{00B7F708-906D-D3F0-6683-F67D57B3EB94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5" creationId="{7727AA4E-75E4-4C31-FC1A-06BC5BD5817D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6" creationId="{5969E1F5-9E34-ED5E-56F7-9FC1ACC117DD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7" creationId="{D1D17691-0329-DD23-7071-DD6EE6A705B1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8" creationId="{7B2871FD-84CD-EE1F-B202-C8C49B7373A0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49" creationId="{387C2AAC-39CD-AF79-3B43-6E1BD50B0820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50" creationId="{8925A3B7-8141-8F16-A0D4-843E2A76A019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51" creationId="{2D5BEDE3-AE84-1D5B-06E6-8CA4185B1EE4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52" creationId="{2CF37C8E-0F7E-602B-CF84-B2ADEC338FF4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53" creationId="{B7D329ED-C12A-F39B-0998-F01DBA779683}"/>
          </ac:inkMkLst>
        </pc:inkChg>
        <pc:inkChg chg="add mod">
          <ac:chgData name="Archana Kumari" userId="21055452aef6c85c" providerId="LiveId" clId="{10ACFDA7-BE55-4892-8C75-441121C1E899}" dt="2023-10-06T02:40:17.415" v="2040"/>
          <ac:inkMkLst>
            <pc:docMk/>
            <pc:sldMk cId="163740233" sldId="274"/>
            <ac:inkMk id="54" creationId="{78D7A901-05EF-DD05-A3D1-8105B70347FC}"/>
          </ac:inkMkLst>
        </pc:inkChg>
        <pc:inkChg chg="add mod">
          <ac:chgData name="Archana Kumari" userId="21055452aef6c85c" providerId="LiveId" clId="{10ACFDA7-BE55-4892-8C75-441121C1E899}" dt="2023-10-06T02:40:20.560" v="2043"/>
          <ac:inkMkLst>
            <pc:docMk/>
            <pc:sldMk cId="163740233" sldId="274"/>
            <ac:inkMk id="60" creationId="{4D089A33-E539-6729-558D-445B10BF79F7}"/>
          </ac:inkMkLst>
        </pc:inkChg>
        <pc:inkChg chg="add mod">
          <ac:chgData name="Archana Kumari" userId="21055452aef6c85c" providerId="LiveId" clId="{10ACFDA7-BE55-4892-8C75-441121C1E899}" dt="2023-10-06T02:40:20.560" v="2043"/>
          <ac:inkMkLst>
            <pc:docMk/>
            <pc:sldMk cId="163740233" sldId="274"/>
            <ac:inkMk id="61" creationId="{0384C380-46D1-5754-B204-38860D62EF4D}"/>
          </ac:inkMkLst>
        </pc:inkChg>
        <pc:inkChg chg="add mod">
          <ac:chgData name="Archana Kumari" userId="21055452aef6c85c" providerId="LiveId" clId="{10ACFDA7-BE55-4892-8C75-441121C1E899}" dt="2023-10-06T02:40:22.535" v="2046"/>
          <ac:inkMkLst>
            <pc:docMk/>
            <pc:sldMk cId="163740233" sldId="274"/>
            <ac:inkMk id="63" creationId="{2D6F3444-7E40-532E-D62B-B366D43727A1}"/>
          </ac:inkMkLst>
        </pc:inkChg>
        <pc:inkChg chg="add mod">
          <ac:chgData name="Archana Kumari" userId="21055452aef6c85c" providerId="LiveId" clId="{10ACFDA7-BE55-4892-8C75-441121C1E899}" dt="2023-10-06T02:40:22.535" v="2046"/>
          <ac:inkMkLst>
            <pc:docMk/>
            <pc:sldMk cId="163740233" sldId="274"/>
            <ac:inkMk id="64" creationId="{795A2723-033C-B252-0DE1-3D062244C715}"/>
          </ac:inkMkLst>
        </pc:inkChg>
        <pc:inkChg chg="add mod">
          <ac:chgData name="Archana Kumari" userId="21055452aef6c85c" providerId="LiveId" clId="{10ACFDA7-BE55-4892-8C75-441121C1E899}" dt="2023-10-06T02:40:28.443" v="2051"/>
          <ac:inkMkLst>
            <pc:docMk/>
            <pc:sldMk cId="163740233" sldId="274"/>
            <ac:inkMk id="66" creationId="{AD548773-125D-CE7D-CDA6-D8321B9D9870}"/>
          </ac:inkMkLst>
        </pc:inkChg>
        <pc:inkChg chg="add mod">
          <ac:chgData name="Archana Kumari" userId="21055452aef6c85c" providerId="LiveId" clId="{10ACFDA7-BE55-4892-8C75-441121C1E899}" dt="2023-10-06T02:40:28.443" v="2051"/>
          <ac:inkMkLst>
            <pc:docMk/>
            <pc:sldMk cId="163740233" sldId="274"/>
            <ac:inkMk id="67" creationId="{5561D537-3FF1-6B22-BF85-653AD76810D4}"/>
          </ac:inkMkLst>
        </pc:inkChg>
        <pc:inkChg chg="add mod">
          <ac:chgData name="Archana Kumari" userId="21055452aef6c85c" providerId="LiveId" clId="{10ACFDA7-BE55-4892-8C75-441121C1E899}" dt="2023-10-06T02:40:28.443" v="2051"/>
          <ac:inkMkLst>
            <pc:docMk/>
            <pc:sldMk cId="163740233" sldId="274"/>
            <ac:inkMk id="68" creationId="{69C5796F-3FDB-E2B9-F552-89C99857C211}"/>
          </ac:inkMkLst>
        </pc:inkChg>
        <pc:inkChg chg="add mod">
          <ac:chgData name="Archana Kumari" userId="21055452aef6c85c" providerId="LiveId" clId="{10ACFDA7-BE55-4892-8C75-441121C1E899}" dt="2023-10-06T02:40:28.443" v="2051"/>
          <ac:inkMkLst>
            <pc:docMk/>
            <pc:sldMk cId="163740233" sldId="274"/>
            <ac:inkMk id="69" creationId="{6B5A7259-E4DF-6C39-82E6-D54D115A721E}"/>
          </ac:inkMkLst>
        </pc:inkChg>
        <pc:inkChg chg="add mod">
          <ac:chgData name="Archana Kumari" userId="21055452aef6c85c" providerId="LiveId" clId="{10ACFDA7-BE55-4892-8C75-441121C1E899}" dt="2023-10-06T02:40:35.314" v="2055"/>
          <ac:inkMkLst>
            <pc:docMk/>
            <pc:sldMk cId="163740233" sldId="274"/>
            <ac:inkMk id="71" creationId="{F1F15457-7340-5C56-C9CB-E4CCE5E9465B}"/>
          </ac:inkMkLst>
        </pc:inkChg>
        <pc:inkChg chg="add mod">
          <ac:chgData name="Archana Kumari" userId="21055452aef6c85c" providerId="LiveId" clId="{10ACFDA7-BE55-4892-8C75-441121C1E899}" dt="2023-10-06T02:40:35.314" v="2055"/>
          <ac:inkMkLst>
            <pc:docMk/>
            <pc:sldMk cId="163740233" sldId="274"/>
            <ac:inkMk id="72" creationId="{699DB74A-F645-03F2-B1BF-58184EF04E29}"/>
          </ac:inkMkLst>
        </pc:inkChg>
        <pc:inkChg chg="add mod">
          <ac:chgData name="Archana Kumari" userId="21055452aef6c85c" providerId="LiveId" clId="{10ACFDA7-BE55-4892-8C75-441121C1E899}" dt="2023-10-06T02:40:35.314" v="2055"/>
          <ac:inkMkLst>
            <pc:docMk/>
            <pc:sldMk cId="163740233" sldId="274"/>
            <ac:inkMk id="73" creationId="{65C6C32D-90F6-A8D3-F0A7-E5BC9E176A6C}"/>
          </ac:inkMkLst>
        </pc:inkChg>
        <pc:inkChg chg="add mod">
          <ac:chgData name="Archana Kumari" userId="21055452aef6c85c" providerId="LiveId" clId="{10ACFDA7-BE55-4892-8C75-441121C1E899}" dt="2023-10-06T02:40:37.627" v="2058"/>
          <ac:inkMkLst>
            <pc:docMk/>
            <pc:sldMk cId="163740233" sldId="274"/>
            <ac:inkMk id="75" creationId="{BE278ACE-973C-87AC-04E0-B180D506D0EC}"/>
          </ac:inkMkLst>
        </pc:inkChg>
        <pc:inkChg chg="add mod">
          <ac:chgData name="Archana Kumari" userId="21055452aef6c85c" providerId="LiveId" clId="{10ACFDA7-BE55-4892-8C75-441121C1E899}" dt="2023-10-06T02:40:37.627" v="2058"/>
          <ac:inkMkLst>
            <pc:docMk/>
            <pc:sldMk cId="163740233" sldId="274"/>
            <ac:inkMk id="76" creationId="{436BACFA-F30D-295B-898D-30146C8801F9}"/>
          </ac:inkMkLst>
        </pc:inkChg>
        <pc:inkChg chg="add del">
          <ac:chgData name="Archana Kumari" userId="21055452aef6c85c" providerId="LiveId" clId="{10ACFDA7-BE55-4892-8C75-441121C1E899}" dt="2023-10-06T02:41:03.129" v="2060" actId="9405"/>
          <ac:inkMkLst>
            <pc:docMk/>
            <pc:sldMk cId="163740233" sldId="274"/>
            <ac:inkMk id="78" creationId="{1E9E3A4B-872C-C10A-5BE4-4A98168F4723}"/>
          </ac:inkMkLst>
        </pc:inkChg>
        <pc:inkChg chg="add mod">
          <ac:chgData name="Archana Kumari" userId="21055452aef6c85c" providerId="LiveId" clId="{10ACFDA7-BE55-4892-8C75-441121C1E899}" dt="2023-10-06T02:47:35.527" v="2268" actId="1076"/>
          <ac:inkMkLst>
            <pc:docMk/>
            <pc:sldMk cId="163740233" sldId="274"/>
            <ac:inkMk id="79" creationId="{BBE99D88-C9AC-479B-EA2E-3AE8B6A0B692}"/>
          </ac:inkMkLst>
        </pc:inkChg>
        <pc:inkChg chg="add mod">
          <ac:chgData name="Archana Kumari" userId="21055452aef6c85c" providerId="LiveId" clId="{10ACFDA7-BE55-4892-8C75-441121C1E899}" dt="2023-10-06T02:41:34.057" v="2070"/>
          <ac:inkMkLst>
            <pc:docMk/>
            <pc:sldMk cId="163740233" sldId="274"/>
            <ac:inkMk id="80" creationId="{CDE769A2-CBBB-F5AA-AAD5-38C7762FB0B6}"/>
          </ac:inkMkLst>
        </pc:inkChg>
        <pc:inkChg chg="add mod">
          <ac:chgData name="Archana Kumari" userId="21055452aef6c85c" providerId="LiveId" clId="{10ACFDA7-BE55-4892-8C75-441121C1E899}" dt="2023-10-06T02:41:34.057" v="2070"/>
          <ac:inkMkLst>
            <pc:docMk/>
            <pc:sldMk cId="163740233" sldId="274"/>
            <ac:inkMk id="81" creationId="{F8173F42-026F-5A2F-2D99-80576B74C29F}"/>
          </ac:inkMkLst>
        </pc:inkChg>
        <pc:inkChg chg="add mod">
          <ac:chgData name="Archana Kumari" userId="21055452aef6c85c" providerId="LiveId" clId="{10ACFDA7-BE55-4892-8C75-441121C1E899}" dt="2023-10-06T02:41:34.057" v="2070"/>
          <ac:inkMkLst>
            <pc:docMk/>
            <pc:sldMk cId="163740233" sldId="274"/>
            <ac:inkMk id="83" creationId="{CDA2A25A-5823-7A56-5DDD-6A2EF0A979A5}"/>
          </ac:inkMkLst>
        </pc:inkChg>
        <pc:inkChg chg="add mod">
          <ac:chgData name="Archana Kumari" userId="21055452aef6c85c" providerId="LiveId" clId="{10ACFDA7-BE55-4892-8C75-441121C1E899}" dt="2023-10-06T02:41:34.057" v="2070"/>
          <ac:inkMkLst>
            <pc:docMk/>
            <pc:sldMk cId="163740233" sldId="274"/>
            <ac:inkMk id="84" creationId="{5E61B1EC-653C-8E81-3EF0-26F9691FF3C5}"/>
          </ac:inkMkLst>
        </pc:inkChg>
        <pc:inkChg chg="add del mod">
          <ac:chgData name="Archana Kumari" userId="21055452aef6c85c" providerId="LiveId" clId="{10ACFDA7-BE55-4892-8C75-441121C1E899}" dt="2023-10-06T02:41:34.057" v="2070"/>
          <ac:inkMkLst>
            <pc:docMk/>
            <pc:sldMk cId="163740233" sldId="274"/>
            <ac:inkMk id="85" creationId="{21F14A6F-1AFA-0255-9EDD-7F8FCA4437E3}"/>
          </ac:inkMkLst>
        </pc:inkChg>
        <pc:inkChg chg="add mod">
          <ac:chgData name="Archana Kumari" userId="21055452aef6c85c" providerId="LiveId" clId="{10ACFDA7-BE55-4892-8C75-441121C1E899}" dt="2023-10-06T02:47:36.063" v="2271" actId="1076"/>
          <ac:inkMkLst>
            <pc:docMk/>
            <pc:sldMk cId="163740233" sldId="274"/>
            <ac:inkMk id="87" creationId="{868E8744-713F-3D31-F088-676E8B194511}"/>
          </ac:inkMkLst>
        </pc:inkChg>
        <pc:inkChg chg="add mod">
          <ac:chgData name="Archana Kumari" userId="21055452aef6c85c" providerId="LiveId" clId="{10ACFDA7-BE55-4892-8C75-441121C1E899}" dt="2023-10-06T02:42:01.268" v="2077"/>
          <ac:inkMkLst>
            <pc:docMk/>
            <pc:sldMk cId="163740233" sldId="274"/>
            <ac:inkMk id="88" creationId="{2519C51B-C127-4FFF-589A-8191D3D71F46}"/>
          </ac:inkMkLst>
        </pc:inkChg>
        <pc:inkChg chg="add mod">
          <ac:chgData name="Archana Kumari" userId="21055452aef6c85c" providerId="LiveId" clId="{10ACFDA7-BE55-4892-8C75-441121C1E899}" dt="2023-10-06T02:42:01.268" v="2077"/>
          <ac:inkMkLst>
            <pc:docMk/>
            <pc:sldMk cId="163740233" sldId="274"/>
            <ac:inkMk id="89" creationId="{49B97155-4B33-BD31-604A-2C348590777E}"/>
          </ac:inkMkLst>
        </pc:inkChg>
        <pc:inkChg chg="add">
          <ac:chgData name="Archana Kumari" userId="21055452aef6c85c" providerId="LiveId" clId="{10ACFDA7-BE55-4892-8C75-441121C1E899}" dt="2023-10-06T02:41:57.170" v="2074" actId="9405"/>
          <ac:inkMkLst>
            <pc:docMk/>
            <pc:sldMk cId="163740233" sldId="274"/>
            <ac:inkMk id="90" creationId="{C783FB12-4818-1E36-3327-8A6F752ABEC7}"/>
          </ac:inkMkLst>
        </pc:inkChg>
        <pc:inkChg chg="add mod">
          <ac:chgData name="Archana Kumari" userId="21055452aef6c85c" providerId="LiveId" clId="{10ACFDA7-BE55-4892-8C75-441121C1E899}" dt="2023-10-06T02:42:01.268" v="2077"/>
          <ac:inkMkLst>
            <pc:docMk/>
            <pc:sldMk cId="163740233" sldId="274"/>
            <ac:inkMk id="92" creationId="{D56FAC57-C830-18E3-E8D1-E04A721FF125}"/>
          </ac:inkMkLst>
        </pc:inkChg>
        <pc:inkChg chg="add">
          <ac:chgData name="Archana Kumari" userId="21055452aef6c85c" providerId="LiveId" clId="{10ACFDA7-BE55-4892-8C75-441121C1E899}" dt="2023-10-06T02:43:20.574" v="2090" actId="9405"/>
          <ac:inkMkLst>
            <pc:docMk/>
            <pc:sldMk cId="163740233" sldId="274"/>
            <ac:inkMk id="100" creationId="{D1EC4DFA-6825-CA11-1895-ED50BC1FF773}"/>
          </ac:inkMkLst>
        </pc:inkChg>
        <pc:inkChg chg="add">
          <ac:chgData name="Archana Kumari" userId="21055452aef6c85c" providerId="LiveId" clId="{10ACFDA7-BE55-4892-8C75-441121C1E899}" dt="2023-10-06T02:43:21.092" v="2091" actId="9405"/>
          <ac:inkMkLst>
            <pc:docMk/>
            <pc:sldMk cId="163740233" sldId="274"/>
            <ac:inkMk id="101" creationId="{E52B358D-B07E-537B-64AF-EF2DB348159F}"/>
          </ac:inkMkLst>
        </pc:inkChg>
        <pc:inkChg chg="add">
          <ac:chgData name="Archana Kumari" userId="21055452aef6c85c" providerId="LiveId" clId="{10ACFDA7-BE55-4892-8C75-441121C1E899}" dt="2023-10-06T02:43:21.527" v="2092" actId="9405"/>
          <ac:inkMkLst>
            <pc:docMk/>
            <pc:sldMk cId="163740233" sldId="274"/>
            <ac:inkMk id="102" creationId="{345851F7-72D3-3BAD-19CE-CCEB02C7BA04}"/>
          </ac:inkMkLst>
        </pc:inkChg>
        <pc:inkChg chg="add">
          <ac:chgData name="Archana Kumari" userId="21055452aef6c85c" providerId="LiveId" clId="{10ACFDA7-BE55-4892-8C75-441121C1E899}" dt="2023-10-06T02:43:22.012" v="2093" actId="9405"/>
          <ac:inkMkLst>
            <pc:docMk/>
            <pc:sldMk cId="163740233" sldId="274"/>
            <ac:inkMk id="103" creationId="{D31F5C87-11E5-FEB2-4463-DA5BC8AC5741}"/>
          </ac:inkMkLst>
        </pc:inkChg>
        <pc:inkChg chg="add">
          <ac:chgData name="Archana Kumari" userId="21055452aef6c85c" providerId="LiveId" clId="{10ACFDA7-BE55-4892-8C75-441121C1E899}" dt="2023-10-06T02:43:22.491" v="2094" actId="9405"/>
          <ac:inkMkLst>
            <pc:docMk/>
            <pc:sldMk cId="163740233" sldId="274"/>
            <ac:inkMk id="104" creationId="{C87F06CB-2742-8FEB-37D4-DB349B3D3E95}"/>
          </ac:inkMkLst>
        </pc:inkChg>
        <pc:inkChg chg="add">
          <ac:chgData name="Archana Kumari" userId="21055452aef6c85c" providerId="LiveId" clId="{10ACFDA7-BE55-4892-8C75-441121C1E899}" dt="2023-10-06T02:43:22.988" v="2095" actId="9405"/>
          <ac:inkMkLst>
            <pc:docMk/>
            <pc:sldMk cId="163740233" sldId="274"/>
            <ac:inkMk id="105" creationId="{BB74D491-6ECB-896C-D221-6C9C185D3AAA}"/>
          </ac:inkMkLst>
        </pc:inkChg>
        <pc:inkChg chg="add">
          <ac:chgData name="Archana Kumari" userId="21055452aef6c85c" providerId="LiveId" clId="{10ACFDA7-BE55-4892-8C75-441121C1E899}" dt="2023-10-06T02:43:23.379" v="2096" actId="9405"/>
          <ac:inkMkLst>
            <pc:docMk/>
            <pc:sldMk cId="163740233" sldId="274"/>
            <ac:inkMk id="106" creationId="{A2956616-61C8-208F-D015-17ABEFD1D03D}"/>
          </ac:inkMkLst>
        </pc:inkChg>
        <pc:inkChg chg="add">
          <ac:chgData name="Archana Kumari" userId="21055452aef6c85c" providerId="LiveId" clId="{10ACFDA7-BE55-4892-8C75-441121C1E899}" dt="2023-10-06T02:43:23.784" v="2097" actId="9405"/>
          <ac:inkMkLst>
            <pc:docMk/>
            <pc:sldMk cId="163740233" sldId="274"/>
            <ac:inkMk id="107" creationId="{10E0367A-0F4D-CB77-9A02-678EEC5FF992}"/>
          </ac:inkMkLst>
        </pc:inkChg>
        <pc:inkChg chg="add">
          <ac:chgData name="Archana Kumari" userId="21055452aef6c85c" providerId="LiveId" clId="{10ACFDA7-BE55-4892-8C75-441121C1E899}" dt="2023-10-06T02:43:24.284" v="2098" actId="9405"/>
          <ac:inkMkLst>
            <pc:docMk/>
            <pc:sldMk cId="163740233" sldId="274"/>
            <ac:inkMk id="108" creationId="{05FDE11E-2B9E-4F2F-4F46-C9EE89D402F8}"/>
          </ac:inkMkLst>
        </pc:inkChg>
        <pc:inkChg chg="add">
          <ac:chgData name="Archana Kumari" userId="21055452aef6c85c" providerId="LiveId" clId="{10ACFDA7-BE55-4892-8C75-441121C1E899}" dt="2023-10-06T02:43:24.987" v="2099" actId="9405"/>
          <ac:inkMkLst>
            <pc:docMk/>
            <pc:sldMk cId="163740233" sldId="274"/>
            <ac:inkMk id="109" creationId="{CE0CB1EF-61F8-E482-E983-628968F10E85}"/>
          </ac:inkMkLst>
        </pc:inkChg>
        <pc:inkChg chg="add">
          <ac:chgData name="Archana Kumari" userId="21055452aef6c85c" providerId="LiveId" clId="{10ACFDA7-BE55-4892-8C75-441121C1E899}" dt="2023-10-06T02:43:25.374" v="2100" actId="9405"/>
          <ac:inkMkLst>
            <pc:docMk/>
            <pc:sldMk cId="163740233" sldId="274"/>
            <ac:inkMk id="110" creationId="{7ECE8C9F-853E-A9A3-A56B-3CB41E6AC5D6}"/>
          </ac:inkMkLst>
        </pc:inkChg>
        <pc:inkChg chg="add">
          <ac:chgData name="Archana Kumari" userId="21055452aef6c85c" providerId="LiveId" clId="{10ACFDA7-BE55-4892-8C75-441121C1E899}" dt="2023-10-06T02:43:25.750" v="2101" actId="9405"/>
          <ac:inkMkLst>
            <pc:docMk/>
            <pc:sldMk cId="163740233" sldId="274"/>
            <ac:inkMk id="111" creationId="{4E936905-9596-7ECF-6CAF-5EF3756AA9ED}"/>
          </ac:inkMkLst>
        </pc:inkChg>
        <pc:inkChg chg="add">
          <ac:chgData name="Archana Kumari" userId="21055452aef6c85c" providerId="LiveId" clId="{10ACFDA7-BE55-4892-8C75-441121C1E899}" dt="2023-10-06T02:43:26.104" v="2102" actId="9405"/>
          <ac:inkMkLst>
            <pc:docMk/>
            <pc:sldMk cId="163740233" sldId="274"/>
            <ac:inkMk id="112" creationId="{4B13B839-E432-A0D3-ACB7-8E6AD2E51B5C}"/>
          </ac:inkMkLst>
        </pc:inkChg>
        <pc:inkChg chg="add">
          <ac:chgData name="Archana Kumari" userId="21055452aef6c85c" providerId="LiveId" clId="{10ACFDA7-BE55-4892-8C75-441121C1E899}" dt="2023-10-06T02:43:26.495" v="2103" actId="9405"/>
          <ac:inkMkLst>
            <pc:docMk/>
            <pc:sldMk cId="163740233" sldId="274"/>
            <ac:inkMk id="113" creationId="{C02EF8E1-179D-3EF4-6093-FF17B5E12FE3}"/>
          </ac:inkMkLst>
        </pc:inkChg>
        <pc:inkChg chg="add">
          <ac:chgData name="Archana Kumari" userId="21055452aef6c85c" providerId="LiveId" clId="{10ACFDA7-BE55-4892-8C75-441121C1E899}" dt="2023-10-06T02:43:27.223" v="2104" actId="9405"/>
          <ac:inkMkLst>
            <pc:docMk/>
            <pc:sldMk cId="163740233" sldId="274"/>
            <ac:inkMk id="114" creationId="{ECCBD839-0276-7FC8-7153-3FE8A6467E8D}"/>
          </ac:inkMkLst>
        </pc:inkChg>
        <pc:inkChg chg="add">
          <ac:chgData name="Archana Kumari" userId="21055452aef6c85c" providerId="LiveId" clId="{10ACFDA7-BE55-4892-8C75-441121C1E899}" dt="2023-10-06T02:43:27.659" v="2105" actId="9405"/>
          <ac:inkMkLst>
            <pc:docMk/>
            <pc:sldMk cId="163740233" sldId="274"/>
            <ac:inkMk id="115" creationId="{CB721396-870D-904A-C8F6-49FF1EE0E27E}"/>
          </ac:inkMkLst>
        </pc:inkChg>
        <pc:inkChg chg="add">
          <ac:chgData name="Archana Kumari" userId="21055452aef6c85c" providerId="LiveId" clId="{10ACFDA7-BE55-4892-8C75-441121C1E899}" dt="2023-10-06T02:43:28.234" v="2106" actId="9405"/>
          <ac:inkMkLst>
            <pc:docMk/>
            <pc:sldMk cId="163740233" sldId="274"/>
            <ac:inkMk id="116" creationId="{E7320480-B4F0-F106-BA39-85D5AF18DC08}"/>
          </ac:inkMkLst>
        </pc:inkChg>
        <pc:inkChg chg="add del mod">
          <ac:chgData name="Archana Kumari" userId="21055452aef6c85c" providerId="LiveId" clId="{10ACFDA7-BE55-4892-8C75-441121C1E899}" dt="2023-10-06T02:43:37.081" v="2112" actId="9405"/>
          <ac:inkMkLst>
            <pc:docMk/>
            <pc:sldMk cId="163740233" sldId="274"/>
            <ac:inkMk id="117" creationId="{6F9C7F2F-F73F-BC76-19FA-8E1EF7FDA054}"/>
          </ac:inkMkLst>
        </pc:inkChg>
        <pc:inkChg chg="add del mod">
          <ac:chgData name="Archana Kumari" userId="21055452aef6c85c" providerId="LiveId" clId="{10ACFDA7-BE55-4892-8C75-441121C1E899}" dt="2023-10-06T02:43:36.650" v="2111"/>
          <ac:inkMkLst>
            <pc:docMk/>
            <pc:sldMk cId="163740233" sldId="274"/>
            <ac:inkMk id="118" creationId="{8D2AF716-A554-3C19-6F33-26031C5965D1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0" creationId="{6113CC73-3E05-F273-F98F-EF83ED304462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1" creationId="{5148E7B9-F65C-47F3-2AE6-2EF8DD670D12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2" creationId="{BDC65D5C-D724-AF50-59EE-0CB05F8BF064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3" creationId="{4497C4CB-D612-C8DC-9E50-7B5B0E3CABF5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4" creationId="{F81E8ED0-9A24-A0CB-2488-4F79CEDAEF00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5" creationId="{06EEDCE3-BBD8-E9D4-B766-FFF7F43F9C3E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6" creationId="{F59D5960-9C00-50F5-FAFD-C68466C75C45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27" creationId="{8956F850-5BE0-C187-3EE2-AB56D2C95C0A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2" creationId="{BE74C9B2-0429-21D0-310C-483D45D3390E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3" creationId="{79C0CDAB-6E6A-E906-76D4-5ED4E3195F3B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4" creationId="{DFCEAD6E-7890-B224-680A-3D09A8AFC2B8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5" creationId="{55647BDF-53A1-6B7C-362A-E03624FEEADB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6" creationId="{3CEB8C8B-9B77-7D79-D0F5-9ACCFA620022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8" creationId="{FB1DD365-D824-C156-09D4-8080D193916B}"/>
          </ac:inkMkLst>
        </pc:inkChg>
        <pc:inkChg chg="add mod">
          <ac:chgData name="Archana Kumari" userId="21055452aef6c85c" providerId="LiveId" clId="{10ACFDA7-BE55-4892-8C75-441121C1E899}" dt="2023-10-06T02:43:50.170" v="2130"/>
          <ac:inkMkLst>
            <pc:docMk/>
            <pc:sldMk cId="163740233" sldId="274"/>
            <ac:inkMk id="139" creationId="{F5CBDEDE-0401-E0A9-889A-B33CEA206563}"/>
          </ac:inkMkLst>
        </pc:inkChg>
        <pc:inkChg chg="add">
          <ac:chgData name="Archana Kumari" userId="21055452aef6c85c" providerId="LiveId" clId="{10ACFDA7-BE55-4892-8C75-441121C1E899}" dt="2023-10-06T02:44:01.536" v="2131" actId="9405"/>
          <ac:inkMkLst>
            <pc:docMk/>
            <pc:sldMk cId="163740233" sldId="274"/>
            <ac:inkMk id="141" creationId="{34F4D6E1-36AF-BDB9-B1C6-62D1CB8399A4}"/>
          </ac:inkMkLst>
        </pc:inkChg>
        <pc:inkChg chg="add">
          <ac:chgData name="Archana Kumari" userId="21055452aef6c85c" providerId="LiveId" clId="{10ACFDA7-BE55-4892-8C75-441121C1E899}" dt="2023-10-06T02:44:05.069" v="2132" actId="9405"/>
          <ac:inkMkLst>
            <pc:docMk/>
            <pc:sldMk cId="163740233" sldId="274"/>
            <ac:inkMk id="142" creationId="{602AE98C-1AFA-7268-0942-FAFE2F4559D0}"/>
          </ac:inkMkLst>
        </pc:inkChg>
        <pc:inkChg chg="add">
          <ac:chgData name="Archana Kumari" userId="21055452aef6c85c" providerId="LiveId" clId="{10ACFDA7-BE55-4892-8C75-441121C1E899}" dt="2023-10-06T02:44:08.731" v="2133" actId="9405"/>
          <ac:inkMkLst>
            <pc:docMk/>
            <pc:sldMk cId="163740233" sldId="274"/>
            <ac:inkMk id="143" creationId="{560605FB-BEA6-CEC1-5D2B-38BD8DA24D65}"/>
          </ac:inkMkLst>
        </pc:inkChg>
        <pc:inkChg chg="add mod">
          <ac:chgData name="Archana Kumari" userId="21055452aef6c85c" providerId="LiveId" clId="{10ACFDA7-BE55-4892-8C75-441121C1E899}" dt="2023-10-06T02:47:34.534" v="2262" actId="1076"/>
          <ac:inkMkLst>
            <pc:docMk/>
            <pc:sldMk cId="163740233" sldId="274"/>
            <ac:inkMk id="144" creationId="{A2F8FB68-1EAF-5E86-0F15-1212EA1312AA}"/>
          </ac:inkMkLst>
        </pc:inkChg>
        <pc:inkChg chg="add mod">
          <ac:chgData name="Archana Kumari" userId="21055452aef6c85c" providerId="LiveId" clId="{10ACFDA7-BE55-4892-8C75-441121C1E899}" dt="2023-10-06T02:47:34.698" v="2263" actId="1076"/>
          <ac:inkMkLst>
            <pc:docMk/>
            <pc:sldMk cId="163740233" sldId="274"/>
            <ac:inkMk id="145" creationId="{05D83AE6-EF3C-DA4C-581D-66B9F1A993CB}"/>
          </ac:inkMkLst>
        </pc:inkChg>
        <pc:cxnChg chg="add mod">
          <ac:chgData name="Archana Kumari" userId="21055452aef6c85c" providerId="LiveId" clId="{10ACFDA7-BE55-4892-8C75-441121C1E899}" dt="2023-10-06T02:47:36.911" v="2273" actId="1076"/>
          <ac:cxnSpMkLst>
            <pc:docMk/>
            <pc:sldMk cId="163740233" sldId="274"/>
            <ac:cxnSpMk id="6" creationId="{5679C49D-2BB3-FA79-1204-2A5CF5333964}"/>
          </ac:cxnSpMkLst>
        </pc:cxnChg>
        <pc:cxnChg chg="add mod">
          <ac:chgData name="Archana Kumari" userId="21055452aef6c85c" providerId="LiveId" clId="{10ACFDA7-BE55-4892-8C75-441121C1E899}" dt="2023-10-06T02:47:36.525" v="2272" actId="1076"/>
          <ac:cxnSpMkLst>
            <pc:docMk/>
            <pc:sldMk cId="163740233" sldId="274"/>
            <ac:cxnSpMk id="8" creationId="{099300E1-77B1-79CA-F686-A860D2202D33}"/>
          </ac:cxnSpMkLst>
        </pc:cxnChg>
        <pc:cxnChg chg="add mod">
          <ac:chgData name="Archana Kumari" userId="21055452aef6c85c" providerId="LiveId" clId="{10ACFDA7-BE55-4892-8C75-441121C1E899}" dt="2023-10-06T02:47:51.172" v="2275" actId="14100"/>
          <ac:cxnSpMkLst>
            <pc:docMk/>
            <pc:sldMk cId="163740233" sldId="274"/>
            <ac:cxnSpMk id="97" creationId="{C323D037-D3D3-C615-3870-2B16DB42E214}"/>
          </ac:cxnSpMkLst>
        </pc:cxnChg>
        <pc:cxnChg chg="add mod">
          <ac:chgData name="Archana Kumari" userId="21055452aef6c85c" providerId="LiveId" clId="{10ACFDA7-BE55-4892-8C75-441121C1E899}" dt="2023-10-06T02:47:47.267" v="2274" actId="1076"/>
          <ac:cxnSpMkLst>
            <pc:docMk/>
            <pc:sldMk cId="163740233" sldId="274"/>
            <ac:cxnSpMk id="99" creationId="{DEE16867-BBE9-F049-4304-34092BAB447C}"/>
          </ac:cxnSpMkLst>
        </pc:cxnChg>
      </pc:sldChg>
      <pc:sldChg chg="addSp delSp modSp add mod ord">
        <pc:chgData name="Archana Kumari" userId="21055452aef6c85c" providerId="LiveId" clId="{10ACFDA7-BE55-4892-8C75-441121C1E899}" dt="2023-10-06T04:17:41.005" v="3063" actId="20577"/>
        <pc:sldMkLst>
          <pc:docMk/>
          <pc:sldMk cId="1595637552" sldId="275"/>
        </pc:sldMkLst>
        <pc:spChg chg="mod">
          <ac:chgData name="Archana Kumari" userId="21055452aef6c85c" providerId="LiveId" clId="{10ACFDA7-BE55-4892-8C75-441121C1E899}" dt="2023-10-06T04:17:41.005" v="3063" actId="20577"/>
          <ac:spMkLst>
            <pc:docMk/>
            <pc:sldMk cId="1595637552" sldId="275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6T02:49:47.547" v="2348" actId="20577"/>
          <ac:spMkLst>
            <pc:docMk/>
            <pc:sldMk cId="1595637552" sldId="275"/>
            <ac:spMk id="5" creationId="{1A1DC416-BECE-EA6B-A654-E1B1F5B32C56}"/>
          </ac:spMkLst>
        </pc:spChg>
        <pc:spChg chg="add mod">
          <ac:chgData name="Archana Kumari" userId="21055452aef6c85c" providerId="LiveId" clId="{10ACFDA7-BE55-4892-8C75-441121C1E899}" dt="2023-10-06T03:01:18.035" v="2934" actId="20577"/>
          <ac:spMkLst>
            <pc:docMk/>
            <pc:sldMk cId="1595637552" sldId="275"/>
            <ac:spMk id="75" creationId="{3ABE51ED-8B65-84FA-06C1-20306C82F385}"/>
          </ac:spMkLst>
        </pc:spChg>
        <pc:grpChg chg="del mod">
          <ac:chgData name="Archana Kumari" userId="21055452aef6c85c" providerId="LiveId" clId="{10ACFDA7-BE55-4892-8C75-441121C1E899}" dt="2023-10-06T02:57:16.444" v="2763"/>
          <ac:grpSpMkLst>
            <pc:docMk/>
            <pc:sldMk cId="1595637552" sldId="275"/>
            <ac:grpSpMk id="25" creationId="{6E0110E6-8417-720F-A52D-18908EE99099}"/>
          </ac:grpSpMkLst>
        </pc:grpChg>
        <pc:grpChg chg="mod">
          <ac:chgData name="Archana Kumari" userId="21055452aef6c85c" providerId="LiveId" clId="{10ACFDA7-BE55-4892-8C75-441121C1E899}" dt="2023-10-06T02:57:16.444" v="2763"/>
          <ac:grpSpMkLst>
            <pc:docMk/>
            <pc:sldMk cId="1595637552" sldId="275"/>
            <ac:grpSpMk id="30" creationId="{2A299A9B-02AC-E8F1-FD57-6CBB0A136159}"/>
          </ac:grpSpMkLst>
        </pc:grpChg>
        <pc:grpChg chg="mod">
          <ac:chgData name="Archana Kumari" userId="21055452aef6c85c" providerId="LiveId" clId="{10ACFDA7-BE55-4892-8C75-441121C1E899}" dt="2023-10-06T02:57:16.444" v="2763"/>
          <ac:grpSpMkLst>
            <pc:docMk/>
            <pc:sldMk cId="1595637552" sldId="275"/>
            <ac:grpSpMk id="31" creationId="{A2A2E888-4AA8-B1DE-BCB2-A99F1562EEE5}"/>
          </ac:grpSpMkLst>
        </pc:grpChg>
        <pc:grpChg chg="mod">
          <ac:chgData name="Archana Kumari" userId="21055452aef6c85c" providerId="LiveId" clId="{10ACFDA7-BE55-4892-8C75-441121C1E899}" dt="2023-10-06T02:57:21.508" v="2769"/>
          <ac:grpSpMkLst>
            <pc:docMk/>
            <pc:sldMk cId="1595637552" sldId="275"/>
            <ac:grpSpMk id="37" creationId="{4D873B94-BE08-7559-1907-E85EEB83EAE2}"/>
          </ac:grpSpMkLst>
        </pc:grpChg>
        <pc:grpChg chg="mod">
          <ac:chgData name="Archana Kumari" userId="21055452aef6c85c" providerId="LiveId" clId="{10ACFDA7-BE55-4892-8C75-441121C1E899}" dt="2023-10-06T02:57:21.508" v="2769"/>
          <ac:grpSpMkLst>
            <pc:docMk/>
            <pc:sldMk cId="1595637552" sldId="275"/>
            <ac:grpSpMk id="38" creationId="{C447F241-F599-D2B3-4E11-FD25B4DFB7B7}"/>
          </ac:grpSpMkLst>
        </pc:grpChg>
        <pc:grpChg chg="del mod">
          <ac:chgData name="Archana Kumari" userId="21055452aef6c85c" providerId="LiveId" clId="{10ACFDA7-BE55-4892-8C75-441121C1E899}" dt="2023-10-06T02:57:30.161" v="2780"/>
          <ac:grpSpMkLst>
            <pc:docMk/>
            <pc:sldMk cId="1595637552" sldId="275"/>
            <ac:grpSpMk id="39" creationId="{3849B2CA-821E-F565-8036-CFBC5844E7B2}"/>
          </ac:grpSpMkLst>
        </pc:grpChg>
        <pc:grpChg chg="mod">
          <ac:chgData name="Archana Kumari" userId="21055452aef6c85c" providerId="LiveId" clId="{10ACFDA7-BE55-4892-8C75-441121C1E899}" dt="2023-10-06T02:57:23.630" v="2772"/>
          <ac:grpSpMkLst>
            <pc:docMk/>
            <pc:sldMk cId="1595637552" sldId="275"/>
            <ac:grpSpMk id="42" creationId="{3257039B-6D2B-9076-8546-93F572AEA146}"/>
          </ac:grpSpMkLst>
        </pc:grpChg>
        <pc:grpChg chg="del mod">
          <ac:chgData name="Archana Kumari" userId="21055452aef6c85c" providerId="LiveId" clId="{10ACFDA7-BE55-4892-8C75-441121C1E899}" dt="2023-10-06T02:57:34.062" v="2786"/>
          <ac:grpSpMkLst>
            <pc:docMk/>
            <pc:sldMk cId="1595637552" sldId="275"/>
            <ac:grpSpMk id="50" creationId="{4EE99FCE-6CD4-3BB3-F22E-980238719B4B}"/>
          </ac:grpSpMkLst>
        </pc:grpChg>
        <pc:grpChg chg="mod">
          <ac:chgData name="Archana Kumari" userId="21055452aef6c85c" providerId="LiveId" clId="{10ACFDA7-BE55-4892-8C75-441121C1E899}" dt="2023-10-06T02:57:30.161" v="2780"/>
          <ac:grpSpMkLst>
            <pc:docMk/>
            <pc:sldMk cId="1595637552" sldId="275"/>
            <ac:grpSpMk id="51" creationId="{85D83F46-9CFA-2F67-6107-F651D75D3F11}"/>
          </ac:grpSpMkLst>
        </pc:grpChg>
        <pc:grpChg chg="mod">
          <ac:chgData name="Archana Kumari" userId="21055452aef6c85c" providerId="LiveId" clId="{10ACFDA7-BE55-4892-8C75-441121C1E899}" dt="2023-10-06T02:57:32.119" v="2783"/>
          <ac:grpSpMkLst>
            <pc:docMk/>
            <pc:sldMk cId="1595637552" sldId="275"/>
            <ac:grpSpMk id="54" creationId="{73915C93-568F-1946-B8D2-4F157DF1334D}"/>
          </ac:grpSpMkLst>
        </pc:grpChg>
        <pc:grpChg chg="mod">
          <ac:chgData name="Archana Kumari" userId="21055452aef6c85c" providerId="LiveId" clId="{10ACFDA7-BE55-4892-8C75-441121C1E899}" dt="2023-10-06T02:57:34.062" v="2786"/>
          <ac:grpSpMkLst>
            <pc:docMk/>
            <pc:sldMk cId="1595637552" sldId="275"/>
            <ac:grpSpMk id="57" creationId="{0CA2FA44-D2CE-0A0F-BDDD-3AFB38EFA446}"/>
          </ac:grpSpMkLst>
        </pc:grpChg>
        <pc:grpChg chg="mod">
          <ac:chgData name="Archana Kumari" userId="21055452aef6c85c" providerId="LiveId" clId="{10ACFDA7-BE55-4892-8C75-441121C1E899}" dt="2023-10-06T02:59:16.928" v="2800"/>
          <ac:grpSpMkLst>
            <pc:docMk/>
            <pc:sldMk cId="1595637552" sldId="275"/>
            <ac:grpSpMk id="67" creationId="{0C256547-31A5-CC6C-CF1F-D2FB9661624E}"/>
          </ac:grpSpMkLst>
        </pc:grpChg>
        <pc:inkChg chg="add">
          <ac:chgData name="Archana Kumari" userId="21055452aef6c85c" providerId="LiveId" clId="{10ACFDA7-BE55-4892-8C75-441121C1E899}" dt="2023-10-06T02:56:55.802" v="2743" actId="9405"/>
          <ac:inkMkLst>
            <pc:docMk/>
            <pc:sldMk cId="1595637552" sldId="275"/>
            <ac:inkMk id="10" creationId="{C10570A4-996C-FA3D-90F1-48FE64C898FC}"/>
          </ac:inkMkLst>
        </pc:inkChg>
        <pc:inkChg chg="add">
          <ac:chgData name="Archana Kumari" userId="21055452aef6c85c" providerId="LiveId" clId="{10ACFDA7-BE55-4892-8C75-441121C1E899}" dt="2023-10-06T02:56:56.176" v="2744" actId="9405"/>
          <ac:inkMkLst>
            <pc:docMk/>
            <pc:sldMk cId="1595637552" sldId="275"/>
            <ac:inkMk id="11" creationId="{CF9FFFDE-7EFF-8342-6F7A-CDFF31DEAD6D}"/>
          </ac:inkMkLst>
        </pc:inkChg>
        <pc:inkChg chg="add">
          <ac:chgData name="Archana Kumari" userId="21055452aef6c85c" providerId="LiveId" clId="{10ACFDA7-BE55-4892-8C75-441121C1E899}" dt="2023-10-06T02:56:56.613" v="2745" actId="9405"/>
          <ac:inkMkLst>
            <pc:docMk/>
            <pc:sldMk cId="1595637552" sldId="275"/>
            <ac:inkMk id="12" creationId="{F2DE0A37-1467-21B5-09CE-68411E7CE2D7}"/>
          </ac:inkMkLst>
        </pc:inkChg>
        <pc:inkChg chg="add">
          <ac:chgData name="Archana Kumari" userId="21055452aef6c85c" providerId="LiveId" clId="{10ACFDA7-BE55-4892-8C75-441121C1E899}" dt="2023-10-06T02:56:57.061" v="2746" actId="9405"/>
          <ac:inkMkLst>
            <pc:docMk/>
            <pc:sldMk cId="1595637552" sldId="275"/>
            <ac:inkMk id="13" creationId="{F06FE02F-2982-B9BC-318F-A02D886F9D27}"/>
          </ac:inkMkLst>
        </pc:inkChg>
        <pc:inkChg chg="add">
          <ac:chgData name="Archana Kumari" userId="21055452aef6c85c" providerId="LiveId" clId="{10ACFDA7-BE55-4892-8C75-441121C1E899}" dt="2023-10-06T02:56:57.683" v="2747" actId="9405"/>
          <ac:inkMkLst>
            <pc:docMk/>
            <pc:sldMk cId="1595637552" sldId="275"/>
            <ac:inkMk id="14" creationId="{D670923B-E270-E3EA-2FA6-E9A38434A07C}"/>
          </ac:inkMkLst>
        </pc:inkChg>
        <pc:inkChg chg="add">
          <ac:chgData name="Archana Kumari" userId="21055452aef6c85c" providerId="LiveId" clId="{10ACFDA7-BE55-4892-8C75-441121C1E899}" dt="2023-10-06T02:56:58.387" v="2748" actId="9405"/>
          <ac:inkMkLst>
            <pc:docMk/>
            <pc:sldMk cId="1595637552" sldId="275"/>
            <ac:inkMk id="15" creationId="{1CCD121A-6562-698D-CCB5-A3C7452D67BA}"/>
          </ac:inkMkLst>
        </pc:inkChg>
        <pc:inkChg chg="add">
          <ac:chgData name="Archana Kumari" userId="21055452aef6c85c" providerId="LiveId" clId="{10ACFDA7-BE55-4892-8C75-441121C1E899}" dt="2023-10-06T02:56:58.825" v="2749" actId="9405"/>
          <ac:inkMkLst>
            <pc:docMk/>
            <pc:sldMk cId="1595637552" sldId="275"/>
            <ac:inkMk id="16" creationId="{E70A6CEA-F825-45C3-BCBE-29598747D4E2}"/>
          </ac:inkMkLst>
        </pc:inkChg>
        <pc:inkChg chg="add">
          <ac:chgData name="Archana Kumari" userId="21055452aef6c85c" providerId="LiveId" clId="{10ACFDA7-BE55-4892-8C75-441121C1E899}" dt="2023-10-06T02:56:59.357" v="2750" actId="9405"/>
          <ac:inkMkLst>
            <pc:docMk/>
            <pc:sldMk cId="1595637552" sldId="275"/>
            <ac:inkMk id="17" creationId="{C81ABDB2-7A5B-E932-3629-11C2218501FD}"/>
          </ac:inkMkLst>
        </pc:inkChg>
        <pc:inkChg chg="add">
          <ac:chgData name="Archana Kumari" userId="21055452aef6c85c" providerId="LiveId" clId="{10ACFDA7-BE55-4892-8C75-441121C1E899}" dt="2023-10-06T02:57:00.290" v="2751" actId="9405"/>
          <ac:inkMkLst>
            <pc:docMk/>
            <pc:sldMk cId="1595637552" sldId="275"/>
            <ac:inkMk id="18" creationId="{8554202C-A8C1-E453-7763-CAA958ECAE16}"/>
          </ac:inkMkLst>
        </pc:inkChg>
        <pc:inkChg chg="add">
          <ac:chgData name="Archana Kumari" userId="21055452aef6c85c" providerId="LiveId" clId="{10ACFDA7-BE55-4892-8C75-441121C1E899}" dt="2023-10-06T02:57:00.802" v="2752" actId="9405"/>
          <ac:inkMkLst>
            <pc:docMk/>
            <pc:sldMk cId="1595637552" sldId="275"/>
            <ac:inkMk id="19" creationId="{20E72D2A-ED20-117C-6FDC-0FEBEF2574EB}"/>
          </ac:inkMkLst>
        </pc:inkChg>
        <pc:inkChg chg="add">
          <ac:chgData name="Archana Kumari" userId="21055452aef6c85c" providerId="LiveId" clId="{10ACFDA7-BE55-4892-8C75-441121C1E899}" dt="2023-10-06T02:57:01.425" v="2753" actId="9405"/>
          <ac:inkMkLst>
            <pc:docMk/>
            <pc:sldMk cId="1595637552" sldId="275"/>
            <ac:inkMk id="20" creationId="{CB5D15AE-D105-DE3D-4490-72CF3856253E}"/>
          </ac:inkMkLst>
        </pc:inkChg>
        <pc:inkChg chg="add">
          <ac:chgData name="Archana Kumari" userId="21055452aef6c85c" providerId="LiveId" clId="{10ACFDA7-BE55-4892-8C75-441121C1E899}" dt="2023-10-06T02:57:02.018" v="2754" actId="9405"/>
          <ac:inkMkLst>
            <pc:docMk/>
            <pc:sldMk cId="1595637552" sldId="275"/>
            <ac:inkMk id="21" creationId="{9EB86F84-55D3-4DA6-F2EC-2C3B44F619FD}"/>
          </ac:inkMkLst>
        </pc:inkChg>
        <pc:inkChg chg="add">
          <ac:chgData name="Archana Kumari" userId="21055452aef6c85c" providerId="LiveId" clId="{10ACFDA7-BE55-4892-8C75-441121C1E899}" dt="2023-10-06T02:57:03.193" v="2755" actId="9405"/>
          <ac:inkMkLst>
            <pc:docMk/>
            <pc:sldMk cId="1595637552" sldId="275"/>
            <ac:inkMk id="22" creationId="{5A527CB4-138D-7AF5-020F-74E77045C8E0}"/>
          </ac:inkMkLst>
        </pc:inkChg>
        <pc:inkChg chg="add mod">
          <ac:chgData name="Archana Kumari" userId="21055452aef6c85c" providerId="LiveId" clId="{10ACFDA7-BE55-4892-8C75-441121C1E899}" dt="2023-10-06T02:57:16.444" v="2763"/>
          <ac:inkMkLst>
            <pc:docMk/>
            <pc:sldMk cId="1595637552" sldId="275"/>
            <ac:inkMk id="23" creationId="{A7F0AB73-AC6C-1C35-CD58-163A591169D0}"/>
          </ac:inkMkLst>
        </pc:inkChg>
        <pc:inkChg chg="add mod">
          <ac:chgData name="Archana Kumari" userId="21055452aef6c85c" providerId="LiveId" clId="{10ACFDA7-BE55-4892-8C75-441121C1E899}" dt="2023-10-06T02:57:16.444" v="2763"/>
          <ac:inkMkLst>
            <pc:docMk/>
            <pc:sldMk cId="1595637552" sldId="275"/>
            <ac:inkMk id="24" creationId="{78521BC9-3C63-BF75-DEA2-5194E2AEDA7E}"/>
          </ac:inkMkLst>
        </pc:inkChg>
        <pc:inkChg chg="add mod">
          <ac:chgData name="Archana Kumari" userId="21055452aef6c85c" providerId="LiveId" clId="{10ACFDA7-BE55-4892-8C75-441121C1E899}" dt="2023-10-06T02:57:16.444" v="2763"/>
          <ac:inkMkLst>
            <pc:docMk/>
            <pc:sldMk cId="1595637552" sldId="275"/>
            <ac:inkMk id="26" creationId="{358062D7-8BCB-A82E-585C-B5E5751D55B7}"/>
          </ac:inkMkLst>
        </pc:inkChg>
        <pc:inkChg chg="add mod">
          <ac:chgData name="Archana Kumari" userId="21055452aef6c85c" providerId="LiveId" clId="{10ACFDA7-BE55-4892-8C75-441121C1E899}" dt="2023-10-06T02:57:16.444" v="2763"/>
          <ac:inkMkLst>
            <pc:docMk/>
            <pc:sldMk cId="1595637552" sldId="275"/>
            <ac:inkMk id="27" creationId="{3A2CF5C1-92AC-4BA8-0531-0A37E3D0DEC8}"/>
          </ac:inkMkLst>
        </pc:inkChg>
        <pc:inkChg chg="add mod">
          <ac:chgData name="Archana Kumari" userId="21055452aef6c85c" providerId="LiveId" clId="{10ACFDA7-BE55-4892-8C75-441121C1E899}" dt="2023-10-06T02:57:16.444" v="2763"/>
          <ac:inkMkLst>
            <pc:docMk/>
            <pc:sldMk cId="1595637552" sldId="275"/>
            <ac:inkMk id="28" creationId="{5249931B-A0C4-2028-C25F-0816AC4E5546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29" creationId="{1DD138C8-2B17-3A95-80E8-1D39692B9521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32" creationId="{909C91F3-099C-758C-9C7F-4B62109D5F4F}"/>
          </ac:inkMkLst>
        </pc:inkChg>
        <pc:inkChg chg="add mod">
          <ac:chgData name="Archana Kumari" userId="21055452aef6c85c" providerId="LiveId" clId="{10ACFDA7-BE55-4892-8C75-441121C1E899}" dt="2023-10-06T02:57:21.508" v="2769"/>
          <ac:inkMkLst>
            <pc:docMk/>
            <pc:sldMk cId="1595637552" sldId="275"/>
            <ac:inkMk id="33" creationId="{7F80F023-7071-6B6D-D14C-8F8D2FCFF4FD}"/>
          </ac:inkMkLst>
        </pc:inkChg>
        <pc:inkChg chg="add mod">
          <ac:chgData name="Archana Kumari" userId="21055452aef6c85c" providerId="LiveId" clId="{10ACFDA7-BE55-4892-8C75-441121C1E899}" dt="2023-10-06T02:57:21.508" v="2769"/>
          <ac:inkMkLst>
            <pc:docMk/>
            <pc:sldMk cId="1595637552" sldId="275"/>
            <ac:inkMk id="34" creationId="{97E0D9F1-D043-7929-2C6B-C2095748C40B}"/>
          </ac:inkMkLst>
        </pc:inkChg>
        <pc:inkChg chg="add mod">
          <ac:chgData name="Archana Kumari" userId="21055452aef6c85c" providerId="LiveId" clId="{10ACFDA7-BE55-4892-8C75-441121C1E899}" dt="2023-10-06T02:57:21.508" v="2769"/>
          <ac:inkMkLst>
            <pc:docMk/>
            <pc:sldMk cId="1595637552" sldId="275"/>
            <ac:inkMk id="35" creationId="{724C7DA6-9990-3A2F-96BA-F3E2E13DA1A1}"/>
          </ac:inkMkLst>
        </pc:inkChg>
        <pc:inkChg chg="add mod">
          <ac:chgData name="Archana Kumari" userId="21055452aef6c85c" providerId="LiveId" clId="{10ACFDA7-BE55-4892-8C75-441121C1E899}" dt="2023-10-06T02:57:21.508" v="2769"/>
          <ac:inkMkLst>
            <pc:docMk/>
            <pc:sldMk cId="1595637552" sldId="275"/>
            <ac:inkMk id="36" creationId="{13E4DA42-F8F7-F98F-994C-CD2FF74692A1}"/>
          </ac:inkMkLst>
        </pc:inkChg>
        <pc:inkChg chg="add mod">
          <ac:chgData name="Archana Kumari" userId="21055452aef6c85c" providerId="LiveId" clId="{10ACFDA7-BE55-4892-8C75-441121C1E899}" dt="2023-10-06T02:57:23.630" v="2772"/>
          <ac:inkMkLst>
            <pc:docMk/>
            <pc:sldMk cId="1595637552" sldId="275"/>
            <ac:inkMk id="40" creationId="{7B30CFE9-133F-85E4-86C2-BD4337699C25}"/>
          </ac:inkMkLst>
        </pc:inkChg>
        <pc:inkChg chg="add mod">
          <ac:chgData name="Archana Kumari" userId="21055452aef6c85c" providerId="LiveId" clId="{10ACFDA7-BE55-4892-8C75-441121C1E899}" dt="2023-10-06T02:57:23.630" v="2772"/>
          <ac:inkMkLst>
            <pc:docMk/>
            <pc:sldMk cId="1595637552" sldId="275"/>
            <ac:inkMk id="41" creationId="{A789FF18-B0A9-4BEA-A09C-2E64A14DBB3A}"/>
          </ac:inkMkLst>
        </pc:inkChg>
        <pc:inkChg chg="add mod">
          <ac:chgData name="Archana Kumari" userId="21055452aef6c85c" providerId="LiveId" clId="{10ACFDA7-BE55-4892-8C75-441121C1E899}" dt="2023-10-06T02:57:30.161" v="2780"/>
          <ac:inkMkLst>
            <pc:docMk/>
            <pc:sldMk cId="1595637552" sldId="275"/>
            <ac:inkMk id="43" creationId="{99D36458-77BC-4F1E-0DE1-8BB4F36E95B5}"/>
          </ac:inkMkLst>
        </pc:inkChg>
        <pc:inkChg chg="add mod">
          <ac:chgData name="Archana Kumari" userId="21055452aef6c85c" providerId="LiveId" clId="{10ACFDA7-BE55-4892-8C75-441121C1E899}" dt="2023-10-06T02:57:30.161" v="2780"/>
          <ac:inkMkLst>
            <pc:docMk/>
            <pc:sldMk cId="1595637552" sldId="275"/>
            <ac:inkMk id="44" creationId="{86FEECD2-AC42-F78E-86AE-5924942D7DA8}"/>
          </ac:inkMkLst>
        </pc:inkChg>
        <pc:inkChg chg="add mod">
          <ac:chgData name="Archana Kumari" userId="21055452aef6c85c" providerId="LiveId" clId="{10ACFDA7-BE55-4892-8C75-441121C1E899}" dt="2023-10-06T02:57:30.161" v="2780"/>
          <ac:inkMkLst>
            <pc:docMk/>
            <pc:sldMk cId="1595637552" sldId="275"/>
            <ac:inkMk id="45" creationId="{D11CBC10-97D1-ED5F-7907-C30C1BE354C3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46" creationId="{9B3214DA-D5FC-D741-B540-6693EDA97F91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47" creationId="{59162F56-FF66-8F00-C624-F6885528CE6D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48" creationId="{8F159914-E6F1-0CC4-437A-85073BA10277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49" creationId="{B716042A-3C0F-B1BA-14F9-50F0FE42EB20}"/>
          </ac:inkMkLst>
        </pc:inkChg>
        <pc:inkChg chg="add mod">
          <ac:chgData name="Archana Kumari" userId="21055452aef6c85c" providerId="LiveId" clId="{10ACFDA7-BE55-4892-8C75-441121C1E899}" dt="2023-10-06T02:57:32.119" v="2783"/>
          <ac:inkMkLst>
            <pc:docMk/>
            <pc:sldMk cId="1595637552" sldId="275"/>
            <ac:inkMk id="52" creationId="{E26D0C4E-4552-2020-A8CB-6E84FC4EB841}"/>
          </ac:inkMkLst>
        </pc:inkChg>
        <pc:inkChg chg="add mod">
          <ac:chgData name="Archana Kumari" userId="21055452aef6c85c" providerId="LiveId" clId="{10ACFDA7-BE55-4892-8C75-441121C1E899}" dt="2023-10-06T02:57:32.119" v="2783"/>
          <ac:inkMkLst>
            <pc:docMk/>
            <pc:sldMk cId="1595637552" sldId="275"/>
            <ac:inkMk id="53" creationId="{B6D749ED-F05D-A581-65E8-DD388F18DA82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55" creationId="{AE84B61B-8CB6-6E56-0129-B82F120B745D}"/>
          </ac:inkMkLst>
        </pc:inkChg>
        <pc:inkChg chg="add mod">
          <ac:chgData name="Archana Kumari" userId="21055452aef6c85c" providerId="LiveId" clId="{10ACFDA7-BE55-4892-8C75-441121C1E899}" dt="2023-10-06T02:57:34.062" v="2786"/>
          <ac:inkMkLst>
            <pc:docMk/>
            <pc:sldMk cId="1595637552" sldId="275"/>
            <ac:inkMk id="56" creationId="{B5BD7BDD-DC3D-63FF-E19D-6E3B6A51A77E}"/>
          </ac:inkMkLst>
        </pc:inkChg>
        <pc:inkChg chg="add">
          <ac:chgData name="Archana Kumari" userId="21055452aef6c85c" providerId="LiveId" clId="{10ACFDA7-BE55-4892-8C75-441121C1E899}" dt="2023-10-06T02:57:36.368" v="2787" actId="9405"/>
          <ac:inkMkLst>
            <pc:docMk/>
            <pc:sldMk cId="1595637552" sldId="275"/>
            <ac:inkMk id="58" creationId="{DC4B604E-0D88-E577-6907-BA6A90798EBD}"/>
          </ac:inkMkLst>
        </pc:inkChg>
        <pc:inkChg chg="add">
          <ac:chgData name="Archana Kumari" userId="21055452aef6c85c" providerId="LiveId" clId="{10ACFDA7-BE55-4892-8C75-441121C1E899}" dt="2023-10-06T02:57:37.237" v="2788" actId="9405"/>
          <ac:inkMkLst>
            <pc:docMk/>
            <pc:sldMk cId="1595637552" sldId="275"/>
            <ac:inkMk id="59" creationId="{E9EB3C6A-A52A-0B7D-46B9-B907828D65F0}"/>
          </ac:inkMkLst>
        </pc:inkChg>
        <pc:inkChg chg="add del">
          <ac:chgData name="Archana Kumari" userId="21055452aef6c85c" providerId="LiveId" clId="{10ACFDA7-BE55-4892-8C75-441121C1E899}" dt="2023-10-06T02:57:48.203" v="2792" actId="9405"/>
          <ac:inkMkLst>
            <pc:docMk/>
            <pc:sldMk cId="1595637552" sldId="275"/>
            <ac:inkMk id="60" creationId="{A08DDAF1-1B3F-3C23-D137-CABDB151DA9A}"/>
          </ac:inkMkLst>
        </pc:inkChg>
        <pc:inkChg chg="add del">
          <ac:chgData name="Archana Kumari" userId="21055452aef6c85c" providerId="LiveId" clId="{10ACFDA7-BE55-4892-8C75-441121C1E899}" dt="2023-10-06T02:57:47.984" v="2791" actId="9405"/>
          <ac:inkMkLst>
            <pc:docMk/>
            <pc:sldMk cId="1595637552" sldId="275"/>
            <ac:inkMk id="61" creationId="{C95B7217-0456-F468-19D3-6C9C5904A38E}"/>
          </ac:inkMkLst>
        </pc:inkChg>
        <pc:inkChg chg="add">
          <ac:chgData name="Archana Kumari" userId="21055452aef6c85c" providerId="LiveId" clId="{10ACFDA7-BE55-4892-8C75-441121C1E899}" dt="2023-10-06T02:57:53.442" v="2793" actId="9405"/>
          <ac:inkMkLst>
            <pc:docMk/>
            <pc:sldMk cId="1595637552" sldId="275"/>
            <ac:inkMk id="62" creationId="{63D40133-3263-0ADE-EA5E-F08845E30DA5}"/>
          </ac:inkMkLst>
        </pc:inkChg>
        <pc:inkChg chg="add del mod">
          <ac:chgData name="Archana Kumari" userId="21055452aef6c85c" providerId="LiveId" clId="{10ACFDA7-BE55-4892-8C75-441121C1E899}" dt="2023-10-06T02:59:18.088" v="2803" actId="9405"/>
          <ac:inkMkLst>
            <pc:docMk/>
            <pc:sldMk cId="1595637552" sldId="275"/>
            <ac:inkMk id="63" creationId="{31D5C7BC-C68D-334E-875C-22CA465E7F30}"/>
          </ac:inkMkLst>
        </pc:inkChg>
        <pc:inkChg chg="add del mod">
          <ac:chgData name="Archana Kumari" userId="21055452aef6c85c" providerId="LiveId" clId="{10ACFDA7-BE55-4892-8C75-441121C1E899}" dt="2023-10-06T02:59:17.673" v="2802" actId="9405"/>
          <ac:inkMkLst>
            <pc:docMk/>
            <pc:sldMk cId="1595637552" sldId="275"/>
            <ac:inkMk id="64" creationId="{3F21948F-7267-AAA8-0298-F6A86BD2406A}"/>
          </ac:inkMkLst>
        </pc:inkChg>
        <pc:inkChg chg="add del mod">
          <ac:chgData name="Archana Kumari" userId="21055452aef6c85c" providerId="LiveId" clId="{10ACFDA7-BE55-4892-8C75-441121C1E899}" dt="2023-10-06T02:59:17.166" v="2801" actId="9405"/>
          <ac:inkMkLst>
            <pc:docMk/>
            <pc:sldMk cId="1595637552" sldId="275"/>
            <ac:inkMk id="65" creationId="{3BF0A381-7DF4-EF52-E512-C72BAC4C9904}"/>
          </ac:inkMkLst>
        </pc:inkChg>
        <pc:inkChg chg="add del mod">
          <ac:chgData name="Archana Kumari" userId="21055452aef6c85c" providerId="LiveId" clId="{10ACFDA7-BE55-4892-8C75-441121C1E899}" dt="2023-10-06T02:59:16.928" v="2800"/>
          <ac:inkMkLst>
            <pc:docMk/>
            <pc:sldMk cId="1595637552" sldId="275"/>
            <ac:inkMk id="66" creationId="{6A474FD7-D0C8-926C-D2DC-6958B5A7AB4F}"/>
          </ac:inkMkLst>
        </pc:inkChg>
        <pc:cxnChg chg="add del mod">
          <ac:chgData name="Archana Kumari" userId="21055452aef6c85c" providerId="LiveId" clId="{10ACFDA7-BE55-4892-8C75-441121C1E899}" dt="2023-10-06T02:55:24.974" v="2723" actId="11529"/>
          <ac:cxnSpMkLst>
            <pc:docMk/>
            <pc:sldMk cId="1595637552" sldId="275"/>
            <ac:cxnSpMk id="3" creationId="{AA5FCA12-DF4A-3638-1F55-5F63640BF47B}"/>
          </ac:cxnSpMkLst>
        </pc:cxnChg>
        <pc:cxnChg chg="add mod">
          <ac:chgData name="Archana Kumari" userId="21055452aef6c85c" providerId="LiveId" clId="{10ACFDA7-BE55-4892-8C75-441121C1E899}" dt="2023-10-06T02:56:44.284" v="2740" actId="13822"/>
          <ac:cxnSpMkLst>
            <pc:docMk/>
            <pc:sldMk cId="1595637552" sldId="275"/>
            <ac:cxnSpMk id="7" creationId="{F88ADF94-DF33-71C4-DB47-22B13D001F3A}"/>
          </ac:cxnSpMkLst>
        </pc:cxnChg>
        <pc:cxnChg chg="add mod">
          <ac:chgData name="Archana Kumari" userId="21055452aef6c85c" providerId="LiveId" clId="{10ACFDA7-BE55-4892-8C75-441121C1E899}" dt="2023-10-06T02:56:49.433" v="2742" actId="13822"/>
          <ac:cxnSpMkLst>
            <pc:docMk/>
            <pc:sldMk cId="1595637552" sldId="275"/>
            <ac:cxnSpMk id="9" creationId="{849E3A33-FBBB-5082-F79D-1CCC94A521B7}"/>
          </ac:cxnSpMkLst>
        </pc:cxnChg>
        <pc:cxnChg chg="add mod">
          <ac:chgData name="Archana Kumari" userId="21055452aef6c85c" providerId="LiveId" clId="{10ACFDA7-BE55-4892-8C75-441121C1E899}" dt="2023-10-06T02:59:50.426" v="2810" actId="1076"/>
          <ac:cxnSpMkLst>
            <pc:docMk/>
            <pc:sldMk cId="1595637552" sldId="275"/>
            <ac:cxnSpMk id="69" creationId="{1A5F3532-5861-3968-92CB-F6F0AC4A7AD7}"/>
          </ac:cxnSpMkLst>
        </pc:cxnChg>
        <pc:cxnChg chg="add mod">
          <ac:chgData name="Archana Kumari" userId="21055452aef6c85c" providerId="LiveId" clId="{10ACFDA7-BE55-4892-8C75-441121C1E899}" dt="2023-10-06T02:59:40.076" v="2807" actId="14100"/>
          <ac:cxnSpMkLst>
            <pc:docMk/>
            <pc:sldMk cId="1595637552" sldId="275"/>
            <ac:cxnSpMk id="70" creationId="{1D1D545D-4519-FE52-95AC-75637504FFDD}"/>
          </ac:cxnSpMkLst>
        </pc:cxnChg>
      </pc:sldChg>
      <pc:sldChg chg="add del">
        <pc:chgData name="Archana Kumari" userId="21055452aef6c85c" providerId="LiveId" clId="{10ACFDA7-BE55-4892-8C75-441121C1E899}" dt="2023-10-06T03:05:51.359" v="2937" actId="2696"/>
        <pc:sldMkLst>
          <pc:docMk/>
          <pc:sldMk cId="653721711" sldId="276"/>
        </pc:sldMkLst>
      </pc:sldChg>
      <pc:sldChg chg="modSp add mod ord">
        <pc:chgData name="Archana Kumari" userId="21055452aef6c85c" providerId="LiveId" clId="{10ACFDA7-BE55-4892-8C75-441121C1E899}" dt="2023-10-06T04:22:26.526" v="3292" actId="20577"/>
        <pc:sldMkLst>
          <pc:docMk/>
          <pc:sldMk cId="3045314753" sldId="276"/>
        </pc:sldMkLst>
        <pc:spChg chg="mod">
          <ac:chgData name="Archana Kumari" userId="21055452aef6c85c" providerId="LiveId" clId="{10ACFDA7-BE55-4892-8C75-441121C1E899}" dt="2023-10-06T04:22:26.526" v="3292" actId="20577"/>
          <ac:spMkLst>
            <pc:docMk/>
            <pc:sldMk cId="3045314753" sldId="276"/>
            <ac:spMk id="4" creationId="{BD0B983C-F1BB-2ED6-BE2A-CB2007015728}"/>
          </ac:spMkLst>
        </pc:spChg>
        <pc:spChg chg="mod">
          <ac:chgData name="Archana Kumari" userId="21055452aef6c85c" providerId="LiveId" clId="{10ACFDA7-BE55-4892-8C75-441121C1E899}" dt="2023-10-06T03:06:58.230" v="2946" actId="14100"/>
          <ac:spMkLst>
            <pc:docMk/>
            <pc:sldMk cId="3045314753" sldId="276"/>
            <ac:spMk id="5" creationId="{1A1DC416-BECE-EA6B-A654-E1B1F5B32C56}"/>
          </ac:spMkLst>
        </pc:spChg>
      </pc:sldChg>
    </pc:docChg>
  </pc:docChgLst>
  <pc:docChgLst>
    <pc:chgData name="Shwashwat Das" userId="4560d2d585ecd8aa" providerId="LiveId" clId="{CF95475D-6C5A-468D-8A07-F702534A91A4}"/>
    <pc:docChg chg="undo redo custSel addSld delSld modSld sldOrd">
      <pc:chgData name="Shwashwat Das" userId="4560d2d585ecd8aa" providerId="LiveId" clId="{CF95475D-6C5A-468D-8A07-F702534A91A4}" dt="2023-10-29T09:27:49.747" v="8393" actId="20577"/>
      <pc:docMkLst>
        <pc:docMk/>
      </pc:docMkLst>
      <pc:sldChg chg="modSp mod">
        <pc:chgData name="Shwashwat Das" userId="4560d2d585ecd8aa" providerId="LiveId" clId="{CF95475D-6C5A-468D-8A07-F702534A91A4}" dt="2023-10-29T09:27:49.747" v="8393" actId="20577"/>
        <pc:sldMkLst>
          <pc:docMk/>
          <pc:sldMk cId="4242722232" sldId="256"/>
        </pc:sldMkLst>
        <pc:spChg chg="mod">
          <ac:chgData name="Shwashwat Das" userId="4560d2d585ecd8aa" providerId="LiveId" clId="{CF95475D-6C5A-468D-8A07-F702534A91A4}" dt="2023-10-14T15:20:21.474" v="427" actId="122"/>
          <ac:spMkLst>
            <pc:docMk/>
            <pc:sldMk cId="4242722232" sldId="256"/>
            <ac:spMk id="15" creationId="{B6F6CB76-CD0C-F734-3FDA-9155A7415A00}"/>
          </ac:spMkLst>
        </pc:spChg>
        <pc:spChg chg="mod">
          <ac:chgData name="Shwashwat Das" userId="4560d2d585ecd8aa" providerId="LiveId" clId="{CF95475D-6C5A-468D-8A07-F702534A91A4}" dt="2023-10-29T09:27:49.747" v="8393" actId="20577"/>
          <ac:spMkLst>
            <pc:docMk/>
            <pc:sldMk cId="4242722232" sldId="256"/>
            <ac:spMk id="17" creationId="{62CCD06E-EFC9-6ED7-5E4A-72FEBE2FD84F}"/>
          </ac:spMkLst>
        </pc:spChg>
      </pc:sldChg>
      <pc:sldChg chg="modSp mod">
        <pc:chgData name="Shwashwat Das" userId="4560d2d585ecd8aa" providerId="LiveId" clId="{CF95475D-6C5A-468D-8A07-F702534A91A4}" dt="2023-10-18T01:45:12.445" v="7503" actId="20577"/>
        <pc:sldMkLst>
          <pc:docMk/>
          <pc:sldMk cId="2715258040" sldId="257"/>
        </pc:sldMkLst>
        <pc:spChg chg="mod">
          <ac:chgData name="Shwashwat Das" userId="4560d2d585ecd8aa" providerId="LiveId" clId="{CF95475D-6C5A-468D-8A07-F702534A91A4}" dt="2023-10-18T01:45:12.445" v="7503" actId="20577"/>
          <ac:spMkLst>
            <pc:docMk/>
            <pc:sldMk cId="2715258040" sldId="257"/>
            <ac:spMk id="2" creationId="{589B7164-36B3-CEAC-73B6-D1610F04B121}"/>
          </ac:spMkLst>
        </pc:spChg>
        <pc:spChg chg="mod">
          <ac:chgData name="Shwashwat Das" userId="4560d2d585ecd8aa" providerId="LiveId" clId="{CF95475D-6C5A-468D-8A07-F702534A91A4}" dt="2023-10-18T01:45:05.233" v="7495" actId="20577"/>
          <ac:spMkLst>
            <pc:docMk/>
            <pc:sldMk cId="2715258040" sldId="257"/>
            <ac:spMk id="3" creationId="{9C67291C-39F8-24EB-6D5F-138873889146}"/>
          </ac:spMkLst>
        </pc:spChg>
      </pc:sldChg>
      <pc:sldChg chg="modSp mod">
        <pc:chgData name="Shwashwat Das" userId="4560d2d585ecd8aa" providerId="LiveId" clId="{CF95475D-6C5A-468D-8A07-F702534A91A4}" dt="2023-10-18T02:22:59.466" v="8367"/>
        <pc:sldMkLst>
          <pc:docMk/>
          <pc:sldMk cId="1247544313" sldId="264"/>
        </pc:sldMkLst>
        <pc:spChg chg="mod">
          <ac:chgData name="Shwashwat Das" userId="4560d2d585ecd8aa" providerId="LiveId" clId="{CF95475D-6C5A-468D-8A07-F702534A91A4}" dt="2023-10-18T02:22:59.466" v="8367"/>
          <ac:spMkLst>
            <pc:docMk/>
            <pc:sldMk cId="1247544313" sldId="264"/>
            <ac:spMk id="3" creationId="{FFC6F3A8-D72C-38CB-E9E2-2B7EC69840B9}"/>
          </ac:spMkLst>
        </pc:spChg>
      </pc:sldChg>
      <pc:sldChg chg="addSp delSp modSp mod">
        <pc:chgData name="Shwashwat Das" userId="4560d2d585ecd8aa" providerId="LiveId" clId="{CF95475D-6C5A-468D-8A07-F702534A91A4}" dt="2023-10-17T16:36:58.538" v="5755" actId="14100"/>
        <pc:sldMkLst>
          <pc:docMk/>
          <pc:sldMk cId="672196714" sldId="269"/>
        </pc:sldMkLst>
        <pc:spChg chg="add del">
          <ac:chgData name="Shwashwat Das" userId="4560d2d585ecd8aa" providerId="LiveId" clId="{CF95475D-6C5A-468D-8A07-F702534A91A4}" dt="2023-10-06T16:13:28.259" v="424" actId="22"/>
          <ac:spMkLst>
            <pc:docMk/>
            <pc:sldMk cId="672196714" sldId="269"/>
            <ac:spMk id="3" creationId="{DE3B5B60-CFEC-BED7-F287-00FAFBE01A93}"/>
          </ac:spMkLst>
        </pc:spChg>
        <pc:spChg chg="mod">
          <ac:chgData name="Shwashwat Das" userId="4560d2d585ecd8aa" providerId="LiveId" clId="{CF95475D-6C5A-468D-8A07-F702534A91A4}" dt="2023-10-17T16:36:58.538" v="5755" actId="14100"/>
          <ac:spMkLst>
            <pc:docMk/>
            <pc:sldMk cId="672196714" sldId="269"/>
            <ac:spMk id="4" creationId="{BD0B983C-F1BB-2ED6-BE2A-CB2007015728}"/>
          </ac:spMkLst>
        </pc:spChg>
        <pc:spChg chg="mod">
          <ac:chgData name="Shwashwat Das" userId="4560d2d585ecd8aa" providerId="LiveId" clId="{CF95475D-6C5A-468D-8A07-F702534A91A4}" dt="2023-10-17T14:36:12.991" v="4012" actId="14100"/>
          <ac:spMkLst>
            <pc:docMk/>
            <pc:sldMk cId="672196714" sldId="269"/>
            <ac:spMk id="5" creationId="{1A1DC416-BECE-EA6B-A654-E1B1F5B32C56}"/>
          </ac:spMkLst>
        </pc:spChg>
        <pc:picChg chg="add del mod">
          <ac:chgData name="Shwashwat Das" userId="4560d2d585ecd8aa" providerId="LiveId" clId="{CF95475D-6C5A-468D-8A07-F702534A91A4}" dt="2023-10-17T16:36:56.850" v="5752" actId="22"/>
          <ac:picMkLst>
            <pc:docMk/>
            <pc:sldMk cId="672196714" sldId="269"/>
            <ac:picMk id="6" creationId="{1708ECC2-841E-0DF0-3591-D9CFE0CA5A5A}"/>
          </ac:picMkLst>
        </pc:picChg>
      </pc:sldChg>
      <pc:sldChg chg="modSp mod modNotesTx">
        <pc:chgData name="Shwashwat Das" userId="4560d2d585ecd8aa" providerId="LiveId" clId="{CF95475D-6C5A-468D-8A07-F702534A91A4}" dt="2023-10-25T17:32:41.005" v="8391" actId="20577"/>
        <pc:sldMkLst>
          <pc:docMk/>
          <pc:sldMk cId="2878658318" sldId="270"/>
        </pc:sldMkLst>
        <pc:spChg chg="mod">
          <ac:chgData name="Shwashwat Das" userId="4560d2d585ecd8aa" providerId="LiveId" clId="{CF95475D-6C5A-468D-8A07-F702534A91A4}" dt="2023-10-25T17:32:41.005" v="8391" actId="20577"/>
          <ac:spMkLst>
            <pc:docMk/>
            <pc:sldMk cId="2878658318" sldId="270"/>
            <ac:spMk id="4" creationId="{BD0B983C-F1BB-2ED6-BE2A-CB2007015728}"/>
          </ac:spMkLst>
        </pc:spChg>
        <pc:spChg chg="mod">
          <ac:chgData name="Shwashwat Das" userId="4560d2d585ecd8aa" providerId="LiveId" clId="{CF95475D-6C5A-468D-8A07-F702534A91A4}" dt="2023-10-17T15:20:11.477" v="5351" actId="1076"/>
          <ac:spMkLst>
            <pc:docMk/>
            <pc:sldMk cId="2878658318" sldId="270"/>
            <ac:spMk id="5" creationId="{1A1DC416-BECE-EA6B-A654-E1B1F5B32C56}"/>
          </ac:spMkLst>
        </pc:spChg>
      </pc:sldChg>
      <pc:sldChg chg="modSp mod modNotesTx">
        <pc:chgData name="Shwashwat Das" userId="4560d2d585ecd8aa" providerId="LiveId" clId="{CF95475D-6C5A-468D-8A07-F702534A91A4}" dt="2023-10-17T15:22:29.154" v="5352" actId="1076"/>
        <pc:sldMkLst>
          <pc:docMk/>
          <pc:sldMk cId="3906118812" sldId="271"/>
        </pc:sldMkLst>
        <pc:spChg chg="mod">
          <ac:chgData name="Shwashwat Das" userId="4560d2d585ecd8aa" providerId="LiveId" clId="{CF95475D-6C5A-468D-8A07-F702534A91A4}" dt="2023-10-17T14:25:12.677" v="3649" actId="403"/>
          <ac:spMkLst>
            <pc:docMk/>
            <pc:sldMk cId="3906118812" sldId="271"/>
            <ac:spMk id="4" creationId="{BD0B983C-F1BB-2ED6-BE2A-CB2007015728}"/>
          </ac:spMkLst>
        </pc:spChg>
        <pc:spChg chg="mod">
          <ac:chgData name="Shwashwat Das" userId="4560d2d585ecd8aa" providerId="LiveId" clId="{CF95475D-6C5A-468D-8A07-F702534A91A4}" dt="2023-10-17T15:22:29.154" v="5352" actId="1076"/>
          <ac:spMkLst>
            <pc:docMk/>
            <pc:sldMk cId="3906118812" sldId="271"/>
            <ac:spMk id="5" creationId="{1A1DC416-BECE-EA6B-A654-E1B1F5B32C56}"/>
          </ac:spMkLst>
        </pc:spChg>
      </pc:sldChg>
      <pc:sldChg chg="modSp mod">
        <pc:chgData name="Shwashwat Das" userId="4560d2d585ecd8aa" providerId="LiveId" clId="{CF95475D-6C5A-468D-8A07-F702534A91A4}" dt="2023-10-15T18:01:22.135" v="3549" actId="20577"/>
        <pc:sldMkLst>
          <pc:docMk/>
          <pc:sldMk cId="355648321" sldId="273"/>
        </pc:sldMkLst>
        <pc:spChg chg="mod">
          <ac:chgData name="Shwashwat Das" userId="4560d2d585ecd8aa" providerId="LiveId" clId="{CF95475D-6C5A-468D-8A07-F702534A91A4}" dt="2023-10-15T18:01:22.135" v="3549" actId="20577"/>
          <ac:spMkLst>
            <pc:docMk/>
            <pc:sldMk cId="355648321" sldId="273"/>
            <ac:spMk id="4" creationId="{BD0B983C-F1BB-2ED6-BE2A-CB2007015728}"/>
          </ac:spMkLst>
        </pc:spChg>
      </pc:sldChg>
      <pc:sldChg chg="modSp mod">
        <pc:chgData name="Shwashwat Das" userId="4560d2d585ecd8aa" providerId="LiveId" clId="{CF95475D-6C5A-468D-8A07-F702534A91A4}" dt="2023-10-18T02:00:52.920" v="7625" actId="1076"/>
        <pc:sldMkLst>
          <pc:docMk/>
          <pc:sldMk cId="163740233" sldId="274"/>
        </pc:sldMkLst>
        <pc:spChg chg="mod">
          <ac:chgData name="Shwashwat Das" userId="4560d2d585ecd8aa" providerId="LiveId" clId="{CF95475D-6C5A-468D-8A07-F702534A91A4}" dt="2023-10-18T02:00:52.920" v="7625" actId="1076"/>
          <ac:spMkLst>
            <pc:docMk/>
            <pc:sldMk cId="163740233" sldId="274"/>
            <ac:spMk id="9" creationId="{6C1CB36B-3C86-D62A-F3DB-8BF5EA2D515D}"/>
          </ac:spMkLst>
        </pc:spChg>
        <pc:spChg chg="mod">
          <ac:chgData name="Shwashwat Das" userId="4560d2d585ecd8aa" providerId="LiveId" clId="{CF95475D-6C5A-468D-8A07-F702534A91A4}" dt="2023-10-18T01:57:20.338" v="7616" actId="20577"/>
          <ac:spMkLst>
            <pc:docMk/>
            <pc:sldMk cId="163740233" sldId="274"/>
            <ac:spMk id="146" creationId="{368E7063-03DF-C4FC-4CCA-A5B5AA64BCF9}"/>
          </ac:spMkLst>
        </pc:spChg>
      </pc:sldChg>
      <pc:sldChg chg="modSp mod">
        <pc:chgData name="Shwashwat Das" userId="4560d2d585ecd8aa" providerId="LiveId" clId="{CF95475D-6C5A-468D-8A07-F702534A91A4}" dt="2023-10-18T02:00:29.784" v="7623" actId="20577"/>
        <pc:sldMkLst>
          <pc:docMk/>
          <pc:sldMk cId="1595637552" sldId="275"/>
        </pc:sldMkLst>
        <pc:spChg chg="mod">
          <ac:chgData name="Shwashwat Das" userId="4560d2d585ecd8aa" providerId="LiveId" clId="{CF95475D-6C5A-468D-8A07-F702534A91A4}" dt="2023-10-18T02:00:29.784" v="7623" actId="20577"/>
          <ac:spMkLst>
            <pc:docMk/>
            <pc:sldMk cId="1595637552" sldId="275"/>
            <ac:spMk id="4" creationId="{BD0B983C-F1BB-2ED6-BE2A-CB2007015728}"/>
          </ac:spMkLst>
        </pc:spChg>
        <pc:spChg chg="mod">
          <ac:chgData name="Shwashwat Das" userId="4560d2d585ecd8aa" providerId="LiveId" clId="{CF95475D-6C5A-468D-8A07-F702534A91A4}" dt="2023-10-18T01:57:25.324" v="7618" actId="20577"/>
          <ac:spMkLst>
            <pc:docMk/>
            <pc:sldMk cId="1595637552" sldId="275"/>
            <ac:spMk id="75" creationId="{3ABE51ED-8B65-84FA-06C1-20306C82F385}"/>
          </ac:spMkLst>
        </pc:spChg>
      </pc:sldChg>
      <pc:sldChg chg="addSp delSp modSp mod">
        <pc:chgData name="Shwashwat Das" userId="4560d2d585ecd8aa" providerId="LiveId" clId="{CF95475D-6C5A-468D-8A07-F702534A91A4}" dt="2023-10-18T02:02:19.353" v="7702" actId="122"/>
        <pc:sldMkLst>
          <pc:docMk/>
          <pc:sldMk cId="3045314753" sldId="276"/>
        </pc:sldMkLst>
        <pc:spChg chg="mod">
          <ac:chgData name="Shwashwat Das" userId="4560d2d585ecd8aa" providerId="LiveId" clId="{CF95475D-6C5A-468D-8A07-F702534A91A4}" dt="2023-10-18T02:01:24.532" v="7627" actId="14100"/>
          <ac:spMkLst>
            <pc:docMk/>
            <pc:sldMk cId="3045314753" sldId="276"/>
            <ac:spMk id="4" creationId="{BD0B983C-F1BB-2ED6-BE2A-CB2007015728}"/>
          </ac:spMkLst>
        </pc:spChg>
        <pc:spChg chg="add del mod">
          <ac:chgData name="Shwashwat Das" userId="4560d2d585ecd8aa" providerId="LiveId" clId="{CF95475D-6C5A-468D-8A07-F702534A91A4}" dt="2023-10-18T02:02:03.895" v="7695"/>
          <ac:spMkLst>
            <pc:docMk/>
            <pc:sldMk cId="3045314753" sldId="276"/>
            <ac:spMk id="43" creationId="{41EB4FB9-E2B1-7090-CF3E-249B9E10B0F5}"/>
          </ac:spMkLst>
        </pc:spChg>
        <pc:spChg chg="add mod">
          <ac:chgData name="Shwashwat Das" userId="4560d2d585ecd8aa" providerId="LiveId" clId="{CF95475D-6C5A-468D-8A07-F702534A91A4}" dt="2023-10-18T02:02:19.353" v="7702" actId="122"/>
          <ac:spMkLst>
            <pc:docMk/>
            <pc:sldMk cId="3045314753" sldId="276"/>
            <ac:spMk id="44" creationId="{9FB5D82B-8B0F-178C-56D6-DD096934F4ED}"/>
          </ac:spMkLst>
        </pc:spChg>
        <pc:grpChg chg="add mod">
          <ac:chgData name="Shwashwat Das" userId="4560d2d585ecd8aa" providerId="LiveId" clId="{CF95475D-6C5A-468D-8A07-F702534A91A4}" dt="2023-10-18T02:01:43.758" v="7691" actId="1036"/>
          <ac:grpSpMkLst>
            <pc:docMk/>
            <pc:sldMk cId="3045314753" sldId="276"/>
            <ac:grpSpMk id="24" creationId="{20537036-A2AF-F0CF-7146-0BA080592078}"/>
          </ac:grpSpMkLst>
        </pc:grp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7" creationId="{5A81F203-79D4-3721-EAA6-B72AE8A4822B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8" creationId="{53BD1722-ED94-3085-47ED-1DE433306A4D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9" creationId="{578A64B6-FD43-0F77-1561-7AB3D55A5D51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0" creationId="{D4C5C611-CE8C-8A04-D397-B668AE0C81B5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1" creationId="{9BF31100-BD66-9AEE-9441-CCF624D9CA8E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2" creationId="{B471CB5A-22F9-ADF2-D005-375C05D7AB76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3" creationId="{B3068497-8940-D3A9-A8AC-7A99014751D0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4" creationId="{60AA8011-6094-A59C-06FA-4A2E4A9CCC98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5" creationId="{3210FAE1-1F36-FE0C-9611-E94869B03789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6" creationId="{41C733FC-23F4-2AE0-4703-55C9AE3BAC0E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7" creationId="{94F391F6-E1C0-E514-2C02-9B92925DA11E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8" creationId="{97F02022-7DFA-2F4D-8849-C95A42516164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19" creationId="{AA70093A-C62E-E0A3-5C82-F4B4D0403B73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20" creationId="{845EF9EA-8E32-A440-4B42-57BD7C3DD4D6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21" creationId="{1F46F8CF-90DB-5EA7-0704-2988BCD1CAC4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22" creationId="{671BFB24-23E4-56CC-69A8-029929726161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23" creationId="{3550E38D-47DE-7085-0DAB-B32462C4CD73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25" creationId="{64199508-D4CA-3733-4954-0376FE3D3A23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26" creationId="{F95AB310-F697-C9B3-F490-A61F86FF1BB6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27" creationId="{4A26F2B8-937A-4AB1-E673-39107FA8D963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28" creationId="{A78B7F01-DF82-CE1C-2F5F-254DE0988E8F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29" creationId="{E27A29A5-D807-C414-82BC-F4374AA7DF81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0" creationId="{DD6F32CF-EB09-4808-3798-6E2A3A348861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1" creationId="{30A46CD1-22F5-6D2E-72BF-19C8AEA3171D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2" creationId="{2A63326C-F233-BC10-E6BC-906869C876B9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3" creationId="{08917FDE-F7CB-AAD3-0309-6CFF9E330DE1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4" creationId="{5C893892-2816-933C-28DD-E3872EA4E3C3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5" creationId="{A6325A9A-4529-D181-15A4-20AE8D187F13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6" creationId="{A5B71898-E67A-5B5B-D104-8E20C51E5545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7" creationId="{DCF0E1F6-176E-0DB7-497C-85087A8AFAE2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8" creationId="{CC57B4D0-FEE9-8915-83ED-B22FEADEB237}"/>
          </ac:inkMkLst>
        </pc:inkChg>
        <pc:inkChg chg="mod">
          <ac:chgData name="Shwashwat Das" userId="4560d2d585ecd8aa" providerId="LiveId" clId="{CF95475D-6C5A-468D-8A07-F702534A91A4}" dt="2023-10-18T02:01:26.312" v="7628"/>
          <ac:inkMkLst>
            <pc:docMk/>
            <pc:sldMk cId="3045314753" sldId="276"/>
            <ac:inkMk id="39" creationId="{D80CF02C-D9CC-A623-22FB-720BDACB9AA8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40" creationId="{487D6B21-997A-FC5D-6514-8A463B977F6E}"/>
          </ac:inkMkLst>
        </pc:inkChg>
        <pc:inkChg chg="add mod">
          <ac:chgData name="Shwashwat Das" userId="4560d2d585ecd8aa" providerId="LiveId" clId="{CF95475D-6C5A-468D-8A07-F702534A91A4}" dt="2023-10-18T02:01:43.758" v="7691" actId="1036"/>
          <ac:inkMkLst>
            <pc:docMk/>
            <pc:sldMk cId="3045314753" sldId="276"/>
            <ac:inkMk id="41" creationId="{AC0DDA34-256B-2CA1-274D-7F0CBCC9D41C}"/>
          </ac:inkMkLst>
        </pc:inkChg>
        <pc:cxnChg chg="add mod">
          <ac:chgData name="Shwashwat Das" userId="4560d2d585ecd8aa" providerId="LiveId" clId="{CF95475D-6C5A-468D-8A07-F702534A91A4}" dt="2023-10-18T02:01:54.964" v="7692" actId="14100"/>
          <ac:cxnSpMkLst>
            <pc:docMk/>
            <pc:sldMk cId="3045314753" sldId="276"/>
            <ac:cxnSpMk id="3" creationId="{406055E5-BCDE-F901-0CF1-07D55FA35580}"/>
          </ac:cxnSpMkLst>
        </pc:cxnChg>
        <pc:cxnChg chg="add mod">
          <ac:chgData name="Shwashwat Das" userId="4560d2d585ecd8aa" providerId="LiveId" clId="{CF95475D-6C5A-468D-8A07-F702534A91A4}" dt="2023-10-18T02:01:43.758" v="7691" actId="1036"/>
          <ac:cxnSpMkLst>
            <pc:docMk/>
            <pc:sldMk cId="3045314753" sldId="276"/>
            <ac:cxnSpMk id="6" creationId="{34286B6B-8BEF-BF26-A798-B9B23D22E331}"/>
          </ac:cxnSpMkLst>
        </pc:cxnChg>
      </pc:sldChg>
      <pc:sldChg chg="modSp new mod ord modNotesTx">
        <pc:chgData name="Shwashwat Das" userId="4560d2d585ecd8aa" providerId="LiveId" clId="{CF95475D-6C5A-468D-8A07-F702534A91A4}" dt="2023-10-17T14:27:13.852" v="3702" actId="1076"/>
        <pc:sldMkLst>
          <pc:docMk/>
          <pc:sldMk cId="666981555" sldId="277"/>
        </pc:sldMkLst>
        <pc:spChg chg="mod">
          <ac:chgData name="Shwashwat Das" userId="4560d2d585ecd8aa" providerId="LiveId" clId="{CF95475D-6C5A-468D-8A07-F702534A91A4}" dt="2023-10-17T14:27:13.852" v="3702" actId="1076"/>
          <ac:spMkLst>
            <pc:docMk/>
            <pc:sldMk cId="666981555" sldId="277"/>
            <ac:spMk id="2" creationId="{8A7DDB50-3FD2-E211-6871-098B04AD2DF4}"/>
          </ac:spMkLst>
        </pc:spChg>
        <pc:spChg chg="mod">
          <ac:chgData name="Shwashwat Das" userId="4560d2d585ecd8aa" providerId="LiveId" clId="{CF95475D-6C5A-468D-8A07-F702534A91A4}" dt="2023-10-17T14:27:09.422" v="3701" actId="1076"/>
          <ac:spMkLst>
            <pc:docMk/>
            <pc:sldMk cId="666981555" sldId="277"/>
            <ac:spMk id="3" creationId="{3C752EA8-4EB7-8E3A-7172-3E242F9B6EB4}"/>
          </ac:spMkLst>
        </pc:spChg>
      </pc:sldChg>
      <pc:sldChg chg="addSp modSp new mod modNotesTx">
        <pc:chgData name="Shwashwat Das" userId="4560d2d585ecd8aa" providerId="LiveId" clId="{CF95475D-6C5A-468D-8A07-F702534A91A4}" dt="2023-10-18T02:04:55.620" v="7838" actId="14100"/>
        <pc:sldMkLst>
          <pc:docMk/>
          <pc:sldMk cId="1200134060" sldId="278"/>
        </pc:sldMkLst>
        <pc:spChg chg="mod">
          <ac:chgData name="Shwashwat Das" userId="4560d2d585ecd8aa" providerId="LiveId" clId="{CF95475D-6C5A-468D-8A07-F702534A91A4}" dt="2023-10-17T14:57:24.418" v="4553" actId="1036"/>
          <ac:spMkLst>
            <pc:docMk/>
            <pc:sldMk cId="1200134060" sldId="278"/>
            <ac:spMk id="2" creationId="{1D7B090B-DD2E-8819-F7CE-4B40DDBCACF7}"/>
          </ac:spMkLst>
        </pc:spChg>
        <pc:spChg chg="mod">
          <ac:chgData name="Shwashwat Das" userId="4560d2d585ecd8aa" providerId="LiveId" clId="{CF95475D-6C5A-468D-8A07-F702534A91A4}" dt="2023-10-18T02:04:55.620" v="7838" actId="14100"/>
          <ac:spMkLst>
            <pc:docMk/>
            <pc:sldMk cId="1200134060" sldId="278"/>
            <ac:spMk id="3" creationId="{03339658-4AF8-85D7-D00B-04B62766E017}"/>
          </ac:spMkLst>
        </pc:spChg>
        <pc:spChg chg="add mod">
          <ac:chgData name="Shwashwat Das" userId="4560d2d585ecd8aa" providerId="LiveId" clId="{CF95475D-6C5A-468D-8A07-F702534A91A4}" dt="2023-10-18T01:57:00.834" v="7610" actId="20577"/>
          <ac:spMkLst>
            <pc:docMk/>
            <pc:sldMk cId="1200134060" sldId="278"/>
            <ac:spMk id="7" creationId="{3C96E239-8ABA-D964-D2C5-0487B5577B46}"/>
          </ac:spMkLst>
        </pc:spChg>
        <pc:spChg chg="add mod">
          <ac:chgData name="Shwashwat Das" userId="4560d2d585ecd8aa" providerId="LiveId" clId="{CF95475D-6C5A-468D-8A07-F702534A91A4}" dt="2023-10-17T15:14:24.511" v="5112" actId="20577"/>
          <ac:spMkLst>
            <pc:docMk/>
            <pc:sldMk cId="1200134060" sldId="278"/>
            <ac:spMk id="8" creationId="{95490676-AC48-11F5-15E9-9ECD953A130C}"/>
          </ac:spMkLst>
        </pc:spChg>
        <pc:picChg chg="add mod">
          <ac:chgData name="Shwashwat Das" userId="4560d2d585ecd8aa" providerId="LiveId" clId="{CF95475D-6C5A-468D-8A07-F702534A91A4}" dt="2023-10-17T15:12:38.138" v="5052" actId="1076"/>
          <ac:picMkLst>
            <pc:docMk/>
            <pc:sldMk cId="1200134060" sldId="278"/>
            <ac:picMk id="6" creationId="{3010C113-867B-AD60-263E-FDECE48396AD}"/>
          </ac:picMkLst>
        </pc:picChg>
      </pc:sldChg>
      <pc:sldChg chg="modSp new mod">
        <pc:chgData name="Shwashwat Das" userId="4560d2d585ecd8aa" providerId="LiveId" clId="{CF95475D-6C5A-468D-8A07-F702534A91A4}" dt="2023-10-17T15:43:20.471" v="5741" actId="20577"/>
        <pc:sldMkLst>
          <pc:docMk/>
          <pc:sldMk cId="3107752569" sldId="279"/>
        </pc:sldMkLst>
        <pc:spChg chg="mod">
          <ac:chgData name="Shwashwat Das" userId="4560d2d585ecd8aa" providerId="LiveId" clId="{CF95475D-6C5A-468D-8A07-F702534A91A4}" dt="2023-10-16T18:10:32.551" v="3625" actId="20577"/>
          <ac:spMkLst>
            <pc:docMk/>
            <pc:sldMk cId="3107752569" sldId="279"/>
            <ac:spMk id="2" creationId="{D3781E9C-5C87-B0F4-134D-A15BC4A437C5}"/>
          </ac:spMkLst>
        </pc:spChg>
        <pc:spChg chg="mod">
          <ac:chgData name="Shwashwat Das" userId="4560d2d585ecd8aa" providerId="LiveId" clId="{CF95475D-6C5A-468D-8A07-F702534A91A4}" dt="2023-10-17T15:43:20.471" v="5741" actId="20577"/>
          <ac:spMkLst>
            <pc:docMk/>
            <pc:sldMk cId="3107752569" sldId="279"/>
            <ac:spMk id="3" creationId="{D45A4B63-2D61-5F20-F222-A2A7E72296E0}"/>
          </ac:spMkLst>
        </pc:spChg>
      </pc:sldChg>
      <pc:sldChg chg="modSp new del mod">
        <pc:chgData name="Shwashwat Das" userId="4560d2d585ecd8aa" providerId="LiveId" clId="{CF95475D-6C5A-468D-8A07-F702534A91A4}" dt="2023-10-17T17:26:40.788" v="6838" actId="47"/>
        <pc:sldMkLst>
          <pc:docMk/>
          <pc:sldMk cId="4208419847" sldId="280"/>
        </pc:sldMkLst>
        <pc:spChg chg="mod">
          <ac:chgData name="Shwashwat Das" userId="4560d2d585ecd8aa" providerId="LiveId" clId="{CF95475D-6C5A-468D-8A07-F702534A91A4}" dt="2023-10-17T15:39:57.684" v="5631" actId="27636"/>
          <ac:spMkLst>
            <pc:docMk/>
            <pc:sldMk cId="4208419847" sldId="280"/>
            <ac:spMk id="2" creationId="{87F67EE6-D0DA-3CE8-1459-6A237946C7CF}"/>
          </ac:spMkLst>
        </pc:spChg>
        <pc:spChg chg="mod">
          <ac:chgData name="Shwashwat Das" userId="4560d2d585ecd8aa" providerId="LiveId" clId="{CF95475D-6C5A-468D-8A07-F702534A91A4}" dt="2023-10-17T15:40:01.808" v="5632" actId="14100"/>
          <ac:spMkLst>
            <pc:docMk/>
            <pc:sldMk cId="4208419847" sldId="280"/>
            <ac:spMk id="3" creationId="{A5614E10-BF09-3ACF-C14E-EAE16575D8CA}"/>
          </ac:spMkLst>
        </pc:spChg>
      </pc:sldChg>
      <pc:sldChg chg="addSp delSp modSp new mod">
        <pc:chgData name="Shwashwat Das" userId="4560d2d585ecd8aa" providerId="LiveId" clId="{CF95475D-6C5A-468D-8A07-F702534A91A4}" dt="2023-10-18T01:53:59.501" v="7569" actId="20577"/>
        <pc:sldMkLst>
          <pc:docMk/>
          <pc:sldMk cId="3397083269" sldId="281"/>
        </pc:sldMkLst>
        <pc:spChg chg="mod">
          <ac:chgData name="Shwashwat Das" userId="4560d2d585ecd8aa" providerId="LiveId" clId="{CF95475D-6C5A-468D-8A07-F702534A91A4}" dt="2023-10-17T16:37:50.556" v="5804" actId="20577"/>
          <ac:spMkLst>
            <pc:docMk/>
            <pc:sldMk cId="3397083269" sldId="281"/>
            <ac:spMk id="2" creationId="{A6014705-7589-EB46-B1BF-E8494AD225AC}"/>
          </ac:spMkLst>
        </pc:spChg>
        <pc:spChg chg="mod">
          <ac:chgData name="Shwashwat Das" userId="4560d2d585ecd8aa" providerId="LiveId" clId="{CF95475D-6C5A-468D-8A07-F702534A91A4}" dt="2023-10-18T01:53:59.501" v="7569" actId="20577"/>
          <ac:spMkLst>
            <pc:docMk/>
            <pc:sldMk cId="3397083269" sldId="281"/>
            <ac:spMk id="3" creationId="{58399CD9-0063-2F20-F37D-42CF4253ABDD}"/>
          </ac:spMkLst>
        </pc:spChg>
        <pc:picChg chg="add del">
          <ac:chgData name="Shwashwat Das" userId="4560d2d585ecd8aa" providerId="LiveId" clId="{CF95475D-6C5A-468D-8A07-F702534A91A4}" dt="2023-10-17T16:47:57.032" v="6089" actId="22"/>
          <ac:picMkLst>
            <pc:docMk/>
            <pc:sldMk cId="3397083269" sldId="281"/>
            <ac:picMk id="6" creationId="{1C094660-0293-CCF1-05B5-BEDE94004C7B}"/>
          </ac:picMkLst>
        </pc:picChg>
      </pc:sldChg>
      <pc:sldChg chg="addSp delSp modSp new mod">
        <pc:chgData name="Shwashwat Das" userId="4560d2d585ecd8aa" providerId="LiveId" clId="{CF95475D-6C5A-468D-8A07-F702534A91A4}" dt="2023-10-18T02:46:30.989" v="8378" actId="22"/>
        <pc:sldMkLst>
          <pc:docMk/>
          <pc:sldMk cId="1344412317" sldId="282"/>
        </pc:sldMkLst>
        <pc:spChg chg="mod">
          <ac:chgData name="Shwashwat Das" userId="4560d2d585ecd8aa" providerId="LiveId" clId="{CF95475D-6C5A-468D-8A07-F702534A91A4}" dt="2023-10-17T16:54:42.027" v="6535" actId="404"/>
          <ac:spMkLst>
            <pc:docMk/>
            <pc:sldMk cId="1344412317" sldId="282"/>
            <ac:spMk id="2" creationId="{C0F74039-CE0D-56EA-08E9-A87955339704}"/>
          </ac:spMkLst>
        </pc:spChg>
        <pc:spChg chg="add del mod">
          <ac:chgData name="Shwashwat Das" userId="4560d2d585ecd8aa" providerId="LiveId" clId="{CF95475D-6C5A-468D-8A07-F702534A91A4}" dt="2023-10-17T17:25:09.103" v="6835" actId="20577"/>
          <ac:spMkLst>
            <pc:docMk/>
            <pc:sldMk cId="1344412317" sldId="282"/>
            <ac:spMk id="3" creationId="{7940B4C7-7958-8434-AEEA-C3393C7195F1}"/>
          </ac:spMkLst>
        </pc:spChg>
        <pc:spChg chg="add mod">
          <ac:chgData name="Shwashwat Das" userId="4560d2d585ecd8aa" providerId="LiveId" clId="{CF95475D-6C5A-468D-8A07-F702534A91A4}" dt="2023-10-18T01:56:55.473" v="7608" actId="20577"/>
          <ac:spMkLst>
            <pc:docMk/>
            <pc:sldMk cId="1344412317" sldId="282"/>
            <ac:spMk id="5" creationId="{6D6EBB3D-E3A6-D2EB-C61A-36449AF1F6AC}"/>
          </ac:spMkLst>
        </pc:spChg>
        <pc:picChg chg="add del mod ord">
          <ac:chgData name="Shwashwat Das" userId="4560d2d585ecd8aa" providerId="LiveId" clId="{CF95475D-6C5A-468D-8A07-F702534A91A4}" dt="2023-10-17T16:58:09.254" v="6539" actId="22"/>
          <ac:picMkLst>
            <pc:docMk/>
            <pc:sldMk cId="1344412317" sldId="282"/>
            <ac:picMk id="6" creationId="{42BD945F-5429-7550-2A04-1DBBCE170FC5}"/>
          </ac:picMkLst>
        </pc:picChg>
        <pc:picChg chg="add del mod">
          <ac:chgData name="Shwashwat Das" userId="4560d2d585ecd8aa" providerId="LiveId" clId="{CF95475D-6C5A-468D-8A07-F702534A91A4}" dt="2023-10-18T02:46:30.989" v="8378" actId="22"/>
          <ac:picMkLst>
            <pc:docMk/>
            <pc:sldMk cId="1344412317" sldId="282"/>
            <ac:picMk id="7" creationId="{6651983E-1D51-1E51-83C4-915E1307858B}"/>
          </ac:picMkLst>
        </pc:picChg>
        <pc:picChg chg="add mod modCrop">
          <ac:chgData name="Shwashwat Das" userId="4560d2d585ecd8aa" providerId="LiveId" clId="{CF95475D-6C5A-468D-8A07-F702534A91A4}" dt="2023-10-17T17:02:27.470" v="6686" actId="732"/>
          <ac:picMkLst>
            <pc:docMk/>
            <pc:sldMk cId="1344412317" sldId="282"/>
            <ac:picMk id="8" creationId="{2A931702-BFA7-245E-6954-B6B405E5F45C}"/>
          </ac:picMkLst>
        </pc:picChg>
        <pc:picChg chg="add del mod">
          <ac:chgData name="Shwashwat Das" userId="4560d2d585ecd8aa" providerId="LiveId" clId="{CF95475D-6C5A-468D-8A07-F702534A91A4}" dt="2023-10-17T17:02:47.460" v="6690" actId="478"/>
          <ac:picMkLst>
            <pc:docMk/>
            <pc:sldMk cId="1344412317" sldId="282"/>
            <ac:picMk id="10" creationId="{6F9EF6C5-8B61-A875-515D-7F1CF8BA25C0}"/>
          </ac:picMkLst>
        </pc:picChg>
        <pc:picChg chg="add mod ord">
          <ac:chgData name="Shwashwat Das" userId="4560d2d585ecd8aa" providerId="LiveId" clId="{CF95475D-6C5A-468D-8A07-F702534A91A4}" dt="2023-10-18T01:56:37.997" v="7601" actId="1076"/>
          <ac:picMkLst>
            <pc:docMk/>
            <pc:sldMk cId="1344412317" sldId="282"/>
            <ac:picMk id="12" creationId="{E944A598-115B-F188-467E-71D8F6CC742B}"/>
          </ac:picMkLst>
        </pc:picChg>
        <pc:picChg chg="add mod">
          <ac:chgData name="Shwashwat Das" userId="4560d2d585ecd8aa" providerId="LiveId" clId="{CF95475D-6C5A-468D-8A07-F702534A91A4}" dt="2023-10-17T17:25:17.901" v="6837" actId="1076"/>
          <ac:picMkLst>
            <pc:docMk/>
            <pc:sldMk cId="1344412317" sldId="282"/>
            <ac:picMk id="14" creationId="{4C24D1CC-B891-639F-A319-C6C203819070}"/>
          </ac:picMkLst>
        </pc:picChg>
        <pc:picChg chg="add del mod">
          <ac:chgData name="Shwashwat Das" userId="4560d2d585ecd8aa" providerId="LiveId" clId="{CF95475D-6C5A-468D-8A07-F702534A91A4}" dt="2023-10-17T17:25:05.756" v="6834" actId="478"/>
          <ac:picMkLst>
            <pc:docMk/>
            <pc:sldMk cId="1344412317" sldId="282"/>
            <ac:picMk id="16" creationId="{81C0C145-3B1D-86EC-B274-89AB430032D9}"/>
          </ac:picMkLst>
        </pc:picChg>
        <pc:picChg chg="add mod">
          <ac:chgData name="Shwashwat Das" userId="4560d2d585ecd8aa" providerId="LiveId" clId="{CF95475D-6C5A-468D-8A07-F702534A91A4}" dt="2023-10-17T17:24:59.796" v="6832" actId="1076"/>
          <ac:picMkLst>
            <pc:docMk/>
            <pc:sldMk cId="1344412317" sldId="282"/>
            <ac:picMk id="19" creationId="{BB479BC6-7F07-205A-AE9A-226895C7BD71}"/>
          </ac:picMkLst>
        </pc:picChg>
        <pc:cxnChg chg="add mod">
          <ac:chgData name="Shwashwat Das" userId="4560d2d585ecd8aa" providerId="LiveId" clId="{CF95475D-6C5A-468D-8A07-F702534A91A4}" dt="2023-10-17T17:24:30.396" v="6827"/>
          <ac:cxnSpMkLst>
            <pc:docMk/>
            <pc:sldMk cId="1344412317" sldId="282"/>
            <ac:cxnSpMk id="17" creationId="{7CC21157-5FAB-6290-041E-5E5B83A5D63F}"/>
          </ac:cxnSpMkLst>
        </pc:cxnChg>
      </pc:sldChg>
      <pc:sldChg chg="addSp delSp modSp new mod">
        <pc:chgData name="Shwashwat Das" userId="4560d2d585ecd8aa" providerId="LiveId" clId="{CF95475D-6C5A-468D-8A07-F702534A91A4}" dt="2023-10-18T01:53:38.256" v="7539" actId="20577"/>
        <pc:sldMkLst>
          <pc:docMk/>
          <pc:sldMk cId="1039661387" sldId="283"/>
        </pc:sldMkLst>
        <pc:spChg chg="del">
          <ac:chgData name="Shwashwat Das" userId="4560d2d585ecd8aa" providerId="LiveId" clId="{CF95475D-6C5A-468D-8A07-F702534A91A4}" dt="2023-10-17T17:04:14.185" v="6706" actId="478"/>
          <ac:spMkLst>
            <pc:docMk/>
            <pc:sldMk cId="1039661387" sldId="283"/>
            <ac:spMk id="2" creationId="{8069C3FD-9C4A-ABE1-1B1B-C34E4809FB63}"/>
          </ac:spMkLst>
        </pc:spChg>
        <pc:spChg chg="del">
          <ac:chgData name="Shwashwat Das" userId="4560d2d585ecd8aa" providerId="LiveId" clId="{CF95475D-6C5A-468D-8A07-F702534A91A4}" dt="2023-10-17T17:04:14.185" v="6706" actId="478"/>
          <ac:spMkLst>
            <pc:docMk/>
            <pc:sldMk cId="1039661387" sldId="283"/>
            <ac:spMk id="3" creationId="{D490266E-68AA-A7A0-083A-578B521767A0}"/>
          </ac:spMkLst>
        </pc:spChg>
        <pc:spChg chg="del">
          <ac:chgData name="Shwashwat Das" userId="4560d2d585ecd8aa" providerId="LiveId" clId="{CF95475D-6C5A-468D-8A07-F702534A91A4}" dt="2023-10-17T17:04:14.185" v="6706" actId="478"/>
          <ac:spMkLst>
            <pc:docMk/>
            <pc:sldMk cId="1039661387" sldId="283"/>
            <ac:spMk id="4" creationId="{13843C0D-122D-7437-7C04-4C344F0F0BD4}"/>
          </ac:spMkLst>
        </pc:spChg>
        <pc:spChg chg="add del mod">
          <ac:chgData name="Shwashwat Das" userId="4560d2d585ecd8aa" providerId="LiveId" clId="{CF95475D-6C5A-468D-8A07-F702534A91A4}" dt="2023-10-17T17:04:12.925" v="6705"/>
          <ac:spMkLst>
            <pc:docMk/>
            <pc:sldMk cId="1039661387" sldId="283"/>
            <ac:spMk id="5" creationId="{9C9B098B-8965-17F7-A27A-3A46DF13C076}"/>
          </ac:spMkLst>
        </pc:spChg>
        <pc:spChg chg="add del mod">
          <ac:chgData name="Shwashwat Das" userId="4560d2d585ecd8aa" providerId="LiveId" clId="{CF95475D-6C5A-468D-8A07-F702534A91A4}" dt="2023-10-17T17:04:12.925" v="6705"/>
          <ac:spMkLst>
            <pc:docMk/>
            <pc:sldMk cId="1039661387" sldId="283"/>
            <ac:spMk id="6" creationId="{8308F47F-DDC2-A122-EB4F-C0EB9DCA5256}"/>
          </ac:spMkLst>
        </pc:spChg>
        <pc:spChg chg="add del mod">
          <ac:chgData name="Shwashwat Das" userId="4560d2d585ecd8aa" providerId="LiveId" clId="{CF95475D-6C5A-468D-8A07-F702534A91A4}" dt="2023-10-17T17:04:12.925" v="6705"/>
          <ac:spMkLst>
            <pc:docMk/>
            <pc:sldMk cId="1039661387" sldId="283"/>
            <ac:spMk id="7" creationId="{6F853999-E69A-2691-72DB-A6C26D0F6292}"/>
          </ac:spMkLst>
        </pc:spChg>
        <pc:spChg chg="add mod">
          <ac:chgData name="Shwashwat Das" userId="4560d2d585ecd8aa" providerId="LiveId" clId="{CF95475D-6C5A-468D-8A07-F702534A91A4}" dt="2023-10-17T17:04:23.467" v="6721" actId="20577"/>
          <ac:spMkLst>
            <pc:docMk/>
            <pc:sldMk cId="1039661387" sldId="283"/>
            <ac:spMk id="8" creationId="{B4D6A806-29E7-C1D7-5169-C76EF0E68E9B}"/>
          </ac:spMkLst>
        </pc:spChg>
        <pc:spChg chg="add mod">
          <ac:chgData name="Shwashwat Das" userId="4560d2d585ecd8aa" providerId="LiveId" clId="{CF95475D-6C5A-468D-8A07-F702534A91A4}" dt="2023-10-18T01:53:38.256" v="7539" actId="20577"/>
          <ac:spMkLst>
            <pc:docMk/>
            <pc:sldMk cId="1039661387" sldId="283"/>
            <ac:spMk id="9" creationId="{CEF473F6-B525-4FB6-350A-BE6876CCC2F6}"/>
          </ac:spMkLst>
        </pc:spChg>
        <pc:spChg chg="add mod">
          <ac:chgData name="Shwashwat Das" userId="4560d2d585ecd8aa" providerId="LiveId" clId="{CF95475D-6C5A-468D-8A07-F702534A91A4}" dt="2023-10-17T17:04:14.934" v="6707"/>
          <ac:spMkLst>
            <pc:docMk/>
            <pc:sldMk cId="1039661387" sldId="283"/>
            <ac:spMk id="10" creationId="{D3B0FC7D-A863-BCD1-B411-BB4707A1BE85}"/>
          </ac:spMkLst>
        </pc:spChg>
      </pc:sldChg>
      <pc:sldChg chg="addSp delSp modSp new mod">
        <pc:chgData name="Shwashwat Das" userId="4560d2d585ecd8aa" providerId="LiveId" clId="{CF95475D-6C5A-468D-8A07-F702534A91A4}" dt="2023-10-18T02:46:08.292" v="8374" actId="1076"/>
        <pc:sldMkLst>
          <pc:docMk/>
          <pc:sldMk cId="758351480" sldId="284"/>
        </pc:sldMkLst>
        <pc:spChg chg="add del mod">
          <ac:chgData name="Shwashwat Das" userId="4560d2d585ecd8aa" providerId="LiveId" clId="{CF95475D-6C5A-468D-8A07-F702534A91A4}" dt="2023-10-18T01:57:08.227" v="7612" actId="20577"/>
          <ac:spMkLst>
            <pc:docMk/>
            <pc:sldMk cId="758351480" sldId="284"/>
            <ac:spMk id="2" creationId="{CF7E9323-8068-37E3-6385-3A94B5E70663}"/>
          </ac:spMkLst>
        </pc:spChg>
        <pc:spChg chg="del">
          <ac:chgData name="Shwashwat Das" userId="4560d2d585ecd8aa" providerId="LiveId" clId="{CF95475D-6C5A-468D-8A07-F702534A91A4}" dt="2023-10-17T17:05:07.519" v="6724" actId="478"/>
          <ac:spMkLst>
            <pc:docMk/>
            <pc:sldMk cId="758351480" sldId="284"/>
            <ac:spMk id="2" creationId="{DB87C93C-A8A7-8D02-47F9-98ACF5360958}"/>
          </ac:spMkLst>
        </pc:spChg>
        <pc:spChg chg="del">
          <ac:chgData name="Shwashwat Das" userId="4560d2d585ecd8aa" providerId="LiveId" clId="{CF95475D-6C5A-468D-8A07-F702534A91A4}" dt="2023-10-17T17:05:07.519" v="6724" actId="478"/>
          <ac:spMkLst>
            <pc:docMk/>
            <pc:sldMk cId="758351480" sldId="284"/>
            <ac:spMk id="3" creationId="{57711C77-FA2D-24FB-A5D1-55F1AF5F39D2}"/>
          </ac:spMkLst>
        </pc:spChg>
        <pc:spChg chg="del">
          <ac:chgData name="Shwashwat Das" userId="4560d2d585ecd8aa" providerId="LiveId" clId="{CF95475D-6C5A-468D-8A07-F702534A91A4}" dt="2023-10-17T17:05:07.519" v="6724" actId="478"/>
          <ac:spMkLst>
            <pc:docMk/>
            <pc:sldMk cId="758351480" sldId="284"/>
            <ac:spMk id="4" creationId="{82124166-66AF-2D01-D967-1083EC0716AD}"/>
          </ac:spMkLst>
        </pc:spChg>
        <pc:spChg chg="add mod">
          <ac:chgData name="Shwashwat Das" userId="4560d2d585ecd8aa" providerId="LiveId" clId="{CF95475D-6C5A-468D-8A07-F702534A91A4}" dt="2023-10-17T17:05:08.622" v="6725"/>
          <ac:spMkLst>
            <pc:docMk/>
            <pc:sldMk cId="758351480" sldId="284"/>
            <ac:spMk id="5" creationId="{DC3BA0A5-12AF-CB7C-8CD8-50F85ADF0F69}"/>
          </ac:spMkLst>
        </pc:spChg>
        <pc:spChg chg="add mod">
          <ac:chgData name="Shwashwat Das" userId="4560d2d585ecd8aa" providerId="LiveId" clId="{CF95475D-6C5A-468D-8A07-F702534A91A4}" dt="2023-10-17T17:23:13.844" v="6813" actId="6549"/>
          <ac:spMkLst>
            <pc:docMk/>
            <pc:sldMk cId="758351480" sldId="284"/>
            <ac:spMk id="6" creationId="{B455CAA0-EEF2-FF18-26AD-4E7ABB548CA3}"/>
          </ac:spMkLst>
        </pc:spChg>
        <pc:spChg chg="add mod">
          <ac:chgData name="Shwashwat Das" userId="4560d2d585ecd8aa" providerId="LiveId" clId="{CF95475D-6C5A-468D-8A07-F702534A91A4}" dt="2023-10-17T17:05:08.622" v="6725"/>
          <ac:spMkLst>
            <pc:docMk/>
            <pc:sldMk cId="758351480" sldId="284"/>
            <ac:spMk id="7" creationId="{96E1809A-B6D2-D003-69EA-E9ED85B91C5F}"/>
          </ac:spMkLst>
        </pc:spChg>
        <pc:picChg chg="add mod">
          <ac:chgData name="Shwashwat Das" userId="4560d2d585ecd8aa" providerId="LiveId" clId="{CF95475D-6C5A-468D-8A07-F702534A91A4}" dt="2023-10-18T02:46:08.292" v="8374" actId="1076"/>
          <ac:picMkLst>
            <pc:docMk/>
            <pc:sldMk cId="758351480" sldId="284"/>
            <ac:picMk id="4" creationId="{AD871682-F0CC-841A-5847-223246554691}"/>
          </ac:picMkLst>
        </pc:picChg>
        <pc:picChg chg="add del mod">
          <ac:chgData name="Shwashwat Das" userId="4560d2d585ecd8aa" providerId="LiveId" clId="{CF95475D-6C5A-468D-8A07-F702534A91A4}" dt="2023-10-17T17:13:22.057" v="6726" actId="478"/>
          <ac:picMkLst>
            <pc:docMk/>
            <pc:sldMk cId="758351480" sldId="284"/>
            <ac:picMk id="8" creationId="{28D79E81-FD72-29D7-CE1C-C0273E80E9FF}"/>
          </ac:picMkLst>
        </pc:picChg>
        <pc:picChg chg="add del mod">
          <ac:chgData name="Shwashwat Das" userId="4560d2d585ecd8aa" providerId="LiveId" clId="{CF95475D-6C5A-468D-8A07-F702534A91A4}" dt="2023-10-17T17:13:27.815" v="6727" actId="478"/>
          <ac:picMkLst>
            <pc:docMk/>
            <pc:sldMk cId="758351480" sldId="284"/>
            <ac:picMk id="9" creationId="{C0B000AE-4FB6-17BC-C6D8-60A7809EFD20}"/>
          </ac:picMkLst>
        </pc:picChg>
        <pc:picChg chg="add mod">
          <ac:chgData name="Shwashwat Das" userId="4560d2d585ecd8aa" providerId="LiveId" clId="{CF95475D-6C5A-468D-8A07-F702534A91A4}" dt="2023-10-17T17:22:14.061" v="6795" actId="1076"/>
          <ac:picMkLst>
            <pc:docMk/>
            <pc:sldMk cId="758351480" sldId="284"/>
            <ac:picMk id="10" creationId="{60F0A426-9FEB-6D4C-AE43-A67664021B59}"/>
          </ac:picMkLst>
        </pc:picChg>
        <pc:picChg chg="add del mod">
          <ac:chgData name="Shwashwat Das" userId="4560d2d585ecd8aa" providerId="LiveId" clId="{CF95475D-6C5A-468D-8A07-F702534A91A4}" dt="2023-10-17T17:17:08.060" v="6740" actId="478"/>
          <ac:picMkLst>
            <pc:docMk/>
            <pc:sldMk cId="758351480" sldId="284"/>
            <ac:picMk id="11" creationId="{3B819221-A161-BB1E-D44F-18BE1AD6C478}"/>
          </ac:picMkLst>
        </pc:picChg>
        <pc:picChg chg="add mod modCrop">
          <ac:chgData name="Shwashwat Das" userId="4560d2d585ecd8aa" providerId="LiveId" clId="{CF95475D-6C5A-468D-8A07-F702534A91A4}" dt="2023-10-18T02:02:28.924" v="7704" actId="14100"/>
          <ac:picMkLst>
            <pc:docMk/>
            <pc:sldMk cId="758351480" sldId="284"/>
            <ac:picMk id="13" creationId="{788F0F76-B8BE-24EE-C32E-DFF31982C247}"/>
          </ac:picMkLst>
        </pc:picChg>
        <pc:picChg chg="add del mod">
          <ac:chgData name="Shwashwat Das" userId="4560d2d585ecd8aa" providerId="LiveId" clId="{CF95475D-6C5A-468D-8A07-F702534A91A4}" dt="2023-10-17T17:17:37.497" v="6772" actId="478"/>
          <ac:picMkLst>
            <pc:docMk/>
            <pc:sldMk cId="758351480" sldId="284"/>
            <ac:picMk id="15" creationId="{F5DC958C-A586-342B-EC04-B8CC243AFD1F}"/>
          </ac:picMkLst>
        </pc:picChg>
        <pc:picChg chg="add del mod">
          <ac:chgData name="Shwashwat Das" userId="4560d2d585ecd8aa" providerId="LiveId" clId="{CF95475D-6C5A-468D-8A07-F702534A91A4}" dt="2023-10-17T17:23:11.381" v="6812" actId="478"/>
          <ac:picMkLst>
            <pc:docMk/>
            <pc:sldMk cId="758351480" sldId="284"/>
            <ac:picMk id="17" creationId="{CD197276-5A78-9AF4-4476-A58D40835614}"/>
          </ac:picMkLst>
        </pc:picChg>
        <pc:picChg chg="add mod modCrop">
          <ac:chgData name="Shwashwat Das" userId="4560d2d585ecd8aa" providerId="LiveId" clId="{CF95475D-6C5A-468D-8A07-F702534A91A4}" dt="2023-10-17T17:20:54.876" v="6785" actId="14100"/>
          <ac:picMkLst>
            <pc:docMk/>
            <pc:sldMk cId="758351480" sldId="284"/>
            <ac:picMk id="19" creationId="{F59F80B3-DC8B-2016-11D3-62BE2C948834}"/>
          </ac:picMkLst>
        </pc:picChg>
        <pc:picChg chg="add del mod ord">
          <ac:chgData name="Shwashwat Das" userId="4560d2d585ecd8aa" providerId="LiveId" clId="{CF95475D-6C5A-468D-8A07-F702534A91A4}" dt="2023-10-18T02:45:58.798" v="8369" actId="478"/>
          <ac:picMkLst>
            <pc:docMk/>
            <pc:sldMk cId="758351480" sldId="284"/>
            <ac:picMk id="21" creationId="{EDF6824D-0B9E-71A2-1560-BDB421C51641}"/>
          </ac:picMkLst>
        </pc:picChg>
        <pc:picChg chg="add mod">
          <ac:chgData name="Shwashwat Das" userId="4560d2d585ecd8aa" providerId="LiveId" clId="{CF95475D-6C5A-468D-8A07-F702534A91A4}" dt="2023-10-17T17:23:09.133" v="6811" actId="1076"/>
          <ac:picMkLst>
            <pc:docMk/>
            <pc:sldMk cId="758351480" sldId="284"/>
            <ac:picMk id="23" creationId="{F03172F5-C640-CA2E-EA77-A6CE3DFDD5BB}"/>
          </ac:picMkLst>
        </pc:picChg>
        <pc:cxnChg chg="add mod">
          <ac:chgData name="Shwashwat Das" userId="4560d2d585ecd8aa" providerId="LiveId" clId="{CF95475D-6C5A-468D-8A07-F702534A91A4}" dt="2023-10-17T17:24:25.910" v="6826" actId="1038"/>
          <ac:cxnSpMkLst>
            <pc:docMk/>
            <pc:sldMk cId="758351480" sldId="284"/>
            <ac:cxnSpMk id="25" creationId="{F79FD5AD-5FC0-F849-F201-704C8A6D26A8}"/>
          </ac:cxnSpMkLst>
        </pc:cxnChg>
      </pc:sldChg>
      <pc:sldChg chg="addSp delSp modSp new mod">
        <pc:chgData name="Shwashwat Das" userId="4560d2d585ecd8aa" providerId="LiveId" clId="{CF95475D-6C5A-468D-8A07-F702534A91A4}" dt="2023-10-18T02:13:16.432" v="8276" actId="122"/>
        <pc:sldMkLst>
          <pc:docMk/>
          <pc:sldMk cId="238875493" sldId="285"/>
        </pc:sldMkLst>
        <pc:spChg chg="mod">
          <ac:chgData name="Shwashwat Das" userId="4560d2d585ecd8aa" providerId="LiveId" clId="{CF95475D-6C5A-468D-8A07-F702534A91A4}" dt="2023-10-18T01:26:09.188" v="6913" actId="1036"/>
          <ac:spMkLst>
            <pc:docMk/>
            <pc:sldMk cId="238875493" sldId="285"/>
            <ac:spMk id="2" creationId="{9E5812E4-C299-00AC-69E2-5458F8D8D311}"/>
          </ac:spMkLst>
        </pc:spChg>
        <pc:spChg chg="mod">
          <ac:chgData name="Shwashwat Das" userId="4560d2d585ecd8aa" providerId="LiveId" clId="{CF95475D-6C5A-468D-8A07-F702534A91A4}" dt="2023-10-18T02:12:59.002" v="8269" actId="20577"/>
          <ac:spMkLst>
            <pc:docMk/>
            <pc:sldMk cId="238875493" sldId="285"/>
            <ac:spMk id="3" creationId="{D29CA64B-E4B3-AF64-7E8A-CB01E763CA18}"/>
          </ac:spMkLst>
        </pc:spChg>
        <pc:spChg chg="add mod">
          <ac:chgData name="Shwashwat Das" userId="4560d2d585ecd8aa" providerId="LiveId" clId="{CF95475D-6C5A-468D-8A07-F702534A91A4}" dt="2023-10-18T02:13:16.432" v="8276" actId="122"/>
          <ac:spMkLst>
            <pc:docMk/>
            <pc:sldMk cId="238875493" sldId="285"/>
            <ac:spMk id="10" creationId="{6AA027B0-1FD9-027B-3FD8-318730847615}"/>
          </ac:spMkLst>
        </pc:spChg>
        <pc:picChg chg="add del mod">
          <ac:chgData name="Shwashwat Das" userId="4560d2d585ecd8aa" providerId="LiveId" clId="{CF95475D-6C5A-468D-8A07-F702534A91A4}" dt="2023-10-18T01:33:23.097" v="7367" actId="21"/>
          <ac:picMkLst>
            <pc:docMk/>
            <pc:sldMk cId="238875493" sldId="285"/>
            <ac:picMk id="6" creationId="{5CD83F86-CAEF-096D-2295-128006C79B72}"/>
          </ac:picMkLst>
        </pc:picChg>
        <pc:picChg chg="add del">
          <ac:chgData name="Shwashwat Das" userId="4560d2d585ecd8aa" providerId="LiveId" clId="{CF95475D-6C5A-468D-8A07-F702534A91A4}" dt="2023-10-18T02:09:13.130" v="7954" actId="21"/>
          <ac:picMkLst>
            <pc:docMk/>
            <pc:sldMk cId="238875493" sldId="285"/>
            <ac:picMk id="8" creationId="{AE931C39-56EE-BEAB-5347-48A9B5F025BD}"/>
          </ac:picMkLst>
        </pc:picChg>
        <pc:picChg chg="add mod">
          <ac:chgData name="Shwashwat Das" userId="4560d2d585ecd8aa" providerId="LiveId" clId="{CF95475D-6C5A-468D-8A07-F702534A91A4}" dt="2023-10-18T02:12:14.357" v="8236" actId="1076"/>
          <ac:picMkLst>
            <pc:docMk/>
            <pc:sldMk cId="238875493" sldId="285"/>
            <ac:picMk id="9" creationId="{3A3C7E5A-9E09-BBA3-842B-9ABF684680EB}"/>
          </ac:picMkLst>
        </pc:picChg>
      </pc:sldChg>
      <pc:sldChg chg="addSp delSp modSp new mod">
        <pc:chgData name="Shwashwat Das" userId="4560d2d585ecd8aa" providerId="LiveId" clId="{CF95475D-6C5A-468D-8A07-F702534A91A4}" dt="2023-10-18T02:47:04.452" v="8387" actId="1076"/>
        <pc:sldMkLst>
          <pc:docMk/>
          <pc:sldMk cId="34756317" sldId="286"/>
        </pc:sldMkLst>
        <pc:spChg chg="mod">
          <ac:chgData name="Shwashwat Das" userId="4560d2d585ecd8aa" providerId="LiveId" clId="{CF95475D-6C5A-468D-8A07-F702534A91A4}" dt="2023-10-18T01:30:58.912" v="7205" actId="20577"/>
          <ac:spMkLst>
            <pc:docMk/>
            <pc:sldMk cId="34756317" sldId="286"/>
            <ac:spMk id="2" creationId="{FB493C25-A2FC-B566-454F-39BE71CA65FC}"/>
          </ac:spMkLst>
        </pc:spChg>
        <pc:spChg chg="mod">
          <ac:chgData name="Shwashwat Das" userId="4560d2d585ecd8aa" providerId="LiveId" clId="{CF95475D-6C5A-468D-8A07-F702534A91A4}" dt="2023-10-18T01:32:51.714" v="7365" actId="20577"/>
          <ac:spMkLst>
            <pc:docMk/>
            <pc:sldMk cId="34756317" sldId="286"/>
            <ac:spMk id="3" creationId="{E9139A5A-DDDC-8DEC-A00D-ADEA373236B2}"/>
          </ac:spMkLst>
        </pc:spChg>
        <pc:spChg chg="add mod">
          <ac:chgData name="Shwashwat Das" userId="4560d2d585ecd8aa" providerId="LiveId" clId="{CF95475D-6C5A-468D-8A07-F702534A91A4}" dt="2023-10-18T02:47:04.452" v="8387" actId="1076"/>
          <ac:spMkLst>
            <pc:docMk/>
            <pc:sldMk cId="34756317" sldId="286"/>
            <ac:spMk id="8" creationId="{430A2D91-4C87-3746-A669-18080C5382D8}"/>
          </ac:spMkLst>
        </pc:spChg>
        <pc:picChg chg="add del mod">
          <ac:chgData name="Shwashwat Das" userId="4560d2d585ecd8aa" providerId="LiveId" clId="{CF95475D-6C5A-468D-8A07-F702534A91A4}" dt="2023-10-18T01:33:28.408" v="7370" actId="21"/>
          <ac:picMkLst>
            <pc:docMk/>
            <pc:sldMk cId="34756317" sldId="286"/>
            <ac:picMk id="5" creationId="{2AE65AE7-6490-999A-B2E0-463EDD80403A}"/>
          </ac:picMkLst>
        </pc:picChg>
        <pc:picChg chg="add mod">
          <ac:chgData name="Shwashwat Das" userId="4560d2d585ecd8aa" providerId="LiveId" clId="{CF95475D-6C5A-468D-8A07-F702534A91A4}" dt="2023-10-18T02:47:00.347" v="8386" actId="1076"/>
          <ac:picMkLst>
            <pc:docMk/>
            <pc:sldMk cId="34756317" sldId="286"/>
            <ac:picMk id="7" creationId="{23A4D057-A96A-237D-FC23-AFC47958DD8B}"/>
          </ac:picMkLst>
        </pc:picChg>
      </pc:sldChg>
    </pc:docChg>
  </pc:docChgLst>
  <pc:docChgLst>
    <pc:chgData name="Shwashwat Das" userId="4560d2d585ecd8aa" providerId="Windows Live" clId="Web-{AD733895-33EF-47E5-8369-B0FBD934546E}"/>
    <pc:docChg chg="modSld">
      <pc:chgData name="Shwashwat Das" userId="4560d2d585ecd8aa" providerId="Windows Live" clId="Web-{AD733895-33EF-47E5-8369-B0FBD934546E}" dt="2023-10-14T15:19:04.516" v="16" actId="20577"/>
      <pc:docMkLst>
        <pc:docMk/>
      </pc:docMkLst>
      <pc:sldChg chg="addSp delSp modSp">
        <pc:chgData name="Shwashwat Das" userId="4560d2d585ecd8aa" providerId="Windows Live" clId="Web-{AD733895-33EF-47E5-8369-B0FBD934546E}" dt="2023-10-14T15:19:04.516" v="16" actId="20577"/>
        <pc:sldMkLst>
          <pc:docMk/>
          <pc:sldMk cId="4242722232" sldId="256"/>
        </pc:sldMkLst>
        <pc:spChg chg="del">
          <ac:chgData name="Shwashwat Das" userId="4560d2d585ecd8aa" providerId="Windows Live" clId="Web-{AD733895-33EF-47E5-8369-B0FBD934546E}" dt="2023-10-14T15:18:13.217" v="5"/>
          <ac:spMkLst>
            <pc:docMk/>
            <pc:sldMk cId="4242722232" sldId="256"/>
            <ac:spMk id="2" creationId="{A435573E-7C2A-0F9A-C6FF-E6E84356C1F4}"/>
          </ac:spMkLst>
        </pc:spChg>
        <pc:spChg chg="del">
          <ac:chgData name="Shwashwat Das" userId="4560d2d585ecd8aa" providerId="Windows Live" clId="Web-{AD733895-33EF-47E5-8369-B0FBD934546E}" dt="2023-10-14T15:18:13.014" v="4"/>
          <ac:spMkLst>
            <pc:docMk/>
            <pc:sldMk cId="4242722232" sldId="256"/>
            <ac:spMk id="3" creationId="{D7247AC3-2775-E0ED-2A4E-29B90CAA3960}"/>
          </ac:spMkLst>
        </pc:spChg>
        <pc:spChg chg="add del">
          <ac:chgData name="Shwashwat Das" userId="4560d2d585ecd8aa" providerId="Windows Live" clId="Web-{AD733895-33EF-47E5-8369-B0FBD934546E}" dt="2023-10-14T15:18:01.607" v="1"/>
          <ac:spMkLst>
            <pc:docMk/>
            <pc:sldMk cId="4242722232" sldId="256"/>
            <ac:spMk id="4" creationId="{A0E07CD8-D457-B278-3B55-D0E4B78140E9}"/>
          </ac:spMkLst>
        </pc:spChg>
        <pc:spChg chg="add del">
          <ac:chgData name="Shwashwat Das" userId="4560d2d585ecd8aa" providerId="Windows Live" clId="Web-{AD733895-33EF-47E5-8369-B0FBD934546E}" dt="2023-10-14T15:18:01.607" v="1"/>
          <ac:spMkLst>
            <pc:docMk/>
            <pc:sldMk cId="4242722232" sldId="256"/>
            <ac:spMk id="5" creationId="{F551C8AF-F76E-2FFF-051C-D1E4F7544990}"/>
          </ac:spMkLst>
        </pc:spChg>
        <pc:spChg chg="add del mod">
          <ac:chgData name="Shwashwat Das" userId="4560d2d585ecd8aa" providerId="Windows Live" clId="Web-{AD733895-33EF-47E5-8369-B0FBD934546E}" dt="2023-10-14T15:18:35.296" v="12"/>
          <ac:spMkLst>
            <pc:docMk/>
            <pc:sldMk cId="4242722232" sldId="256"/>
            <ac:spMk id="7" creationId="{1FE9D835-AE2E-6F3B-1E98-5A1042306DCF}"/>
          </ac:spMkLst>
        </pc:spChg>
        <pc:spChg chg="del">
          <ac:chgData name="Shwashwat Das" userId="4560d2d585ecd8aa" providerId="Windows Live" clId="Web-{AD733895-33EF-47E5-8369-B0FBD934546E}" dt="2023-10-14T15:18:13.232" v="9"/>
          <ac:spMkLst>
            <pc:docMk/>
            <pc:sldMk cId="4242722232" sldId="256"/>
            <ac:spMk id="12" creationId="{E009DD9B-5EE2-4C0D-8B2B-351C8C102205}"/>
          </ac:spMkLst>
        </pc:spChg>
        <pc:spChg chg="add del mod">
          <ac:chgData name="Shwashwat Das" userId="4560d2d585ecd8aa" providerId="Windows Live" clId="Web-{AD733895-33EF-47E5-8369-B0FBD934546E}" dt="2023-10-14T15:18:36.858" v="13"/>
          <ac:spMkLst>
            <pc:docMk/>
            <pc:sldMk cId="4242722232" sldId="256"/>
            <ac:spMk id="13" creationId="{59489C8C-2D36-D86F-6024-4ED6A71AFE74}"/>
          </ac:spMkLst>
        </pc:spChg>
        <pc:spChg chg="del">
          <ac:chgData name="Shwashwat Das" userId="4560d2d585ecd8aa" providerId="Windows Live" clId="Web-{AD733895-33EF-47E5-8369-B0FBD934546E}" dt="2023-10-14T15:18:13.232" v="8"/>
          <ac:spMkLst>
            <pc:docMk/>
            <pc:sldMk cId="4242722232" sldId="256"/>
            <ac:spMk id="14" creationId="{E720DB99-7745-4E75-9D96-AAB6D55C531E}"/>
          </ac:spMkLst>
        </pc:spChg>
        <pc:spChg chg="add">
          <ac:chgData name="Shwashwat Das" userId="4560d2d585ecd8aa" providerId="Windows Live" clId="Web-{AD733895-33EF-47E5-8369-B0FBD934546E}" dt="2023-10-14T15:18:16.483" v="11"/>
          <ac:spMkLst>
            <pc:docMk/>
            <pc:sldMk cId="4242722232" sldId="256"/>
            <ac:spMk id="15" creationId="{B6F6CB76-CD0C-F734-3FDA-9155A7415A00}"/>
          </ac:spMkLst>
        </pc:spChg>
        <pc:spChg chg="del">
          <ac:chgData name="Shwashwat Das" userId="4560d2d585ecd8aa" providerId="Windows Live" clId="Web-{AD733895-33EF-47E5-8369-B0FBD934546E}" dt="2023-10-14T15:18:13.217" v="7"/>
          <ac:spMkLst>
            <pc:docMk/>
            <pc:sldMk cId="4242722232" sldId="256"/>
            <ac:spMk id="16" creationId="{D68803C4-E159-4360-B7BB-74205C8F782D}"/>
          </ac:spMkLst>
        </pc:spChg>
        <pc:spChg chg="add mod">
          <ac:chgData name="Shwashwat Das" userId="4560d2d585ecd8aa" providerId="Windows Live" clId="Web-{AD733895-33EF-47E5-8369-B0FBD934546E}" dt="2023-10-14T15:19:04.516" v="16" actId="20577"/>
          <ac:spMkLst>
            <pc:docMk/>
            <pc:sldMk cId="4242722232" sldId="256"/>
            <ac:spMk id="17" creationId="{62CCD06E-EFC9-6ED7-5E4A-72FEBE2FD84F}"/>
          </ac:spMkLst>
        </pc:spChg>
        <pc:spChg chg="del">
          <ac:chgData name="Shwashwat Das" userId="4560d2d585ecd8aa" providerId="Windows Live" clId="Web-{AD733895-33EF-47E5-8369-B0FBD934546E}" dt="2023-10-14T15:18:13.217" v="6"/>
          <ac:spMkLst>
            <pc:docMk/>
            <pc:sldMk cId="4242722232" sldId="256"/>
            <ac:spMk id="18" creationId="{504B0465-3B07-49BF-BEA7-D81476246293}"/>
          </ac:spMkLst>
        </pc:spChg>
        <pc:spChg chg="del">
          <ac:chgData name="Shwashwat Das" userId="4560d2d585ecd8aa" providerId="Windows Live" clId="Web-{AD733895-33EF-47E5-8369-B0FBD934546E}" dt="2023-10-14T15:18:12.826" v="3"/>
          <ac:spMkLst>
            <pc:docMk/>
            <pc:sldMk cId="4242722232" sldId="256"/>
            <ac:spMk id="20" creationId="{49B7FFA5-14CB-4A4F-9BCC-CA3AA5D9D276}"/>
          </ac:spMkLst>
        </pc:spChg>
        <pc:spChg chg="del">
          <ac:chgData name="Shwashwat Das" userId="4560d2d585ecd8aa" providerId="Windows Live" clId="Web-{AD733895-33EF-47E5-8369-B0FBD934546E}" dt="2023-10-14T15:18:12.826" v="2"/>
          <ac:spMkLst>
            <pc:docMk/>
            <pc:sldMk cId="4242722232" sldId="256"/>
            <ac:spMk id="22" creationId="{04E48745-7512-4EC2-9E20-9092D12150CA}"/>
          </ac:spMkLst>
        </pc:spChg>
        <pc:grpChg chg="del">
          <ac:chgData name="Shwashwat Das" userId="4560d2d585ecd8aa" providerId="Windows Live" clId="Web-{AD733895-33EF-47E5-8369-B0FBD934546E}" dt="2023-10-14T15:18:13.232" v="10"/>
          <ac:grpSpMkLst>
            <pc:docMk/>
            <pc:sldMk cId="4242722232" sldId="256"/>
            <ac:grpSpMk id="8" creationId="{132FD491-28F3-42E7-AEBF-A9E3C462C92A}"/>
          </ac:grpSpMkLst>
        </pc:grpChg>
      </pc:sldChg>
    </pc:docChg>
  </pc:docChgLst>
  <pc:docChgLst>
    <pc:chgData name="Shwashwat Das" userId="4560d2d585ecd8aa" providerId="Windows Live" clId="Web-{9B39CFFC-B27F-4B63-BEB1-74E101E146FF}"/>
    <pc:docChg chg="modSld">
      <pc:chgData name="Shwashwat Das" userId="4560d2d585ecd8aa" providerId="Windows Live" clId="Web-{9B39CFFC-B27F-4B63-BEB1-74E101E146FF}" dt="2023-10-14T15:13:01.625" v="0"/>
      <pc:docMkLst>
        <pc:docMk/>
      </pc:docMkLst>
      <pc:sldChg chg="addSp modSp mod setBg">
        <pc:chgData name="Shwashwat Das" userId="4560d2d585ecd8aa" providerId="Windows Live" clId="Web-{9B39CFFC-B27F-4B63-BEB1-74E101E146FF}" dt="2023-10-14T15:13:01.625" v="0"/>
        <pc:sldMkLst>
          <pc:docMk/>
          <pc:sldMk cId="4242722232" sldId="256"/>
        </pc:sldMkLst>
        <pc:spChg chg="mo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2" creationId="{A435573E-7C2A-0F9A-C6FF-E6E84356C1F4}"/>
          </ac:spMkLst>
        </pc:spChg>
        <pc:spChg chg="mo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3" creationId="{D7247AC3-2775-E0ED-2A4E-29B90CAA3960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12" creationId="{E009DD9B-5EE2-4C0D-8B2B-351C8C102205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14" creationId="{E720DB99-7745-4E75-9D96-AAB6D55C531E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16" creationId="{D68803C4-E159-4360-B7BB-74205C8F782D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18" creationId="{504B0465-3B07-49BF-BEA7-D81476246293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20" creationId="{49B7FFA5-14CB-4A4F-9BCC-CA3AA5D9D276}"/>
          </ac:spMkLst>
        </pc:spChg>
        <pc:spChg chg="add">
          <ac:chgData name="Shwashwat Das" userId="4560d2d585ecd8aa" providerId="Windows Live" clId="Web-{9B39CFFC-B27F-4B63-BEB1-74E101E146FF}" dt="2023-10-14T15:13:01.625" v="0"/>
          <ac:spMkLst>
            <pc:docMk/>
            <pc:sldMk cId="4242722232" sldId="256"/>
            <ac:spMk id="22" creationId="{04E48745-7512-4EC2-9E20-9092D12150CA}"/>
          </ac:spMkLst>
        </pc:spChg>
        <pc:grpChg chg="add">
          <ac:chgData name="Shwashwat Das" userId="4560d2d585ecd8aa" providerId="Windows Live" clId="Web-{9B39CFFC-B27F-4B63-BEB1-74E101E146FF}" dt="2023-10-14T15:13:01.625" v="0"/>
          <ac:grpSpMkLst>
            <pc:docMk/>
            <pc:sldMk cId="4242722232" sldId="256"/>
            <ac:grpSpMk id="8" creationId="{132FD491-28F3-42E7-AEBF-A9E3C462C92A}"/>
          </ac:grpSpMkLst>
        </pc:grpChg>
      </pc:sldChg>
    </pc:docChg>
  </pc:docChgLst>
  <pc:docChgLst>
    <pc:chgData name="Shwashwat Das" userId="4560d2d585ecd8aa" providerId="LiveId" clId="{63950432-B938-4C5A-B429-BE510541C27A}"/>
    <pc:docChg chg="undo custSel modSld">
      <pc:chgData name="Shwashwat Das" userId="4560d2d585ecd8aa" providerId="LiveId" clId="{63950432-B938-4C5A-B429-BE510541C27A}" dt="2023-11-17T05:06:32.403" v="1" actId="20577"/>
      <pc:docMkLst>
        <pc:docMk/>
      </pc:docMkLst>
      <pc:sldChg chg="modSp mod">
        <pc:chgData name="Shwashwat Das" userId="4560d2d585ecd8aa" providerId="LiveId" clId="{63950432-B938-4C5A-B429-BE510541C27A}" dt="2023-11-17T05:06:32.403" v="1" actId="20577"/>
        <pc:sldMkLst>
          <pc:docMk/>
          <pc:sldMk cId="2878658318" sldId="270"/>
        </pc:sldMkLst>
        <pc:spChg chg="mod">
          <ac:chgData name="Shwashwat Das" userId="4560d2d585ecd8aa" providerId="LiveId" clId="{63950432-B938-4C5A-B429-BE510541C27A}" dt="2023-11-17T05:06:32.403" v="1" actId="20577"/>
          <ac:spMkLst>
            <pc:docMk/>
            <pc:sldMk cId="2878658318" sldId="270"/>
            <ac:spMk id="4" creationId="{BD0B983C-F1BB-2ED6-BE2A-CB2007015728}"/>
          </ac:spMkLst>
        </pc:spChg>
      </pc:sldChg>
    </pc:docChg>
  </pc:docChgLst>
  <pc:docChgLst>
    <pc:chgData name="Shwashwat Das" userId="4560d2d585ecd8aa" providerId="Windows Live" clId="Web-{F5D2FEF8-AD94-4495-A645-6A50A67867BC}"/>
    <pc:docChg chg="modSld">
      <pc:chgData name="Shwashwat Das" userId="4560d2d585ecd8aa" providerId="Windows Live" clId="Web-{F5D2FEF8-AD94-4495-A645-6A50A67867BC}" dt="2023-10-16T17:14:22.123" v="3" actId="1076"/>
      <pc:docMkLst>
        <pc:docMk/>
      </pc:docMkLst>
      <pc:sldChg chg="modSp">
        <pc:chgData name="Shwashwat Das" userId="4560d2d585ecd8aa" providerId="Windows Live" clId="Web-{F5D2FEF8-AD94-4495-A645-6A50A67867BC}" dt="2023-10-16T17:14:22.123" v="3" actId="1076"/>
        <pc:sldMkLst>
          <pc:docMk/>
          <pc:sldMk cId="666981555" sldId="277"/>
        </pc:sldMkLst>
        <pc:spChg chg="mod">
          <ac:chgData name="Shwashwat Das" userId="4560d2d585ecd8aa" providerId="Windows Live" clId="Web-{F5D2FEF8-AD94-4495-A645-6A50A67867BC}" dt="2023-10-16T17:14:22.123" v="3" actId="1076"/>
          <ac:spMkLst>
            <pc:docMk/>
            <pc:sldMk cId="666981555" sldId="277"/>
            <ac:spMk id="2" creationId="{8A7DDB50-3FD2-E211-6871-098B04AD2DF4}"/>
          </ac:spMkLst>
        </pc:spChg>
        <pc:spChg chg="mod">
          <ac:chgData name="Shwashwat Das" userId="4560d2d585ecd8aa" providerId="Windows Live" clId="Web-{F5D2FEF8-AD94-4495-A645-6A50A67867BC}" dt="2023-10-16T17:14:16.466" v="2" actId="1076"/>
          <ac:spMkLst>
            <pc:docMk/>
            <pc:sldMk cId="666981555" sldId="277"/>
            <ac:spMk id="3" creationId="{3C752EA8-4EB7-8E3A-7172-3E242F9B6EB4}"/>
          </ac:spMkLst>
        </pc:spChg>
      </pc:sldChg>
    </pc:docChg>
  </pc:docChgLst>
  <pc:docChgLst>
    <pc:chgData name="Guest User" providerId="Windows Live" clId="Web-{38FEC4FF-84DC-49A4-8A60-8FD982EACCD7}"/>
    <pc:docChg chg="modSld">
      <pc:chgData name="Guest User" userId="" providerId="Windows Live" clId="Web-{38FEC4FF-84DC-49A4-8A60-8FD982EACCD7}" dt="2023-10-29T09:35:38.874" v="0" actId="20577"/>
      <pc:docMkLst>
        <pc:docMk/>
      </pc:docMkLst>
      <pc:sldChg chg="modSp">
        <pc:chgData name="Guest User" userId="" providerId="Windows Live" clId="Web-{38FEC4FF-84DC-49A4-8A60-8FD982EACCD7}" dt="2023-10-29T09:35:38.874" v="0" actId="20577"/>
        <pc:sldMkLst>
          <pc:docMk/>
          <pc:sldMk cId="238875493" sldId="285"/>
        </pc:sldMkLst>
        <pc:spChg chg="mod">
          <ac:chgData name="Guest User" userId="" providerId="Windows Live" clId="Web-{38FEC4FF-84DC-49A4-8A60-8FD982EACCD7}" dt="2023-10-29T09:35:38.874" v="0" actId="20577"/>
          <ac:spMkLst>
            <pc:docMk/>
            <pc:sldMk cId="238875493" sldId="285"/>
            <ac:spMk id="3" creationId="{D29CA64B-E4B3-AF64-7E8A-CB01E763CA18}"/>
          </ac:spMkLst>
        </pc:spChg>
      </pc:sldChg>
    </pc:docChg>
  </pc:docChgLst>
  <pc:docChgLst>
    <pc:chgData name="ARCHANA KUMARI" userId="9a223c562b74d8c0" providerId="Windows Live" clId="Web-{8FDAAB69-0E28-461F-AEA4-08C7B3C4859F}"/>
    <pc:docChg chg="sldOrd">
      <pc:chgData name="ARCHANA KUMARI" userId="9a223c562b74d8c0" providerId="Windows Live" clId="Web-{8FDAAB69-0E28-461F-AEA4-08C7B3C4859F}" dt="2023-11-15T21:16:35.890" v="0"/>
      <pc:docMkLst>
        <pc:docMk/>
      </pc:docMkLst>
      <pc:sldChg chg="ord">
        <pc:chgData name="ARCHANA KUMARI" userId="9a223c562b74d8c0" providerId="Windows Live" clId="Web-{8FDAAB69-0E28-461F-AEA4-08C7B3C4859F}" dt="2023-11-15T21:16:35.890" v="0"/>
        <pc:sldMkLst>
          <pc:docMk/>
          <pc:sldMk cId="163740233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5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00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50.491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387 30,'-9'0,"-7"9,-5 7,-8 9,-3 6,-1 1,1-1,6 0,3-2,1-6,4-2,6 0,4 0,4 6,-2 2,0 5,1 1,2 0,-4-7,0-4,1-1,2-1,1 1,-3 1,-1 0,2 1,0 4,-2 7,-1 1,2-1,1-3,2-2,1-2,1-2,1-1,0 0,1-1,3-5,3 0,3-5,5 1,-1 0,3-1,1-4,-1 1,0-1,3-4,1-2,1-2,3-1,0-2,-4 4,-1 2,1-1,0-1,2-1,1 3,1 0,0 0,1-2,-1-1,1-5,0-3,-4-5,-2-4,-5-5,1 1,-3-1,-4-2,-3-1,1 3,0 0,-1-1,-3-1,0-2,-2-1,0-1,-1 0,-1-1,1-4,0-2,-1 1,1 0,0 2,0 2,0 0,0 1,0 0,0 1,0-1,0 1,0 0,0-1,-4 5,-2 1,1 0,1-1,1-2,1-1,1-5,0-2,1 0,0 1,1 1,-1 1,-4 5,-2 3,0 0,-3 3,0 0,-3 4,-3-1,0-3,-2 3,-1 2,-3 4,-2 4,-2 1,0 3,-1 0,0 0,0 1,0 0,5-1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53.228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566 79,'-5'5,"-5"9,-10 12,-5 10,-9 8,-10 4,2 0,3-1,1 1,-8 1,1 1,3-4,9-5,5-1,8-3,3-4,4-2,1-3,1-1,3-2,3 1,-2-1,0 0,1 0,2 0,1 1,1-1,6-4,2-1,4-4,5-1,0 2,-3 2,2 3,2 1,2-2,0-2,-1-3,3 0,1-3,-2 1,-1-2,2 1,1-1,2-4,1 3,0-2,2-2,4-2,2-2,4-1,5-2,3 0,4 0,-2-1,-5 1,0-5,-3-1,-4 0,-3 2,-2 0,-3 2,0-3,-1-1,0 1,0 1,1 1,-5-3,-2-1,-3-3,-1-1,-2-1,-4-5,1 2,-1-6,-2-3,-2-3,-2 0,-2-1,-1-4,0 0,0-5,-1 1,1-3,0 1,0 3,-1 2,1 4,0 1,-4 1,-2 2,0 0,2 0,1-1,1 1,1 0,-4-5,-1-1,0-1,2 2,-3 6,-5 2,-5 1,-3 4,-3 4,2 1,1 2,-1 3,-2 2,0 2,-1 2,-1 1,-1 0,1 1,-1-1,0 1,0-1,0 0,5-13,-4-26,4-24,4-23,6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2:00.270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160 0,'-4'0,"-6"0,-6 0,-4 0,-3 0,-3 0,4 4,6 6,4 6,6 4,3 3,2 3,1 0,1 1,1 0,-2-1,1 1,0-1,-1-1,0 1,0 0,0-1,5 1,5 0,6-5,4-6,-1 0,0-4,-2 1,-1 3,2 4,2-3,2-3,2-3,-3-1,-1 0,0-3,2-2,0-1,2-6,1-7,-4-6,-1-4,-4-4,0-2,1 0,-2-1,-4 0,1 5,-2 1,-2 0,-7 0,-8-2,-3 0,0-2,-2 5,0 0,-1 4,0 0,4-1,-2 2,1-1,-1-2,-4-2,0-2,0 2,-4 5,-1 5,1 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0.5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1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24575,'0'-4'0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1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2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2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24575,'0'5'0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2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3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01.4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3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24575,'0'4'0,"4"2"0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4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4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24575,'0'4'0,"5"2"0,5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5.3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24575,'0'-4'0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5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6.1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24575,'0'4'0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6.4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7.2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7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24575,'0'4'0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28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02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24575,'5'0'0,"5"5"0,1 5 0,4 1 0,-2 4 0,2 2 0,3 4 0,-2 2 0,0-2 0,7-1 0,4 5 0,6 2 0,1 2 0,0 0 0,-6-1 0,-8-1 0,-8-4-8191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24575,'-4'0'0,"-2"9"0,-4 12 0,0 10 0,-3 9 0,-12 7 0,-2 4 0,3-3 0,2 0 0,0-5 0,0-4 0,-1-10 0,3-9-8191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24575,'5'4'0,"5"7"0,6 4 0,0 6 0,1-2 0,3-4 0,2-4 0,6 4 0,7 8 0,6 14 0,5 5 0,4 4 0,-3-2 0,-1-8 0,-3-10 0,-5-10 0,-5-7 0,-7-5-8191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24575,'-4'0'0,"-10"9"0,-8 11 0,-8 12 0,-12 12 0,-3 9 0,-3 3 0,2 1 0,5-5 0,9-6 0,6-12 0,3-11 0,5-15 0,6-7-8191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3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24575,'8'5'0,"13"9"0,10 12 0,14 10 0,-1 3 0,-4-5 0,-4-4 0,-9-7-8191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3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24575,'0'5'0,"0"5"0,0 5 0,-4 1 0,-2 2 0,-4-3 0,-1 1 0,-2-2 0,1 0 0,-2 3 0,1 3 0,3 1 0,-1 3 0,-3-3 0,1-1 0,3-4-8191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24575,'4'0'0,"10"0"0,8 4 0,8 6 0,3 6 0,-3 4 0,-8-1-8191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24575,'-5'0'0,"0"4"0,-1 6 0,1 10 0,-2 6 0,-1 3 0,-3 1 0,1-1 0,-3-4 0,5-16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24575,'4'8'0,"2"8"0,4 6 0,5-2 0,0 1 0,1-4 0,3-4 0,-2-1 0,0-1 0,2 1 0,-2 3 0,0-1 0,-2 1 0,-5-1-8191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10 0,0 6 0,0 3 0,5 0 0,0 1 0,1-2 0,-1 0 0,-2-1 0,-1 0 0,-1-1 0,-1-1 0,0 1 0,0-5-8191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03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24575,'8'5'0,"8"9"0,10 8 0,13 8 0,9 8 0,0 1 0,-7 0 0,-7-4 0,-4-7 0,-13-9 0,-8-11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24575,'0'4'0,"-5"11"0,-5 7 0,-5 8 0,-5 3 0,1 1 0,-1-1 0,-1-2 0,3-2 0,0-5 0,4-12 0,3-12 0,9-15 0,8-13 0,4-3-8191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24575,'4'0'0,"7"0"0,4 0 0,5 4 0,0 2-8191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24575,'5'0'0,"0"5"0,9 9 0,11 8 0,14 4 0,9 1 0,-3 2 0,-6-5 0,-8-7-8191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3:4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24575,'-1'1'0,"0"-1"0,0 0 0,-1 1 0,1-1 0,0 1 0,0-1 0,0 1 0,0-1 0,0 1 0,0 0 0,0-1 0,0 1 0,0 0 0,0 0 0,0 0 0,0 0 0,1 0 0,-1 0 0,-1 2 0,-12 24 0,10-20 0,-6 12 0,-2-1 0,0-1 0,-1 0 0,-16 16 0,11-13 0,-28 41 0,-52 81-1365,83-116-5461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1.534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852 1492,'-5'9,"-9"11,-13 7,-4 3,-3 1,1 0,2-6,5-3,4-4,1-2,-1 1,-5 2,-2 2,-1 7,-4 2,0 1,-4-1,-3 4,-4-1,1 0,4-7,9-2,9-3,5-3,5-1,4 5,0 8,-4 3,0 5,-1 4,-4 5,1 2,-1 1,3-2,3-6,4-5,3-5,2-4,1-2,2 0,-1-2,1 1,0-1,-1 6,0 1,5 0,1-1,0-1,-2-2,-1 0,4-1,0 0,-1-1,3 5,-1 1,-1 4,3 1,-1-2,-1-2,-3 3,3-2,-1 4,4-1,-1-1,3-4,-1-1,-3-2,-3-2,3 0,-1-1,3-4,-1 2,2 3,4-4,8 3,8 7,8 1,1 1,-2 1,2 1,-3 2,2 0,2-3,-1 1,0 0,3-3,-2 2,0-5,2 6,3 0,1 0,2-3,1-7,0-3,1-6,-1-5,-3-1,-7-2,-5-3,-5-2,6 7,1 2,7 2,4 4,-1-2,3 0,-1-1,-2-5,1-4,0-3,1-2,0-1,-4-2,-5 1,-5-1,-5 0,2 1,3-1,5 1,4 0,7 0,4 0,0-4,1-2,-2 0,-1-3,-1 1,0 0,-2 3,1 1,-1 3,0 0,0 1,0 0,0-9,1-2,-1 0,-4 2,-6 3,-1 2,-3 2,-3 1,0 1,4 0,0 1,15-1,16 0,18-8,17-3,2 0,-2-2,-11 0,-13 4,-14 2,-16 3,-10 2,-9 1,-1-3,8-1,7-4,3-1,12-3,-1 1,-1-2,3-3,-1-2,-1-4,-7 3,-8 1,-6 3,-2 4,-3 1,-1-3,6-4,5-2,5-7,2-4,1-8,2-3,-1 1,1 4,-1 3,-5 4,-1 7,-4 6,-5 3,-5-1,2-2,-1-3,2 2,0-5,3-2,3-2,4 0,3-4,2-2,-4-8,4-2,-2 3,-5-1,-1 2,-3 3,-5 4,-2-1,-4-1,-1 7,-6 3,-6 2,-1-1,-4-4,2-7,3-6,-2-5,2-4,-1-2,-4 3,-3 6,-3 1,-2-1,-1-3,-2 3,1-1,-1 3,1-1,-1 3,1-2,0 3,-1 2,-3-1,-6-3,-6-4,-4-3,1-3,3-1,6-2,3 4,-1-2,1 2,-3 1,1-1,-3 0,0-1,-1-1,-4-1,2 0,-1 0,1-1,-4 1,0 4,4 1,4 4,0 1,2 3,2 3,-2 9,0 3,-2 5,-3 3,-9-1,-9-3,-8-2,-5-2,0-1,-1-1,-1-5,2 3,2-3,-3-6,0 0,-2-3,-2 1,-1-2,0 1,0-1,4 6,5 9,6 4,0 2,2 4,3-1,1 0,3 1,0 4,1-1,-3 1,-2-1,0 1,-3-2,-1 2,-2 2,0-2,-2-3,2 1,-3-2,-3-3,-2-2,1-2,0 2,-1 0,-2 0,3 3,0-1,3 4,4 4,0 3,-3 3,-3 3,-3 1,2 0,4 1,5 0,-1-1,-3 1,-3-1,-4 0,-2 0,-2 0,-2 0,-4 5,-1 0,-5 1,-1 3,3 4,-2 5,5-1,8-4,3 1,6 2,5-1,3-4,0 1,0 3,-3 3,-4 7,-5 8,-7 3,-4 0,-2-2,1-3,5-6,7-7,7-4,5-2,-1-1,-3 4,-5 3,-3 7,-8 4,-13 5,-7 11,-1 6,-6 3,3 1,4-5,7-5,5-8,5-4,2-4,1-7,2-3,0 0,0 1,-1-3,5-5,1 1,3-3,10 2,5-1,4-2,0 1,1-1,-1 2,-1 0,4 2,1-1,-1 2,-1 2,-1-1,-6 2,-3 1,4 3,3-3,0 1,1 0,-1-2,0-4,-1 0,0 2,4 2,1 0,0 0,-1 2,2 2,2-2,2-5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4:05.0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24575,'4'0'0,"2"4"0,4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4:08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416 1 24575,'-309'0'0,"305"-1"0,0 1 0,0 0 0,0 1 0,0-1 0,1 1 0,-1-1 0,0 1 0,0 0 0,1 1 0,-1-1 0,1 0 0,-1 1 0,1 0 0,-1 0 0,1 0 0,0 0 0,0 1 0,0-1 0,0 1 0,1 0 0,-1 0 0,1 0 0,-1 0 0,1 0 0,0 0 0,0 1 0,1-1 0,-1 1 0,1-1 0,-1 1 0,1 0 0,-1 5 0,-2 14 0,1 0 0,1 0 0,0 1 0,2-1 0,5 44 0,-4-62 0,0 0 0,1-1 0,0 1 0,-1-1 0,2 1 0,-1-1 0,0 0 0,1 1 0,0-1 0,0-1 0,0 1 0,0 0 0,5 4 0,4 2 0,1 0 0,23 15 0,-27-20 0,1-1 0,0 0 0,0 0 0,0-1 0,0-1 0,12 2 0,4 2 0,9 2 0,-1 1 0,1-1 0,1-2 0,57 2 0,-83-7 0,0-1 0,0-1 0,0 0 0,19-4 0,-26 3 0,1 1 0,-1 0 0,0-1 0,1 0 0,-1 0 0,0 0 0,0 0 0,0 0 0,-1-1 0,1 1 0,-1-1 0,1 0 0,-1 0 0,0 1 0,0-2 0,0 1 0,2-4 0,3-9 0,-1-2 0,0 1 0,-1-1 0,-1 0 0,0 0 0,-1 0 0,-2 0 0,0-1 0,0 1 0,-5-36 0,3 51 0,1-1 0,-1 1 0,0 0 0,0 0 0,0-1 0,-1 1 0,1 0 0,-1 0 0,1 0 0,-1 0 0,0 0 0,0 1 0,-1-1 0,1 1 0,-3-3 0,-4-3 0,-1 2 0,0-1 0,-11-5 0,10 6 0,1 0 0,-16-12 0,9 4-1365,2 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4:28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4:32.9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173 133 24575,'-2'0'0,"1"1"0,0-1 0,-1 1 0,1-1 0,0 1 0,-1 0 0,1 0 0,0-1 0,0 1 0,0 0 0,-1 0 0,1 0 0,0 0 0,1 1 0,-3 1 0,-1 2 0,-18 18 0,-12 12 0,-38 50 0,70-82 0,-1 1 0,1 0 0,0-1 0,0 1 0,1 0 0,-1 0 0,1 0 0,0 0 0,0 0 0,0 0 0,0 0 0,1 1 0,-1-1 0,2 7 0,0-5 0,0 0 0,0 0 0,1 0 0,0 0 0,0 0 0,0 0 0,1-1 0,0 1 0,3 4 0,9 10 0,0-2 0,1 0 0,0-1 0,23 17 0,-25-21 0,-7-7 0,1 0 0,-1-1 0,1 0 0,1 0 0,-1-1 0,0 0 0,1 0 0,0-1 0,0 0 0,0-1 0,0 0 0,10 1 0,13-1 0,0-1 0,39-3 0,-7 0 0,-56 2 0,0-1 0,0 1 0,0-1 0,1-1 0,-1 0 0,0 0 0,-1 0 0,1-1 0,8-4 0,-10 4 0,0-1 0,-1 0 0,0 0 0,0 0 0,0-1 0,0 1 0,-1-1 0,0 0 0,0-1 0,0 1 0,-1-1 0,4-6 0,3-9 0,-1 0 0,-1-1 0,-1 0 0,-1-1 0,-1 0 0,0 1 0,-2-2 0,-1 1 0,-1 0 0,-1 0 0,-3-31 0,3 51 0,-1 0 0,1-1 0,-1 1 0,1-1 0,-1 1 0,0-1 0,0 1 0,-1 0 0,1 0 0,-1 0 0,1 0 0,-1 0 0,0 0 0,0 0 0,0 0 0,-1 1 0,1-1 0,-1 1 0,1-1 0,-1 1 0,0 0 0,0 0 0,0 0 0,0 1 0,0-1 0,-4-1 0,-95-47 0,82 40 0,-35-24 0,33 20 0,15 10 0,0 1 0,1 0 0,-1 0 0,-1 0 0,1 1 0,0 0 0,-1 1 0,1 0 0,-9-1 0,-13 1 0,-31 3 0,19 0 0,16-2-1365,3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24575,'8'8'0,"13"8"0,6 5 0,3-1 0,1 1 0,-1-4 0,-5 1 0,-7 0 0,-6-2-8191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24575,'0'-4'0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24575,'0'5'0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24575,'0'5'0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24575,'0'4'0,"4"2"0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24575,'0'4'0,"5"2"0,5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24575,'-5'0'0,"-5"0"0,-5 0 0,-6 5 0,2 5 0,4 6 0,0 0 0,3 1 0,3 3 0,-1-3 0,-4 1 0,-3 2 0,-3 1 0,1 1 0,5-2-8191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24575,'0'-4'0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24575,'0'4'0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24575,'0'4'0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24575,'5'0'0,"5"5"0,1 5 0,4 1 0,-2 4 0,2 2 0,3 4 0,-2 2 0,0-2 0,7-1 0,4 5 0,6 2 0,1 2 0,0 0 0,-6-1 0,-8-1 0,-8-4-8191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24575,'-4'0'0,"-2"9"0,-4 12 0,0 10 0,-3 9 0,-12 7 0,-2 4 0,3-3 0,2 0 0,0-5 0,0-4 0,-1-10 0,3-9-8191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24575,'5'4'0,"5"7"0,6 4 0,0 6 0,1-2 0,3-4 0,2-4 0,6 4 0,7 8 0,6 14 0,5 5 0,4 4 0,-3-2 0,-1-8 0,-3-10 0,-5-10 0,-5-7 0,-7-5-8191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24575,'5'4'0,"9"6"0,16 10 0,3 6 0,0 2 0,-1 2 0,-2-5 0,-2-2 0,0-5 0,-6-5-8191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24575,'-4'0'0,"-10"9"0,-8 11 0,-8 12 0,-12 12 0,-3 9 0,-3 3 0,2 1 0,5-5 0,9-6 0,6-12 0,3-11 0,5-15 0,6-7-8191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24575,'8'5'0,"13"9"0,10 12 0,14 10 0,-1 3 0,-4-5 0,-4-4 0,-9-7-8191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24575,'0'5'0,"0"5"0,0 5 0,-4 1 0,-2 2 0,-4-3 0,-1 1 0,-2-2 0,1 0 0,-2 3 0,1 3 0,3 1 0,-1 3 0,-3-3 0,1-1 0,3-4-8191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24575,'4'0'0,"10"0"0,8 4 0,8 6 0,3 6 0,-3 4 0,-8-1-8191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24575,'-5'0'0,"0"4"0,-1 6 0,1 10 0,-2 6 0,-1 3 0,-3 1 0,1-1 0,-3-4 0,5-16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24575,'4'8'0,"2"8"0,4 6 0,5-2 0,0 1 0,1-4 0,3-4 0,-2-1 0,0-1 0,2 1 0,-2 3 0,0-1 0,-2 1 0,-5-1-8191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10 0,0 6 0,0 3 0,5 0 0,0 1 0,1-2 0,-1 0 0,-2-1 0,-1 0 0,-1-1 0,-1-1 0,0 1 0,0-5-8191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24575,'8'5'0,"8"9"0,10 8 0,13 8 0,9 8 0,0 1 0,-7 0 0,-7-4 0,-4-7 0,-13-9 0,-8-11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24575,'0'4'0,"-5"11"0,-5 7 0,-5 8 0,-5 3 0,1 1 0,-1-1 0,-1-2 0,3-2 0,0-5 0,4-12 0,3-12 0,9-15 0,8-13 0,4-3-8191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24575,'4'0'0,"7"0"0,4 0 0,5 4 0,0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24575,'-4'0'0,"-6"0"0,-11 4 0,-4 10 0,0 8 0,1 3 0,0 3 0,4 0 0,1 1 0,4-6-8191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24575,'5'0'0,"0"5"0,9 9 0,11 8 0,14 4 0,9 1 0,-3 2 0,-6-5 0,-8-7-8191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24575,'-1'1'0,"0"-1"0,0 0 0,-1 1 0,1-1 0,0 1 0,0-1 0,0 1 0,0-1 0,0 1 0,0 0 0,0-1 0,0 1 0,0 0 0,0 0 0,0 0 0,0 0 0,1 0 0,-1 0 0,-1 2 0,-12 24 0,10-20 0,-6 12 0,-2-1 0,0-1 0,-1 0 0,-16 16 0,11-13 0,-28 41 0,-52 81-1365,83-116-5461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24575,'4'0'0,"2"4"0,4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2:01:26.3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416 1 24575,'-309'0'0,"305"-1"0,0 1 0,0 0 0,0 1 0,0-1 0,1 1 0,-1-1 0,0 1 0,0 0 0,1 1 0,-1-1 0,1 0 0,-1 1 0,1 0 0,-1 0 0,1 0 0,0 0 0,0 1 0,0-1 0,0 1 0,1 0 0,-1 0 0,1 0 0,-1 0 0,1 0 0,0 0 0,0 1 0,1-1 0,-1 1 0,1-1 0,-1 1 0,1 0 0,-1 5 0,-2 14 0,1 0 0,1 0 0,0 1 0,2-1 0,5 44 0,-4-62 0,0 0 0,1-1 0,0 1 0,-1-1 0,2 1 0,-1-1 0,0 0 0,1 1 0,0-1 0,0-1 0,0 1 0,0 0 0,5 4 0,4 2 0,1 0 0,23 15 0,-27-20 0,1-1 0,0 0 0,0 0 0,0-1 0,0-1 0,12 2 0,4 2 0,9 2 0,-1 1 0,1-1 0,1-2 0,57 2 0,-83-7 0,0-1 0,0-1 0,0 0 0,19-4 0,-26 3 0,1 1 0,-1 0 0,0-1 0,1 0 0,-1 0 0,0 0 0,0 0 0,0 0 0,-1-1 0,1 1 0,-1-1 0,1 0 0,-1 0 0,0 1 0,0-2 0,0 1 0,2-4 0,3-9 0,-1-2 0,0 1 0,-1-1 0,-1 0 0,0 0 0,-1 0 0,-2 0 0,0-1 0,0 1 0,-5-36 0,3 51 0,1-1 0,-1 1 0,0 0 0,0 0 0,0-1 0,-1 1 0,1 0 0,-1 0 0,1 0 0,-1 0 0,0 0 0,0 1 0,-1-1 0,1 1 0,-3-3 0,-4-3 0,-1 2 0,0-1 0,-11-5 0,10 6 0,1 0 0,-16-12 0,9 4-1365,2 2-5461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06.3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07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13.0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43 24575,'0'4'0,"1"1"0,0-1 0,0 0 0,0 0 0,1 0 0,-1 0 0,1 0 0,0 0 0,0 0 0,5 6 0,29 34 0,-25-30 0,0 0 0,-1 1 0,0 0 0,12 25 0,21 69 0,-40-102 0,9 18 0,0 0 0,2-1 0,1-1 0,27 33 0,-20-28 0,0-1 0,37 35 0,-8-10 0,51 52 0,-34-36 0,-39-38 0,83 81 0,-68-68 0,-26-25 0,1 0 0,25 19 0,-10-12 0,38 39 0,-19-15 0,-35-33 0,1-1 0,0-1 0,1 0 0,23 11 0,-15-9 0,42 30 0,2 2 0,-63-44 0,0 0 0,1-1 0,-1 0 0,1 0 0,0-1 0,14 2 0,22 5 0,18 9 0,-27-6 0,1-2 0,0-2 0,1-1 0,64 3 0,-90-10 0,132-4 0,-122 2 0,0-2 0,0 0 0,-1-1 0,27-10 0,-30 9 0,0 0 0,22-2 0,-22 5 0,35-11 0,-47 11 0,-1 1 0,1-1 0,-1-1 0,0 1 0,0-1 0,0 0 0,-1-1 0,1 1 0,4-6 0,-4 2 0,1 1 0,0 0 0,1 0 0,-1 1 0,1 0 0,0 1 0,18-10 0,6-1 0,-1-2 0,-1-1 0,39-32 0,0 0 0,-34 24 0,57-56 0,-40 33 0,141-134 0,-178 167 0,0 0 0,-1-1 0,15-26 0,-20 30 0,50-91 0,-42 81 0,-7 10 0,0 1 0,0-2 0,-2 1 0,0-1 0,0-1 0,-1 1 0,7-29 0,-3-7 0,-5 15 0,2 0 0,2 1 0,20-51 0,-16 51 141,18-70-1,-6 16-1786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17.1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362 101 24575,'-1'-1'0,"1"1"0,0-1 0,0 0 0,-1 0 0,1 0 0,-1 0 0,1 1 0,0-1 0,-1 0 0,0 0 0,1 1 0,-1-1 0,1 0 0,-1 1 0,0-1 0,1 1 0,-1-1 0,0 1 0,0-1 0,0 1 0,1-1 0,-1 1 0,0 0 0,0-1 0,0 1 0,0 0 0,0 0 0,-29-6 0,27 6 0,-12-2 0,1 1 0,-1 1 0,0 0 0,1 1 0,-1 0 0,0 1 0,-24 7 0,32-6 0,-1 0 0,1 0 0,0 0 0,0 1 0,0 0 0,0 1 0,1-1 0,-1 1 0,1 1 0,0-1 0,1 1 0,0 0 0,-1 0 0,2 0 0,-8 13 0,3-2 0,0 1 0,1 0 0,0 0 0,2 1 0,0 0 0,2 0 0,0 0 0,1 1 0,0-1 0,2 1 0,1 33 0,2-44 0,-1 0 0,1 0 0,0-1 0,1 1 0,0 0 0,0-1 0,1 0 0,0 0 0,1 0 0,8 12 0,-5-10 0,1 0 0,0-1 0,1 1 0,0-2 0,0 1 0,18 9 0,-17-11 0,-3-1 0,1 0 0,-1-1 0,1 0 0,0-1 0,1 0 0,-1 0 0,1-1 0,-1 0 0,1-1 0,0 0 0,11 1 0,113-3 0,-62-2 0,-67 2 0,-1 0 0,0 0 0,1 0 0,-1-1 0,0 0 0,0 1 0,1-2 0,-1 1 0,7-4 0,-8 4 0,-1-1 0,0 0 0,0 0 0,0 0 0,0 0 0,0 0 0,0 0 0,0 0 0,-1-1 0,1 1 0,-1-1 0,0 1 0,0-1 0,0 0 0,2-4 0,36-134 0,-34 110 0,-1 0 0,-1-1 0,-2 1 0,-3-47 0,0 8 0,3 38 0,0 16 0,-1 0 0,-3-24 0,3 36 0,-1 0 0,0-1 0,0 1 0,-1 0 0,1 0 0,-1 0 0,0 0 0,0 0 0,0 0 0,-1 0 0,1 0 0,-1 1 0,-4-5 0,2 3-114,0 1 1,0 0-1,0 1 0,0 0 0,0-1 1,-1 1-1,1 1 0,-1-1 0,0 1 1,0 0-1,-10-2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21.05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176 1 24575,'-14'0'0,"3"0"0,-1 0 0,0 0 0,1 1 0,-1 1 0,-18 4 0,27-5 0,0 1 0,-1-1 0,1 1 0,0 0 0,0-1 0,1 1 0,-1 1 0,0-1 0,1 0 0,-1 1 0,1-1 0,0 1 0,0-1 0,0 1 0,0 0 0,0 0 0,0 0 0,1 0 0,0 1 0,0-1 0,0 0 0,0 0 0,-1 7 0,-1 9 0,1 0 0,1 23 0,1-21 0,-5 36 0,4-51 0,-2 10 0,0 0 0,1 1 0,1 0 0,1 22 0,1-34 0,-1-1 0,1 1 0,0-1 0,0 1 0,1-1 0,-1 1 0,1-1 0,0 0 0,0 0 0,0 0 0,1 0 0,0 0 0,-1-1 0,1 1 0,0-1 0,1 0 0,-1 0 0,1 0 0,-1 0 0,8 4 0,127 82 0,-126-82 0,1 0 0,0-1 0,0-1 0,0 0 0,1 0 0,0-2 0,0 1 0,0-2 0,0 0 0,0-1 0,27 0 0,-38-2 0,0 1 0,-1-1 0,1 0 0,0 1 0,0-1 0,-1 0 0,1-1 0,-1 1 0,1 0 0,-1-1 0,1 0 0,-1 1 0,0-1 0,3-4 0,25-34 0,-14 18 0,2-2 0,1 0 0,-1-2 0,23-40 0,-37 58 0,-1 1 0,0-1 0,0 0 0,0 0 0,-1 0 0,0-1 0,0 1 0,-1 0 0,-1-1 0,1 1 0,-1-1 0,-1 1 0,1-1 0,-3-8 0,1 10 21,0 1-1,0 0 0,-1-1 1,0 1-1,0 0 1,-1 0-1,0 1 0,0-1 1,0 1-1,0 0 0,-1 0 1,0 0-1,0 1 1,0-1-1,-11-5 0,-6-3-298,0 1-1,-45-16 0,37 16-576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30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0 549 24575,'0'-335'0,"1"328"0,0 0 0,0-1 0,0 1 0,1 0 0,0 1 0,0-1 0,0 0 0,1 0 0,0 1 0,1 0 0,0 0 0,-1 0 0,2 0 0,-1 0 0,1 1 0,0-1 0,0 1 0,0 1 0,1-1 0,0 1 0,0 0 0,0 0 0,0 1 0,10-5 0,35-8 0,-11 3 0,54-10 0,-47 18 0,1 2 0,71 5 0,-30 0 0,-66-2 153,-12 1-457,0-1 1,0 0-1,0-1 1,19-4-1,-13 0-6522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24575,'4'0'0,"7"0"0,0 5 0,0 5 0,1 1 0,-2 4 0,-1-2-8191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35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24575,'47'-1'0,"46"1"0,-83 1 0,1 0 0,0 1 0,-1 0 0,1 1 0,-1 0 0,13 6 0,42 20 0,60 31 0,-58-25 0,43 26 0,-84-44 0,-14-10 0,0 0 0,0 1 0,-1 1 0,13 12 0,-20-17 0,-1 0 0,0 0 0,-1 0 0,1 0 0,0 0 0,-1 1 0,0-1 0,0 1 0,-1-1 0,1 1 0,-1 0 0,0 0 0,0-1 0,0 1 0,-1 0 0,0 7 0,0-10 0,0 0 0,0 0 0,0 0 0,0 0 0,0 0 0,-1 0 0,1 0 0,-1 0 0,1 0 0,-1 0 0,0 0 0,0 0 0,0 0 0,0-1 0,0 1 0,0 0 0,-1-1 0,1 1 0,0-1 0,-1 1 0,1-1 0,-1 1 0,0-1 0,1 0 0,-1 0 0,0 0 0,0 0 0,1 0 0,-1 0 0,0-1 0,0 1 0,0-1 0,0 1 0,0-1 0,-4 1 0,2-1 0,-1 0 0,1-1 0,-1 1 0,1-1 0,-1 0 0,1 0 0,-1 0 0,1-1 0,0 1 0,0-1 0,-1 0 0,1 0 0,1-1 0,-1 1 0,-4-4 0,-28-33 0,31 32 0,-1 0 0,0 0 0,-1 1 0,1-1 0,-1 1 0,0 1 0,-10-6 0,-6-4 0,0 0 0,2-2 0,-1 0 0,2-1 0,-22-25 0,38 38 0,3 4 0,-16-17 0,0 0 0,-1 1 0,-1 1 0,0 1 0,-1 1 0,-25-13 0,33 21-151,-1 0-1,0 1 0,0 1 0,0 0 1,-1 1-1,0 0 0,1 1 1,-25 0-1,16 2-6674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24575,'5'5'0,"5"5"0,6 1 0,4 4 0,3-2 0,-2 2 0,-5 3 0,-1 2 0,7 7 0,2-1 0,3-1 0,-4-5-8191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6.1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24575,'-4'0'0,"-6"0"0,-6 5 0,0 5 0,-1 2 0,-3-2 0,3 2 0,-1-1 0,-1-3 0,-2-2 0,-2-3 0,4-1-8191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24575,'0'-4'0,"0"2"0,4 3 0,6 0 0,6 4 0,4 7 0,3 0 0,-2 3 0,-5 3 0,0 3 0,-4 2 0,1-2 0,3-6 0,-2-4-8191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 24575,'0'-4'0,"-5"2"0,-5 7 0,-1 6 0,-3 2 0,-4-2 0,-3 2 0,-2-2 0,-2-2 0,-1 2 0,4 3 0,2-1 0,3 2 0,6-2-8191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24575,'0'5'0,"9"5"0,3 5 0,3 1 0,4 2 0,3-3 0,2 1 0,2-2 0,-4 0 0,-6-1-8191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 24575,'0'-4'0,"-4"-2"0,-6 1 0,-6 5 0,0 7 0,-1 2 0,1 5 0,0 3 0,3 4 0,-2-2 0,2 0 0,0-3 0,1 0 0,-2-2 0,3-5-8191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24575,'4'0'0,"6"9"0,6 2 0,0 5 0,2-2 0,-3 3 0,1-3 0,2 5 0,-2 4 0,1 3 0,-3 1 0,1-5 0,-2-5-8191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24575,'-4'0'0,"-7"0"0,-4 0 0,-6 4 0,-2 2 0,2 4 0,0 1 0,4 2 0,1 3 0,2 4 0,0 7 0,2 3 0,-1-3 0,1-3 0,4 0 0,2-4-8191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24575,'4'0'0,"6"0"0,2 4 0,2 2 0,0 4 0,-4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24575,'5'0'0,"5"4"0,10 6 0,6 2 0,3 2 0,1 4 0,-1 3 0,0 2 0,-1-3 0,-1 0 0,-5 0 0,-2-2 0,0-5 0,-8-17 0,-5-13 0,-5-4-8191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1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 24575,'0'-5'0,"-4"8"0,-6 12 0,-6 12 0,-4 10 0,1 8 0,-1 5 0,0 2 0,-3 2 0,4-5 0,1-10 0,2-8 0,5-17 0,4-21 0,3-8-8191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6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24575,'4'0'0,"6"4"0,6 7 0,4 4 0,3 6 0,2 2 0,2 2 0,-1 1 0,1 1 0,0 0 0,-5-5-8191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24575,'-4'0'0,"-7"0"0,-4 0 0,-1 4 0,3 7 0,-6 4 0,-3 6 0,-2 6 0,-2 0 0,-1-1 0,0 4 0,1-3 0,3-6-8191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24575,'4'0'0,"6"4"0,2 6 0,2 11 0,4 4 0,3 0 0,-2-1 0,-4-9 0,-5-11 0,-4-11 0,-3-8 0,-2-2-8191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24575,'-4'4'0,"-7"11"0,-4 6 0,-1 5 0,-6 10 0,1 5 0,4 2 0,0-5 0,3-4 0,4-14 0,4-17 0,3-19 0,1-7-8191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24575,'4'5'0,"6"5"0,6 10 0,3 1 0,5 7 0,1 2 0,6 0 0,1 0 0,-4-1 0,-3-5 0,-5-3 0,-2 0 0,0-4 0,-2 0 0,-5-8 0,-4-9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24575,'-4'0'0,"-7"5"0,-5 9 0,-4 8 0,-3-1 0,-3-3 0,4-1 0,6 1 0,0-2 0,4-4-8191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24575,'9'5'0,"7"5"0,5 6 0,3 0 0,-1 1 0,-2 3 0,1-3 0,-4 1 0,0-3 0,1-4 0,-3 0 0,-3-1-8191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24575,'-4'0'0,"-2"4"0,-4 6 0,-5 6 0,1 4 0,-3-1 0,3 0 0,3-3-8191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6.3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37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7.0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53.44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29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0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0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1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24575,'4'0'0,"6"0"0,2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2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5.1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6.0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6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8.2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7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8.6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24575,'5'0'0,"5"0"0,6 0 0,-1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0.0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24575,'0'-4'0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39.2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1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24575,'0'-4'0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1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24575,'0'4'0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2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24575,'4'0'0,"7"0"0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5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7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39:48.9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8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24575,'4'0'0,"6"4"0,6 6 0,4 6 0,3 4 0,3 3 0,0-2 0,1 0 0,0 0 0,-1 1 0,-4 2 0,-2 0 0,1-3 0,0-2 0,-7-3 0,-6-4-8191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24575,'0'4'0,"0"11"0,0 6 0,0 5 0,0 2 0,0 0 0,-4 0 0,-2 0 0,-4-5 0,0-2 0,-3-1 0,0 2 0,-1 0 0,2 2 0,2 0 0,-1-3 0,1-5-8191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24575,'0'5'0,"4"5"0,2 5 0,4 1 0,1 2 0,2-3 0,-1 1 0,2-3 0,3 2 0,8-2 0,3 5 0,2 4 0,-5 3 0,2 1 0,2-3 0,-5-2 0,-7-4-8191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24575,'5'0'0,"0"4"0,0 6 0,0 6 0,-2 4 0,-1 4 0,-1 1 0,-1 1 0,0 5 0,0 2 0,0-1 0,0-5-8191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24575,'5'0'0,"5"0"0,5 0 0,5 4 0,4 2 0,-3 4 0,-1 0 0,2 3 0,0 0 0,-3 1 0,0-1 0,0 1 0,-2-2-8191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24575,'-4'4'0,"-1"11"0,-5 6 0,-5 9 0,1 4 0,-3-5 0,3-2 0,3-1 0,-1-6 0,10-14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24575,'5'0'0,"5"5"0,6 1 0,4 4 0,-2 4 0,2 1 0,-4 1 0,1 3 0,1-2 0,2-4 0,-2 0 0,0 2 0,-3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24575,'0'5'0,"0"5"0,0 6 0,0 4 0,0 3 0,0 3 0,0 0 0,0 1 0,-4-1 0,-2 1 0,-4-5 0,-4-1 0,-1-1 0,-1 1 0,-3-2 0,2-2 0,4-2-8191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4 0,4 2 0,3 4 0,3 1 0,-3 2 0,1-1 0,2-3 0,-4 3 0,1-2 0,0 2 0,3 3 0,-3 4 0,0-2 0,-3-3-8191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24575,'1'47'0,"-1"46"0,-1-83 0,0 1 0,-1-1 0,0 0 0,-1 0 0,0 0 0,-7 16 0,-56 97 0,65-121 24,1-2-69,0 0 0,0 1 0,0-1 0,-1 1 1,1-1-1,0 1 0,0-1 0,-1 1 0,1-1 1,0 0-1,0 1 0,-1-1 0,1 0 0,-1 1 1,1-1-1,0 0 0,-1 0 0,1 1 0,-1-1 1,1 0-1,0 0 0,-1 1 0,1-1 1,-1 0-1,1 0 0,-1 0 0,1 0 0,-1 0 1,1 0-1,-1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8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0,0 5 0,1 0 0,-2 6 0,2 3 0,0 1 0,-1 1 0,1-1 0,-3 0 0,-4-2-8191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24575,'0'4'0,"0"11"0,0 6 0,0 9 0,0 4 0,0 4 0,0 1 0,0-3 0,0-2 0,0-3 0,-4-3 0,-2-1 0,1-1 0,0-1 0,2-4-8191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24575,'4'0'0,"2"5"0,5 1 0,3-1 0,1 4 0,1 0 0,3 3 0,2 4 0,2 3 0,2-1 0,0-4 0,1 0 0,0 2 0,-4 3 0,-6-2-8191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24575,'0'5'0,"0"5"0,0 6 0,0 4 0,0 4 0,0 1 0,0 1 0,0 1 0,-4 0 0,-2 0 0,-3-1 0,-2 0 0,3 0 0,-3-5 0,1-1 0,-2-4 0,1-5-8191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5 0,0 5 0,1 2 0,-2 2 0,1 4 0,2-2 0,3 2 0,1-3 0,2 0 0,-3 3 0,-1-3 0,0 2 0,-2 1 0,-1-2 0,-3-4-8191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24575,'0'4'0,"0"6"0,-5 1 0,0 4 0,0 3 0,-4-2 0,0 2 0,1 1 0,-2 2 0,1-6 0,5-16 0,14-11 0,3-8 0,6-5 0,-2-3 0,-8 8 0,-5 8-8191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24575,'0'-4'0,"0"3"0,9 5 0,7 3 0,0 4 0,3 1 0,-3 2 0,1 3 0,2-1 0,2-4 0,-3 1 0,-4-2-8191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24575,'-4'5'0,"-6"5"0,-6 6 0,0 4 0,-1 3 0,-3-2 0,-2-5 0,3-5-8191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24575,'4'0'0,"2"4"0,0 7 0,2 4 0,1 6 0,3 2 0,4 6 0,3-1 0,3 3 0,-2 0 0,0 0 0,0-6 0,-2-2 0,-5-1 0,-5-5-8191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24575,'0'9'0,"0"7"0,0 5 0,0 3 0,0 3 0,-5-4 0,-1-2 0,-3 1 0,-6 1 0,0 0 0,4 1 0,-3 1 0,3-4-8191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6:59.3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24575,'0'-4'0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24575,'5'0'0,"5"0"0,6 5 0,4 5 0,8 1 0,-2 3 0,0 4 0,0 3 0,0-2 0,-5 0 0,-6-8 0,-5-5-8191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1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24575,'-4'0'0,"-6"0"0,-6 4 0,-4 7 0,1 4 0,-1 5 0,0 4 0,-3 1 0,4 1 0,5 1 0,0-4 0,3-3 0,3 1 0,3-4-8191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24575,'5'5'0,"5"1"0,5 4 0,5 0 0,4 3 0,-3 4 0,-1 3 0,1-2 0,-3 1 0,0 1 0,1-3 0,1 0 0,3 2 0,0 2 0,-2-3-8191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 24575,'0'-5'0,"0"4"0,0 5 0,0 8 0,0 5 0,0 4 0,0 3 0,-4-2 0,-2-1 0,-3 0 0,-6-3 0,-4-5 0,-3-4 0,2-5-8191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24575,'4'5'0,"7"5"0,4 1 0,1 3 0,1 0 0,3 1 0,2-2 0,2-3 0,0 1 0,6 3 0,-3 4 0,4 3 0,0-2 0,-1-5 0,-1 1 0,-9-4 0,-18-7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24575,'0'5'0,"0"5"0,0 5 0,0 5 0,0 4 0,0 1 0,-4 1 0,-2 1 0,-4 0 0,-5-1 0,-4 1 0,1-1 0,0 0 0,-2 0 0,2-1 0,5-4-8191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24575,'5'0'0,"5"5"0,10 1 0,6-1 0,3 4 0,1 5 0,0-1 0,-2 2 0,4 4 0,-3 2 0,-3-3 0,-6 1 0,-10-8 0,-12-10 0,-4-9 0,-7-8 0,-1-6 0,2 2-8191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24575,'0'9'0,"0"7"0,0 5 0,-4 4 0,-2 1 0,-3 2 0,-2-1 0,-2-4 0,-3-2 0,0 0 0,0 0 0,1 2 0,0-3 0,1-6-8191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3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24575,'0'4'0,"5"2"0,5 9 0,6 9 0,4 7 0,-1-4-8191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3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24575,'0'0'0,"0"0"0,0-1 0,0 1 0,1 0 0,-1 0 0,0-1 0,0 1 0,0 0 0,0 0 0,0-1 0,0 1 0,1 0 0,-1 0 0,0 0 0,0-1 0,0 1 0,1 0 0,-1 0 0,0 0 0,0 0 0,1 0 0,-1-1 0,0 1 0,0 0 0,1 0 0,-1 0 0,0 0 0,0 0 0,1 0 0,-1 0 0,0 0 0,1 0 0,-1 0 0,0 0 0,0 0 0,1 0 0,-1 0 0,0 0 0,0 0 0,1 0 0,-1 1 0,0-1 0,0 0 0,1 0 0,-1 0 0,0 0 0,0 0 0,1 1 0,-1-1 0,0 0 0,0 0 0,1 1 0,16 9 0,-15-8 0,166 121 0,-135-99 202,-22-15-515,2 0-1,-1-1 1,1 0-1,26 11 1,-29-17-6513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57:00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24575,'0'4'0,"-5"7"0,-5 4 0,-2 5 0,-2 4 0,-4-3 0,-3-1 0,-2 2 0,-2-4 0,4-1 0,1-2 0,3-1 0,1-1 0,3-4-8191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3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24575,'2'5'0,"0"-1"0,-1 0 0,1 0 0,1 1 0,-1-2 0,0 1 0,1 0 0,0 0 0,0-1 0,0 1 0,6 4 0,-3-2 0,9 9 0,34 23 0,-30-23 0,21 19 0,-26-20 0,0 1 0,-1 0 0,0 1 0,-1 1 0,-1 0 0,18 36 0,-26-34-1365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2:40:3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24575,'-5'5'0,"-5"5"0,-6 1 0,-4 3 0,-3 4 0,2 3 0,0-2 0,0 0 0,-1-3 0,-2 0 0,0 2 0,-1-3 0,4 1 0,1 2 0,0 3 0,-2-3 0,4 0 0,4-3-8191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11.587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 1152,'0'4,"0"6,4 1,2 8,0 5,-2 2,-1 2,-1 4,4 6,0 5,0 4,2 2,1-2,-2-1,3 1,-1 1,3-3,-1-5,-3-5,-2-4,-2-3,3-2,4-1,4 0,5-5,3-5,-2 3,-1 3,-4 2,1 2,1-4,-3 0,1 0,2-4,3 0,-3 2,0-3,6 0,-2 2,0-2,1-4,1 1,1-2,0-4,0-1,1 1,-1 0,1-2,0-1,0-1,-1-2,1 0,0-1,-1 0,5-5,-3-5,-1-2,-1 2,-1 2,0-1,1 0,0-2,0 0,-3-2,-3 2,1 1,-3-1,0 2,1-3,-2-3,0 0,-2-1,-4-2,1 2,3 3,4 0,2-2,3-4,-3-1,0-3,-3-2,-1 4,1 5,-2 1,1 3,-2-1,-4-2,1 1,-1-1,1-3,0-3,-3-1,2 2,0 1,2 3,-2 0,3-1,4-3,-2-2,1 3,3 0,-3-1,1-1,-3-2,1 3,2 1,3 3,-3 1,1 2,1 4,-2-2,1 2,0-7,3 0,1-2,2 2,-3-1,-1 3,0 4,1-1,2 1,1 3,-3-2,-2 0,2 2,0 2,2 2,1 2,0 0,2 1,0 0,-5-4,-1-1,0 0,2-3,0-1,-2-3,-1 0,0 3,-2-2,0 2,2-3,1-4,2 1,2 4,1-2,-4-2,-5-3,-6-3,0 2,-1 0,-3-1,-3-2,-1-1,-1-1,-1-1,0-1,-5 4,-1 2,-4 4,0 1,1-2,-2-3,-3-1,0-3,-1 4,1 1,-1 3,2 0,-1-1,-2 1,-4 5,3-1,-1 1,-2 4,-1-3,-2 1,-1-2,-6 1,-1 1,-5-1,0-4,1 1,7-2,4 1,1 4,5-1,1 1,-1-2,-2 1,3-2,0 2,-2-3,-2 2,3-2,0-2,-2 1,3-2,5-1,-1 2,3-1,-3 2,2 0,-1 2,0 0,-1-4,-3-2,-4 2,3-1,3-1,0 2,-2 0,2-2,-1 3,-3 3,-2 5,-2 8,-2 3,-2 7,1 0,-2 4,1 3,0 0,5 0,1 2,-1 2,0-2,-1-5,2 0,2-3,-2-3,3 2,0 3,-1 0,-3 1,3 4,0-2,3 0,0-1,-2-5,-3 2,-2 2,-1-1,3 2,0-2,-1 2,0 1,-2 0,-1 0,-1-2,-1-4,0 2,5 2,1-1,-1 2,0-2,3 1,0-1,-1 1,-2-2,3 2,0-2,3 1,0 0,-2-4,-3 1,3 4,-1-1,3 2,-1-2,4 1,-2-1,-2-3,-3-4,-3 2,-2 0,4 3,0-2,-1 4,-1-1,4 1,-1 0,0-4,2 2,0-1,4 1,-2 0,-2-2,2 1,3 4,0-1,2 2,2 3,3 2,-2-1,-1-1,2-2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20.792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693 1,'-5'4,"-1"6,-3 2,-6 2,0 4,4 3,2 2,-1 2,-3 1,0 0,-1 0,1 1,2-1,5 0,1 0,3-1,2 1,0 0,0-1,1 1,0 0,-1-1,0 1,1 0,-1-1,0 1,4-5,2-1,0 0,-2 1,-1 2,4 1,-1 0,0 1,-2 1,-1 0,-1 0,-1 0,-1-1,0 1,-1 0,1 0,0-1,0 1,0 0,-1 0,-3-1,-1 1,-5 0,0-1,-3 1,0-1,-1-3,2-3,2 2,-1-5,1 1,2 1,-5 3,-6-4,-4-3,-2-5,-1-3,-1-4,0 3,0 5,1 5,-1 4,1-1,1 5,3 3,3-3,-1 0,3-1,0 1,4 1,-2-4,3-1,3 1,-2-4,2 1,2 2,3 1,1 2,6-3,7 0,5 1,6-3,-2 5,1 2,1 2,-3 1,0-4,1 2,-2 2,0 0,-4 1,2-6,-2-1,-4 0,-3 0,2-3,-1 0,-1 1,3 2,-1 2,-1 0,2 2,0 1,3 0,-1 0,-2 0,-3-1,-2 1,-2 0,-1 0,-1 0,0-1,3 1,2 0,5-5,0 3,-2 2,-1 1,1-5,4-1,5-4,4-5,2-5,2-3,1-3,0-5,5-12,5-6,2-9,2-4,-1 1,2 1,-2 2,-3 1,-3 7,-8 2,-3 1,-1-1,-5-1,1-1,0 3,-2 1,1 3,-3 1,1 2,-1-1,-4-2,-3-3,-2-3,2-1,0-2,4-5,-1-2,4 0,-2-2,3-1,-1 1,1 3,-2-3,2 0,-2 2,-3-2,2-5,3-4,8-3,0 1,-4 0,0 3,-4 5,-3 3,0 4,-1 3,1 1,-1 1,3 5,-2 1,2-1,0-1,0 4,4 3,2 1,-1-2,0 1,2-1,-3-2,0-3,-3-2,1 2,-3 1,2 3,-2 0,2 3,-3-1,3 2,-2-1,1 1,-1-1,-2-4,0 3,0-3,-3-1,-2-2,-2-3,-2-1,-1-2,-4 1,-2-1,-4 4,-1 2,-2-1,-4 4,-3 5,2 0,-1 1,-1 4,-2 2,-1 2,-1-2,-5-6,-7-4,-1 0,-4-2,2 2,2 3,4 0,2-3,3 2,2-2,0 2,5-1,2 1,0 4,-2 3,3-3,0 2,3-4,1 1,-3-2,-3-4,3-4,0-2,-3-6,-1-3,3-1,-1 2,4 0,0 6,2 3,-1 4,2 2,-1 2,1 0,-1-3,-8-2,-4 1,-7-1,-2-1,0-2,6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23.58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491 88,'-5'0,"-9"0,-8-4,-4-2,-2 1,0 1,4-4,2 0,0 2,0-4,-1 1,-1 1,0 3,-2 2,1 1,3 6,7 6,0 6,4 5,2 2,0 3,1 1,2 0,2 0,-3-5,-1-2,2 1,2 0,1 2,-3 0,-1 2,2 0,0 1,2 0,2 0,0-1,1 1,4-4,2-2,5-4,4-5,4 0,3 3,-2 2,0 0,1 1,1 2,2-3,0 1,1-2,1-5,-5 1,-1-1,0-2,2-4,0-1,2-2,1 0,0-1,1-1,0-4,0-1,0-4,-5-5,-1 0,0-1,1 1,-3 0,0 2,-3-2,0 3,2-2,-2-2,-3-3,-5-3,2-2,0-1,1-1,0 0,-2 0,-2 0,-3 0,-1 0,-1 0,-1 0,-5 0,-1 1,-4-1,-5 1,-4 3,1 3,-1 3,-1 0,-2 4,3-2,5-2,0 2,-2-2,-2 2,-3 4,-2-1,3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27.325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181 48,'-4'0,"-6"0,-6 5,-4 5,1 5,-1 5,4 4,4 1,0 1,1 1,4 0,2 0,-2-1,0 0,1 0,2 0,2-1,1 1,0 0,1-1,0 1,0 0,1-1,-1 1,4-1,7 1,0 0,3-5,4-1,3 0,2 1,-3 2,0-4,1-5,-4 0,-4 2,0-2,2-3,3-4,-2 2,1-2,2 4,2-1,-3 2,1 4,0-1,-2 1,0-2,2-3,1 1,3-3,1-1,1-3,-4-7,-5-7,-6-6,1-5,-3-4,2 3,0 0,2-1,-1 0,2-2,-1 0,-2-1,-4-1,2 5,0 1,-2-1,-1 0,-3-2,0 0,-6 3,-6 0,-6 0,-5-1,2-2,-1-1,-1 3,3 2,0 3,-1 0,-2-1,-2-2,4-3,0 3,3 0,1 4,2-1,-1 3,2-1,-1 2,1-1,-1-3,-3-3,1-3,-1 3,-2-1,1 0,5-2,-1-1,2-1,-1 3,-4 6,2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30.958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310 162,'0'-4,"-4"-2,-7 0,-4 2,-6 0,-2 2,-2 1,-2 1,1 0,3 4,3 3,-1-2,-1 5,4 3,4 5,5 3,4 3,-1 1,-1 1,2 1,2-1,0 1,2-1,1 0,4 0,6-5,2-1,2-4,0-1,1-3,-1 2,1-3,-3 2,2 3,3 3,-2 3,1-2,-2-1,1 1,-3 2,2-3,2-1,-1 2,-3 0,-4 3,-3 1,-3 1,4-4,-1-1,5-4,4 0,4-3,-1 0,1 3,2-1,-2 1,-5 2,0-3,3-2,-3-1,2 4,3 2,2-2,-2 2,0-3,2 0,1-2,-3 1,5-2,2 1,2-1,0 2,-4 2,-2-1,0-3,1 0,1-1,1 1,0-1,2-2,-1 1,1-1,0-1,0-3,-1-2,1-2,0 0,0-1,-1-1,1 1,0 0,-1-1,1-3,-5-7,-1-4,-4-6,-5-2,-4-2,-3-2,-3 1,-5-1,-8 5,-4 1,-5 1,-4-2,0 4,-2 0,4-1,2 3,0 3,4 1,0-3,-1 2,-3-2,-1 2,-1-6,-2 1,-1-2,5-1,5-1,1-2,4-1,-2 4,2 1,-1 4,1 0,3-1,-3 2,2-1,2-2,-3 2,1 0,2-2,2-3,2-2,1-1,-3-1,-5 0,-5 3,-5 2,2 0,-1 2,-2 2,3-3,0-1,-5 2,1 0,0 3,-1 4,3 0,2 1,-2-1,4-4,-1-3,-1 1,-2-1,-3 3,4-1,0 3,3-1,5-7,4-35,3-8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47.107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65 593,'4'0,"2"4,-1 10,-1 12,-1 6,-1 1,-1 4,4 0,1-1,-1 1,0-1,-2-2,-1-3,-1 2,-1 4,0 5,0 0,-1-4,1-3,0 1,0 3,0-1,0 2,0-1,0-4,0-2,0-4,0-1,0-2,0 0,0-1,0 0,0 0,0 0,0 0,0 1,0-1,0 1,0 0,0-1,4 5,6 2,2-1,2-5,4-8,2-2,4-3,0 0,2-3,0-2,1-2,-1-3,0-2,0-1,0 0,0-1,0 1,-1-1,1 1,-5-5,-1-1,0-4,-3-5,-1-4,3 2,-4-2,2 4,-3-1,0-2,3 2,2 0,-1-3,0-1,1-3,2 4,-2 0,-1-2,1 0,3 2,-4 1,0-1,2-2,1-2,1 4,3-1,0 1,0 2,-3-1,-2 4,0 0,-3-3,0-7,1 1,2 0,3-1,-4 0,0 4,-4 0,1 4,-3 1,1 2,-2 0,1 1,3 3,3-1,3 1,-3-2,1 0,0 3,1 2,2 2,2 3,0 0,0 1,-3 5,-2 1,0-1,2 0,-4 3,0 0,1 3,2 4,-3 4,0 3,1-2,-2 0,0-4,1 0,3 2,1 1,-2 3,-6 2,5 1,3 4,2 3,1-5,1-6,1-3,-1 0,-4 1,-2-2,-4-1,0-2,1 1,2-3,3-2,-3 0,0 0,-4 6,1 4,1 0,-2 0,1-3,-2 0,1-3,1 0,4-1,-3 0,1-1,1 1,3-1,1-3,1 1,1 0,1-3,0-2,0-3,0 0,4-6,-3-6,-1-2,-6-2,-2-4,1-3,-3-3,-4-1,-4-1,0 4,0 2,-2-1,-2-1,-2 0,-1-2,-1-1,-4-4,-2-3,-4-4,-5 0,0-3,3 1,-1 3,1 2,-1 8,2 3,2 1,-2 4,-2 1,0-2,-2-2,-3-1,2-3,0 0,1-2,5 0,-2 0,-2 4,1 2,-2 0,-3-1,3-2,2-1,0 4,3 1,-3-1,-2 3,0 0,-1 3,-2 3,-2 5,2-2,0 1,-2-3,-2 0,-5-3,-3 2,-1-3,1 2,1 3,1 2,1-1,1 0,0-2,0 0,1-3,0 2,-1-3,1 2,-1-2,0 2,5-2,1 2,0 2,-1 4,-2-2,0-4,-2 0,4-2,-3-3,3-4,0 3,3-1,1 4,3-1,0 3,-2-1,-3 2,-3 3,3-1,0-4,-1-3,-1-4,-2 2,-6 0,-2-1,0-2,5-1,3-1,1 3,3 1,2 4,-1 0,-2 4,-2 2,3 0,0 1,4-2,-1 1,-1 2,-3 2,3-2,-1 0,-1 2,-2 2,-2 1,-1 1,-1 2,-1 0,0 0,0 0,1 1,-1-1,0 0,0 0,0 0,1 0,-6 0,0 0,0 0,1 0,6 5,2 1,1-1,-1 4,-1 0,0-2,3 3,0-1,5 3,4 4,0-2,1 2,-1 3,-4 2,-3 2,1 1,-1-3,3-1,3 1,5 0,2 2,-1-3,0-1,-3 1,-1 1,-2-3,1 0,2 2,-2-4,1 1,-2-3,-4 1,2 2,-2 2,2 3,-1-3,2 0,3 1,3 2,-1-4,1-4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1:57.169"/>
    </inkml:context>
    <inkml:brush xml:id="br0">
      <inkml:brushProperty name="width" value="0.1" units="cm"/>
      <inkml:brushProperty name="height" value="0.6" units="cm"/>
      <inkml:brushProperty name="color" value="#66CC00"/>
      <inkml:brushProperty name="ignorePressure" value="1"/>
      <inkml:brushProperty name="inkEffects" value="pencil"/>
    </inkml:brush>
  </inkml:definitions>
  <inkml:trace contextRef="#ctx0" brushRef="#br0">133 1079,'0'5,"0"9,4 12,10 10,8 3,4 4,1 3,2-2,-1-4,-4 0,-3 2,-5-2,0-3,-3-4,1-7,1-4,4-1,2 0,-1 1,-1 1,-4 1,1-4,2-1,1-3,-1 0,0-4,1-3,-3 2,1-2,2 2,1 4,3-1,1 2,1-3,-4 2,-1-1,1 0,0-2,2-3,-3 1,-1 0,-4 2,1-1,-3 1,0 0,-1 1,1 4,3 3,3-3,3-3,-3 0,0 2,2 2,0 3,2-2,2-4,-4-1,-2-3,2-2,0-4,2 2,0 0,2-1,0-2,1-1,0-2,5 0,0-1,1-5,-2-5,-6-6,-2-5,-1-2,1-7,0 2,2 2,0 0,-3 1,-6 0,-1-5,-2-1,0 4,4 3,-2 1,1 0,-2-1,2 0,2-1,-2 0,2 0,-3-1,-4-4,1-1,-1-1,1 7,4-3,4 0,-2 0,1 1,2 0,1 1,-2 0,-1 4,6 3,3-2,2 0,-5-1,-2 3,-4 0,-2 3,-2 1,0 2,2 4,2-1,4-4,1 2,2-3,0-2,1 1,-4-1,-1 3,-1-1,2 2,0-1,-3-2,0-8,1-4,1-1,2-5,1-5,1 0,-4 2,-6 2,0 4,-3 2,-4 2,-3 1,-2 1,-7 0,-2 0,-4 0,-1-1,-3 5,-3 2,1-1,3-2,0 4,-2 0,-4-1,-2-6,-7-3,-2 3,-1 1,-4 1,4 0,-1-1,0 0,1-1,2-1,1 5,1 5,1 2,-4 3,-1-2,-4 3,-5 2,-4-2,-4 1,-2 2,-1 2,-1-3,4 1,1 1,5 2,5 1,9-2,0-2,-4 1,-5 2,0 1,-4 1,-2 2,-3-1,-3 1,-1 1,3-1,-4 5,-1 5,3 1,2-1,4-2,5 1,5 0,4-2,-3-2,5 3,2-1,2 0,-1-3,1 3,-2 0,1-1,3 3,1 0,0-2,3 3,-4 3,-3 0,-1 3,-2 2,5 2,5 3,2-3,-2-5,3 0,-1 1,-2 7,-7 3,-4 3,3 4,-3 2,-1-2,0-6,1 2,4-1,3 4,0 1,0-1,-2-1,-1-6,4-3,1-1,4 1,4 0,4 1,3 2,3 0,1 0,1 1,4-5,1-1,5-4,3 0,5 1,4-2,1-4,-3 1,-4 3,-7 7,-3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6B41-E4E0-4B15-BF4F-AC8830BE1ADA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D4FA9-871D-46FA-8355-EE2031EB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7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Entropy: In the case of classifications, it measures the randomness based on the distribution of class labels in the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In decision trees in measures the probability of a random sample being misclassified by the decision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Pros: Easy to visualize, understand and interpret.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Aftr</a:t>
            </a:r>
            <a:r>
              <a:rPr lang="en-IN" dirty="0"/>
              <a:t> np complete: So practical decision tree algorithms are based on heuristics and hence cannot give a globally optimal tree. The effect of this can be reduced by using random forests.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9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Meaning that it is actually a collection of large number of decision trees, all trained on same training set.</a:t>
            </a:r>
          </a:p>
          <a:p>
            <a:pPr marL="228600" indent="-228600">
              <a:buAutoNum type="arabicParenR"/>
            </a:pPr>
            <a:r>
              <a:rPr lang="en-IN" dirty="0"/>
              <a:t>Each sample in subset of dataset is chosen randomly – </a:t>
            </a:r>
            <a:r>
              <a:rPr lang="en-IN" dirty="0" err="1"/>
              <a:t>prces</a:t>
            </a:r>
            <a:r>
              <a:rPr lang="en-IN" dirty="0"/>
              <a:t> is called bagging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IN" dirty="0"/>
              <a:t>If each sample has multiple features then some features are dropped, process is called random subspace method</a:t>
            </a:r>
          </a:p>
          <a:p>
            <a:pPr marL="228600" indent="-228600">
              <a:buAutoNum type="arabicParenR"/>
            </a:pPr>
            <a:endParaRPr lang="en-IN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02D7-001F-499E-A9B8-2B5F921E292A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5297-F9A9-4E5E-9236-C49170189EBD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CDF-2C6C-44A1-8633-CA45577B87F3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3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AB97-8EAF-426E-A860-8865E06DFE78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026BFA4-CED2-4A6F-9EB1-9B87D10257DC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9E24-CE74-42AB-AB75-0B6B72383CAE}" type="datetime1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1A47-7F05-4A96-B869-0F97761976B2}" type="datetime1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4AB0-6FCE-4B26-BB7C-749D9528A673}" type="datetime1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1A6E-894E-4D09-ABE9-1AEDB928DB72}" type="datetime1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6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5A0F-4B7A-44D0-B8B8-AE9DA58B2A8B}" type="datetime1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2176-53DF-4CFE-BD6A-F5E353DB474A}" type="datetime1">
              <a:rPr lang="en-IN" smtClean="0"/>
              <a:t>17-11-2023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781EB6-F49F-443C-A99D-D9E6D4C9BBA8}" type="datetime1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88.png"/><Relationship Id="rId21" Type="http://schemas.openxmlformats.org/officeDocument/2006/relationships/image" Target="../media/image79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92.png"/><Relationship Id="rId50" Type="http://schemas.openxmlformats.org/officeDocument/2006/relationships/customXml" Target="../ink/ink30.xml"/><Relationship Id="rId55" Type="http://schemas.openxmlformats.org/officeDocument/2006/relationships/image" Target="../media/image96.png"/><Relationship Id="rId63" Type="http://schemas.openxmlformats.org/officeDocument/2006/relationships/image" Target="../media/image100.png"/><Relationship Id="rId68" Type="http://schemas.openxmlformats.org/officeDocument/2006/relationships/customXml" Target="../ink/ink40.xml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customXml" Target="../ink/ink8.xml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87.png"/><Relationship Id="rId40" Type="http://schemas.openxmlformats.org/officeDocument/2006/relationships/customXml" Target="../ink/ink25.xml"/><Relationship Id="rId45" Type="http://schemas.openxmlformats.org/officeDocument/2006/relationships/image" Target="../media/image91.png"/><Relationship Id="rId53" Type="http://schemas.openxmlformats.org/officeDocument/2006/relationships/image" Target="../media/image95.png"/><Relationship Id="rId58" Type="http://schemas.openxmlformats.org/officeDocument/2006/relationships/customXml" Target="../ink/ink34.xml"/><Relationship Id="rId66" Type="http://schemas.openxmlformats.org/officeDocument/2006/relationships/customXml" Target="../ink/ink38.xml"/><Relationship Id="rId5" Type="http://schemas.openxmlformats.org/officeDocument/2006/relationships/customXml" Target="../ink/ink3.xml"/><Relationship Id="rId15" Type="http://schemas.openxmlformats.org/officeDocument/2006/relationships/customXml" Target="../ink/ink11.xml"/><Relationship Id="rId23" Type="http://schemas.openxmlformats.org/officeDocument/2006/relationships/image" Target="../media/image80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93.png"/><Relationship Id="rId57" Type="http://schemas.openxmlformats.org/officeDocument/2006/relationships/image" Target="../media/image97.png"/><Relationship Id="rId61" Type="http://schemas.openxmlformats.org/officeDocument/2006/relationships/image" Target="../media/image99.png"/><Relationship Id="rId10" Type="http://schemas.openxmlformats.org/officeDocument/2006/relationships/customXml" Target="../ink/ink7.xml"/><Relationship Id="rId19" Type="http://schemas.openxmlformats.org/officeDocument/2006/relationships/image" Target="../media/image78.png"/><Relationship Id="rId31" Type="http://schemas.openxmlformats.org/officeDocument/2006/relationships/image" Target="../media/image84.png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customXml" Target="../ink/ink35.xml"/><Relationship Id="rId65" Type="http://schemas.openxmlformats.org/officeDocument/2006/relationships/image" Target="../media/image101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image" Target="../media/image82.png"/><Relationship Id="rId30" Type="http://schemas.openxmlformats.org/officeDocument/2006/relationships/customXml" Target="../ink/ink20.xml"/><Relationship Id="rId35" Type="http://schemas.openxmlformats.org/officeDocument/2006/relationships/image" Target="../media/image86.png"/><Relationship Id="rId43" Type="http://schemas.openxmlformats.org/officeDocument/2006/relationships/image" Target="../media/image90.png"/><Relationship Id="rId48" Type="http://schemas.openxmlformats.org/officeDocument/2006/relationships/customXml" Target="../ink/ink29.xml"/><Relationship Id="rId56" Type="http://schemas.openxmlformats.org/officeDocument/2006/relationships/customXml" Target="../ink/ink33.xml"/><Relationship Id="rId64" Type="http://schemas.openxmlformats.org/officeDocument/2006/relationships/customXml" Target="../ink/ink37.xml"/><Relationship Id="rId69" Type="http://schemas.openxmlformats.org/officeDocument/2006/relationships/image" Target="../media/image102.png"/><Relationship Id="rId8" Type="http://schemas.openxmlformats.org/officeDocument/2006/relationships/customXml" Target="../ink/ink5.xml"/><Relationship Id="rId51" Type="http://schemas.openxmlformats.org/officeDocument/2006/relationships/image" Target="../media/image94.png"/><Relationship Id="rId3" Type="http://schemas.openxmlformats.org/officeDocument/2006/relationships/image" Target="../media/image610.png"/><Relationship Id="rId12" Type="http://schemas.openxmlformats.org/officeDocument/2006/relationships/image" Target="../media/image1010.png"/><Relationship Id="rId17" Type="http://schemas.openxmlformats.org/officeDocument/2006/relationships/customXml" Target="../ink/ink13.xml"/><Relationship Id="rId25" Type="http://schemas.openxmlformats.org/officeDocument/2006/relationships/image" Target="../media/image81.png"/><Relationship Id="rId33" Type="http://schemas.openxmlformats.org/officeDocument/2006/relationships/image" Target="../media/image85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image" Target="../media/image98.png"/><Relationship Id="rId67" Type="http://schemas.openxmlformats.org/officeDocument/2006/relationships/customXml" Target="../ink/ink39.xml"/><Relationship Id="rId20" Type="http://schemas.openxmlformats.org/officeDocument/2006/relationships/customXml" Target="../ink/ink15.xml"/><Relationship Id="rId41" Type="http://schemas.openxmlformats.org/officeDocument/2006/relationships/image" Target="../media/image89.png"/><Relationship Id="rId54" Type="http://schemas.openxmlformats.org/officeDocument/2006/relationships/customXml" Target="../ink/ink32.xml"/><Relationship Id="rId62" Type="http://schemas.openxmlformats.org/officeDocument/2006/relationships/customXml" Target="../ink/ink3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.xml"/><Relationship Id="rId117" Type="http://schemas.openxmlformats.org/officeDocument/2006/relationships/customXml" Target="../ink/ink107.xml"/><Relationship Id="rId21" Type="http://schemas.openxmlformats.org/officeDocument/2006/relationships/customXml" Target="../ink/ink55.xml"/><Relationship Id="rId42" Type="http://schemas.openxmlformats.org/officeDocument/2006/relationships/image" Target="../media/image19.png"/><Relationship Id="rId47" Type="http://schemas.openxmlformats.org/officeDocument/2006/relationships/customXml" Target="../ink/ink70.xml"/><Relationship Id="rId63" Type="http://schemas.openxmlformats.org/officeDocument/2006/relationships/customXml" Target="../ink/ink78.xml"/><Relationship Id="rId68" Type="http://schemas.openxmlformats.org/officeDocument/2006/relationships/image" Target="../media/image32.png"/><Relationship Id="rId84" Type="http://schemas.openxmlformats.org/officeDocument/2006/relationships/image" Target="../media/image40.png"/><Relationship Id="rId89" Type="http://schemas.openxmlformats.org/officeDocument/2006/relationships/customXml" Target="../ink/ink91.xml"/><Relationship Id="rId112" Type="http://schemas.openxmlformats.org/officeDocument/2006/relationships/image" Target="../media/image54.png"/><Relationship Id="rId133" Type="http://schemas.openxmlformats.org/officeDocument/2006/relationships/customXml" Target="../ink/ink120.xml"/><Relationship Id="rId138" Type="http://schemas.openxmlformats.org/officeDocument/2006/relationships/image" Target="../media/image60.png"/><Relationship Id="rId154" Type="http://schemas.openxmlformats.org/officeDocument/2006/relationships/image" Target="../media/image68.png"/><Relationship Id="rId159" Type="http://schemas.openxmlformats.org/officeDocument/2006/relationships/customXml" Target="../ink/ink133.xml"/><Relationship Id="rId170" Type="http://schemas.openxmlformats.org/officeDocument/2006/relationships/image" Target="../media/image76.png"/><Relationship Id="rId16" Type="http://schemas.openxmlformats.org/officeDocument/2006/relationships/customXml" Target="../ink/ink51.xml"/><Relationship Id="rId107" Type="http://schemas.openxmlformats.org/officeDocument/2006/relationships/customXml" Target="../ink/ink100.xml"/><Relationship Id="rId11" Type="http://schemas.openxmlformats.org/officeDocument/2006/relationships/customXml" Target="../ink/ink48.xml"/><Relationship Id="rId32" Type="http://schemas.openxmlformats.org/officeDocument/2006/relationships/image" Target="../media/image140.png"/><Relationship Id="rId37" Type="http://schemas.openxmlformats.org/officeDocument/2006/relationships/customXml" Target="../ink/ink65.xml"/><Relationship Id="rId53" Type="http://schemas.openxmlformats.org/officeDocument/2006/relationships/customXml" Target="../ink/ink73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86.xml"/><Relationship Id="rId102" Type="http://schemas.openxmlformats.org/officeDocument/2006/relationships/image" Target="../media/image49.png"/><Relationship Id="rId123" Type="http://schemas.openxmlformats.org/officeDocument/2006/relationships/customXml" Target="../ink/ink111.xml"/><Relationship Id="rId128" Type="http://schemas.openxmlformats.org/officeDocument/2006/relationships/customXml" Target="../ink/ink115.xml"/><Relationship Id="rId144" Type="http://schemas.openxmlformats.org/officeDocument/2006/relationships/image" Target="../media/image63.png"/><Relationship Id="rId149" Type="http://schemas.openxmlformats.org/officeDocument/2006/relationships/customXml" Target="../ink/ink128.xml"/><Relationship Id="rId5" Type="http://schemas.openxmlformats.org/officeDocument/2006/relationships/customXml" Target="../ink/ink43.xml"/><Relationship Id="rId90" Type="http://schemas.openxmlformats.org/officeDocument/2006/relationships/image" Target="../media/image43.png"/><Relationship Id="rId95" Type="http://schemas.openxmlformats.org/officeDocument/2006/relationships/customXml" Target="../ink/ink94.xml"/><Relationship Id="rId160" Type="http://schemas.openxmlformats.org/officeDocument/2006/relationships/image" Target="../media/image71.png"/><Relationship Id="rId165" Type="http://schemas.openxmlformats.org/officeDocument/2006/relationships/customXml" Target="../ink/ink136.xml"/><Relationship Id="rId22" Type="http://schemas.openxmlformats.org/officeDocument/2006/relationships/customXml" Target="../ink/ink56.xml"/><Relationship Id="rId27" Type="http://schemas.openxmlformats.org/officeDocument/2006/relationships/customXml" Target="../ink/ink60.xml"/><Relationship Id="rId43" Type="http://schemas.openxmlformats.org/officeDocument/2006/relationships/customXml" Target="../ink/ink68.xml"/><Relationship Id="rId48" Type="http://schemas.openxmlformats.org/officeDocument/2006/relationships/image" Target="../media/image22.png"/><Relationship Id="rId64" Type="http://schemas.openxmlformats.org/officeDocument/2006/relationships/image" Target="../media/image30.png"/><Relationship Id="rId69" Type="http://schemas.openxmlformats.org/officeDocument/2006/relationships/customXml" Target="../ink/ink81.xml"/><Relationship Id="rId113" Type="http://schemas.openxmlformats.org/officeDocument/2006/relationships/customXml" Target="../ink/ink103.xml"/><Relationship Id="rId118" Type="http://schemas.openxmlformats.org/officeDocument/2006/relationships/image" Target="../media/image55.png"/><Relationship Id="rId134" Type="http://schemas.openxmlformats.org/officeDocument/2006/relationships/image" Target="../media/image58.png"/><Relationship Id="rId139" Type="http://schemas.openxmlformats.org/officeDocument/2006/relationships/customXml" Target="../ink/ink123.xml"/><Relationship Id="rId80" Type="http://schemas.openxmlformats.org/officeDocument/2006/relationships/image" Target="../media/image38.png"/><Relationship Id="rId85" Type="http://schemas.openxmlformats.org/officeDocument/2006/relationships/customXml" Target="../ink/ink89.xml"/><Relationship Id="rId150" Type="http://schemas.openxmlformats.org/officeDocument/2006/relationships/image" Target="../media/image66.png"/><Relationship Id="rId155" Type="http://schemas.openxmlformats.org/officeDocument/2006/relationships/customXml" Target="../ink/ink131.xml"/><Relationship Id="rId171" Type="http://schemas.openxmlformats.org/officeDocument/2006/relationships/customXml" Target="../ink/ink139.xml"/><Relationship Id="rId12" Type="http://schemas.openxmlformats.org/officeDocument/2006/relationships/customXml" Target="../ink/ink49.xml"/><Relationship Id="rId17" Type="http://schemas.openxmlformats.org/officeDocument/2006/relationships/image" Target="../media/image1010.png"/><Relationship Id="rId33" Type="http://schemas.openxmlformats.org/officeDocument/2006/relationships/customXml" Target="../ink/ink63.xml"/><Relationship Id="rId38" Type="http://schemas.openxmlformats.org/officeDocument/2006/relationships/image" Target="../media/image17.png"/><Relationship Id="rId59" Type="http://schemas.openxmlformats.org/officeDocument/2006/relationships/customXml" Target="../ink/ink76.xml"/><Relationship Id="rId103" Type="http://schemas.openxmlformats.org/officeDocument/2006/relationships/customXml" Target="../ink/ink98.xml"/><Relationship Id="rId108" Type="http://schemas.openxmlformats.org/officeDocument/2006/relationships/image" Target="../media/image52.png"/><Relationship Id="rId124" Type="http://schemas.openxmlformats.org/officeDocument/2006/relationships/customXml" Target="../ink/ink112.xml"/><Relationship Id="rId129" Type="http://schemas.openxmlformats.org/officeDocument/2006/relationships/customXml" Target="../ink/ink116.xml"/><Relationship Id="rId54" Type="http://schemas.openxmlformats.org/officeDocument/2006/relationships/image" Target="../media/image25.png"/><Relationship Id="rId70" Type="http://schemas.openxmlformats.org/officeDocument/2006/relationships/image" Target="../media/image33.png"/><Relationship Id="rId75" Type="http://schemas.openxmlformats.org/officeDocument/2006/relationships/customXml" Target="../ink/ink84.xml"/><Relationship Id="rId91" Type="http://schemas.openxmlformats.org/officeDocument/2006/relationships/customXml" Target="../ink/ink92.xml"/><Relationship Id="rId96" Type="http://schemas.openxmlformats.org/officeDocument/2006/relationships/image" Target="../media/image46.png"/><Relationship Id="rId140" Type="http://schemas.openxmlformats.org/officeDocument/2006/relationships/image" Target="../media/image61.png"/><Relationship Id="rId145" Type="http://schemas.openxmlformats.org/officeDocument/2006/relationships/customXml" Target="../ink/ink126.xml"/><Relationship Id="rId161" Type="http://schemas.openxmlformats.org/officeDocument/2006/relationships/customXml" Target="../ink/ink134.xml"/><Relationship Id="rId16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910.png"/><Relationship Id="rId23" Type="http://schemas.openxmlformats.org/officeDocument/2006/relationships/image" Target="../media/image111.png"/><Relationship Id="rId28" Type="http://schemas.openxmlformats.org/officeDocument/2006/relationships/image" Target="../media/image120.png"/><Relationship Id="rId36" Type="http://schemas.openxmlformats.org/officeDocument/2006/relationships/image" Target="../media/image16.png"/><Relationship Id="rId49" Type="http://schemas.openxmlformats.org/officeDocument/2006/relationships/customXml" Target="../ink/ink71.xml"/><Relationship Id="rId57" Type="http://schemas.openxmlformats.org/officeDocument/2006/relationships/customXml" Target="../ink/ink75.xml"/><Relationship Id="rId106" Type="http://schemas.openxmlformats.org/officeDocument/2006/relationships/image" Target="../media/image51.png"/><Relationship Id="rId114" Type="http://schemas.openxmlformats.org/officeDocument/2006/relationships/customXml" Target="../ink/ink104.xml"/><Relationship Id="rId119" Type="http://schemas.openxmlformats.org/officeDocument/2006/relationships/customXml" Target="../ink/ink108.xml"/><Relationship Id="rId127" Type="http://schemas.openxmlformats.org/officeDocument/2006/relationships/customXml" Target="../ink/ink114.xml"/><Relationship Id="rId10" Type="http://schemas.openxmlformats.org/officeDocument/2006/relationships/customXml" Target="../ink/ink47.xml"/><Relationship Id="rId31" Type="http://schemas.openxmlformats.org/officeDocument/2006/relationships/customXml" Target="../ink/ink62.xml"/><Relationship Id="rId44" Type="http://schemas.openxmlformats.org/officeDocument/2006/relationships/image" Target="../media/image20.png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79.xml"/><Relationship Id="rId73" Type="http://schemas.openxmlformats.org/officeDocument/2006/relationships/customXml" Target="../ink/ink83.xml"/><Relationship Id="rId78" Type="http://schemas.openxmlformats.org/officeDocument/2006/relationships/image" Target="../media/image37.png"/><Relationship Id="rId81" Type="http://schemas.openxmlformats.org/officeDocument/2006/relationships/customXml" Target="../ink/ink87.xml"/><Relationship Id="rId86" Type="http://schemas.openxmlformats.org/officeDocument/2006/relationships/image" Target="../media/image41.png"/><Relationship Id="rId94" Type="http://schemas.openxmlformats.org/officeDocument/2006/relationships/image" Target="../media/image45.png"/><Relationship Id="rId99" Type="http://schemas.openxmlformats.org/officeDocument/2006/relationships/customXml" Target="../ink/ink96.xml"/><Relationship Id="rId101" Type="http://schemas.openxmlformats.org/officeDocument/2006/relationships/customXml" Target="../ink/ink97.xml"/><Relationship Id="rId122" Type="http://schemas.openxmlformats.org/officeDocument/2006/relationships/image" Target="../media/image56.png"/><Relationship Id="rId130" Type="http://schemas.openxmlformats.org/officeDocument/2006/relationships/customXml" Target="../ink/ink117.xml"/><Relationship Id="rId135" Type="http://schemas.openxmlformats.org/officeDocument/2006/relationships/customXml" Target="../ink/ink121.xml"/><Relationship Id="rId143" Type="http://schemas.openxmlformats.org/officeDocument/2006/relationships/customXml" Target="../ink/ink125.xml"/><Relationship Id="rId148" Type="http://schemas.openxmlformats.org/officeDocument/2006/relationships/image" Target="../media/image65.png"/><Relationship Id="rId151" Type="http://schemas.openxmlformats.org/officeDocument/2006/relationships/customXml" Target="../ink/ink129.xml"/><Relationship Id="rId156" Type="http://schemas.openxmlformats.org/officeDocument/2006/relationships/image" Target="../media/image69.png"/><Relationship Id="rId164" Type="http://schemas.openxmlformats.org/officeDocument/2006/relationships/image" Target="../media/image73.png"/><Relationship Id="rId169" Type="http://schemas.openxmlformats.org/officeDocument/2006/relationships/customXml" Target="../ink/ink138.xml"/><Relationship Id="rId4" Type="http://schemas.openxmlformats.org/officeDocument/2006/relationships/customXml" Target="../ink/ink42.xml"/><Relationship Id="rId9" Type="http://schemas.openxmlformats.org/officeDocument/2006/relationships/customXml" Target="../ink/ink46.xml"/><Relationship Id="rId172" Type="http://schemas.openxmlformats.org/officeDocument/2006/relationships/image" Target="../media/image77.png"/><Relationship Id="rId13" Type="http://schemas.openxmlformats.org/officeDocument/2006/relationships/image" Target="../media/image810.png"/><Relationship Id="rId18" Type="http://schemas.openxmlformats.org/officeDocument/2006/relationships/customXml" Target="../ink/ink52.xml"/><Relationship Id="rId39" Type="http://schemas.openxmlformats.org/officeDocument/2006/relationships/customXml" Target="../ink/ink66.xml"/><Relationship Id="rId109" Type="http://schemas.openxmlformats.org/officeDocument/2006/relationships/customXml" Target="../ink/ink101.xml"/><Relationship Id="rId34" Type="http://schemas.openxmlformats.org/officeDocument/2006/relationships/image" Target="../media/image150.png"/><Relationship Id="rId50" Type="http://schemas.openxmlformats.org/officeDocument/2006/relationships/image" Target="../media/image23.png"/><Relationship Id="rId55" Type="http://schemas.openxmlformats.org/officeDocument/2006/relationships/customXml" Target="../ink/ink74.xml"/><Relationship Id="rId76" Type="http://schemas.openxmlformats.org/officeDocument/2006/relationships/image" Target="../media/image36.png"/><Relationship Id="rId97" Type="http://schemas.openxmlformats.org/officeDocument/2006/relationships/customXml" Target="../ink/ink95.xml"/><Relationship Id="rId104" Type="http://schemas.openxmlformats.org/officeDocument/2006/relationships/image" Target="../media/image50.png"/><Relationship Id="rId120" Type="http://schemas.openxmlformats.org/officeDocument/2006/relationships/customXml" Target="../ink/ink109.xml"/><Relationship Id="rId125" Type="http://schemas.openxmlformats.org/officeDocument/2006/relationships/image" Target="../media/image57.png"/><Relationship Id="rId141" Type="http://schemas.openxmlformats.org/officeDocument/2006/relationships/customXml" Target="../ink/ink124.xml"/><Relationship Id="rId146" Type="http://schemas.openxmlformats.org/officeDocument/2006/relationships/image" Target="../media/image64.png"/><Relationship Id="rId167" Type="http://schemas.openxmlformats.org/officeDocument/2006/relationships/customXml" Target="../ink/ink137.xml"/><Relationship Id="rId7" Type="http://schemas.openxmlformats.org/officeDocument/2006/relationships/image" Target="../media/image710.png"/><Relationship Id="rId71" Type="http://schemas.openxmlformats.org/officeDocument/2006/relationships/customXml" Target="../ink/ink82.xml"/><Relationship Id="rId92" Type="http://schemas.openxmlformats.org/officeDocument/2006/relationships/image" Target="../media/image44.png"/><Relationship Id="rId162" Type="http://schemas.openxmlformats.org/officeDocument/2006/relationships/image" Target="../media/image72.png"/><Relationship Id="rId2" Type="http://schemas.openxmlformats.org/officeDocument/2006/relationships/customXml" Target="../ink/ink41.xml"/><Relationship Id="rId29" Type="http://schemas.openxmlformats.org/officeDocument/2006/relationships/customXml" Target="../ink/ink61.xml"/><Relationship Id="rId24" Type="http://schemas.openxmlformats.org/officeDocument/2006/relationships/customXml" Target="../ink/ink57.xml"/><Relationship Id="rId40" Type="http://schemas.openxmlformats.org/officeDocument/2006/relationships/image" Target="../media/image18.png"/><Relationship Id="rId45" Type="http://schemas.openxmlformats.org/officeDocument/2006/relationships/customXml" Target="../ink/ink69.xml"/><Relationship Id="rId66" Type="http://schemas.openxmlformats.org/officeDocument/2006/relationships/image" Target="../media/image31.png"/><Relationship Id="rId87" Type="http://schemas.openxmlformats.org/officeDocument/2006/relationships/customXml" Target="../ink/ink90.xml"/><Relationship Id="rId110" Type="http://schemas.openxmlformats.org/officeDocument/2006/relationships/image" Target="../media/image53.png"/><Relationship Id="rId115" Type="http://schemas.openxmlformats.org/officeDocument/2006/relationships/customXml" Target="../ink/ink105.xml"/><Relationship Id="rId131" Type="http://schemas.openxmlformats.org/officeDocument/2006/relationships/customXml" Target="../ink/ink118.xml"/><Relationship Id="rId136" Type="http://schemas.openxmlformats.org/officeDocument/2006/relationships/image" Target="../media/image59.png"/><Relationship Id="rId157" Type="http://schemas.openxmlformats.org/officeDocument/2006/relationships/customXml" Target="../ink/ink132.xml"/><Relationship Id="rId61" Type="http://schemas.openxmlformats.org/officeDocument/2006/relationships/customXml" Target="../ink/ink77.xml"/><Relationship Id="rId82" Type="http://schemas.openxmlformats.org/officeDocument/2006/relationships/image" Target="../media/image39.png"/><Relationship Id="rId152" Type="http://schemas.openxmlformats.org/officeDocument/2006/relationships/image" Target="../media/image67.png"/><Relationship Id="rId19" Type="http://schemas.openxmlformats.org/officeDocument/2006/relationships/customXml" Target="../ink/ink53.xml"/><Relationship Id="rId14" Type="http://schemas.openxmlformats.org/officeDocument/2006/relationships/customXml" Target="../ink/ink50.xml"/><Relationship Id="rId30" Type="http://schemas.openxmlformats.org/officeDocument/2006/relationships/image" Target="../media/image130.png"/><Relationship Id="rId35" Type="http://schemas.openxmlformats.org/officeDocument/2006/relationships/customXml" Target="../ink/ink64.xml"/><Relationship Id="rId56" Type="http://schemas.openxmlformats.org/officeDocument/2006/relationships/image" Target="../media/image26.png"/><Relationship Id="rId77" Type="http://schemas.openxmlformats.org/officeDocument/2006/relationships/customXml" Target="../ink/ink85.xml"/><Relationship Id="rId100" Type="http://schemas.openxmlformats.org/officeDocument/2006/relationships/image" Target="../media/image48.png"/><Relationship Id="rId105" Type="http://schemas.openxmlformats.org/officeDocument/2006/relationships/customXml" Target="../ink/ink99.xml"/><Relationship Id="rId126" Type="http://schemas.openxmlformats.org/officeDocument/2006/relationships/customXml" Target="../ink/ink113.xml"/><Relationship Id="rId147" Type="http://schemas.openxmlformats.org/officeDocument/2006/relationships/customXml" Target="../ink/ink127.xml"/><Relationship Id="rId168" Type="http://schemas.openxmlformats.org/officeDocument/2006/relationships/image" Target="../media/image75.png"/><Relationship Id="rId8" Type="http://schemas.openxmlformats.org/officeDocument/2006/relationships/customXml" Target="../ink/ink45.xml"/><Relationship Id="rId51" Type="http://schemas.openxmlformats.org/officeDocument/2006/relationships/customXml" Target="../ink/ink72.xml"/><Relationship Id="rId72" Type="http://schemas.openxmlformats.org/officeDocument/2006/relationships/image" Target="../media/image34.png"/><Relationship Id="rId93" Type="http://schemas.openxmlformats.org/officeDocument/2006/relationships/customXml" Target="../ink/ink93.xml"/><Relationship Id="rId98" Type="http://schemas.openxmlformats.org/officeDocument/2006/relationships/image" Target="../media/image47.png"/><Relationship Id="rId121" Type="http://schemas.openxmlformats.org/officeDocument/2006/relationships/customXml" Target="../ink/ink110.xml"/><Relationship Id="rId142" Type="http://schemas.openxmlformats.org/officeDocument/2006/relationships/image" Target="../media/image62.png"/><Relationship Id="rId163" Type="http://schemas.openxmlformats.org/officeDocument/2006/relationships/customXml" Target="../ink/ink135.xml"/><Relationship Id="rId3" Type="http://schemas.openxmlformats.org/officeDocument/2006/relationships/image" Target="../media/image610.png"/><Relationship Id="rId25" Type="http://schemas.openxmlformats.org/officeDocument/2006/relationships/customXml" Target="../ink/ink58.xml"/><Relationship Id="rId46" Type="http://schemas.openxmlformats.org/officeDocument/2006/relationships/image" Target="../media/image21.png"/><Relationship Id="rId67" Type="http://schemas.openxmlformats.org/officeDocument/2006/relationships/customXml" Target="../ink/ink80.xml"/><Relationship Id="rId116" Type="http://schemas.openxmlformats.org/officeDocument/2006/relationships/customXml" Target="../ink/ink106.xml"/><Relationship Id="rId137" Type="http://schemas.openxmlformats.org/officeDocument/2006/relationships/customXml" Target="../ink/ink122.xml"/><Relationship Id="rId158" Type="http://schemas.openxmlformats.org/officeDocument/2006/relationships/image" Target="../media/image70.png"/><Relationship Id="rId20" Type="http://schemas.openxmlformats.org/officeDocument/2006/relationships/customXml" Target="../ink/ink54.xml"/><Relationship Id="rId41" Type="http://schemas.openxmlformats.org/officeDocument/2006/relationships/customXml" Target="../ink/ink67.xml"/><Relationship Id="rId62" Type="http://schemas.openxmlformats.org/officeDocument/2006/relationships/image" Target="../media/image29.png"/><Relationship Id="rId83" Type="http://schemas.openxmlformats.org/officeDocument/2006/relationships/customXml" Target="../ink/ink88.xml"/><Relationship Id="rId88" Type="http://schemas.openxmlformats.org/officeDocument/2006/relationships/image" Target="../media/image42.png"/><Relationship Id="rId111" Type="http://schemas.openxmlformats.org/officeDocument/2006/relationships/customXml" Target="../ink/ink102.xml"/><Relationship Id="rId132" Type="http://schemas.openxmlformats.org/officeDocument/2006/relationships/customXml" Target="../ink/ink119.xml"/><Relationship Id="rId153" Type="http://schemas.openxmlformats.org/officeDocument/2006/relationships/customXml" Target="../ink/ink13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6.xml"/><Relationship Id="rId18" Type="http://schemas.openxmlformats.org/officeDocument/2006/relationships/image" Target="../media/image109.emf"/><Relationship Id="rId26" Type="http://schemas.openxmlformats.org/officeDocument/2006/relationships/customXml" Target="../ink/ink156.xml"/><Relationship Id="rId21" Type="http://schemas.openxmlformats.org/officeDocument/2006/relationships/customXml" Target="../ink/ink152.xml"/><Relationship Id="rId138" Type="http://schemas.openxmlformats.org/officeDocument/2006/relationships/image" Target="../media/image600.png"/><Relationship Id="rId141" Type="http://schemas.openxmlformats.org/officeDocument/2006/relationships/customXml" Target="../ink/ink161.xml"/><Relationship Id="rId146" Type="http://schemas.openxmlformats.org/officeDocument/2006/relationships/image" Target="../media/image640.png"/><Relationship Id="rId154" Type="http://schemas.openxmlformats.org/officeDocument/2006/relationships/image" Target="../media/image680.png"/><Relationship Id="rId159" Type="http://schemas.openxmlformats.org/officeDocument/2006/relationships/customXml" Target="../ink/ink170.xml"/><Relationship Id="rId7" Type="http://schemas.openxmlformats.org/officeDocument/2006/relationships/customXml" Target="../ink/ink142.xml"/><Relationship Id="rId12" Type="http://schemas.openxmlformats.org/officeDocument/2006/relationships/customXml" Target="../ink/ink145.xml"/><Relationship Id="rId17" Type="http://schemas.openxmlformats.org/officeDocument/2006/relationships/customXml" Target="../ink/ink149.xml"/><Relationship Id="rId25" Type="http://schemas.openxmlformats.org/officeDocument/2006/relationships/customXml" Target="../ink/ink155.xml"/><Relationship Id="rId137" Type="http://schemas.openxmlformats.org/officeDocument/2006/relationships/customXml" Target="../ink/ink159.xml"/><Relationship Id="rId158" Type="http://schemas.openxmlformats.org/officeDocument/2006/relationships/image" Target="../media/image700.png"/><Relationship Id="rId162" Type="http://schemas.openxmlformats.org/officeDocument/2006/relationships/image" Target="../media/image720.png"/><Relationship Id="rId2" Type="http://schemas.openxmlformats.org/officeDocument/2006/relationships/image" Target="../media/image103.png"/><Relationship Id="rId16" Type="http://schemas.openxmlformats.org/officeDocument/2006/relationships/customXml" Target="../ink/ink148.xml"/><Relationship Id="rId20" Type="http://schemas.openxmlformats.org/officeDocument/2006/relationships/customXml" Target="../ink/ink151.xml"/><Relationship Id="rId140" Type="http://schemas.openxmlformats.org/officeDocument/2006/relationships/image" Target="../media/image611.png"/><Relationship Id="rId145" Type="http://schemas.openxmlformats.org/officeDocument/2006/relationships/customXml" Target="../ink/ink163.xml"/><Relationship Id="rId153" Type="http://schemas.openxmlformats.org/officeDocument/2006/relationships/customXml" Target="../ink/ink167.xml"/><Relationship Id="rId161" Type="http://schemas.openxmlformats.org/officeDocument/2006/relationships/customXml" Target="../ink/ink171.xml"/><Relationship Id="rId166" Type="http://schemas.openxmlformats.org/officeDocument/2006/relationships/image" Target="../media/image1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emf"/><Relationship Id="rId11" Type="http://schemas.openxmlformats.org/officeDocument/2006/relationships/image" Target="../media/image107.emf"/><Relationship Id="rId24" Type="http://schemas.openxmlformats.org/officeDocument/2006/relationships/customXml" Target="../ink/ink154.xml"/><Relationship Id="rId136" Type="http://schemas.openxmlformats.org/officeDocument/2006/relationships/image" Target="../media/image590.png"/><Relationship Id="rId144" Type="http://schemas.openxmlformats.org/officeDocument/2006/relationships/image" Target="../media/image630.png"/><Relationship Id="rId149" Type="http://schemas.openxmlformats.org/officeDocument/2006/relationships/customXml" Target="../ink/ink165.xml"/><Relationship Id="rId157" Type="http://schemas.openxmlformats.org/officeDocument/2006/relationships/customXml" Target="../ink/ink169.xml"/><Relationship Id="rId5" Type="http://schemas.openxmlformats.org/officeDocument/2006/relationships/customXml" Target="../ink/ink141.xml"/><Relationship Id="rId15" Type="http://schemas.openxmlformats.org/officeDocument/2006/relationships/image" Target="../media/image108.emf"/><Relationship Id="rId23" Type="http://schemas.openxmlformats.org/officeDocument/2006/relationships/customXml" Target="../ink/ink153.xml"/><Relationship Id="rId152" Type="http://schemas.openxmlformats.org/officeDocument/2006/relationships/image" Target="../media/image670.png"/><Relationship Id="rId160" Type="http://schemas.openxmlformats.org/officeDocument/2006/relationships/image" Target="../media/image712.png"/><Relationship Id="rId165" Type="http://schemas.openxmlformats.org/officeDocument/2006/relationships/customXml" Target="../ink/ink173.xml"/><Relationship Id="rId10" Type="http://schemas.openxmlformats.org/officeDocument/2006/relationships/customXml" Target="../ink/ink144.xml"/><Relationship Id="rId19" Type="http://schemas.openxmlformats.org/officeDocument/2006/relationships/customXml" Target="../ink/ink150.xml"/><Relationship Id="rId135" Type="http://schemas.openxmlformats.org/officeDocument/2006/relationships/customXml" Target="../ink/ink158.xml"/><Relationship Id="rId143" Type="http://schemas.openxmlformats.org/officeDocument/2006/relationships/customXml" Target="../ink/ink162.xml"/><Relationship Id="rId148" Type="http://schemas.openxmlformats.org/officeDocument/2006/relationships/image" Target="../media/image650.png"/><Relationship Id="rId151" Type="http://schemas.openxmlformats.org/officeDocument/2006/relationships/customXml" Target="../ink/ink166.xml"/><Relationship Id="rId156" Type="http://schemas.openxmlformats.org/officeDocument/2006/relationships/image" Target="../media/image690.png"/><Relationship Id="rId164" Type="http://schemas.openxmlformats.org/officeDocument/2006/relationships/image" Target="../media/image111.emf"/><Relationship Id="rId4" Type="http://schemas.openxmlformats.org/officeDocument/2006/relationships/image" Target="../media/image104.emf"/><Relationship Id="rId9" Type="http://schemas.openxmlformats.org/officeDocument/2006/relationships/customXml" Target="../ink/ink143.xml"/><Relationship Id="rId14" Type="http://schemas.openxmlformats.org/officeDocument/2006/relationships/customXml" Target="../ink/ink147.xml"/><Relationship Id="rId22" Type="http://schemas.openxmlformats.org/officeDocument/2006/relationships/image" Target="../media/image110.emf"/><Relationship Id="rId27" Type="http://schemas.openxmlformats.org/officeDocument/2006/relationships/customXml" Target="../ink/ink157.xml"/><Relationship Id="rId134" Type="http://schemas.openxmlformats.org/officeDocument/2006/relationships/image" Target="../media/image580.png"/><Relationship Id="rId139" Type="http://schemas.openxmlformats.org/officeDocument/2006/relationships/customXml" Target="../ink/ink160.xml"/><Relationship Id="rId147" Type="http://schemas.openxmlformats.org/officeDocument/2006/relationships/customXml" Target="../ink/ink164.xml"/><Relationship Id="rId8" Type="http://schemas.openxmlformats.org/officeDocument/2006/relationships/image" Target="../media/image106.emf"/><Relationship Id="rId142" Type="http://schemas.openxmlformats.org/officeDocument/2006/relationships/image" Target="../media/image620.png"/><Relationship Id="rId150" Type="http://schemas.openxmlformats.org/officeDocument/2006/relationships/image" Target="../media/image660.png"/><Relationship Id="rId155" Type="http://schemas.openxmlformats.org/officeDocument/2006/relationships/customXml" Target="../ink/ink168.xml"/><Relationship Id="rId163" Type="http://schemas.openxmlformats.org/officeDocument/2006/relationships/customXml" Target="../ink/ink172.xml"/><Relationship Id="rId3" Type="http://schemas.openxmlformats.org/officeDocument/2006/relationships/customXml" Target="../ink/ink1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customXml" Target="../ink/ink180.xml"/><Relationship Id="rId3" Type="http://schemas.openxmlformats.org/officeDocument/2006/relationships/image" Target="../media/image1040.png"/><Relationship Id="rId7" Type="http://schemas.openxmlformats.org/officeDocument/2006/relationships/customXml" Target="../ink/ink177.xml"/><Relationship Id="rId12" Type="http://schemas.openxmlformats.org/officeDocument/2006/relationships/image" Target="../media/image108.png"/><Relationship Id="rId2" Type="http://schemas.openxmlformats.org/officeDocument/2006/relationships/customXml" Target="../ink/ink174.xml"/><Relationship Id="rId16" Type="http://schemas.openxmlformats.org/officeDocument/2006/relationships/image" Target="../media/image1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11" Type="http://schemas.openxmlformats.org/officeDocument/2006/relationships/customXml" Target="../ink/ink179.xml"/><Relationship Id="rId5" Type="http://schemas.openxmlformats.org/officeDocument/2006/relationships/customXml" Target="../ink/ink176.xml"/><Relationship Id="rId15" Type="http://schemas.openxmlformats.org/officeDocument/2006/relationships/image" Target="../media/image110.png"/><Relationship Id="rId10" Type="http://schemas.openxmlformats.org/officeDocument/2006/relationships/image" Target="../media/image107.png"/><Relationship Id="rId4" Type="http://schemas.openxmlformats.org/officeDocument/2006/relationships/customXml" Target="../ink/ink175.xml"/><Relationship Id="rId9" Type="http://schemas.openxmlformats.org/officeDocument/2006/relationships/customXml" Target="../ink/ink178.xml"/><Relationship Id="rId1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machine-learning-random-forest-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6F6CB76-CD0C-F734-3FDA-9155A7415A00}"/>
              </a:ext>
            </a:extLst>
          </p:cNvPr>
          <p:cNvSpPr>
            <a:spLocks noGrp="1"/>
          </p:cNvSpPr>
          <p:nvPr/>
        </p:nvSpPr>
        <p:spPr>
          <a:xfrm>
            <a:off x="868218" y="268683"/>
            <a:ext cx="10196945" cy="1813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ML/DL-based biomedical signal analysis and processing for disease identification and related hardware implementation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2CCD06E-EFC9-6ED7-5E4A-72FEBE2FD84F}"/>
              </a:ext>
            </a:extLst>
          </p:cNvPr>
          <p:cNvSpPr>
            <a:spLocks noGrp="1"/>
          </p:cNvSpPr>
          <p:nvPr/>
        </p:nvSpPr>
        <p:spPr>
          <a:xfrm>
            <a:off x="1377043" y="2641600"/>
            <a:ext cx="7277100" cy="30407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Presented By: Archana Kumari &amp; Shwashwat Das </a:t>
            </a:r>
          </a:p>
          <a:p>
            <a:r>
              <a:rPr lang="en-IN" dirty="0"/>
              <a:t>Supervisor: Prof. Sumitra Mukhopadhyay </a:t>
            </a:r>
          </a:p>
          <a:p>
            <a:pPr algn="l"/>
            <a:endParaRPr lang="en-IN" dirty="0"/>
          </a:p>
          <a:p>
            <a:r>
              <a:rPr lang="en-IN" dirty="0"/>
              <a:t>Institute of </a:t>
            </a:r>
            <a:r>
              <a:rPr lang="en-IN" dirty="0" err="1"/>
              <a:t>Radiophysics</a:t>
            </a:r>
            <a:r>
              <a:rPr lang="en-IN" dirty="0"/>
              <a:t> and Electronics </a:t>
            </a:r>
          </a:p>
          <a:p>
            <a:r>
              <a:rPr lang="en-IN" dirty="0"/>
              <a:t>University of Calcutta </a:t>
            </a:r>
          </a:p>
          <a:p>
            <a:pPr algn="l"/>
            <a:endParaRPr lang="en-IN" dirty="0"/>
          </a:p>
          <a:p>
            <a:r>
              <a:rPr lang="en-IN" dirty="0"/>
              <a:t>October 18, 2023 </a:t>
            </a:r>
          </a:p>
        </p:txBody>
      </p:sp>
    </p:spTree>
    <p:extLst>
      <p:ext uri="{BB962C8B-B14F-4D97-AF65-F5344CB8AC3E}">
        <p14:creationId xmlns:p14="http://schemas.microsoft.com/office/powerpoint/2010/main" val="42427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E9C-5C87-B0F4-134D-A15BC4A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8" y="344299"/>
            <a:ext cx="11646470" cy="797021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forests: Pros &amp;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4B63-2D61-5F20-F222-A2A7E722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38" y="1141320"/>
            <a:ext cx="11646470" cy="5087890"/>
          </a:xfrm>
        </p:spPr>
        <p:txBody>
          <a:bodyPr/>
          <a:lstStyle/>
          <a:p>
            <a:r>
              <a:rPr lang="en-IN" b="1" dirty="0"/>
              <a:t>Pros: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dirty="0"/>
              <a:t>When </a:t>
            </a:r>
            <a:r>
              <a:rPr lang="en-US" sz="2000" dirty="0"/>
              <a:t>compared to a single decision tree:</a:t>
            </a:r>
            <a:endParaRPr lang="en-IN" b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It is more robust model, improves accuracy. Since it works on the principle of majority voting, wrong decision is less likely.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Much less prone to overfitting.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Better generalization capability. It can generalize well to unseen data points.</a:t>
            </a:r>
            <a:endParaRPr lang="en-US" sz="2200" dirty="0"/>
          </a:p>
          <a:p>
            <a:r>
              <a:rPr lang="en-US" b="1" dirty="0"/>
              <a:t>Cons: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High computation complexity:  since we are using multiple trees for the prediction.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Good for classification problems not good for regression problems.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1D6-0238-0CA1-47D0-12415BA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5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4D6A806-29E7-C1D7-5169-C76EF0E6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6413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of random forests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F473F6-B525-4FB6-350A-BE6876CC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1045"/>
            <a:ext cx="10058400" cy="5061155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Dataset used</a:t>
            </a:r>
            <a:r>
              <a:rPr lang="en-IN" dirty="0"/>
              <a:t>: Bulit in wine data set in sci-kits learn library. It is a three class classification  problem with 13 attributes.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Load the data set from the library.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Shuffle the dataset.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Split it into two parts(test and train) of equal number of samples.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Train the decision tree on the train set.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K-fold cross validation(K = 10) is done to assess the accuracy of the model.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Predicting the labels on the test set and assessing the model’s performance using confusion matrix.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3B0FC7D-A863-BCD1-B411-BB4707A1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34A458A-497A-456A-9A63-89FD91B45D6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6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3BA0A5-12AF-CB7C-8CD8-50F85ADF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Autofit/>
          </a:bodyPr>
          <a:lstStyle/>
          <a:p>
            <a:r>
              <a:rPr lang="en-IN" sz="4800" dirty="0"/>
              <a:t>Implementation of decision trees: Results</a:t>
            </a:r>
            <a:endParaRPr lang="en-US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55CAA0-EEF2-FF18-26AD-4E7ABB54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IN" dirty="0"/>
              <a:t>Characteristics of model: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6E1809A-B6D2-D003-69EA-E9ED85B9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34A458A-497A-456A-9A63-89FD91B45D6B}" type="slidenum">
              <a:rPr lang="en-IN" smtClean="0"/>
              <a:t>12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0A426-9FEB-6D4C-AE43-A6766402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7" y="2882298"/>
            <a:ext cx="4820323" cy="125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F0F76-B8BE-24EE-C32E-DFF31982C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0727" b="-7869"/>
          <a:stretch/>
        </p:blipFill>
        <p:spPr>
          <a:xfrm>
            <a:off x="1315616" y="3429000"/>
            <a:ext cx="4518424" cy="446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9F80B3-DC8B-2016-11D3-62BE2C9488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39"/>
          <a:stretch/>
        </p:blipFill>
        <p:spPr>
          <a:xfrm>
            <a:off x="1243766" y="1710846"/>
            <a:ext cx="4173807" cy="997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3172F5-C640-CA2E-EA77-A6CE3DFDD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15477"/>
            <a:ext cx="4648849" cy="99073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9FD5AD-5FC0-F849-F201-704C8A6D26A8}"/>
              </a:ext>
            </a:extLst>
          </p:cNvPr>
          <p:cNvCxnSpPr/>
          <p:nvPr/>
        </p:nvCxnSpPr>
        <p:spPr>
          <a:xfrm>
            <a:off x="5873368" y="1215477"/>
            <a:ext cx="0" cy="4932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7E9323-8068-37E3-6385-3A94B5E70663}"/>
              </a:ext>
            </a:extLst>
          </p:cNvPr>
          <p:cNvSpPr txBox="1"/>
          <p:nvPr/>
        </p:nvSpPr>
        <p:spPr>
          <a:xfrm>
            <a:off x="8420424" y="5971379"/>
            <a:ext cx="11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3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71682-F0CC-841A-5847-223246554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794" y="2217110"/>
            <a:ext cx="4283095" cy="34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98" y="105941"/>
            <a:ext cx="7231162" cy="1159718"/>
          </a:xfrm>
        </p:spPr>
        <p:txBody>
          <a:bodyPr/>
          <a:lstStyle/>
          <a:p>
            <a:r>
              <a:rPr lang="en-US" dirty="0"/>
              <a:t>KNN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5" y="1265659"/>
                <a:ext cx="10603345" cy="548640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IN" dirty="0"/>
                  <a:t>C</a:t>
                </a:r>
                <a:r>
                  <a:rPr lang="en-IN" sz="2000" b="0" i="0" dirty="0">
                    <a:effectLst/>
                  </a:rPr>
                  <a:t>lassification algorithm</a:t>
                </a:r>
              </a:p>
              <a:p>
                <a:r>
                  <a:rPr lang="en-IN" sz="2000" b="0" i="0" dirty="0">
                    <a:effectLst/>
                  </a:rPr>
                  <a:t>Steps </a:t>
                </a:r>
                <a:r>
                  <a:rPr lang="en-US" dirty="0"/>
                  <a:t>–</a:t>
                </a:r>
                <a:r>
                  <a:rPr lang="en-IN" sz="2000" b="0" i="0" dirty="0">
                    <a:effectLst/>
                  </a:rPr>
                  <a:t> Calculate </a:t>
                </a:r>
                <a:r>
                  <a:rPr lang="en-IN" dirty="0"/>
                  <a:t>the distance(Euclidean/ Manhattan/ Minkowski) of the query point from each point. Then, </a:t>
                </a:r>
                <a:r>
                  <a:rPr lang="en-US" dirty="0"/>
                  <a:t>find the majority count and get the unclassified query point.</a:t>
                </a:r>
              </a:p>
              <a:p>
                <a:r>
                  <a:rPr lang="en-US" dirty="0"/>
                  <a:t>Distance metrics used –</a:t>
                </a:r>
              </a:p>
              <a:p>
                <a:pPr marL="0" indent="0">
                  <a:buNone/>
                </a:pPr>
                <a:r>
                  <a:rPr lang="en-US" dirty="0"/>
                  <a:t>	1.  Euclidean:	d(x, y) = √∑(x</a:t>
                </a:r>
                <a:r>
                  <a:rPr lang="en-US" baseline="-25000" dirty="0"/>
                  <a:t>i</a:t>
                </a:r>
                <a:r>
                  <a:rPr lang="en-US" dirty="0"/>
                  <a:t> – y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  <a:r>
                  <a:rPr lang="en-US" baseline="30000" dirty="0"/>
                  <a:t>2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:r>
                  <a:rPr lang="en-IN" dirty="0"/>
                  <a:t>Manhattan </a:t>
                </a:r>
                <a:r>
                  <a:rPr lang="en-US" dirty="0"/>
                  <a:t>:	d(x, y) = ∑|x</a:t>
                </a:r>
                <a:r>
                  <a:rPr lang="en-US" baseline="-25000" dirty="0"/>
                  <a:t>i</a:t>
                </a:r>
                <a:r>
                  <a:rPr lang="en-US" dirty="0"/>
                  <a:t> – y</a:t>
                </a:r>
                <a:r>
                  <a:rPr lang="en-US" baseline="-25000" dirty="0"/>
                  <a:t>i </a:t>
                </a:r>
                <a:r>
                  <a:rPr lang="en-US" dirty="0"/>
                  <a:t>|</a:t>
                </a:r>
              </a:p>
              <a:p>
                <a:pPr marL="0" indent="0">
                  <a:buNone/>
                </a:pPr>
                <a:r>
                  <a:rPr lang="en-US" dirty="0"/>
                  <a:t>	3. </a:t>
                </a:r>
                <a:r>
                  <a:rPr lang="en-IN" dirty="0"/>
                  <a:t>Minkowski </a:t>
                </a:r>
                <a:r>
                  <a:rPr lang="en-US" dirty="0"/>
                  <a:t>:	d(x, y) = ∑((x</a:t>
                </a:r>
                <a:r>
                  <a:rPr lang="en-US" baseline="-25000" dirty="0"/>
                  <a:t>i</a:t>
                </a:r>
                <a:r>
                  <a:rPr lang="en-US" dirty="0"/>
                  <a:t> – y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  <a:r>
                  <a:rPr lang="en-US" baseline="30000" dirty="0"/>
                  <a:t>p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aseline="30000" dirty="0"/>
              </a:p>
              <a:p>
                <a:r>
                  <a:rPr lang="en-US" dirty="0"/>
                  <a:t>Two ways to select the value of k – </a:t>
                </a:r>
              </a:p>
              <a:p>
                <a:pPr marL="0" indent="0">
                  <a:buNone/>
                </a:pPr>
                <a:r>
                  <a:rPr lang="en-US" dirty="0"/>
                  <a:t>	1. Heuristic: 	k = √n, where n is the number of the observations</a:t>
                </a:r>
              </a:p>
              <a:p>
                <a:pPr marL="0" indent="0">
                  <a:buNone/>
                </a:pPr>
                <a:r>
                  <a:rPr lang="en-US" dirty="0"/>
                  <a:t>	2. Experimentation:  Use cross-validation. Run KNN for all the values of the `k` and 	get the best `k` value with the maximum accuracy score, for the given dataset.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5" y="1265659"/>
                <a:ext cx="10603345" cy="5486400"/>
              </a:xfrm>
              <a:blipFill>
                <a:blip r:embed="rId2"/>
                <a:stretch>
                  <a:fillRect l="-230" t="-1222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43A1BBF-BD3F-0CAE-D109-9B8192C67CBF}"/>
              </a:ext>
            </a:extLst>
          </p:cNvPr>
          <p:cNvSpPr txBox="1"/>
          <p:nvPr/>
        </p:nvSpPr>
        <p:spPr>
          <a:xfrm>
            <a:off x="8245187" y="224135"/>
            <a:ext cx="394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You are the average of the five people you spend most time with. </a:t>
            </a:r>
          </a:p>
          <a:p>
            <a:r>
              <a:rPr lang="en-IN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				  ----- Jim </a:t>
            </a:r>
            <a:r>
              <a:rPr lang="en-IN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Rohn</a:t>
            </a:r>
            <a:endParaRPr lang="en-IN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4AA20-4CC1-C35F-53AE-9DAC1C0C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51" y="290668"/>
            <a:ext cx="10066067" cy="1102373"/>
          </a:xfrm>
        </p:spPr>
        <p:txBody>
          <a:bodyPr/>
          <a:lstStyle/>
          <a:p>
            <a:r>
              <a:rPr lang="en-US" dirty="0"/>
              <a:t>Limitations of knn (failure cases)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29" y="1634836"/>
            <a:ext cx="7213598" cy="42579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IN" b="1" dirty="0"/>
              <a:t>Large datasets:  </a:t>
            </a:r>
            <a:r>
              <a:rPr lang="en-IN" dirty="0"/>
              <a:t>KNN is a lazy learning technique. Takes no time in the training phase, but a longer time in the prediction phase, for bigger datasets.</a:t>
            </a:r>
          </a:p>
          <a:p>
            <a:pPr marL="457200" indent="-457200">
              <a:buAutoNum type="arabicPeriod"/>
            </a:pPr>
            <a:endParaRPr lang="en-IN" sz="800" dirty="0"/>
          </a:p>
          <a:p>
            <a:pPr marL="457200" indent="-457200">
              <a:buAutoNum type="arabicPeriod"/>
            </a:pPr>
            <a:r>
              <a:rPr lang="en-IN" b="1" dirty="0"/>
              <a:t>CURSE OF DIMENTIONALITY:  </a:t>
            </a:r>
            <a:r>
              <a:rPr lang="en-US" dirty="0"/>
              <a:t>T</a:t>
            </a:r>
            <a:r>
              <a:rPr lang="en-US" sz="2000" b="0" i="0" dirty="0">
                <a:effectLst/>
              </a:rPr>
              <a:t>he algorithm faces a hard time classifying the data points properly when the dimensionality is too high. Distance concept is not reliable for higher dimensions.</a:t>
            </a:r>
          </a:p>
          <a:p>
            <a:pPr marL="457200" indent="-457200">
              <a:buAutoNum type="arabicPeriod"/>
            </a:pPr>
            <a:endParaRPr lang="en-US" sz="800" b="0" i="0" dirty="0">
              <a:effectLst/>
            </a:endParaRPr>
          </a:p>
          <a:p>
            <a:pPr marL="457200" indent="-457200">
              <a:buAutoNum type="arabicPeriod"/>
            </a:pPr>
            <a:r>
              <a:rPr lang="en-US" b="1" dirty="0"/>
              <a:t>Outliers: </a:t>
            </a:r>
            <a:r>
              <a:rPr lang="en-US" dirty="0"/>
              <a:t>KNN is very sensitive to outliers, refer Fig6.</a:t>
            </a:r>
            <a:endParaRPr lang="en-I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ADF94-DF33-71C4-DB47-22B13D001F3A}"/>
              </a:ext>
            </a:extLst>
          </p:cNvPr>
          <p:cNvCxnSpPr/>
          <p:nvPr/>
        </p:nvCxnSpPr>
        <p:spPr>
          <a:xfrm flipV="1">
            <a:off x="8876145" y="1995055"/>
            <a:ext cx="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9E3A33-FBBB-5082-F79D-1CCC94A521B7}"/>
              </a:ext>
            </a:extLst>
          </p:cNvPr>
          <p:cNvCxnSpPr/>
          <p:nvPr/>
        </p:nvCxnSpPr>
        <p:spPr>
          <a:xfrm>
            <a:off x="8617527" y="3429000"/>
            <a:ext cx="283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0570A4-996C-FA3D-90F1-48FE64C898FC}"/>
                  </a:ext>
                </a:extLst>
              </p14:cNvPr>
              <p14:cNvContentPartPr/>
              <p14:nvPr/>
            </p14:nvContentPartPr>
            <p14:xfrm>
              <a:off x="9088287" y="298325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0570A4-996C-FA3D-90F1-48FE64C89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2287" y="29472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9FFFDE-7EFF-8342-6F7A-CDFF31DEAD6D}"/>
                  </a:ext>
                </a:extLst>
              </p14:cNvPr>
              <p14:cNvContentPartPr/>
              <p14:nvPr/>
            </p14:nvContentPartPr>
            <p14:xfrm>
              <a:off x="9051567" y="272441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9FFFDE-7EFF-8342-6F7A-CDFF31DEA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5567" y="26884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DE0A37-1467-21B5-09CE-68411E7CE2D7}"/>
                  </a:ext>
                </a:extLst>
              </p14:cNvPr>
              <p14:cNvContentPartPr/>
              <p14:nvPr/>
            </p14:nvContentPartPr>
            <p14:xfrm>
              <a:off x="9263607" y="2521371"/>
              <a:ext cx="18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DE0A37-1467-21B5-09CE-68411E7CE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7607" y="248537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6FE02F-2982-B9BC-318F-A02D886F9D27}"/>
                  </a:ext>
                </a:extLst>
              </p14:cNvPr>
              <p14:cNvContentPartPr/>
              <p14:nvPr/>
            </p14:nvContentPartPr>
            <p14:xfrm>
              <a:off x="9338127" y="286265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6FE02F-2982-B9BC-318F-A02D886F9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127" y="28266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70923B-E270-E3EA-2FA6-E9A38434A07C}"/>
                  </a:ext>
                </a:extLst>
              </p14:cNvPr>
              <p14:cNvContentPartPr/>
              <p14:nvPr/>
            </p14:nvContentPartPr>
            <p14:xfrm>
              <a:off x="9236607" y="270605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70923B-E270-E3EA-2FA6-E9A38434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0607" y="26700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CD121A-6562-698D-CCB5-A3C7452D67BA}"/>
                  </a:ext>
                </a:extLst>
              </p14:cNvPr>
              <p14:cNvContentPartPr/>
              <p14:nvPr/>
            </p14:nvContentPartPr>
            <p14:xfrm>
              <a:off x="9531807" y="262289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CD121A-6562-698D-CCB5-A3C7452D67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807" y="25868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0A6CEA-F825-45C3-BCBE-29598747D4E2}"/>
                  </a:ext>
                </a:extLst>
              </p14:cNvPr>
              <p14:cNvContentPartPr/>
              <p14:nvPr/>
            </p14:nvContentPartPr>
            <p14:xfrm>
              <a:off x="9790287" y="297353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0A6CEA-F825-45C3-BCBE-29598747D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4287" y="29375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1ABDB2-7A5B-E932-3629-11C2218501FD}"/>
                  </a:ext>
                </a:extLst>
              </p14:cNvPr>
              <p14:cNvContentPartPr/>
              <p14:nvPr/>
            </p14:nvContentPartPr>
            <p14:xfrm>
              <a:off x="9577887" y="2759691"/>
              <a:ext cx="360" cy="1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1ABDB2-7A5B-E932-3629-11C2218501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1887" y="272369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54202C-A8C1-E453-7763-CAA958ECAE16}"/>
                  </a:ext>
                </a:extLst>
              </p14:cNvPr>
              <p14:cNvContentPartPr/>
              <p14:nvPr/>
            </p14:nvContentPartPr>
            <p14:xfrm>
              <a:off x="9531807" y="299189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54202C-A8C1-E453-7763-CAA958ECA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5807" y="29558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E72D2A-ED20-117C-6FDC-0FEBEF2574EB}"/>
                  </a:ext>
                </a:extLst>
              </p14:cNvPr>
              <p14:cNvContentPartPr/>
              <p14:nvPr/>
            </p14:nvContentPartPr>
            <p14:xfrm>
              <a:off x="9374847" y="30656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72D2A-ED20-117C-6FDC-0FEBEF257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8847" y="30296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B5D15AE-D105-DE3D-4490-72CF3856253E}"/>
                  </a:ext>
                </a:extLst>
              </p14:cNvPr>
              <p14:cNvContentPartPr/>
              <p14:nvPr/>
            </p14:nvContentPartPr>
            <p14:xfrm>
              <a:off x="9697767" y="3158571"/>
              <a:ext cx="18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B5D15AE-D105-DE3D-4490-72CF385625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1767" y="312257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B86F84-55D3-4DA6-F2EC-2C3B44F619FD}"/>
                  </a:ext>
                </a:extLst>
              </p14:cNvPr>
              <p14:cNvContentPartPr/>
              <p14:nvPr/>
            </p14:nvContentPartPr>
            <p14:xfrm>
              <a:off x="10012047" y="303869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B86F84-55D3-4DA6-F2EC-2C3B44F61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6047" y="30026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527CB4-138D-7AF5-020F-74E77045C8E0}"/>
                  </a:ext>
                </a:extLst>
              </p14:cNvPr>
              <p14:cNvContentPartPr/>
              <p14:nvPr/>
            </p14:nvContentPartPr>
            <p14:xfrm>
              <a:off x="9836367" y="277985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527CB4-138D-7AF5-020F-74E77045C8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367" y="274385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2A2E888-4AA8-B1DE-BCB2-A99F1562EEE5}"/>
              </a:ext>
            </a:extLst>
          </p:cNvPr>
          <p:cNvGrpSpPr/>
          <p:nvPr/>
        </p:nvGrpSpPr>
        <p:grpSpPr>
          <a:xfrm>
            <a:off x="9685167" y="2280891"/>
            <a:ext cx="77760" cy="73080"/>
            <a:chOff x="9685167" y="2280891"/>
            <a:chExt cx="7776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8062D7-8BCB-A82E-585C-B5E5751D55B7}"/>
                    </a:ext>
                  </a:extLst>
                </p14:cNvPr>
                <p14:cNvContentPartPr/>
                <p14:nvPr/>
              </p14:nvContentPartPr>
              <p14:xfrm>
                <a:off x="9688767" y="2290251"/>
                <a:ext cx="73080" cy="5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8062D7-8BCB-A82E-585C-B5E5751D55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9767" y="2281251"/>
                  <a:ext cx="90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2CF5C1-92AC-4BA8-0531-0A37E3D0DEC8}"/>
                    </a:ext>
                  </a:extLst>
                </p14:cNvPr>
                <p14:cNvContentPartPr/>
                <p14:nvPr/>
              </p14:nvContentPartPr>
              <p14:xfrm>
                <a:off x="9685167" y="2280891"/>
                <a:ext cx="7776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2CF5C1-92AC-4BA8-0531-0A37E3D0DE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76167" y="2271891"/>
                  <a:ext cx="954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299A9B-02AC-E8F1-FD57-6CBB0A136159}"/>
              </a:ext>
            </a:extLst>
          </p:cNvPr>
          <p:cNvGrpSpPr/>
          <p:nvPr/>
        </p:nvGrpSpPr>
        <p:grpSpPr>
          <a:xfrm>
            <a:off x="9420927" y="2207091"/>
            <a:ext cx="110880" cy="108360"/>
            <a:chOff x="9420927" y="2207091"/>
            <a:chExt cx="11088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F0AB73-AC6C-1C35-CD58-163A591169D0}"/>
                    </a:ext>
                  </a:extLst>
                </p14:cNvPr>
                <p14:cNvContentPartPr/>
                <p14:nvPr/>
              </p14:nvContentPartPr>
              <p14:xfrm>
                <a:off x="9439647" y="2244171"/>
                <a:ext cx="92160" cy="7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F0AB73-AC6C-1C35-CD58-163A591169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30647" y="2235171"/>
                  <a:ext cx="109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521BC9-3C63-BF75-DEA2-5194E2AEDA7E}"/>
                    </a:ext>
                  </a:extLst>
                </p14:cNvPr>
                <p14:cNvContentPartPr/>
                <p14:nvPr/>
              </p14:nvContentPartPr>
              <p14:xfrm>
                <a:off x="9446127" y="2216451"/>
                <a:ext cx="67680" cy="6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521BC9-3C63-BF75-DEA2-5194E2AEDA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37127" y="2207399"/>
                  <a:ext cx="85320" cy="80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49931B-A0C4-2028-C25F-0816AC4E5546}"/>
                    </a:ext>
                  </a:extLst>
                </p14:cNvPr>
                <p14:cNvContentPartPr/>
                <p14:nvPr/>
              </p14:nvContentPartPr>
              <p14:xfrm>
                <a:off x="9420927" y="2207091"/>
                <a:ext cx="24840" cy="19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49931B-A0C4-2028-C25F-0816AC4E55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11927" y="2198091"/>
                  <a:ext cx="42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47F241-F599-D2B3-4E11-FD25B4DFB7B7}"/>
              </a:ext>
            </a:extLst>
          </p:cNvPr>
          <p:cNvGrpSpPr/>
          <p:nvPr/>
        </p:nvGrpSpPr>
        <p:grpSpPr>
          <a:xfrm>
            <a:off x="9965967" y="2280891"/>
            <a:ext cx="92520" cy="74160"/>
            <a:chOff x="9965967" y="2280891"/>
            <a:chExt cx="9252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80F023-7071-6B6D-D14C-8F8D2FCFF4FD}"/>
                    </a:ext>
                  </a:extLst>
                </p14:cNvPr>
                <p14:cNvContentPartPr/>
                <p14:nvPr/>
              </p14:nvContentPartPr>
              <p14:xfrm>
                <a:off x="9965967" y="2280891"/>
                <a:ext cx="80280" cy="7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80F023-7071-6B6D-D14C-8F8D2FCFF4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6967" y="2271891"/>
                  <a:ext cx="97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E0D9F1-D043-7929-2C6B-C2095748C40B}"/>
                    </a:ext>
                  </a:extLst>
                </p14:cNvPr>
                <p14:cNvContentPartPr/>
                <p14:nvPr/>
              </p14:nvContentPartPr>
              <p14:xfrm>
                <a:off x="9985767" y="2299251"/>
                <a:ext cx="72720" cy="2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E0D9F1-D043-7929-2C6B-C2095748C4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76722" y="2290251"/>
                  <a:ext cx="90448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873B94-BE08-7559-1907-E85EEB83EAE2}"/>
              </a:ext>
            </a:extLst>
          </p:cNvPr>
          <p:cNvGrpSpPr/>
          <p:nvPr/>
        </p:nvGrpSpPr>
        <p:grpSpPr>
          <a:xfrm>
            <a:off x="9580767" y="2075691"/>
            <a:ext cx="80640" cy="65520"/>
            <a:chOff x="9580767" y="2075691"/>
            <a:chExt cx="80640" cy="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4C7DA6-9990-3A2F-96BA-F3E2E13DA1A1}"/>
                    </a:ext>
                  </a:extLst>
                </p14:cNvPr>
                <p14:cNvContentPartPr/>
                <p14:nvPr/>
              </p14:nvContentPartPr>
              <p14:xfrm>
                <a:off x="9587247" y="2085051"/>
                <a:ext cx="65880" cy="5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4C7DA6-9990-3A2F-96BA-F3E2E13DA1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78198" y="2076051"/>
                  <a:ext cx="83617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E4DA42-F8F7-F98F-994C-CD2FF74692A1}"/>
                    </a:ext>
                  </a:extLst>
                </p14:cNvPr>
                <p14:cNvContentPartPr/>
                <p14:nvPr/>
              </p14:nvContentPartPr>
              <p14:xfrm>
                <a:off x="9580767" y="2075691"/>
                <a:ext cx="80640" cy="5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E4DA42-F8F7-F98F-994C-CD2FF74692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71767" y="2066691"/>
                  <a:ext cx="9828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57039B-6D2B-9076-8546-93F572AEA146}"/>
              </a:ext>
            </a:extLst>
          </p:cNvPr>
          <p:cNvGrpSpPr/>
          <p:nvPr/>
        </p:nvGrpSpPr>
        <p:grpSpPr>
          <a:xfrm>
            <a:off x="9815487" y="2077851"/>
            <a:ext cx="71280" cy="70920"/>
            <a:chOff x="9815487" y="2077851"/>
            <a:chExt cx="7128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30CFE9-133F-85E4-86C2-BD4337699C25}"/>
                    </a:ext>
                  </a:extLst>
                </p14:cNvPr>
                <p14:cNvContentPartPr/>
                <p14:nvPr/>
              </p14:nvContentPartPr>
              <p14:xfrm>
                <a:off x="9827007" y="2077851"/>
                <a:ext cx="59760" cy="4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30CFE9-133F-85E4-86C2-BD4337699C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18007" y="2068851"/>
                  <a:ext cx="77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89FF18-B0A9-4BEA-A09C-2E64A14DBB3A}"/>
                    </a:ext>
                  </a:extLst>
                </p14:cNvPr>
                <p14:cNvContentPartPr/>
                <p14:nvPr/>
              </p14:nvContentPartPr>
              <p14:xfrm>
                <a:off x="9815487" y="2090451"/>
                <a:ext cx="67320" cy="5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89FF18-B0A9-4BEA-A09C-2E64A14DBB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06487" y="2081451"/>
                  <a:ext cx="849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D83F46-9CFA-2F67-6107-F651D75D3F11}"/>
              </a:ext>
            </a:extLst>
          </p:cNvPr>
          <p:cNvGrpSpPr/>
          <p:nvPr/>
        </p:nvGrpSpPr>
        <p:grpSpPr>
          <a:xfrm>
            <a:off x="9697767" y="2456211"/>
            <a:ext cx="102240" cy="115200"/>
            <a:chOff x="9697767" y="2456211"/>
            <a:chExt cx="10224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D36458-77BC-4F1E-0DE1-8BB4F36E95B5}"/>
                    </a:ext>
                  </a:extLst>
                </p14:cNvPr>
                <p14:cNvContentPartPr/>
                <p14:nvPr/>
              </p14:nvContentPartPr>
              <p14:xfrm>
                <a:off x="9725487" y="2493651"/>
                <a:ext cx="68040" cy="7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D36458-77BC-4F1E-0DE1-8BB4F36E95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16487" y="2484651"/>
                  <a:ext cx="85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FEECD2-AC42-F78E-86AE-5924942D7DA8}"/>
                    </a:ext>
                  </a:extLst>
                </p14:cNvPr>
                <p14:cNvContentPartPr/>
                <p14:nvPr/>
              </p14:nvContentPartPr>
              <p14:xfrm>
                <a:off x="9717567" y="2456211"/>
                <a:ext cx="82440" cy="8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FEECD2-AC42-F78E-86AE-5924942D7D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8567" y="2447211"/>
                  <a:ext cx="100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1CBC10-97D1-ED5F-7907-C30C1BE354C3}"/>
                    </a:ext>
                  </a:extLst>
                </p14:cNvPr>
                <p14:cNvContentPartPr/>
                <p14:nvPr/>
              </p14:nvContentPartPr>
              <p14:xfrm>
                <a:off x="9697767" y="2483931"/>
                <a:ext cx="23760" cy="1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1CBC10-97D1-ED5F-7907-C30C1BE354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88629" y="2474931"/>
                  <a:ext cx="41671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D138C8-2B17-3A95-80E8-1D39692B9521}"/>
                  </a:ext>
                </a:extLst>
              </p14:cNvPr>
              <p14:cNvContentPartPr/>
              <p14:nvPr/>
            </p14:nvContentPartPr>
            <p14:xfrm>
              <a:off x="9984327" y="2549091"/>
              <a:ext cx="114120" cy="69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D138C8-2B17-3A95-80E8-1D39692B95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75327" y="2540091"/>
                <a:ext cx="131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9C91F3-099C-758C-9C7F-4B62109D5F4F}"/>
                  </a:ext>
                </a:extLst>
              </p14:cNvPr>
              <p14:cNvContentPartPr/>
              <p14:nvPr/>
            </p14:nvContentPartPr>
            <p14:xfrm>
              <a:off x="9992967" y="2510211"/>
              <a:ext cx="74880" cy="149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9C91F3-099C-758C-9C7F-4B62109D5F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83967" y="2501233"/>
                <a:ext cx="92520" cy="16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159914-E6F1-0CC4-437A-85073BA10277}"/>
                  </a:ext>
                </a:extLst>
              </p14:cNvPr>
              <p14:cNvContentPartPr/>
              <p14:nvPr/>
            </p14:nvContentPartPr>
            <p14:xfrm>
              <a:off x="10206087" y="2456211"/>
              <a:ext cx="82080" cy="7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159914-E6F1-0CC4-437A-85073BA102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7087" y="2447211"/>
                <a:ext cx="99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716042A-3C0F-B1BA-14F9-50F0FE42EB20}"/>
                  </a:ext>
                </a:extLst>
              </p14:cNvPr>
              <p14:cNvContentPartPr/>
              <p14:nvPr/>
            </p14:nvContentPartPr>
            <p14:xfrm>
              <a:off x="10198167" y="2456211"/>
              <a:ext cx="91080" cy="75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716042A-3C0F-B1BA-14F9-50F0FE42EB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89202" y="2447211"/>
                <a:ext cx="108651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3915C93-568F-1946-B8D2-4F157DF1334D}"/>
              </a:ext>
            </a:extLst>
          </p:cNvPr>
          <p:cNvGrpSpPr/>
          <p:nvPr/>
        </p:nvGrpSpPr>
        <p:grpSpPr>
          <a:xfrm>
            <a:off x="10186287" y="2945811"/>
            <a:ext cx="56880" cy="101520"/>
            <a:chOff x="10186287" y="2945811"/>
            <a:chExt cx="56880" cy="1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6D0C4E-4552-2020-A8CB-6E84FC4EB841}"/>
                    </a:ext>
                  </a:extLst>
                </p14:cNvPr>
                <p14:cNvContentPartPr/>
                <p14:nvPr/>
              </p14:nvContentPartPr>
              <p14:xfrm>
                <a:off x="10187367" y="2973531"/>
                <a:ext cx="48600" cy="4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6D0C4E-4552-2020-A8CB-6E84FC4EB8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78300" y="2964531"/>
                  <a:ext cx="66372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D749ED-F05D-A581-65E8-DD388F18DA82}"/>
                    </a:ext>
                  </a:extLst>
                </p14:cNvPr>
                <p14:cNvContentPartPr/>
                <p14:nvPr/>
              </p14:nvContentPartPr>
              <p14:xfrm>
                <a:off x="10186287" y="2945811"/>
                <a:ext cx="56880" cy="10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D749ED-F05D-A581-65E8-DD388F18DA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77344" y="2936811"/>
                  <a:ext cx="74409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A2FA44-D2CE-0A0F-BDDD-3AFB38EFA446}"/>
              </a:ext>
            </a:extLst>
          </p:cNvPr>
          <p:cNvGrpSpPr/>
          <p:nvPr/>
        </p:nvGrpSpPr>
        <p:grpSpPr>
          <a:xfrm>
            <a:off x="10132287" y="2696691"/>
            <a:ext cx="333000" cy="133560"/>
            <a:chOff x="10132287" y="2696691"/>
            <a:chExt cx="33300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3214DA-D5FC-D741-B540-6693EDA97F91}"/>
                    </a:ext>
                  </a:extLst>
                </p14:cNvPr>
                <p14:cNvContentPartPr/>
                <p14:nvPr/>
              </p14:nvContentPartPr>
              <p14:xfrm>
                <a:off x="10132287" y="2696691"/>
                <a:ext cx="109800" cy="112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3214DA-D5FC-D741-B540-6693EDA97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23287" y="2687691"/>
                  <a:ext cx="12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62F56-FF66-8F00-C624-F6885528CE6D}"/>
                    </a:ext>
                  </a:extLst>
                </p14:cNvPr>
                <p14:cNvContentPartPr/>
                <p14:nvPr/>
              </p14:nvContentPartPr>
              <p14:xfrm>
                <a:off x="10174407" y="2715051"/>
                <a:ext cx="60120" cy="5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62F56-FF66-8F00-C624-F6885528CE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5407" y="2706051"/>
                  <a:ext cx="77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84B61B-8CB6-6E56-0129-B82F120B745D}"/>
                    </a:ext>
                  </a:extLst>
                </p14:cNvPr>
                <p14:cNvContentPartPr/>
                <p14:nvPr/>
              </p14:nvContentPartPr>
              <p14:xfrm>
                <a:off x="10381767" y="2770491"/>
                <a:ext cx="79560" cy="5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84B61B-8CB6-6E56-0129-B82F120B74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72767" y="2761545"/>
                  <a:ext cx="97200" cy="77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BD7BDD-DC3D-63FF-E19D-6E3B6A51A77E}"/>
                    </a:ext>
                  </a:extLst>
                </p14:cNvPr>
                <p14:cNvContentPartPr/>
                <p14:nvPr/>
              </p14:nvContentPartPr>
              <p14:xfrm>
                <a:off x="10431807" y="2779851"/>
                <a:ext cx="33480" cy="3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BD7BDD-DC3D-63FF-E19D-6E3B6A51A7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22709" y="2770765"/>
                  <a:ext cx="51312" cy="5596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C4B604E-0D88-E577-6907-BA6A90798EBD}"/>
                  </a:ext>
                </a:extLst>
              </p14:cNvPr>
              <p14:cNvContentPartPr/>
              <p14:nvPr/>
            </p14:nvContentPartPr>
            <p14:xfrm>
              <a:off x="10224447" y="2031771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C4B604E-0D88-E577-6907-BA6A90798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447" y="19957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EB3C6A-A52A-0B7D-46B9-B907828D65F0}"/>
                  </a:ext>
                </a:extLst>
              </p14:cNvPr>
              <p14:cNvContentPartPr/>
              <p14:nvPr/>
            </p14:nvContentPartPr>
            <p14:xfrm>
              <a:off x="10252167" y="2244171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EB3C6A-A52A-0B7D-46B9-B907828D65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16167" y="22081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D40133-3263-0ADE-EA5E-F08845E30DA5}"/>
                  </a:ext>
                </a:extLst>
              </p14:cNvPr>
              <p14:cNvContentPartPr/>
              <p14:nvPr/>
            </p14:nvContentPartPr>
            <p14:xfrm>
              <a:off x="10667967" y="2041131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D40133-3263-0ADE-EA5E-F08845E30D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04967" y="1978131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5F3532-5861-3968-92CB-F6F0AC4A7AD7}"/>
              </a:ext>
            </a:extLst>
          </p:cNvPr>
          <p:cNvCxnSpPr>
            <a:cxnSpLocks/>
          </p:cNvCxnSpPr>
          <p:nvPr/>
        </p:nvCxnSpPr>
        <p:spPr>
          <a:xfrm flipV="1">
            <a:off x="10256388" y="2031771"/>
            <a:ext cx="330317" cy="9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1D545D-4519-FE52-95AC-75637504FFDD}"/>
              </a:ext>
            </a:extLst>
          </p:cNvPr>
          <p:cNvCxnSpPr>
            <a:cxnSpLocks/>
          </p:cNvCxnSpPr>
          <p:nvPr/>
        </p:nvCxnSpPr>
        <p:spPr>
          <a:xfrm flipV="1">
            <a:off x="10288167" y="2085051"/>
            <a:ext cx="330317" cy="14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ABE51ED-8B65-84FA-06C1-20306C82F385}"/>
              </a:ext>
            </a:extLst>
          </p:cNvPr>
          <p:cNvSpPr txBox="1"/>
          <p:nvPr/>
        </p:nvSpPr>
        <p:spPr>
          <a:xfrm>
            <a:off x="8451273" y="3879273"/>
            <a:ext cx="331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Fig6. For k=2, the result should be black but due to 2 outlier points, it is 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0477A-4D8B-0B86-68CA-207D6783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3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58" y="123950"/>
            <a:ext cx="9948209" cy="994683"/>
          </a:xfrm>
        </p:spPr>
        <p:txBody>
          <a:bodyPr>
            <a:normAutofit/>
          </a:bodyPr>
          <a:lstStyle/>
          <a:p>
            <a:r>
              <a:rPr lang="en-US" dirty="0"/>
              <a:t>Overfitting and underfitting in knn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62" y="920594"/>
            <a:ext cx="6704825" cy="50276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</a:rPr>
              <a:t>K controls the size of the neighborhood used to model the local statistical properties.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r>
              <a:rPr lang="en-US" sz="2000" b="1" i="0" dirty="0">
                <a:solidFill>
                  <a:srgbClr val="232629"/>
                </a:solidFill>
                <a:effectLst/>
              </a:rPr>
              <a:t>Overfitting: </a:t>
            </a:r>
            <a:r>
              <a:rPr lang="en-US" sz="2000" b="0" i="0" dirty="0">
                <a:solidFill>
                  <a:srgbClr val="232629"/>
                </a:solidFill>
                <a:effectLst/>
              </a:rPr>
              <a:t>A very small value for K makes the model more sensitive to local anomalies and exceptions, giving too much weight to these particular points. </a:t>
            </a:r>
          </a:p>
          <a:p>
            <a:pPr marL="0" indent="0">
              <a:buNone/>
            </a:pPr>
            <a:endParaRPr lang="en-US" sz="800" b="0" i="0" dirty="0">
              <a:solidFill>
                <a:srgbClr val="232629"/>
              </a:solidFill>
              <a:effectLst/>
            </a:endParaRPr>
          </a:p>
          <a:p>
            <a:r>
              <a:rPr lang="en-US" b="1" dirty="0">
                <a:solidFill>
                  <a:srgbClr val="232629"/>
                </a:solidFill>
              </a:rPr>
              <a:t>Underfitting: </a:t>
            </a:r>
            <a:r>
              <a:rPr lang="en-US" dirty="0">
                <a:solidFill>
                  <a:srgbClr val="232629"/>
                </a:solidFill>
              </a:rPr>
              <a:t>A </a:t>
            </a:r>
            <a:r>
              <a:rPr lang="en-US" sz="2000" b="0" i="0" dirty="0">
                <a:solidFill>
                  <a:srgbClr val="232629"/>
                </a:solidFill>
                <a:effectLst/>
              </a:rPr>
              <a:t>too-large value of K would make the model ignore the local structure of the distribution you try to learn, and produce an </a:t>
            </a:r>
            <a:r>
              <a:rPr lang="en-US" sz="2000" b="1" i="0" dirty="0">
                <a:solidFill>
                  <a:srgbClr val="232629"/>
                </a:solidFill>
                <a:effectLst/>
              </a:rPr>
              <a:t>underfitted model</a:t>
            </a:r>
            <a:r>
              <a:rPr lang="en-US" sz="2000" b="0" i="0" dirty="0">
                <a:solidFill>
                  <a:srgbClr val="232629"/>
                </a:solidFill>
                <a:effectLst/>
              </a:rPr>
              <a:t>.</a:t>
            </a:r>
            <a:endParaRPr lang="en-IN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DEEE78-3579-C19E-04BA-58D11F022303}"/>
              </a:ext>
            </a:extLst>
          </p:cNvPr>
          <p:cNvSpPr txBox="1">
            <a:spLocks/>
          </p:cNvSpPr>
          <p:nvPr/>
        </p:nvSpPr>
        <p:spPr>
          <a:xfrm>
            <a:off x="775855" y="1265659"/>
            <a:ext cx="10603345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9C49D-2BB3-FA79-1204-2A5CF5333964}"/>
              </a:ext>
            </a:extLst>
          </p:cNvPr>
          <p:cNvCxnSpPr/>
          <p:nvPr/>
        </p:nvCxnSpPr>
        <p:spPr>
          <a:xfrm flipV="1">
            <a:off x="8552873" y="1339273"/>
            <a:ext cx="0" cy="17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300E1-77B1-79CA-F686-A860D2202D33}"/>
              </a:ext>
            </a:extLst>
          </p:cNvPr>
          <p:cNvCxnSpPr/>
          <p:nvPr/>
        </p:nvCxnSpPr>
        <p:spPr>
          <a:xfrm>
            <a:off x="8155709" y="2974109"/>
            <a:ext cx="353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1CB36B-3C86-D62A-F3DB-8BF5EA2D515D}"/>
              </a:ext>
            </a:extLst>
          </p:cNvPr>
          <p:cNvSpPr txBox="1"/>
          <p:nvPr/>
        </p:nvSpPr>
        <p:spPr>
          <a:xfrm>
            <a:off x="7534621" y="3351938"/>
            <a:ext cx="412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Fig.4: For, k = 1,  learns minor changes, overfitting(high variance)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CBE255-F992-4912-FC9C-808744776399}"/>
                  </a:ext>
                </a:extLst>
              </p14:cNvPr>
              <p14:cNvContentPartPr/>
              <p14:nvPr/>
            </p14:nvContentPartPr>
            <p14:xfrm>
              <a:off x="8774727" y="186509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CBE255-F992-4912-FC9C-808744776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8727" y="18290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209B32-D333-7D22-D9E9-9C69665AEF71}"/>
                  </a:ext>
                </a:extLst>
              </p14:cNvPr>
              <p14:cNvContentPartPr/>
              <p14:nvPr/>
            </p14:nvContentPartPr>
            <p14:xfrm>
              <a:off x="9014487" y="178229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209B32-D333-7D22-D9E9-9C69665AE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8487" y="17462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FF8D33-EDF7-36C0-CF74-B03A5A9FC840}"/>
                  </a:ext>
                </a:extLst>
              </p14:cNvPr>
              <p14:cNvContentPartPr/>
              <p14:nvPr/>
            </p14:nvContentPartPr>
            <p14:xfrm>
              <a:off x="8996127" y="197597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FF8D33-EDF7-36C0-CF74-B03A5A9FC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0127" y="19399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A98417-E18B-9F83-01DC-29E093E2441C}"/>
                  </a:ext>
                </a:extLst>
              </p14:cNvPr>
              <p14:cNvContentPartPr/>
              <p14:nvPr/>
            </p14:nvContentPartPr>
            <p14:xfrm>
              <a:off x="9263607" y="1892811"/>
              <a:ext cx="972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2A98417-E18B-9F83-01DC-29E093E2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7607" y="1856811"/>
                <a:ext cx="813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A4718F-EB99-18CC-01FE-9527380F5AE7}"/>
                  </a:ext>
                </a:extLst>
              </p14:cNvPr>
              <p14:cNvContentPartPr/>
              <p14:nvPr/>
            </p14:nvContentPartPr>
            <p14:xfrm>
              <a:off x="8774727" y="220709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A4718F-EB99-18CC-01FE-9527380F5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8727" y="21710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5DB118-6B98-08AC-F731-08B8382B1050}"/>
                  </a:ext>
                </a:extLst>
              </p14:cNvPr>
              <p14:cNvContentPartPr/>
              <p14:nvPr/>
            </p14:nvContentPartPr>
            <p14:xfrm>
              <a:off x="9494727" y="207785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5DB118-6B98-08AC-F731-08B8382B1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8727" y="20418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7FBCE0-327C-2C5B-3EBD-2168FF10D410}"/>
                  </a:ext>
                </a:extLst>
              </p14:cNvPr>
              <p14:cNvContentPartPr/>
              <p14:nvPr/>
            </p14:nvContentPartPr>
            <p14:xfrm>
              <a:off x="10307967" y="237341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7FBCE0-327C-2C5B-3EBD-2168FF10D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1967" y="23374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3FC2BE-ACC0-823C-7C6B-03D3410F65C7}"/>
                  </a:ext>
                </a:extLst>
              </p14:cNvPr>
              <p14:cNvContentPartPr/>
              <p14:nvPr/>
            </p14:nvContentPartPr>
            <p14:xfrm>
              <a:off x="10362687" y="259517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3FC2BE-ACC0-823C-7C6B-03D3410F6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6687" y="25591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061101C-B7BC-6143-557D-34E59DD28310}"/>
                  </a:ext>
                </a:extLst>
              </p14:cNvPr>
              <p14:cNvContentPartPr/>
              <p14:nvPr/>
            </p14:nvContentPartPr>
            <p14:xfrm>
              <a:off x="10409487" y="1440291"/>
              <a:ext cx="1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061101C-B7BC-6143-557D-34E59DD28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73487" y="140429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5B84BF-ACF2-534F-3EB0-2565A748CC7C}"/>
                  </a:ext>
                </a:extLst>
              </p14:cNvPr>
              <p14:cNvContentPartPr/>
              <p14:nvPr/>
            </p14:nvContentPartPr>
            <p14:xfrm>
              <a:off x="10575447" y="1430931"/>
              <a:ext cx="16920" cy="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5B84BF-ACF2-534F-3EB0-2565A748CC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39447" y="1394931"/>
                <a:ext cx="88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37C3D5-6E28-AD9F-D75A-480B20E26C6A}"/>
                  </a:ext>
                </a:extLst>
              </p14:cNvPr>
              <p14:cNvContentPartPr/>
              <p14:nvPr/>
            </p14:nvContentPartPr>
            <p14:xfrm>
              <a:off x="10325967" y="1632531"/>
              <a:ext cx="360" cy="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37C3D5-6E28-AD9F-D75A-480B20E26C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89967" y="159653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E84225-7333-15D2-02F9-57F6B9C5F8F1}"/>
                  </a:ext>
                </a:extLst>
              </p14:cNvPr>
              <p14:cNvContentPartPr/>
              <p14:nvPr/>
            </p14:nvContentPartPr>
            <p14:xfrm>
              <a:off x="10593807" y="193889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E84225-7333-15D2-02F9-57F6B9C5F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7807" y="190289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7FF1DFA-8984-40D4-A7E2-CA86B24955D6}"/>
              </a:ext>
            </a:extLst>
          </p:cNvPr>
          <p:cNvGrpSpPr/>
          <p:nvPr/>
        </p:nvGrpSpPr>
        <p:grpSpPr>
          <a:xfrm>
            <a:off x="10483287" y="1688331"/>
            <a:ext cx="147960" cy="29520"/>
            <a:chOff x="10483287" y="1688331"/>
            <a:chExt cx="14796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9257AA-886C-41B7-A49B-B8B36F2302AC}"/>
                    </a:ext>
                  </a:extLst>
                </p14:cNvPr>
                <p14:cNvContentPartPr/>
                <p14:nvPr/>
              </p14:nvContentPartPr>
              <p14:xfrm>
                <a:off x="10483287" y="171749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9257AA-886C-41B7-A49B-B8B36F230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47287" y="168149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93EE52-2C2B-F22D-6E5E-E72D71998F02}"/>
                    </a:ext>
                  </a:extLst>
                </p14:cNvPr>
                <p14:cNvContentPartPr/>
                <p14:nvPr/>
              </p14:nvContentPartPr>
              <p14:xfrm>
                <a:off x="10630887" y="1688331"/>
                <a:ext cx="360" cy="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93EE52-2C2B-F22D-6E5E-E72D71998F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94887" y="1652331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ED3E54-B456-701C-7DD3-23881411E8A2}"/>
                  </a:ext>
                </a:extLst>
              </p14:cNvPr>
              <p14:cNvContentPartPr/>
              <p14:nvPr/>
            </p14:nvContentPartPr>
            <p14:xfrm>
              <a:off x="10852287" y="1486371"/>
              <a:ext cx="360" cy="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ED3E54-B456-701C-7DD3-23881411E8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16287" y="145037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C6A608-0E0B-536C-8C71-80B1E6C3EE4E}"/>
                  </a:ext>
                </a:extLst>
              </p14:cNvPr>
              <p14:cNvContentPartPr/>
              <p14:nvPr/>
            </p14:nvContentPartPr>
            <p14:xfrm>
              <a:off x="10409487" y="1800651"/>
              <a:ext cx="540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C6A608-0E0B-536C-8C71-80B1E6C3EE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75737" y="1764651"/>
                <a:ext cx="72563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A7C780-631B-3532-8E99-8542B951B151}"/>
                  </a:ext>
                </a:extLst>
              </p14:cNvPr>
              <p14:cNvContentPartPr/>
              <p14:nvPr/>
            </p14:nvContentPartPr>
            <p14:xfrm>
              <a:off x="9956607" y="204113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A7C780-631B-3532-8E99-8542B951B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0607" y="20051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B205B11-145A-8EBB-A91E-093606B2610E}"/>
                  </a:ext>
                </a:extLst>
              </p14:cNvPr>
              <p14:cNvContentPartPr/>
              <p14:nvPr/>
            </p14:nvContentPartPr>
            <p14:xfrm>
              <a:off x="9338127" y="259517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B205B11-145A-8EBB-A91E-093606B26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127" y="25591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17A8F7-743A-15D2-A6A0-838082AF91E2}"/>
                  </a:ext>
                </a:extLst>
              </p14:cNvPr>
              <p14:cNvContentPartPr/>
              <p14:nvPr/>
            </p14:nvContentPartPr>
            <p14:xfrm>
              <a:off x="9338127" y="2770491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17A8F7-743A-15D2-A6A0-838082AF9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127" y="273449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E7E0929-4F97-BD46-2826-15E44F264079}"/>
              </a:ext>
            </a:extLst>
          </p:cNvPr>
          <p:cNvGrpSpPr/>
          <p:nvPr/>
        </p:nvGrpSpPr>
        <p:grpSpPr>
          <a:xfrm>
            <a:off x="8691207" y="2059491"/>
            <a:ext cx="578520" cy="624960"/>
            <a:chOff x="8691207" y="2059491"/>
            <a:chExt cx="57852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AB7862-4E98-6F03-C28D-1A2C4BBA97F8}"/>
                    </a:ext>
                  </a:extLst>
                </p14:cNvPr>
                <p14:cNvContentPartPr/>
                <p14:nvPr/>
              </p14:nvContentPartPr>
              <p14:xfrm>
                <a:off x="8691207" y="2364051"/>
                <a:ext cx="112320" cy="99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AB7862-4E98-6F03-C28D-1A2C4BBA97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82207" y="2355051"/>
                  <a:ext cx="12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3B0731-3591-BCFB-1073-909D59088791}"/>
                    </a:ext>
                  </a:extLst>
                </p14:cNvPr>
                <p14:cNvContentPartPr/>
                <p14:nvPr/>
              </p14:nvContentPartPr>
              <p14:xfrm>
                <a:off x="8743047" y="2336331"/>
                <a:ext cx="40680" cy="13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3B0731-3591-BCFB-1073-909D590887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126" y="2327331"/>
                  <a:ext cx="58165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8FBDA6-6CAB-F6FA-FD98-0C45AA9FB603}"/>
                    </a:ext>
                  </a:extLst>
                </p14:cNvPr>
                <p14:cNvContentPartPr/>
                <p14:nvPr/>
              </p14:nvContentPartPr>
              <p14:xfrm>
                <a:off x="8829447" y="2567451"/>
                <a:ext cx="105480" cy="10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8FBDA6-6CAB-F6FA-FD98-0C45AA9FB6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0447" y="2558451"/>
                  <a:ext cx="123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23007F-277B-153A-4AD5-A1BFA3C5ED5B}"/>
                    </a:ext>
                  </a:extLst>
                </p14:cNvPr>
                <p14:cNvContentPartPr/>
                <p14:nvPr/>
              </p14:nvContentPartPr>
              <p14:xfrm>
                <a:off x="8903967" y="2595171"/>
                <a:ext cx="9720" cy="89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23007F-277B-153A-4AD5-A1BFA3C5ED5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94967" y="2586207"/>
                  <a:ext cx="27360" cy="106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C1D4FF-25B7-A547-CB9E-4D232584208F}"/>
                    </a:ext>
                  </a:extLst>
                </p14:cNvPr>
                <p14:cNvContentPartPr/>
                <p14:nvPr/>
              </p14:nvContentPartPr>
              <p14:xfrm>
                <a:off x="9023847" y="2511651"/>
                <a:ext cx="83880" cy="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C1D4FF-25B7-A547-CB9E-4D23258420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14885" y="2502651"/>
                  <a:ext cx="101445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3499E9-2B07-D385-4BD7-A3286B03383A}"/>
                    </a:ext>
                  </a:extLst>
                </p14:cNvPr>
                <p14:cNvContentPartPr/>
                <p14:nvPr/>
              </p14:nvContentPartPr>
              <p14:xfrm>
                <a:off x="9050847" y="2493651"/>
                <a:ext cx="37800" cy="7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3499E9-2B07-D385-4BD7-A3286B0338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41847" y="2484651"/>
                  <a:ext cx="55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CF4131-FD8F-ECD6-3628-378651D9F553}"/>
                    </a:ext>
                  </a:extLst>
                </p14:cNvPr>
                <p14:cNvContentPartPr/>
                <p14:nvPr/>
              </p14:nvContentPartPr>
              <p14:xfrm>
                <a:off x="8996127" y="2253171"/>
                <a:ext cx="76320" cy="5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CF4131-FD8F-ECD6-3628-378651D9F5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87127" y="2244228"/>
                  <a:ext cx="93960" cy="74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25A8C5-7C3A-BCDA-C48C-FAF26BF72B15}"/>
                    </a:ext>
                  </a:extLst>
                </p14:cNvPr>
                <p14:cNvContentPartPr/>
                <p14:nvPr/>
              </p14:nvContentPartPr>
              <p14:xfrm>
                <a:off x="9001167" y="2225451"/>
                <a:ext cx="41400" cy="12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25A8C5-7C3A-BCDA-C48C-FAF26BF72B1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92167" y="2216451"/>
                  <a:ext cx="59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D7978B-54D2-DD75-2D3C-549CED519943}"/>
                    </a:ext>
                  </a:extLst>
                </p14:cNvPr>
                <p14:cNvContentPartPr/>
                <p14:nvPr/>
              </p14:nvContentPartPr>
              <p14:xfrm>
                <a:off x="9171447" y="2354691"/>
                <a:ext cx="94680" cy="59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D7978B-54D2-DD75-2D3C-549CED5199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62447" y="2345636"/>
                  <a:ext cx="112320" cy="77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B7F708-906D-D3F0-6683-F67D57B3EB94}"/>
                    </a:ext>
                  </a:extLst>
                </p14:cNvPr>
                <p14:cNvContentPartPr/>
                <p14:nvPr/>
              </p14:nvContentPartPr>
              <p14:xfrm>
                <a:off x="9200607" y="2308611"/>
                <a:ext cx="36720" cy="13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B7F708-906D-D3F0-6683-F67D57B3EB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91518" y="2299586"/>
                  <a:ext cx="54535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27AA4E-75E4-4C31-FC1A-06BC5BD5817D}"/>
                    </a:ext>
                  </a:extLst>
                </p14:cNvPr>
                <p14:cNvContentPartPr/>
                <p14:nvPr/>
              </p14:nvContentPartPr>
              <p14:xfrm>
                <a:off x="9208527" y="2123931"/>
                <a:ext cx="61200" cy="39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27AA4E-75E4-4C31-FC1A-06BC5BD5817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527" y="2114931"/>
                  <a:ext cx="78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69E1F5-9E34-ED5E-56F7-9FC1ACC117DD}"/>
                    </a:ext>
                  </a:extLst>
                </p14:cNvPr>
                <p14:cNvContentPartPr/>
                <p14:nvPr/>
              </p14:nvContentPartPr>
              <p14:xfrm>
                <a:off x="9237327" y="2059491"/>
                <a:ext cx="8280" cy="14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69E1F5-9E34-ED5E-56F7-9FC1ACC11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28702" y="2050491"/>
                  <a:ext cx="25185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E6A41F-6D8E-2A5E-8EF9-E5FCA19E7A1F}"/>
              </a:ext>
            </a:extLst>
          </p:cNvPr>
          <p:cNvGrpSpPr/>
          <p:nvPr/>
        </p:nvGrpSpPr>
        <p:grpSpPr>
          <a:xfrm>
            <a:off x="9420927" y="2271531"/>
            <a:ext cx="97200" cy="127080"/>
            <a:chOff x="9420927" y="2271531"/>
            <a:chExt cx="972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D17691-0329-DD23-7071-DD6EE6A705B1}"/>
                    </a:ext>
                  </a:extLst>
                </p14:cNvPr>
                <p14:cNvContentPartPr/>
                <p14:nvPr/>
              </p14:nvContentPartPr>
              <p14:xfrm>
                <a:off x="9420927" y="2280891"/>
                <a:ext cx="972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D17691-0329-DD23-7071-DD6EE6A705B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11927" y="2271941"/>
                  <a:ext cx="114840" cy="8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2871FD-84CD-EE1F-B202-C8C49B7373A0}"/>
                    </a:ext>
                  </a:extLst>
                </p14:cNvPr>
                <p14:cNvContentPartPr/>
                <p14:nvPr/>
              </p14:nvContentPartPr>
              <p14:xfrm>
                <a:off x="9464847" y="2271531"/>
                <a:ext cx="30240" cy="12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2871FD-84CD-EE1F-B202-C8C49B7373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55739" y="2262556"/>
                  <a:ext cx="48093" cy="14467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7F4C29-3478-C785-36A4-7A0CCD6D317C}"/>
              </a:ext>
            </a:extLst>
          </p:cNvPr>
          <p:cNvGrpSpPr/>
          <p:nvPr/>
        </p:nvGrpSpPr>
        <p:grpSpPr>
          <a:xfrm>
            <a:off x="9661047" y="2225451"/>
            <a:ext cx="305280" cy="136440"/>
            <a:chOff x="9661047" y="2225451"/>
            <a:chExt cx="3052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7C2AAC-39CD-AF79-3B43-6E1BD50B0820}"/>
                    </a:ext>
                  </a:extLst>
                </p14:cNvPr>
                <p14:cNvContentPartPr/>
                <p14:nvPr/>
              </p14:nvContentPartPr>
              <p14:xfrm>
                <a:off x="9661047" y="2271531"/>
                <a:ext cx="104400" cy="7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7C2AAC-39CD-AF79-3B43-6E1BD50B08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52047" y="2262531"/>
                  <a:ext cx="122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25A3B7-8141-8F16-A0D4-843E2A76A019}"/>
                    </a:ext>
                  </a:extLst>
                </p14:cNvPr>
                <p14:cNvContentPartPr/>
                <p14:nvPr/>
              </p14:nvContentPartPr>
              <p14:xfrm>
                <a:off x="9730527" y="2308611"/>
                <a:ext cx="26280" cy="5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25A3B7-8141-8F16-A0D4-843E2A76A0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527" y="2299611"/>
                  <a:ext cx="43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5BEDE3-AE84-1D5B-06E6-8CA4185B1EE4}"/>
                    </a:ext>
                  </a:extLst>
                </p14:cNvPr>
                <p14:cNvContentPartPr/>
                <p14:nvPr/>
              </p14:nvContentPartPr>
              <p14:xfrm>
                <a:off x="9901527" y="2232651"/>
                <a:ext cx="59760" cy="4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5BEDE3-AE84-1D5B-06E6-8CA4185B1E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92527" y="2223575"/>
                  <a:ext cx="77400" cy="60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F37C8E-0F7E-602B-CF84-B2ADEC338FF4}"/>
                    </a:ext>
                  </a:extLst>
                </p14:cNvPr>
                <p14:cNvContentPartPr/>
                <p14:nvPr/>
              </p14:nvContentPartPr>
              <p14:xfrm>
                <a:off x="9920967" y="2225451"/>
                <a:ext cx="45360" cy="4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F37C8E-0F7E-602B-CF84-B2ADEC338F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1895" y="2216451"/>
                  <a:ext cx="63141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6E8566-C637-D59A-8390-7E6A43079C79}"/>
              </a:ext>
            </a:extLst>
          </p:cNvPr>
          <p:cNvGrpSpPr/>
          <p:nvPr/>
        </p:nvGrpSpPr>
        <p:grpSpPr>
          <a:xfrm>
            <a:off x="9679407" y="2004051"/>
            <a:ext cx="73080" cy="128520"/>
            <a:chOff x="9679407" y="2004051"/>
            <a:chExt cx="7308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D329ED-C12A-F39B-0998-F01DBA779683}"/>
                    </a:ext>
                  </a:extLst>
                </p14:cNvPr>
                <p14:cNvContentPartPr/>
                <p14:nvPr/>
              </p14:nvContentPartPr>
              <p14:xfrm>
                <a:off x="9679407" y="2004051"/>
                <a:ext cx="73080" cy="11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D329ED-C12A-F39B-0998-F01DBA7796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70362" y="1995051"/>
                  <a:ext cx="90807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D7A901-05EF-DD05-A3D1-8105B70347FC}"/>
                    </a:ext>
                  </a:extLst>
                </p14:cNvPr>
                <p14:cNvContentPartPr/>
                <p14:nvPr/>
              </p14:nvContentPartPr>
              <p14:xfrm>
                <a:off x="9703887" y="2031771"/>
                <a:ext cx="31320" cy="1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D7A901-05EF-DD05-A3D1-8105B70347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94887" y="2022771"/>
                  <a:ext cx="489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77C544-26B2-AF53-C61C-351D17D9AB71}"/>
              </a:ext>
            </a:extLst>
          </p:cNvPr>
          <p:cNvGrpSpPr/>
          <p:nvPr/>
        </p:nvGrpSpPr>
        <p:grpSpPr>
          <a:xfrm>
            <a:off x="9448647" y="1597611"/>
            <a:ext cx="83520" cy="84240"/>
            <a:chOff x="9448647" y="1597611"/>
            <a:chExt cx="8352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089A33-E539-6729-558D-445B10BF79F7}"/>
                    </a:ext>
                  </a:extLst>
                </p14:cNvPr>
                <p14:cNvContentPartPr/>
                <p14:nvPr/>
              </p14:nvContentPartPr>
              <p14:xfrm>
                <a:off x="9448647" y="1615971"/>
                <a:ext cx="82440" cy="4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089A33-E539-6729-558D-445B10BF79F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39686" y="1606971"/>
                  <a:ext cx="100003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84C380-46D1-5754-B204-38860D62EF4D}"/>
                    </a:ext>
                  </a:extLst>
                </p14:cNvPr>
                <p14:cNvContentPartPr/>
                <p14:nvPr/>
              </p14:nvContentPartPr>
              <p14:xfrm>
                <a:off x="9458367" y="1597611"/>
                <a:ext cx="73800" cy="8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84C380-46D1-5754-B204-38860D62EF4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49323" y="1588611"/>
                  <a:ext cx="91526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0A671F-BD03-B03B-0014-3473594B4A67}"/>
              </a:ext>
            </a:extLst>
          </p:cNvPr>
          <p:cNvGrpSpPr/>
          <p:nvPr/>
        </p:nvGrpSpPr>
        <p:grpSpPr>
          <a:xfrm>
            <a:off x="9975327" y="1763571"/>
            <a:ext cx="100080" cy="83160"/>
            <a:chOff x="9975327" y="1763571"/>
            <a:chExt cx="10008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6F3444-7E40-532E-D62B-B366D43727A1}"/>
                    </a:ext>
                  </a:extLst>
                </p14:cNvPr>
                <p14:cNvContentPartPr/>
                <p14:nvPr/>
              </p14:nvContentPartPr>
              <p14:xfrm>
                <a:off x="9975327" y="1763571"/>
                <a:ext cx="100080" cy="8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6F3444-7E40-532E-D62B-B366D43727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66359" y="1754571"/>
                  <a:ext cx="117657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5A2723-033C-B252-0DE1-3D062244C715}"/>
                    </a:ext>
                  </a:extLst>
                </p14:cNvPr>
                <p14:cNvContentPartPr/>
                <p14:nvPr/>
              </p14:nvContentPartPr>
              <p14:xfrm>
                <a:off x="9996207" y="1770771"/>
                <a:ext cx="34560" cy="6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5A2723-033C-B252-0DE1-3D062244C7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87207" y="1761723"/>
                  <a:ext cx="52200" cy="854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0A3479-0D6A-55E8-A907-FDAA34CA7204}"/>
              </a:ext>
            </a:extLst>
          </p:cNvPr>
          <p:cNvGrpSpPr/>
          <p:nvPr/>
        </p:nvGrpSpPr>
        <p:grpSpPr>
          <a:xfrm>
            <a:off x="10325967" y="2114931"/>
            <a:ext cx="272880" cy="213120"/>
            <a:chOff x="10325967" y="2114931"/>
            <a:chExt cx="2728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548773-125D-CE7D-CDA6-D8321B9D9870}"/>
                    </a:ext>
                  </a:extLst>
                </p14:cNvPr>
                <p14:cNvContentPartPr/>
                <p14:nvPr/>
              </p14:nvContentPartPr>
              <p14:xfrm>
                <a:off x="10325967" y="2114931"/>
                <a:ext cx="127440" cy="7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548773-125D-CE7D-CDA6-D8321B9D98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16967" y="2105931"/>
                  <a:ext cx="145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61D537-3FF1-6B22-BF85-653AD76810D4}"/>
                    </a:ext>
                  </a:extLst>
                </p14:cNvPr>
                <p14:cNvContentPartPr/>
                <p14:nvPr/>
              </p14:nvContentPartPr>
              <p14:xfrm>
                <a:off x="10358367" y="2114931"/>
                <a:ext cx="51120" cy="12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61D537-3FF1-6B22-BF85-653AD76810D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49367" y="2105931"/>
                  <a:ext cx="68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C5796F-3FDB-E2B9-F552-89C99857C211}"/>
                    </a:ext>
                  </a:extLst>
                </p14:cNvPr>
                <p14:cNvContentPartPr/>
                <p14:nvPr/>
              </p14:nvContentPartPr>
              <p14:xfrm>
                <a:off x="10492287" y="2271531"/>
                <a:ext cx="106560" cy="5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C5796F-3FDB-E2B9-F552-89C99857C2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83287" y="2262531"/>
                  <a:ext cx="124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5A7259-E4DF-6C39-82E6-D54D115A721E}"/>
                    </a:ext>
                  </a:extLst>
                </p14:cNvPr>
                <p14:cNvContentPartPr/>
                <p14:nvPr/>
              </p14:nvContentPartPr>
              <p14:xfrm>
                <a:off x="10499127" y="2207091"/>
                <a:ext cx="48960" cy="106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5A7259-E4DF-6C39-82E6-D54D115A72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90127" y="2198091"/>
                  <a:ext cx="666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CC1277D-82E8-A321-AF64-12CF2F286130}"/>
              </a:ext>
            </a:extLst>
          </p:cNvPr>
          <p:cNvGrpSpPr/>
          <p:nvPr/>
        </p:nvGrpSpPr>
        <p:grpSpPr>
          <a:xfrm>
            <a:off x="9494727" y="2511651"/>
            <a:ext cx="120600" cy="86040"/>
            <a:chOff x="9494727" y="2511651"/>
            <a:chExt cx="12060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F15457-7340-5C56-C9CB-E4CCE5E9465B}"/>
                    </a:ext>
                  </a:extLst>
                </p14:cNvPr>
                <p14:cNvContentPartPr/>
                <p14:nvPr/>
              </p14:nvContentPartPr>
              <p14:xfrm>
                <a:off x="9550167" y="2530011"/>
                <a:ext cx="25560" cy="39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F15457-7340-5C56-C9CB-E4CCE5E946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41167" y="2520928"/>
                  <a:ext cx="43200" cy="57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9DB74A-F645-03F2-B1BF-58184EF04E29}"/>
                    </a:ext>
                  </a:extLst>
                </p14:cNvPr>
                <p14:cNvContentPartPr/>
                <p14:nvPr/>
              </p14:nvContentPartPr>
              <p14:xfrm>
                <a:off x="9494727" y="2519211"/>
                <a:ext cx="119160" cy="78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9DB74A-F645-03F2-B1BF-58184EF04E2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85727" y="2510211"/>
                  <a:ext cx="136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C6C32D-90F6-A8D3-F0A7-E5BC9E176A6C}"/>
                    </a:ext>
                  </a:extLst>
                </p14:cNvPr>
                <p14:cNvContentPartPr/>
                <p14:nvPr/>
              </p14:nvContentPartPr>
              <p14:xfrm>
                <a:off x="9537927" y="2511651"/>
                <a:ext cx="77400" cy="8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C6C32D-90F6-A8D3-F0A7-E5BC9E176A6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28969" y="2502651"/>
                  <a:ext cx="94958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6D5FE6-F2BD-C01A-FCA8-5A685F722408}"/>
              </a:ext>
            </a:extLst>
          </p:cNvPr>
          <p:cNvGrpSpPr/>
          <p:nvPr/>
        </p:nvGrpSpPr>
        <p:grpSpPr>
          <a:xfrm>
            <a:off x="9536487" y="2696691"/>
            <a:ext cx="124920" cy="122400"/>
            <a:chOff x="9536487" y="2696691"/>
            <a:chExt cx="1249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278ACE-973C-87AC-04E0-B180D506D0EC}"/>
                    </a:ext>
                  </a:extLst>
                </p14:cNvPr>
                <p14:cNvContentPartPr/>
                <p14:nvPr/>
              </p14:nvContentPartPr>
              <p14:xfrm>
                <a:off x="9559527" y="2696691"/>
                <a:ext cx="98640" cy="11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278ACE-973C-87AC-04E0-B180D506D0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50527" y="2687719"/>
                  <a:ext cx="116280" cy="134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6BACFA-F30D-295B-898D-30146C8801F9}"/>
                    </a:ext>
                  </a:extLst>
                </p14:cNvPr>
                <p14:cNvContentPartPr/>
                <p14:nvPr/>
              </p14:nvContentPartPr>
              <p14:xfrm>
                <a:off x="9536487" y="2715051"/>
                <a:ext cx="124920" cy="10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6BACFA-F30D-295B-898D-30146C8801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7513" y="2706051"/>
                  <a:ext cx="142509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E99D88-C9AC-479B-EA2E-3AE8B6A0B692}"/>
                  </a:ext>
                </a:extLst>
              </p14:cNvPr>
              <p14:cNvContentPartPr/>
              <p14:nvPr/>
            </p14:nvContentPartPr>
            <p14:xfrm>
              <a:off x="8654127" y="2005131"/>
              <a:ext cx="943200" cy="830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E99D88-C9AC-479B-EA2E-3AE8B6A0B69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36120" y="1897131"/>
                <a:ext cx="978854" cy="10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E67BD99-ADE9-1261-2503-411A50921444}"/>
              </a:ext>
            </a:extLst>
          </p:cNvPr>
          <p:cNvGrpSpPr/>
          <p:nvPr/>
        </p:nvGrpSpPr>
        <p:grpSpPr>
          <a:xfrm>
            <a:off x="9364767" y="1501131"/>
            <a:ext cx="722160" cy="1456200"/>
            <a:chOff x="9364767" y="1501131"/>
            <a:chExt cx="722160" cy="1456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E769A2-CBBB-F5AA-AAD5-38C7762FB0B6}"/>
                    </a:ext>
                  </a:extLst>
                </p14:cNvPr>
                <p14:cNvContentPartPr/>
                <p14:nvPr/>
              </p14:nvContentPartPr>
              <p14:xfrm>
                <a:off x="9439647" y="1938891"/>
                <a:ext cx="647280" cy="1018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E769A2-CBBB-F5AA-AAD5-38C7762FB0B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21647" y="1830853"/>
                  <a:ext cx="682920" cy="1234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173F42-026F-5A2F-2D99-80576B74C29F}"/>
                    </a:ext>
                  </a:extLst>
                </p14:cNvPr>
                <p14:cNvContentPartPr/>
                <p14:nvPr/>
              </p14:nvContentPartPr>
              <p14:xfrm>
                <a:off x="9364767" y="1501131"/>
                <a:ext cx="288000" cy="27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173F42-026F-5A2F-2D99-80576B74C29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46767" y="1393273"/>
                  <a:ext cx="323640" cy="48823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DA2A25A-5823-7A56-5DDD-6A2EF0A979A5}"/>
                  </a:ext>
                </a:extLst>
              </p14:cNvPr>
              <p14:cNvContentPartPr/>
              <p14:nvPr/>
            </p14:nvContentPartPr>
            <p14:xfrm>
              <a:off x="9900807" y="1608051"/>
              <a:ext cx="250560" cy="358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DA2A25A-5823-7A56-5DDD-6A2EF0A979A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882807" y="1500159"/>
                <a:ext cx="286200" cy="573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61B1EC-653C-8E81-3EF0-26F9691FF3C5}"/>
                  </a:ext>
                </a:extLst>
              </p14:cNvPr>
              <p14:cNvContentPartPr/>
              <p14:nvPr/>
            </p14:nvContentPartPr>
            <p14:xfrm>
              <a:off x="10270167" y="1973451"/>
              <a:ext cx="473400" cy="493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61B1EC-653C-8E81-3EF0-26F9691FF3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252167" y="1865530"/>
                <a:ext cx="509040" cy="70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68E8744-713F-3D31-F088-676E8B194511}"/>
                  </a:ext>
                </a:extLst>
              </p14:cNvPr>
              <p14:cNvContentPartPr/>
              <p14:nvPr/>
            </p14:nvContentPartPr>
            <p14:xfrm>
              <a:off x="8622087" y="1569171"/>
              <a:ext cx="1030680" cy="722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68E8744-713F-3D31-F088-676E8B19451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604087" y="1461117"/>
                <a:ext cx="1066320" cy="9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783FB12-4818-1E36-3327-8A6F752ABEC7}"/>
                  </a:ext>
                </a:extLst>
              </p14:cNvPr>
              <p14:cNvContentPartPr/>
              <p14:nvPr/>
            </p14:nvContentPartPr>
            <p14:xfrm>
              <a:off x="10130847" y="1282971"/>
              <a:ext cx="990720" cy="823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783FB12-4818-1E36-3327-8A6F752ABE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12847" y="1175018"/>
                <a:ext cx="1026360" cy="1038866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65FEBCD-5867-E742-D80D-664AB0F14726}"/>
              </a:ext>
            </a:extLst>
          </p:cNvPr>
          <p:cNvGrpSpPr/>
          <p:nvPr/>
        </p:nvGrpSpPr>
        <p:grpSpPr>
          <a:xfrm>
            <a:off x="9217167" y="1957971"/>
            <a:ext cx="1248840" cy="960120"/>
            <a:chOff x="9217167" y="1957971"/>
            <a:chExt cx="1248840" cy="960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19C51B-C127-4FFF-589A-8191D3D71F46}"/>
                    </a:ext>
                  </a:extLst>
                </p14:cNvPr>
                <p14:cNvContentPartPr/>
                <p14:nvPr/>
              </p14:nvContentPartPr>
              <p14:xfrm>
                <a:off x="9217167" y="2482851"/>
                <a:ext cx="232200" cy="435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19C51B-C127-4FFF-589A-8191D3D71F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99195" y="2374762"/>
                  <a:ext cx="267785" cy="651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B97155-4B33-BD31-604A-2C348590777E}"/>
                    </a:ext>
                  </a:extLst>
                </p14:cNvPr>
                <p14:cNvContentPartPr/>
                <p14:nvPr/>
              </p14:nvContentPartPr>
              <p14:xfrm>
                <a:off x="10057767" y="2224731"/>
                <a:ext cx="40824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B97155-4B33-BD31-604A-2C34859077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39767" y="2116731"/>
                  <a:ext cx="4438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56FAC57-C830-18E3-E8D1-E04A721FF125}"/>
                    </a:ext>
                  </a:extLst>
                </p14:cNvPr>
                <p14:cNvContentPartPr/>
                <p14:nvPr/>
              </p14:nvContentPartPr>
              <p14:xfrm>
                <a:off x="9880647" y="1957971"/>
                <a:ext cx="184680" cy="212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56FAC57-C830-18E3-E8D1-E04A721FF12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62647" y="1849971"/>
                  <a:ext cx="220320" cy="42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8A5968D-3D38-C301-CB07-2C53F7F56F52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23D037-D3D3-C615-3870-2B16DB42E214}"/>
              </a:ext>
            </a:extLst>
          </p:cNvPr>
          <p:cNvCxnSpPr>
            <a:cxnSpLocks/>
          </p:cNvCxnSpPr>
          <p:nvPr/>
        </p:nvCxnSpPr>
        <p:spPr>
          <a:xfrm flipH="1" flipV="1">
            <a:off x="8590589" y="4156364"/>
            <a:ext cx="31498" cy="16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EE16867-BBE9-F049-4304-34092BAB447C}"/>
              </a:ext>
            </a:extLst>
          </p:cNvPr>
          <p:cNvCxnSpPr/>
          <p:nvPr/>
        </p:nvCxnSpPr>
        <p:spPr>
          <a:xfrm>
            <a:off x="8365860" y="5718531"/>
            <a:ext cx="326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1EC4DFA-6825-CA11-1895-ED50BC1FF773}"/>
                  </a:ext>
                </a:extLst>
              </p14:cNvPr>
              <p14:cNvContentPartPr/>
              <p14:nvPr/>
            </p14:nvContentPartPr>
            <p14:xfrm>
              <a:off x="9522447" y="4626651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1EC4DFA-6825-CA11-1895-ED50BC1FF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6447" y="45906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2B358D-B07E-537B-64AF-EF2DB348159F}"/>
                  </a:ext>
                </a:extLst>
              </p14:cNvPr>
              <p14:cNvContentPartPr/>
              <p14:nvPr/>
            </p14:nvContentPartPr>
            <p14:xfrm>
              <a:off x="9790287" y="4865691"/>
              <a:ext cx="360" cy="18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2B358D-B07E-537B-64AF-EF2DB34815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4287" y="482969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45851F7-72D3-3BAD-19CE-CCEB02C7BA04}"/>
                  </a:ext>
                </a:extLst>
              </p14:cNvPr>
              <p14:cNvContentPartPr/>
              <p14:nvPr/>
            </p14:nvContentPartPr>
            <p14:xfrm>
              <a:off x="9716487" y="4719531"/>
              <a:ext cx="180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45851F7-72D3-3BAD-19CE-CCEB02C7BA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0487" y="468353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31F5C87-11E5-FEB2-4463-DA5BC8AC5741}"/>
                  </a:ext>
                </a:extLst>
              </p14:cNvPr>
              <p14:cNvContentPartPr/>
              <p14:nvPr/>
            </p14:nvContentPartPr>
            <p14:xfrm>
              <a:off x="9818367" y="4506771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31F5C87-11E5-FEB2-4463-DA5BC8AC5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2367" y="44707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87F06CB-2742-8FEB-37D4-DB349B3D3E95}"/>
                  </a:ext>
                </a:extLst>
              </p14:cNvPr>
              <p14:cNvContentPartPr/>
              <p14:nvPr/>
            </p14:nvContentPartPr>
            <p14:xfrm>
              <a:off x="10049127" y="4737891"/>
              <a:ext cx="360" cy="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87F06CB-2742-8FEB-37D4-DB349B3D3E9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013127" y="4707891"/>
                <a:ext cx="72000" cy="6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74D491-6ECB-896C-D221-6C9C185D3AAA}"/>
                  </a:ext>
                </a:extLst>
              </p14:cNvPr>
              <p14:cNvContentPartPr/>
              <p14:nvPr/>
            </p14:nvContentPartPr>
            <p14:xfrm>
              <a:off x="10206087" y="4423611"/>
              <a:ext cx="180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74D491-6ECB-896C-D221-6C9C185D3A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70087" y="438761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2956616-61C8-208F-D015-17ABEFD1D03D}"/>
                  </a:ext>
                </a:extLst>
              </p14:cNvPr>
              <p14:cNvContentPartPr/>
              <p14:nvPr/>
            </p14:nvContentPartPr>
            <p14:xfrm>
              <a:off x="10427847" y="4701171"/>
              <a:ext cx="360" cy="1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2956616-61C8-208F-D015-17ABEFD1D03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391847" y="4671171"/>
                <a:ext cx="72000" cy="6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0E0367A-0F4D-CB77-9A02-678EEC5FF992}"/>
                  </a:ext>
                </a:extLst>
              </p14:cNvPr>
              <p14:cNvContentPartPr/>
              <p14:nvPr/>
            </p14:nvContentPartPr>
            <p14:xfrm>
              <a:off x="10390407" y="4978011"/>
              <a:ext cx="1800" cy="3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0E0367A-0F4D-CB77-9A02-678EEC5FF99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54407" y="4942011"/>
                <a:ext cx="73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5FDE11E-2B9E-4F2F-4F46-C9EE89D402F8}"/>
                  </a:ext>
                </a:extLst>
              </p14:cNvPr>
              <p14:cNvContentPartPr/>
              <p14:nvPr/>
            </p14:nvContentPartPr>
            <p14:xfrm>
              <a:off x="10076847" y="4978011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5FDE11E-2B9E-4F2F-4F46-C9EE89D40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847" y="49420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E0CB1EF-61F8-E482-E983-628968F10E85}"/>
                  </a:ext>
                </a:extLst>
              </p14:cNvPr>
              <p14:cNvContentPartPr/>
              <p14:nvPr/>
            </p14:nvContentPartPr>
            <p14:xfrm>
              <a:off x="10039767" y="5172051"/>
              <a:ext cx="5760" cy="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E0CB1EF-61F8-E482-E983-628968F10E8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003767" y="5136051"/>
                <a:ext cx="77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ECE8C9F-853E-A9A3-A56B-3CB41E6AC5D6}"/>
                  </a:ext>
                </a:extLst>
              </p14:cNvPr>
              <p14:cNvContentPartPr/>
              <p14:nvPr/>
            </p14:nvContentPartPr>
            <p14:xfrm>
              <a:off x="10279887" y="5355291"/>
              <a:ext cx="360" cy="1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ECE8C9F-853E-A9A3-A56B-3CB41E6AC5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43887" y="531929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936905-9596-7ECF-6CAF-5EF3756AA9ED}"/>
                  </a:ext>
                </a:extLst>
              </p14:cNvPr>
              <p14:cNvContentPartPr/>
              <p14:nvPr/>
            </p14:nvContentPartPr>
            <p14:xfrm>
              <a:off x="10307967" y="5135331"/>
              <a:ext cx="180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936905-9596-7ECF-6CAF-5EF3756AA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71967" y="5099331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13B839-E432-A0D3-ACB7-8E6AD2E51B5C}"/>
                  </a:ext>
                </a:extLst>
              </p14:cNvPr>
              <p14:cNvContentPartPr/>
              <p14:nvPr/>
            </p14:nvContentPartPr>
            <p14:xfrm>
              <a:off x="10750767" y="5181411"/>
              <a:ext cx="360" cy="1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13B839-E432-A0D3-ACB7-8E6AD2E51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14767" y="514541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02EF8E1-179D-3EF4-6093-FF17B5E12FE3}"/>
                  </a:ext>
                </a:extLst>
              </p14:cNvPr>
              <p14:cNvContentPartPr/>
              <p14:nvPr/>
            </p14:nvContentPartPr>
            <p14:xfrm>
              <a:off x="10667967" y="4922571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02EF8E1-179D-3EF4-6093-FF17B5E12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1967" y="48865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CCBD839-0276-7FC8-7153-3FE8A6467E8D}"/>
                  </a:ext>
                </a:extLst>
              </p14:cNvPr>
              <p14:cNvContentPartPr/>
              <p14:nvPr/>
            </p14:nvContentPartPr>
            <p14:xfrm>
              <a:off x="10288887" y="4793331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CCBD839-0276-7FC8-7153-3FE8A6467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2887" y="47573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B721396-870D-904A-C8F6-49FF1EE0E27E}"/>
                  </a:ext>
                </a:extLst>
              </p14:cNvPr>
              <p14:cNvContentPartPr/>
              <p14:nvPr/>
            </p14:nvContentPartPr>
            <p14:xfrm>
              <a:off x="10557087" y="4442331"/>
              <a:ext cx="360" cy="18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B721396-870D-904A-C8F6-49FF1EE0E2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21087" y="4406331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7320480-B4F0-F106-BA39-85D5AF18DC08}"/>
                  </a:ext>
                </a:extLst>
              </p14:cNvPr>
              <p14:cNvContentPartPr/>
              <p14:nvPr/>
            </p14:nvContentPartPr>
            <p14:xfrm>
              <a:off x="10058127" y="4516131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7320480-B4F0-F106-BA39-85D5AF18DC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2127" y="448013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39802E3-F633-07BE-0675-9ECD90DABD6B}"/>
              </a:ext>
            </a:extLst>
          </p:cNvPr>
          <p:cNvGrpSpPr/>
          <p:nvPr/>
        </p:nvGrpSpPr>
        <p:grpSpPr>
          <a:xfrm>
            <a:off x="8931327" y="4747251"/>
            <a:ext cx="757800" cy="681120"/>
            <a:chOff x="8931327" y="4747251"/>
            <a:chExt cx="7578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DC65D5C-D724-AF50-59EE-0CB05F8BF064}"/>
                    </a:ext>
                  </a:extLst>
                </p14:cNvPr>
                <p14:cNvContentPartPr/>
                <p14:nvPr/>
              </p14:nvContentPartPr>
              <p14:xfrm>
                <a:off x="9531807" y="4793331"/>
                <a:ext cx="119160" cy="11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C65D5C-D724-AF50-59EE-0CB05F8BF0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22807" y="4784358"/>
                  <a:ext cx="136800" cy="136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97C4CB-D612-C8DC-9E50-7B5B0E3CABF5}"/>
                    </a:ext>
                  </a:extLst>
                </p14:cNvPr>
                <p14:cNvContentPartPr/>
                <p14:nvPr/>
              </p14:nvContentPartPr>
              <p14:xfrm>
                <a:off x="9523527" y="4783971"/>
                <a:ext cx="82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97C4CB-D612-C8DC-9E50-7B5B0E3CAB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14527" y="4774971"/>
                  <a:ext cx="100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9D5960-9C00-50F5-FAFD-C68466C75C45}"/>
                    </a:ext>
                  </a:extLst>
                </p14:cNvPr>
                <p14:cNvContentPartPr/>
                <p14:nvPr/>
              </p14:nvContentPartPr>
              <p14:xfrm>
                <a:off x="9494727" y="5088531"/>
                <a:ext cx="194400" cy="142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9D5960-9C00-50F5-FAFD-C68466C75C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85727" y="5079531"/>
                  <a:ext cx="212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956F850-5BE0-C187-3EE2-AB56D2C95C0A}"/>
                    </a:ext>
                  </a:extLst>
                </p14:cNvPr>
                <p14:cNvContentPartPr/>
                <p14:nvPr/>
              </p14:nvContentPartPr>
              <p14:xfrm>
                <a:off x="9506247" y="5116251"/>
                <a:ext cx="145800" cy="156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56F850-5BE0-C187-3EE2-AB56D2C95C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97225" y="5107251"/>
                  <a:ext cx="163484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113CC73-3E05-F273-F98F-EF83ED304462}"/>
                    </a:ext>
                  </a:extLst>
                </p14:cNvPr>
                <p14:cNvContentPartPr/>
                <p14:nvPr/>
              </p14:nvContentPartPr>
              <p14:xfrm>
                <a:off x="9199167" y="4756251"/>
                <a:ext cx="91440" cy="74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13CC73-3E05-F273-F98F-EF83ED30446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90131" y="4747251"/>
                  <a:ext cx="10915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48E7B9-F65C-47F3-2AE6-2EF8DD670D12}"/>
                    </a:ext>
                  </a:extLst>
                </p14:cNvPr>
                <p14:cNvContentPartPr/>
                <p14:nvPr/>
              </p14:nvContentPartPr>
              <p14:xfrm>
                <a:off x="9231567" y="4747251"/>
                <a:ext cx="51120" cy="94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48E7B9-F65C-47F3-2AE6-2EF8DD670D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22567" y="4738285"/>
                  <a:ext cx="68760" cy="111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81E8ED0-9A24-A0CB-2488-4F79CEDAEF00}"/>
                    </a:ext>
                  </a:extLst>
                </p14:cNvPr>
                <p14:cNvContentPartPr/>
                <p14:nvPr/>
              </p14:nvContentPartPr>
              <p14:xfrm>
                <a:off x="9236607" y="5079891"/>
                <a:ext cx="56160" cy="2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1E8ED0-9A24-A0CB-2488-4F79CEDAEF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27607" y="5070891"/>
                  <a:ext cx="73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EEDCE3-BBD8-E9D4-B766-FFF7F43F9C3E}"/>
                    </a:ext>
                  </a:extLst>
                </p14:cNvPr>
                <p14:cNvContentPartPr/>
                <p14:nvPr/>
              </p14:nvContentPartPr>
              <p14:xfrm>
                <a:off x="9272607" y="5079891"/>
                <a:ext cx="28440" cy="65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EEDCE3-BBD8-E9D4-B766-FFF7F43F9C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63607" y="5070891"/>
                  <a:ext cx="46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74C9B2-0429-21D0-310C-483D45D3390E}"/>
                    </a:ext>
                  </a:extLst>
                </p14:cNvPr>
                <p14:cNvContentPartPr/>
                <p14:nvPr/>
              </p14:nvContentPartPr>
              <p14:xfrm>
                <a:off x="8931327" y="4940931"/>
                <a:ext cx="71280" cy="7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74C9B2-0429-21D0-310C-483D45D3390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22327" y="4931931"/>
                  <a:ext cx="88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9C0CDAB-6E6A-E906-76D4-5ED4E3195F3B}"/>
                    </a:ext>
                  </a:extLst>
                </p14:cNvPr>
                <p14:cNvContentPartPr/>
                <p14:nvPr/>
              </p14:nvContentPartPr>
              <p14:xfrm>
                <a:off x="8959047" y="4904211"/>
                <a:ext cx="10080" cy="128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9C0CDAB-6E6A-E906-76D4-5ED4E3195F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50047" y="4895211"/>
                  <a:ext cx="2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FCEAD6E-7890-B224-680A-3D09A8AFC2B8}"/>
                    </a:ext>
                  </a:extLst>
                </p14:cNvPr>
                <p14:cNvContentPartPr/>
                <p14:nvPr/>
              </p14:nvContentPartPr>
              <p14:xfrm>
                <a:off x="9134727" y="5227491"/>
                <a:ext cx="114120" cy="10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CEAD6E-7890-B224-680A-3D09A8AFC2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25727" y="5218491"/>
                  <a:ext cx="131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647BDF-53A1-6B7C-362A-E03624FEEADB}"/>
                    </a:ext>
                  </a:extLst>
                </p14:cNvPr>
                <p14:cNvContentPartPr/>
                <p14:nvPr/>
              </p14:nvContentPartPr>
              <p14:xfrm>
                <a:off x="9155247" y="5218131"/>
                <a:ext cx="62640" cy="9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647BDF-53A1-6B7C-362A-E03624FEEA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46247" y="5209131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EB8C8B-9B77-7D79-D0F5-9ACCFA620022}"/>
                    </a:ext>
                  </a:extLst>
                </p14:cNvPr>
                <p14:cNvContentPartPr/>
                <p14:nvPr/>
              </p14:nvContentPartPr>
              <p14:xfrm>
                <a:off x="9300687" y="5088531"/>
                <a:ext cx="25560" cy="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EB8C8B-9B77-7D79-D0F5-9ACCFA6200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91687" y="5079531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1DD365-D824-C156-09D4-8080D193916B}"/>
                    </a:ext>
                  </a:extLst>
                </p14:cNvPr>
                <p14:cNvContentPartPr/>
                <p14:nvPr/>
              </p14:nvContentPartPr>
              <p14:xfrm>
                <a:off x="9467367" y="5329011"/>
                <a:ext cx="90360" cy="59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1DD365-D824-C156-09D4-8080D193916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58403" y="5320011"/>
                  <a:ext cx="10793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CBDEDE-0401-E0A9-889A-B33CEA206563}"/>
                    </a:ext>
                  </a:extLst>
                </p14:cNvPr>
                <p14:cNvContentPartPr/>
                <p14:nvPr/>
              </p14:nvContentPartPr>
              <p14:xfrm>
                <a:off x="9490767" y="5282931"/>
                <a:ext cx="105840" cy="14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CBDEDE-0401-E0A9-889A-B33CEA20656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81736" y="5273931"/>
                  <a:ext cx="12354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4F4D6E1-36AF-BDB9-B1C6-62D1CB8399A4}"/>
                  </a:ext>
                </a:extLst>
              </p14:cNvPr>
              <p14:cNvContentPartPr/>
              <p14:nvPr/>
            </p14:nvContentPartPr>
            <p14:xfrm>
              <a:off x="8699127" y="4099251"/>
              <a:ext cx="2376720" cy="1619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4F4D6E1-36AF-BDB9-B1C6-62D1CB8399A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81130" y="3991251"/>
                <a:ext cx="2412355" cy="18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02AE98C-1AFA-7268-0942-FAFE2F4559D0}"/>
                  </a:ext>
                </a:extLst>
              </p14:cNvPr>
              <p14:cNvContentPartPr/>
              <p14:nvPr/>
            </p14:nvContentPartPr>
            <p14:xfrm>
              <a:off x="10769847" y="5596491"/>
              <a:ext cx="7560" cy="3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02AE98C-1AFA-7268-0942-FAFE2F4559D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51847" y="5578491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60605FB-BEA6-CEC1-5D2B-38BD8DA24D65}"/>
                  </a:ext>
                </a:extLst>
              </p14:cNvPr>
              <p14:cNvContentPartPr/>
              <p14:nvPr/>
            </p14:nvContentPartPr>
            <p14:xfrm>
              <a:off x="10675167" y="5522691"/>
              <a:ext cx="216720" cy="158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60605FB-BEA6-CEC1-5D2B-38BD8DA24D6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657167" y="5504732"/>
                <a:ext cx="252360" cy="19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2F8FB68-1EAF-5E86-0F15-1212EA1312AA}"/>
                  </a:ext>
                </a:extLst>
              </p14:cNvPr>
              <p14:cNvContentPartPr/>
              <p14:nvPr/>
            </p14:nvContentPartPr>
            <p14:xfrm>
              <a:off x="9272967" y="1477731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2F8FB68-1EAF-5E86-0F15-1212EA1312A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254967" y="14597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5D83AE6-EF3C-DA4C-581D-66B9F1A993CB}"/>
                  </a:ext>
                </a:extLst>
              </p14:cNvPr>
              <p14:cNvContentPartPr/>
              <p14:nvPr/>
            </p14:nvContentPartPr>
            <p14:xfrm>
              <a:off x="9183327" y="1365051"/>
              <a:ext cx="239400" cy="216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5D83AE6-EF3C-DA4C-581D-66B9F1A993C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165327" y="1347051"/>
                <a:ext cx="2750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368E7063-03DF-C4FC-4CCA-A5B5AA64BCF9}"/>
              </a:ext>
            </a:extLst>
          </p:cNvPr>
          <p:cNvSpPr txBox="1"/>
          <p:nvPr/>
        </p:nvSpPr>
        <p:spPr>
          <a:xfrm>
            <a:off x="7435358" y="5837331"/>
            <a:ext cx="40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Fig.5: For, k=n, circle points always wins in majority count, underfitting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E792C-145E-113E-B5DF-9C3E28D9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105941"/>
            <a:ext cx="9308685" cy="1102373"/>
          </a:xfrm>
        </p:spPr>
        <p:txBody>
          <a:bodyPr>
            <a:normAutofit/>
          </a:bodyPr>
          <a:lstStyle/>
          <a:p>
            <a:r>
              <a:rPr lang="en-US" dirty="0"/>
              <a:t>Limitations of knn (failure cases)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853" y="1634836"/>
                <a:ext cx="7623212" cy="40148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IN" dirty="0"/>
                  <a:t>4. Non-homogenous  feature scales:  Scaling is required. 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5. Imbalanced dataset:  Results will get biased towards the majority point.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853" y="1634836"/>
                <a:ext cx="7623212" cy="4014850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CF828-3676-DDC3-C6EB-E560C7F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16</a:t>
            </a:fld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6055E5-BCDE-F901-0CF1-07D55FA35580}"/>
              </a:ext>
            </a:extLst>
          </p:cNvPr>
          <p:cNvCxnSpPr>
            <a:cxnSpLocks/>
          </p:cNvCxnSpPr>
          <p:nvPr/>
        </p:nvCxnSpPr>
        <p:spPr>
          <a:xfrm flipH="1" flipV="1">
            <a:off x="8608979" y="3103123"/>
            <a:ext cx="13108" cy="169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86B6B-8BEF-BF26-A798-B9B23D22E331}"/>
              </a:ext>
            </a:extLst>
          </p:cNvPr>
          <p:cNvCxnSpPr/>
          <p:nvPr/>
        </p:nvCxnSpPr>
        <p:spPr>
          <a:xfrm>
            <a:off x="8365860" y="4658212"/>
            <a:ext cx="326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81F203-79D4-3721-EAA6-B72AE8A4822B}"/>
                  </a:ext>
                </a:extLst>
              </p14:cNvPr>
              <p14:cNvContentPartPr/>
              <p14:nvPr/>
            </p14:nvContentPartPr>
            <p14:xfrm>
              <a:off x="9522447" y="356633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81F203-79D4-3721-EAA6-B72AE8A482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6447" y="35303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BD1722-ED94-3085-47ED-1DE433306A4D}"/>
                  </a:ext>
                </a:extLst>
              </p14:cNvPr>
              <p14:cNvContentPartPr/>
              <p14:nvPr/>
            </p14:nvContentPartPr>
            <p14:xfrm>
              <a:off x="9790287" y="3805372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BD1722-ED94-3085-47ED-1DE433306A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4287" y="3769372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8A64B6-FD43-0F77-1561-7AB3D55A5D51}"/>
                  </a:ext>
                </a:extLst>
              </p14:cNvPr>
              <p14:cNvContentPartPr/>
              <p14:nvPr/>
            </p14:nvContentPartPr>
            <p14:xfrm>
              <a:off x="9716487" y="3659212"/>
              <a:ext cx="1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8A64B6-FD43-0F77-1561-7AB3D55A5D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0487" y="3623212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C5C611-CE8C-8A04-D397-B668AE0C81B5}"/>
                  </a:ext>
                </a:extLst>
              </p14:cNvPr>
              <p14:cNvContentPartPr/>
              <p14:nvPr/>
            </p14:nvContentPartPr>
            <p14:xfrm>
              <a:off x="9818367" y="34464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C5C611-CE8C-8A04-D397-B668AE0C8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2367" y="3410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31100-BD66-9AEE-9441-CCF624D9CA8E}"/>
                  </a:ext>
                </a:extLst>
              </p14:cNvPr>
              <p14:cNvContentPartPr/>
              <p14:nvPr/>
            </p14:nvContentPartPr>
            <p14:xfrm>
              <a:off x="10049127" y="3677572"/>
              <a:ext cx="360" cy="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31100-BD66-9AEE-9441-CCF624D9CA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13127" y="3647572"/>
                <a:ext cx="72000" cy="6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71CB5A-22F9-ADF2-D005-375C05D7AB76}"/>
                  </a:ext>
                </a:extLst>
              </p14:cNvPr>
              <p14:cNvContentPartPr/>
              <p14:nvPr/>
            </p14:nvContentPartPr>
            <p14:xfrm>
              <a:off x="10206087" y="3363292"/>
              <a:ext cx="180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71CB5A-22F9-ADF2-D005-375C05D7AB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70087" y="3327292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068497-8940-D3A9-A8AC-7A99014751D0}"/>
                  </a:ext>
                </a:extLst>
              </p14:cNvPr>
              <p14:cNvContentPartPr/>
              <p14:nvPr/>
            </p14:nvContentPartPr>
            <p14:xfrm>
              <a:off x="10427847" y="3640852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068497-8940-D3A9-A8AC-7A99014751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91847" y="3610852"/>
                <a:ext cx="72000" cy="6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AA8011-6094-A59C-06FA-4A2E4A9CCC98}"/>
                  </a:ext>
                </a:extLst>
              </p14:cNvPr>
              <p14:cNvContentPartPr/>
              <p14:nvPr/>
            </p14:nvContentPartPr>
            <p14:xfrm>
              <a:off x="10390407" y="3917692"/>
              <a:ext cx="1800" cy="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AA8011-6094-A59C-06FA-4A2E4A9CCC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54407" y="3881692"/>
                <a:ext cx="73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10FAE1-1F36-FE0C-9611-E94869B03789}"/>
                  </a:ext>
                </a:extLst>
              </p14:cNvPr>
              <p14:cNvContentPartPr/>
              <p14:nvPr/>
            </p14:nvContentPartPr>
            <p14:xfrm>
              <a:off x="10076847" y="391769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10FAE1-1F36-FE0C-9611-E94869B03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0847" y="38816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C733FC-23F4-2AE0-4703-55C9AE3BAC0E}"/>
                  </a:ext>
                </a:extLst>
              </p14:cNvPr>
              <p14:cNvContentPartPr/>
              <p14:nvPr/>
            </p14:nvContentPartPr>
            <p14:xfrm>
              <a:off x="10039767" y="4111732"/>
              <a:ext cx="5760" cy="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C733FC-23F4-2AE0-4703-55C9AE3BAC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03767" y="4075732"/>
                <a:ext cx="77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F391F6-E1C0-E514-2C02-9B92925DA11E}"/>
                  </a:ext>
                </a:extLst>
              </p14:cNvPr>
              <p14:cNvContentPartPr/>
              <p14:nvPr/>
            </p14:nvContentPartPr>
            <p14:xfrm>
              <a:off x="10279887" y="4294972"/>
              <a:ext cx="360" cy="1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F391F6-E1C0-E514-2C02-9B92925DA1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3887" y="4258972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F02022-7DFA-2F4D-8849-C95A42516164}"/>
                  </a:ext>
                </a:extLst>
              </p14:cNvPr>
              <p14:cNvContentPartPr/>
              <p14:nvPr/>
            </p14:nvContentPartPr>
            <p14:xfrm>
              <a:off x="10307967" y="4075012"/>
              <a:ext cx="18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F02022-7DFA-2F4D-8849-C95A425161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1967" y="4039012"/>
                <a:ext cx="73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A70093A-C62E-E0A3-5C82-F4B4D0403B73}"/>
                  </a:ext>
                </a:extLst>
              </p14:cNvPr>
              <p14:cNvContentPartPr/>
              <p14:nvPr/>
            </p14:nvContentPartPr>
            <p14:xfrm>
              <a:off x="10750767" y="4121092"/>
              <a:ext cx="360" cy="1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A70093A-C62E-E0A3-5C82-F4B4D0403B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14767" y="4085092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5EF9EA-8E32-A440-4B42-57BD7C3DD4D6}"/>
                  </a:ext>
                </a:extLst>
              </p14:cNvPr>
              <p14:cNvContentPartPr/>
              <p14:nvPr/>
            </p14:nvContentPartPr>
            <p14:xfrm>
              <a:off x="10667967" y="386225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5EF9EA-8E32-A440-4B42-57BD7C3DD4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1967" y="38262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46F8CF-90DB-5EA7-0704-2988BCD1CAC4}"/>
                  </a:ext>
                </a:extLst>
              </p14:cNvPr>
              <p14:cNvContentPartPr/>
              <p14:nvPr/>
            </p14:nvContentPartPr>
            <p14:xfrm>
              <a:off x="10288887" y="373301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46F8CF-90DB-5EA7-0704-2988BCD1C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2887" y="3697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1BFB24-23E4-56CC-69A8-029929726161}"/>
                  </a:ext>
                </a:extLst>
              </p14:cNvPr>
              <p14:cNvContentPartPr/>
              <p14:nvPr/>
            </p14:nvContentPartPr>
            <p14:xfrm>
              <a:off x="10557087" y="3382012"/>
              <a:ext cx="360" cy="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1BFB24-23E4-56CC-69A8-0299297261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21087" y="3346012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50E38D-47DE-7085-0DAB-B32462C4CD73}"/>
                  </a:ext>
                </a:extLst>
              </p14:cNvPr>
              <p14:cNvContentPartPr/>
              <p14:nvPr/>
            </p14:nvContentPartPr>
            <p14:xfrm>
              <a:off x="10058127" y="345581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50E38D-47DE-7085-0DAB-B32462C4CD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2127" y="341981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0537036-A2AF-F0CF-7146-0BA080592078}"/>
              </a:ext>
            </a:extLst>
          </p:cNvPr>
          <p:cNvGrpSpPr/>
          <p:nvPr/>
        </p:nvGrpSpPr>
        <p:grpSpPr>
          <a:xfrm>
            <a:off x="8931327" y="3686932"/>
            <a:ext cx="757800" cy="681120"/>
            <a:chOff x="8931327" y="4747251"/>
            <a:chExt cx="7578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199508-D4CA-3733-4954-0376FE3D3A23}"/>
                    </a:ext>
                  </a:extLst>
                </p14:cNvPr>
                <p14:cNvContentPartPr/>
                <p14:nvPr/>
              </p14:nvContentPartPr>
              <p14:xfrm>
                <a:off x="9531807" y="4793331"/>
                <a:ext cx="119160" cy="119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C65D5C-D724-AF50-59EE-0CB05F8BF0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22807" y="4784358"/>
                  <a:ext cx="136800" cy="136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5AB310-F697-C9B3-F490-A61F86FF1BB6}"/>
                    </a:ext>
                  </a:extLst>
                </p14:cNvPr>
                <p14:cNvContentPartPr/>
                <p14:nvPr/>
              </p14:nvContentPartPr>
              <p14:xfrm>
                <a:off x="9523527" y="4783971"/>
                <a:ext cx="82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97C4CB-D612-C8DC-9E50-7B5B0E3CAB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14527" y="4774971"/>
                  <a:ext cx="100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26F2B8-937A-4AB1-E673-39107FA8D963}"/>
                    </a:ext>
                  </a:extLst>
                </p14:cNvPr>
                <p14:cNvContentPartPr/>
                <p14:nvPr/>
              </p14:nvContentPartPr>
              <p14:xfrm>
                <a:off x="9494727" y="5088531"/>
                <a:ext cx="194400" cy="142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9D5960-9C00-50F5-FAFD-C68466C75C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485727" y="5079531"/>
                  <a:ext cx="212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8B7F01-DF82-CE1C-2F5F-254DE0988E8F}"/>
                    </a:ext>
                  </a:extLst>
                </p14:cNvPr>
                <p14:cNvContentPartPr/>
                <p14:nvPr/>
              </p14:nvContentPartPr>
              <p14:xfrm>
                <a:off x="9506247" y="5116251"/>
                <a:ext cx="145800" cy="156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56F850-5BE0-C187-3EE2-AB56D2C95C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97225" y="5107251"/>
                  <a:ext cx="163484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7A29A5-D807-C414-82BC-F4374AA7DF81}"/>
                    </a:ext>
                  </a:extLst>
                </p14:cNvPr>
                <p14:cNvContentPartPr/>
                <p14:nvPr/>
              </p14:nvContentPartPr>
              <p14:xfrm>
                <a:off x="9199167" y="4756251"/>
                <a:ext cx="91440" cy="74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13CC73-3E05-F273-F98F-EF83ED30446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90131" y="4747251"/>
                  <a:ext cx="10915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6F32CF-EB09-4808-3798-6E2A3A348861}"/>
                    </a:ext>
                  </a:extLst>
                </p14:cNvPr>
                <p14:cNvContentPartPr/>
                <p14:nvPr/>
              </p14:nvContentPartPr>
              <p14:xfrm>
                <a:off x="9231567" y="4747251"/>
                <a:ext cx="51120" cy="94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48E7B9-F65C-47F3-2AE6-2EF8DD670D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22567" y="4738285"/>
                  <a:ext cx="68760" cy="111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A46CD1-22F5-6D2E-72BF-19C8AEA3171D}"/>
                    </a:ext>
                  </a:extLst>
                </p14:cNvPr>
                <p14:cNvContentPartPr/>
                <p14:nvPr/>
              </p14:nvContentPartPr>
              <p14:xfrm>
                <a:off x="9236607" y="5079891"/>
                <a:ext cx="56160" cy="2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1E8ED0-9A24-A0CB-2488-4F79CEDAEF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27607" y="5070891"/>
                  <a:ext cx="73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63326C-F233-BC10-E6BC-906869C876B9}"/>
                    </a:ext>
                  </a:extLst>
                </p14:cNvPr>
                <p14:cNvContentPartPr/>
                <p14:nvPr/>
              </p14:nvContentPartPr>
              <p14:xfrm>
                <a:off x="9272607" y="5079891"/>
                <a:ext cx="28440" cy="65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EEDCE3-BBD8-E9D4-B766-FFF7F43F9C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63607" y="5070891"/>
                  <a:ext cx="46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917FDE-F7CB-AAD3-0309-6CFF9E330DE1}"/>
                    </a:ext>
                  </a:extLst>
                </p14:cNvPr>
                <p14:cNvContentPartPr/>
                <p14:nvPr/>
              </p14:nvContentPartPr>
              <p14:xfrm>
                <a:off x="8931327" y="4940931"/>
                <a:ext cx="71280" cy="7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74C9B2-0429-21D0-310C-483D45D3390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22327" y="4931931"/>
                  <a:ext cx="88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893892-2816-933C-28DD-E3872EA4E3C3}"/>
                    </a:ext>
                  </a:extLst>
                </p14:cNvPr>
                <p14:cNvContentPartPr/>
                <p14:nvPr/>
              </p14:nvContentPartPr>
              <p14:xfrm>
                <a:off x="8959047" y="4904211"/>
                <a:ext cx="10080" cy="128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9C0CDAB-6E6A-E906-76D4-5ED4E3195F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50047" y="4895211"/>
                  <a:ext cx="2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325A9A-4529-D181-15A4-20AE8D187F13}"/>
                    </a:ext>
                  </a:extLst>
                </p14:cNvPr>
                <p14:cNvContentPartPr/>
                <p14:nvPr/>
              </p14:nvContentPartPr>
              <p14:xfrm>
                <a:off x="9134727" y="5227491"/>
                <a:ext cx="114120" cy="100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FCEAD6E-7890-B224-680A-3D09A8AFC2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125727" y="5218491"/>
                  <a:ext cx="131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B71898-E67A-5B5B-D104-8E20C51E5545}"/>
                    </a:ext>
                  </a:extLst>
                </p14:cNvPr>
                <p14:cNvContentPartPr/>
                <p14:nvPr/>
              </p14:nvContentPartPr>
              <p14:xfrm>
                <a:off x="9155247" y="5218131"/>
                <a:ext cx="62640" cy="9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647BDF-53A1-6B7C-362A-E03624FEEA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146247" y="5209131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F0E1F6-176E-0DB7-497C-85087A8AFAE2}"/>
                    </a:ext>
                  </a:extLst>
                </p14:cNvPr>
                <p14:cNvContentPartPr/>
                <p14:nvPr/>
              </p14:nvContentPartPr>
              <p14:xfrm>
                <a:off x="9300687" y="5088531"/>
                <a:ext cx="25560" cy="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EB8C8B-9B77-7D79-D0F5-9ACCFA6200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91687" y="5079531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57B4D0-FEE9-8915-83ED-B22FEADEB237}"/>
                    </a:ext>
                  </a:extLst>
                </p14:cNvPr>
                <p14:cNvContentPartPr/>
                <p14:nvPr/>
              </p14:nvContentPartPr>
              <p14:xfrm>
                <a:off x="9467367" y="5329011"/>
                <a:ext cx="90360" cy="59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1DD365-D824-C156-09D4-8080D193916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58403" y="5320011"/>
                  <a:ext cx="10793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0CF02C-D9CC-A623-22FB-720BDACB9AA8}"/>
                    </a:ext>
                  </a:extLst>
                </p14:cNvPr>
                <p14:cNvContentPartPr/>
                <p14:nvPr/>
              </p14:nvContentPartPr>
              <p14:xfrm>
                <a:off x="9490767" y="5282931"/>
                <a:ext cx="105840" cy="14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CBDEDE-0401-E0A9-889A-B33CEA20656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81736" y="5273931"/>
                  <a:ext cx="12354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7D6B21-997A-FC5D-6514-8A463B977F6E}"/>
                  </a:ext>
                </a:extLst>
              </p14:cNvPr>
              <p14:cNvContentPartPr/>
              <p14:nvPr/>
            </p14:nvContentPartPr>
            <p14:xfrm>
              <a:off x="10769847" y="4536172"/>
              <a:ext cx="7560" cy="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7D6B21-997A-FC5D-6514-8A463B977F6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51847" y="4518172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0DDA34-256B-2CA1-274D-7F0CBCC9D41C}"/>
                  </a:ext>
                </a:extLst>
              </p14:cNvPr>
              <p14:cNvContentPartPr/>
              <p14:nvPr/>
            </p14:nvContentPartPr>
            <p14:xfrm>
              <a:off x="10675167" y="4462372"/>
              <a:ext cx="216720" cy="158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0DDA34-256B-2CA1-274D-7F0CBCC9D41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657167" y="4444413"/>
                <a:ext cx="252360" cy="19359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FB5D82B-8B0F-178C-56D6-DD096934F4ED}"/>
              </a:ext>
            </a:extLst>
          </p:cNvPr>
          <p:cNvSpPr txBox="1"/>
          <p:nvPr/>
        </p:nvSpPr>
        <p:spPr>
          <a:xfrm>
            <a:off x="9002607" y="4912468"/>
            <a:ext cx="21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1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12E4-C299-00AC-69E2-5458F8D8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625"/>
            <a:ext cx="10058400" cy="567420"/>
          </a:xfrm>
        </p:spPr>
        <p:txBody>
          <a:bodyPr>
            <a:normAutofit fontScale="90000"/>
          </a:bodyPr>
          <a:lstStyle/>
          <a:p>
            <a:r>
              <a:rPr lang="en-IN" dirty="0"/>
              <a:t>Discrete wavelet transform (dwt)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A64B-E4B3-AF64-7E8A-CB01E763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96955"/>
            <a:ext cx="5026152" cy="4875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This is a mathematical tool to assess the frequency band present in a particular interval of time in a given signal.</a:t>
            </a:r>
          </a:p>
          <a:p>
            <a:endParaRPr lang="en-IN" dirty="0"/>
          </a:p>
          <a:p>
            <a:r>
              <a:rPr lang="en-IN" dirty="0"/>
              <a:t>It does so by decomposing the given signal over a set of mutually orthogonal basis functions (called wavelets).</a:t>
            </a:r>
          </a:p>
          <a:p>
            <a:endParaRPr lang="en-IN" dirty="0"/>
          </a:p>
          <a:p>
            <a:r>
              <a:rPr lang="en-IN" dirty="0"/>
              <a:t>Due to Heisenberg </a:t>
            </a:r>
            <a:r>
              <a:rPr lang="en-IN" dirty="0" err="1"/>
              <a:t>Uncertainity</a:t>
            </a:r>
            <a:r>
              <a:rPr lang="en-IN" dirty="0"/>
              <a:t> principle we cannot know the exact frequency present at some give exact time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3D066-1FA0-22B1-43D2-6643934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C7E5A-9E09-BBA3-842B-9ABF6846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30" y="1296955"/>
            <a:ext cx="6051878" cy="435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027B0-1FD9-027B-3FD8-318730847615}"/>
              </a:ext>
            </a:extLst>
          </p:cNvPr>
          <p:cNvSpPr txBox="1"/>
          <p:nvPr/>
        </p:nvSpPr>
        <p:spPr>
          <a:xfrm>
            <a:off x="7632441" y="5651022"/>
            <a:ext cx="2855167" cy="37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3C25-A2FC-B566-454F-39BE71CA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IN" dirty="0"/>
              <a:t>Example of dwt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A5A-DDDC-8DEC-A00D-ADEA3732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/>
          <a:lstStyle/>
          <a:p>
            <a:r>
              <a:rPr lang="en-IN" dirty="0"/>
              <a:t>We implemented the DWT code in python and processed it over an discretized ECG signal downloaded from Kaggle.</a:t>
            </a:r>
          </a:p>
          <a:p>
            <a:r>
              <a:rPr lang="en-IN" dirty="0"/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EA89-740A-24D6-39CE-9A399CF1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4D057-A96A-237D-FC23-AFC47958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15" y="2189887"/>
            <a:ext cx="5166370" cy="3950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A2D91-4C87-3746-A669-18080C5382D8}"/>
              </a:ext>
            </a:extLst>
          </p:cNvPr>
          <p:cNvSpPr txBox="1"/>
          <p:nvPr/>
        </p:nvSpPr>
        <p:spPr>
          <a:xfrm>
            <a:off x="5178490" y="6240679"/>
            <a:ext cx="207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BB74-FEEA-D27F-A94F-4E76A8B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F3A8-D72C-38CB-E9E2-2B7EC698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828307" cy="4050792"/>
          </a:xfrm>
        </p:spPr>
        <p:txBody>
          <a:bodyPr/>
          <a:lstStyle/>
          <a:p>
            <a:r>
              <a:rPr lang="en-IN" b="0" i="1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Chapter 18 : Artificial Intelligence A modern Approach 3rd Ed. By </a:t>
            </a:r>
            <a:r>
              <a:rPr lang="en-IN" b="0" i="1" u="none" strike="noStrike" dirty="0" err="1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S.Russell</a:t>
            </a:r>
            <a:r>
              <a:rPr lang="en-IN" b="0" i="1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 and </a:t>
            </a:r>
            <a:r>
              <a:rPr lang="en-IN" b="0" i="1" u="none" strike="noStrike" dirty="0" err="1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P.Norvig</a:t>
            </a:r>
            <a:r>
              <a:rPr lang="en-IN" b="0" i="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i="1" dirty="0" err="1"/>
              <a:t>Robi</a:t>
            </a:r>
            <a:r>
              <a:rPr lang="en-IN" i="1" dirty="0"/>
              <a:t> </a:t>
            </a:r>
            <a:r>
              <a:rPr lang="en-IN" i="1" dirty="0" err="1"/>
              <a:t>Polikar</a:t>
            </a:r>
            <a:r>
              <a:rPr lang="en-IN" i="1" dirty="0"/>
              <a:t>: The Engineer's Ultimate Guide To Wavelet Analysis - The Wavelet Tutorial </a:t>
            </a:r>
          </a:p>
          <a:p>
            <a:r>
              <a:rPr lang="fr-FR" i="1" dirty="0"/>
              <a:t>NPTEL  lectures: https://www.youtube.com/playlist?list=PLIg1dOXc_acbdJo-AE5RXpIM_rvwrerwR​</a:t>
            </a:r>
          </a:p>
          <a:p>
            <a:r>
              <a:rPr lang="fr-FR" i="1" dirty="0"/>
              <a:t>ECG </a:t>
            </a:r>
            <a:r>
              <a:rPr lang="fr-FR" i="1" dirty="0" err="1"/>
              <a:t>dataset</a:t>
            </a:r>
            <a:r>
              <a:rPr lang="fr-FR" i="1" dirty="0"/>
              <a:t>: https://www.kaggle.com/datasets/devavratatripathy/ecg-dataset</a:t>
            </a:r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7A4E-6EF9-CD0F-B3D9-8F553734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7164-36B3-CEAC-73B6-D1610F04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291C-39F8-24EB-6D5F-13887388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Decision Trees</a:t>
            </a:r>
          </a:p>
          <a:p>
            <a:r>
              <a:rPr lang="en-US" sz="2400" dirty="0"/>
              <a:t>Random Forests</a:t>
            </a:r>
          </a:p>
          <a:p>
            <a:r>
              <a:rPr lang="en-IN" sz="2400" b="0" i="0" dirty="0">
                <a:effectLst/>
              </a:rPr>
              <a:t>K-Nearest </a:t>
            </a:r>
            <a:r>
              <a:rPr lang="en-IN" sz="2400" b="0" i="0" dirty="0" err="1">
                <a:effectLst/>
              </a:rPr>
              <a:t>Neighbor</a:t>
            </a:r>
            <a:r>
              <a:rPr lang="en-IN" sz="2400" b="0" i="0" dirty="0">
                <a:effectLst/>
              </a:rPr>
              <a:t> (KNN) Algorithm</a:t>
            </a:r>
          </a:p>
          <a:p>
            <a:r>
              <a:rPr lang="en-IN" sz="2400" dirty="0"/>
              <a:t>DWT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DB51-0CE4-89B1-8FC2-8B0AC424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9237-EF15-6A77-E4D7-206AECCB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55" y="1847272"/>
            <a:ext cx="4950691" cy="158172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F61D-A34C-31EC-6263-9A9D873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20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44523B-C905-25F1-50E9-693D68F501B3}"/>
              </a:ext>
            </a:extLst>
          </p:cNvPr>
          <p:cNvSpPr/>
          <p:nvPr/>
        </p:nvSpPr>
        <p:spPr>
          <a:xfrm>
            <a:off x="8197318" y="2068945"/>
            <a:ext cx="2641599" cy="252152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4C96A3-150E-8E17-015C-E6D050EF5F01}"/>
                  </a:ext>
                </a:extLst>
              </p14:cNvPr>
              <p14:cNvContentPartPr/>
              <p14:nvPr/>
            </p14:nvContentPartPr>
            <p14:xfrm>
              <a:off x="9005298" y="294581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4C96A3-150E-8E17-015C-E6D050EF5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298" y="28828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D09E6D-3291-9CF8-64D9-F218BF8A2D53}"/>
                  </a:ext>
                </a:extLst>
              </p14:cNvPr>
              <p14:cNvContentPartPr/>
              <p14:nvPr/>
            </p14:nvContentPartPr>
            <p14:xfrm>
              <a:off x="10048938" y="2973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D09E6D-3291-9CF8-64D9-F218BF8A2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5938" y="29105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5B88B9-DA12-0512-70D1-827FDDAD6EE5}"/>
                  </a:ext>
                </a:extLst>
              </p14:cNvPr>
              <p14:cNvContentPartPr/>
              <p14:nvPr/>
            </p14:nvContentPartPr>
            <p14:xfrm>
              <a:off x="8922138" y="3521811"/>
              <a:ext cx="1191960" cy="55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5B88B9-DA12-0512-70D1-827FDDAD6E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9138" y="3458811"/>
                <a:ext cx="131760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7B59AC-2EBF-C34F-312B-E732DEAB4803}"/>
                  </a:ext>
                </a:extLst>
              </p14:cNvPr>
              <p14:cNvContentPartPr/>
              <p14:nvPr/>
            </p14:nvContentPartPr>
            <p14:xfrm>
              <a:off x="8884338" y="2798571"/>
              <a:ext cx="214920" cy="24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7B59AC-2EBF-C34F-312B-E732DEAB48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1338" y="2735665"/>
                <a:ext cx="340560" cy="36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5930D0-FDD1-1997-ED81-7A5C7B924FC3}"/>
                  </a:ext>
                </a:extLst>
              </p14:cNvPr>
              <p14:cNvContentPartPr/>
              <p14:nvPr/>
            </p14:nvContentPartPr>
            <p14:xfrm>
              <a:off x="9976578" y="2816211"/>
              <a:ext cx="212040" cy="20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5930D0-FDD1-1997-ED81-7A5C7B924F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13578" y="2753211"/>
                <a:ext cx="337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9A840D-C5BA-AAE9-2B08-C4C6596A5B55}"/>
                  </a:ext>
                </a:extLst>
              </p14:cNvPr>
              <p14:cNvContentPartPr/>
              <p14:nvPr/>
            </p14:nvContentPartPr>
            <p14:xfrm>
              <a:off x="8820618" y="3468891"/>
              <a:ext cx="254160" cy="19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9A840D-C5BA-AAE9-2B08-C4C6596A5B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2643" y="3450858"/>
                <a:ext cx="289750" cy="23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A3345E-E918-D397-DD9C-D609732C4F6A}"/>
                  </a:ext>
                </a:extLst>
              </p14:cNvPr>
              <p14:cNvContentPartPr/>
              <p14:nvPr/>
            </p14:nvContentPartPr>
            <p14:xfrm>
              <a:off x="10030578" y="3434691"/>
              <a:ext cx="259920" cy="14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A3345E-E918-D397-DD9C-D609732C4F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2578" y="3416691"/>
                <a:ext cx="295560" cy="1839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phic 14" descr="Sign Language">
            <a:extLst>
              <a:ext uri="{FF2B5EF4-FFF2-40B4-BE49-F238E27FC236}">
                <a16:creationId xmlns:a16="http://schemas.microsoft.com/office/drawing/2014/main" id="{0AC3D848-15E7-DC7A-FC00-D0F27312FE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4338" y="1537855"/>
            <a:ext cx="1891144" cy="18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751350"/>
            <a:ext cx="10503350" cy="766929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763487"/>
            <a:ext cx="10972800" cy="3694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A supervised learning algorithm that can be used for both regression and classification problems.</a:t>
            </a:r>
          </a:p>
          <a:p>
            <a:pPr algn="just"/>
            <a:r>
              <a:rPr lang="en-US" sz="2400" dirty="0"/>
              <a:t>A decision tree reaches its decision about the input by carrying out a series of tests on the input attributes.</a:t>
            </a:r>
          </a:p>
          <a:p>
            <a:pPr algn="just"/>
            <a:r>
              <a:rPr lang="en-US" sz="2400" dirty="0"/>
              <a:t>The attribute chosen for test must be such that we can extract maximum information from the data. Or in other words, dissimilar data points must get separated.</a:t>
            </a:r>
          </a:p>
          <a:p>
            <a:pPr algn="just"/>
            <a:r>
              <a:rPr lang="en-US" sz="2400" dirty="0"/>
              <a:t>To measure how well an attribute separates dissimilar points we can use :         1) Entropy  2)Gini impurity</a:t>
            </a:r>
          </a:p>
          <a:p>
            <a:pPr algn="just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D2B-D6F8-490E-6108-2787DBC2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5" y="629576"/>
            <a:ext cx="11060403" cy="687764"/>
          </a:xfrm>
        </p:spPr>
        <p:txBody>
          <a:bodyPr>
            <a:normAutofit fontScale="90000"/>
          </a:bodyPr>
          <a:lstStyle/>
          <a:p>
            <a:r>
              <a:rPr lang="en-US" dirty="0"/>
              <a:t>Entropy &amp; Information Gain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60" y="1567542"/>
                <a:ext cx="10422295" cy="420810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400" b="1" i="0" dirty="0">
                    <a:effectLst/>
                  </a:rPr>
                  <a:t>Entropy</a:t>
                </a:r>
                <a:r>
                  <a:rPr lang="en-US" sz="2400" b="0" i="0" dirty="0">
                    <a:effectLst/>
                  </a:rPr>
                  <a:t> is the measure of the degree of randomness or uncertainty in the dataset.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If an attribute is significant for purpose of grouping then it will result in large reduction of entropy/randomness in dataset. This reduction in entropy is called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Information gain.</a:t>
                </a:r>
                <a:endParaRPr lang="en-US" sz="2200" b="0" i="0" dirty="0">
                  <a:effectLst/>
                </a:endParaRPr>
              </a:p>
              <a:p>
                <a:r>
                  <a:rPr lang="en-US" sz="2400" b="0" i="0" dirty="0">
                    <a:effectLst/>
                  </a:rPr>
                  <a:t>Mathematically: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Entropy, H = -∑p</a:t>
                </a:r>
                <a:r>
                  <a:rPr lang="en-US" sz="2200" baseline="-25000" dirty="0"/>
                  <a:t>i</a:t>
                </a:r>
                <a:r>
                  <a:rPr lang="en-US" sz="2200" dirty="0"/>
                  <a:t>log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(p</a:t>
                </a:r>
                <a:r>
                  <a:rPr lang="en-US" sz="2200" baseline="-25000" dirty="0"/>
                  <a:t>i</a:t>
                </a:r>
                <a:r>
                  <a:rPr lang="en-US" sz="2200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Information Gain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𝑎𝑓𝑡𝑒𝑟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</m:oMath>
                </a14:m>
                <a:endParaRPr lang="en-IN" sz="2200" b="0" dirty="0"/>
              </a:p>
              <a:p>
                <a:pPr marL="0" indent="0">
                  <a:buNone/>
                </a:pPr>
                <a:r>
                  <a:rPr lang="en-US" sz="2400" b="0" i="0" dirty="0">
                    <a:effectLst/>
                  </a:rPr>
                  <a:t>where p</a:t>
                </a:r>
                <a:r>
                  <a:rPr lang="en-US" sz="2400" b="0" i="0" baseline="-25000" dirty="0">
                    <a:effectLst/>
                  </a:rPr>
                  <a:t>i </a:t>
                </a:r>
                <a:r>
                  <a:rPr lang="en-US" sz="2400" b="0" i="0" dirty="0">
                    <a:effectLst/>
                  </a:rPr>
                  <a:t> is the proportion of elements in the set that belongs to the </a:t>
                </a:r>
                <a:r>
                  <a:rPr lang="en-US" sz="2400" b="0" i="0" dirty="0" err="1">
                    <a:effectLst/>
                  </a:rPr>
                  <a:t>i</a:t>
                </a:r>
                <a:r>
                  <a:rPr lang="en-US" sz="2400" b="0" i="0" baseline="30000" dirty="0" err="1">
                    <a:effectLst/>
                  </a:rPr>
                  <a:t>th</a:t>
                </a:r>
                <a:r>
                  <a:rPr lang="en-US" sz="2400" b="0" i="0" dirty="0">
                    <a:effectLst/>
                  </a:rPr>
                  <a:t> categor</a:t>
                </a:r>
                <a:r>
                  <a:rPr lang="en-US" sz="2400" dirty="0"/>
                  <a:t>y</a:t>
                </a:r>
                <a:endParaRPr lang="en-IN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D0B983C-F1BB-2ED6-BE2A-CB2007015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60" y="1567542"/>
                <a:ext cx="10422295" cy="4208107"/>
              </a:xfrm>
              <a:blipFill>
                <a:blip r:embed="rId3"/>
                <a:stretch>
                  <a:fillRect l="-877" t="-2174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9BE061-85D5-85AB-7775-735D2DE8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89" y="625200"/>
            <a:ext cx="10668579" cy="746401"/>
          </a:xfrm>
        </p:spPr>
        <p:txBody>
          <a:bodyPr>
            <a:normAutofit fontScale="90000"/>
          </a:bodyPr>
          <a:lstStyle/>
          <a:p>
            <a:r>
              <a:rPr lang="en-IN" dirty="0"/>
              <a:t>GINI impurity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3" y="1754154"/>
            <a:ext cx="10322737" cy="3732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dirty="0"/>
              <a:t>Gini impurity is a measure of impurity. It ranges from 0 (perfectly pure) to 1 (perfectly impure).</a:t>
            </a:r>
          </a:p>
          <a:p>
            <a:r>
              <a:rPr lang="en-IN" sz="2800" dirty="0"/>
              <a:t>In each node of decision tree, attribute with least </a:t>
            </a:r>
            <a:r>
              <a:rPr lang="en-IN" sz="2800" dirty="0" err="1"/>
              <a:t>gini</a:t>
            </a:r>
            <a:r>
              <a:rPr lang="en-IN" sz="2800" dirty="0"/>
              <a:t> coefficient is preferred as the decision attribute.</a:t>
            </a:r>
          </a:p>
          <a:p>
            <a:r>
              <a:rPr lang="en-IN" sz="2800" dirty="0"/>
              <a:t>Mathematically: </a:t>
            </a:r>
          </a:p>
          <a:p>
            <a:pPr marL="0" indent="0">
              <a:buNone/>
            </a:pPr>
            <a:r>
              <a:rPr lang="en-US" sz="2800" dirty="0"/>
              <a:t>        Gini impurity, G = (1 - ∑p</a:t>
            </a:r>
            <a:r>
              <a:rPr lang="en-US" sz="2800" baseline="-25000" dirty="0"/>
              <a:t>i</a:t>
            </a:r>
            <a:r>
              <a:rPr lang="en-US" sz="2800" baseline="30000" dirty="0"/>
              <a:t>2</a:t>
            </a:r>
            <a:r>
              <a:rPr lang="en-US" sz="2800" b="0" i="0" dirty="0">
                <a:effectLst/>
              </a:rPr>
              <a:t>),where p</a:t>
            </a:r>
            <a:r>
              <a:rPr lang="en-US" sz="2800" b="0" i="0" baseline="-25000" dirty="0">
                <a:effectLst/>
              </a:rPr>
              <a:t>i </a:t>
            </a:r>
            <a:r>
              <a:rPr lang="en-US" sz="2800" b="0" i="0" dirty="0">
                <a:effectLst/>
              </a:rPr>
              <a:t> is the proportion of elements in the set that belongs to the </a:t>
            </a:r>
            <a:r>
              <a:rPr lang="en-US" sz="2800" b="0" i="0" dirty="0" err="1">
                <a:effectLst/>
              </a:rPr>
              <a:t>i</a:t>
            </a:r>
            <a:r>
              <a:rPr lang="en-US" sz="2800" b="0" i="0" baseline="30000" dirty="0" err="1">
                <a:effectLst/>
              </a:rPr>
              <a:t>th</a:t>
            </a:r>
            <a:r>
              <a:rPr lang="en-US" sz="2800" b="0" i="0" dirty="0">
                <a:effectLst/>
              </a:rPr>
              <a:t> category</a:t>
            </a:r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DB02BD-2E00-B836-CC0C-9B64C3CF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1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DB50-3FD2-E211-6871-098B04AD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451813"/>
            <a:ext cx="10058400" cy="744718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trees: pros &amp; cons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52EA8-4EB7-8E3A-7172-3E242F9B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547" y="1530220"/>
                <a:ext cx="10608906" cy="431074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IN" b="1" dirty="0"/>
                  <a:t>Pros:</a:t>
                </a:r>
              </a:p>
              <a:p>
                <a:r>
                  <a:rPr lang="en-IN" dirty="0"/>
                  <a:t>Able to handle both regression and classification problems.</a:t>
                </a:r>
              </a:p>
              <a:p>
                <a:r>
                  <a:rPr lang="en-IN" dirty="0"/>
                  <a:t>The cost of using the tree is logarithmic [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] ,where n = number of data points used to train the tree.</a:t>
                </a:r>
              </a:p>
              <a:p>
                <a:r>
                  <a:rPr lang="en-IN" dirty="0"/>
                  <a:t>Can do well even if dataset has non linear characteristics.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b="1" dirty="0"/>
                  <a:t>Cons:</a:t>
                </a:r>
              </a:p>
              <a:p>
                <a:r>
                  <a:rPr lang="en-IN" dirty="0"/>
                  <a:t>Prone to overfitting. Remedy: pruning or limiting maximum depth of the tree or setting the minimum number of samples at the leaf node.</a:t>
                </a:r>
              </a:p>
              <a:p>
                <a:r>
                  <a:rPr lang="en-IN" dirty="0"/>
                  <a:t>Can be very sensitive to small changes in dataset.</a:t>
                </a:r>
              </a:p>
              <a:p>
                <a:r>
                  <a:rPr lang="en-IN" dirty="0"/>
                  <a:t>Problem of learning an optimal decision tree is known to be </a:t>
                </a:r>
                <a:r>
                  <a:rPr lang="en-IN" b="1" dirty="0"/>
                  <a:t>NP-complete</a:t>
                </a:r>
                <a:r>
                  <a:rPr lang="en-IN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52EA8-4EB7-8E3A-7172-3E242F9B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547" y="1530220"/>
                <a:ext cx="10608906" cy="4310743"/>
              </a:xfrm>
              <a:blipFill>
                <a:blip r:embed="rId3"/>
                <a:stretch>
                  <a:fillRect l="-287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581C-5545-88C5-A24C-43B85EF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4705-7589-EB46-B1BF-E8494AD2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26413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of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9CD9-0063-2F20-F37D-42CF4253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1045"/>
            <a:ext cx="10058400" cy="5061155"/>
          </a:xfrm>
        </p:spPr>
        <p:txBody>
          <a:bodyPr/>
          <a:lstStyle/>
          <a:p>
            <a:r>
              <a:rPr lang="en-IN" b="1" dirty="0"/>
              <a:t>Dataset used</a:t>
            </a:r>
            <a:r>
              <a:rPr lang="en-IN" dirty="0"/>
              <a:t>: Bulit in wine data set in sci-kits learn library. It is a three class classification  problem with 13 attribute.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Steps: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Load the data set from the library.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Shuffle the dataset.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Split it into two parts(test and train) of equal number of samples.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Train the decision tree on the train set.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K-fold cross validation(K = 10) is done to assess the accuracy of the model.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sz="2000" dirty="0"/>
              <a:t>Predicting the labels on the test set and assessing the model’s performance using confusion matrix.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69E05-A5D4-9C82-6254-B0B4317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4039-CE0D-56EA-08E9-A879553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4568"/>
          </a:xfrm>
        </p:spPr>
        <p:txBody>
          <a:bodyPr>
            <a:noAutofit/>
          </a:bodyPr>
          <a:lstStyle/>
          <a:p>
            <a:r>
              <a:rPr lang="en-IN" sz="4800" dirty="0"/>
              <a:t>Implementation of decision trees: Results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B4C7-7958-8434-AEEA-C3393C71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9200"/>
            <a:ext cx="10058400" cy="4953000"/>
          </a:xfrm>
        </p:spPr>
        <p:txBody>
          <a:bodyPr/>
          <a:lstStyle/>
          <a:p>
            <a:r>
              <a:rPr lang="en-IN" dirty="0"/>
              <a:t>Characteristics of model: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BCEE-0B2E-87A2-A0A7-756FDABE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31702-BFA7-245E-6954-B6B405E5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6" t="1690" r="41328" b="-1690"/>
          <a:stretch/>
        </p:blipFill>
        <p:spPr>
          <a:xfrm>
            <a:off x="1384692" y="1683313"/>
            <a:ext cx="2931669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24D1CC-B891-639F-A319-C6C20381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966690"/>
            <a:ext cx="4820323" cy="12574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C21157-5FAB-6290-041E-5E5B83A5D63F}"/>
              </a:ext>
            </a:extLst>
          </p:cNvPr>
          <p:cNvCxnSpPr/>
          <p:nvPr/>
        </p:nvCxnSpPr>
        <p:spPr>
          <a:xfrm>
            <a:off x="5873368" y="1215477"/>
            <a:ext cx="0" cy="4932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B479BC6-7F07-205A-AE9A-226895C7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21" y="1178372"/>
            <a:ext cx="4477375" cy="1047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4A598-115B-F188-467E-71D8F6CC7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4" y="2092945"/>
            <a:ext cx="4963218" cy="3887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EBB3D-E3A6-D2EB-C61A-36449AF1F6AC}"/>
              </a:ext>
            </a:extLst>
          </p:cNvPr>
          <p:cNvSpPr txBox="1"/>
          <p:nvPr/>
        </p:nvSpPr>
        <p:spPr>
          <a:xfrm>
            <a:off x="6997959" y="6147718"/>
            <a:ext cx="337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1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090B-DD2E-8819-F7CE-4B40DDBC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71" y="734094"/>
            <a:ext cx="10553255" cy="593354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9658-4AF8-85D7-D00B-04B62766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0" y="1576875"/>
            <a:ext cx="5841852" cy="4326385"/>
          </a:xfrm>
        </p:spPr>
        <p:txBody>
          <a:bodyPr>
            <a:normAutofit/>
          </a:bodyPr>
          <a:lstStyle/>
          <a:p>
            <a:r>
              <a:rPr lang="en-IN" dirty="0"/>
              <a:t>It is an advancement over the decision trees.</a:t>
            </a:r>
          </a:p>
          <a:p>
            <a:r>
              <a:rPr lang="en-IN" dirty="0"/>
              <a:t>Random forest is an ensemble learning model. </a:t>
            </a:r>
            <a:r>
              <a:rPr lang="en-US" dirty="0"/>
              <a:t>Each decision tree is trained on a subset of the training set.</a:t>
            </a:r>
          </a:p>
          <a:p>
            <a:r>
              <a:rPr lang="en-IN" dirty="0"/>
              <a:t>Each sample in subset of dataset is chosen randomly – this process is called bagging</a:t>
            </a:r>
          </a:p>
          <a:p>
            <a:r>
              <a:rPr lang="en-IN" dirty="0"/>
              <a:t>Number of features are reduced using random subspace method</a:t>
            </a:r>
          </a:p>
          <a:p>
            <a:r>
              <a:rPr lang="en-IN" dirty="0"/>
              <a:t>For a classification problem, assign the new data points to the category that wins the majority votes.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86D0F-CF77-8955-FC73-195290D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0C113-867B-AD60-263E-FDECE483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12" y="519490"/>
            <a:ext cx="5187657" cy="4326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6E239-8ABA-D964-D2C5-0487B5577B46}"/>
              </a:ext>
            </a:extLst>
          </p:cNvPr>
          <p:cNvSpPr txBox="1"/>
          <p:nvPr/>
        </p:nvSpPr>
        <p:spPr>
          <a:xfrm>
            <a:off x="6443512" y="4845875"/>
            <a:ext cx="514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 : A Random forest trained to identify fruits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90676-AC48-11F5-15E9-9ECD953A130C}"/>
              </a:ext>
            </a:extLst>
          </p:cNvPr>
          <p:cNvSpPr txBox="1"/>
          <p:nvPr/>
        </p:nvSpPr>
        <p:spPr>
          <a:xfrm>
            <a:off x="6443512" y="5299788"/>
            <a:ext cx="505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(Adapted from: </a:t>
            </a:r>
            <a:r>
              <a:rPr lang="en-IN" i="1" dirty="0">
                <a:hlinkClick r:id="rId4"/>
              </a:rPr>
              <a:t>Machine Learning Random Forest Algorithm – </a:t>
            </a:r>
            <a:r>
              <a:rPr lang="en-IN" i="1" dirty="0" err="1">
                <a:hlinkClick r:id="rId4"/>
              </a:rPr>
              <a:t>Javatpoint</a:t>
            </a:r>
            <a:r>
              <a:rPr lang="en-IN" i="1" dirty="0"/>
              <a:t> website)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013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</Template>
  <TotalTime>794</TotalTime>
  <Words>1596</Words>
  <Application>Microsoft Office PowerPoint</Application>
  <PresentationFormat>Widescreen</PresentationFormat>
  <Paragraphs>188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Cambria Math</vt:lpstr>
      <vt:lpstr>Franklin Gothic Medium</vt:lpstr>
      <vt:lpstr>Rockwell</vt:lpstr>
      <vt:lpstr>Rockwell Condensed</vt:lpstr>
      <vt:lpstr>Wingdings</vt:lpstr>
      <vt:lpstr>Wood Type</vt:lpstr>
      <vt:lpstr>PowerPoint Presentation</vt:lpstr>
      <vt:lpstr>contents</vt:lpstr>
      <vt:lpstr>Decision trees</vt:lpstr>
      <vt:lpstr>Entropy &amp; Information Gain</vt:lpstr>
      <vt:lpstr>GINI impurity</vt:lpstr>
      <vt:lpstr>Decision trees: pros &amp; cons</vt:lpstr>
      <vt:lpstr>Implementation of decision trees</vt:lpstr>
      <vt:lpstr>Implementation of decision trees: Results</vt:lpstr>
      <vt:lpstr>Random forests</vt:lpstr>
      <vt:lpstr>Random forests: Pros &amp; cons</vt:lpstr>
      <vt:lpstr>Implementation of random forests</vt:lpstr>
      <vt:lpstr>Implementation of decision trees: Results</vt:lpstr>
      <vt:lpstr>KNN Algorithm</vt:lpstr>
      <vt:lpstr>Limitations of knn (failure cases)</vt:lpstr>
      <vt:lpstr>Overfitting and underfitting in knn</vt:lpstr>
      <vt:lpstr>Limitations of knn (failure cases)</vt:lpstr>
      <vt:lpstr>Discrete wavelet transform (dwt)</vt:lpstr>
      <vt:lpstr>Example of dwt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ML/DL-based biomedical signal analysis and processing for disease identification and related hardware implementation</dc:title>
  <dc:creator>Archana Kumari</dc:creator>
  <cp:lastModifiedBy>Shwashwat Das</cp:lastModifiedBy>
  <cp:revision>11</cp:revision>
  <dcterms:created xsi:type="dcterms:W3CDTF">2023-09-30T07:16:04Z</dcterms:created>
  <dcterms:modified xsi:type="dcterms:W3CDTF">2023-11-17T05:06:33Z</dcterms:modified>
</cp:coreProperties>
</file>