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6" r:id="rId4"/>
    <p:sldId id="275" r:id="rId5"/>
    <p:sldId id="264" r:id="rId6"/>
    <p:sldId id="277" r:id="rId7"/>
    <p:sldId id="260" r:id="rId8"/>
    <p:sldId id="268" r:id="rId9"/>
    <p:sldId id="267" r:id="rId10"/>
    <p:sldId id="278" r:id="rId11"/>
    <p:sldId id="270" r:id="rId12"/>
    <p:sldId id="27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KUMARI" initials="AK" lastIdx="1" clrIdx="0">
    <p:extLst>
      <p:ext uri="{19B8F6BF-5375-455C-9EA6-DF929625EA0E}">
        <p15:presenceInfo xmlns:p15="http://schemas.microsoft.com/office/powerpoint/2012/main" userId="9a223c562b74d8c0" providerId="Windows Live"/>
      </p:ext>
    </p:extLst>
  </p:cmAuthor>
  <p:cmAuthor id="2" name="Shwashwat Das" initials="SD" lastIdx="1" clrIdx="1">
    <p:extLst>
      <p:ext uri="{19B8F6BF-5375-455C-9EA6-DF929625EA0E}">
        <p15:presenceInfo xmlns:p15="http://schemas.microsoft.com/office/powerpoint/2012/main" userId="4560d2d585ecd8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08079-3C1B-4EAE-B8E9-4DEFDB185AD4}" v="12" dt="2023-12-07T11:56:20.07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ashwat Das" userId="4560d2d585ecd8aa" providerId="LiveId" clId="{CCFDD9F4-63F4-374F-B97E-915BD62C502A}"/>
    <pc:docChg chg="undo custSel addSld modSld">
      <pc:chgData name="Shwashwat Das" userId="4560d2d585ecd8aa" providerId="LiveId" clId="{CCFDD9F4-63F4-374F-B97E-915BD62C502A}" dt="2023-11-29T12:00:17.341" v="944" actId="14100"/>
      <pc:docMkLst>
        <pc:docMk/>
      </pc:docMkLst>
      <pc:sldChg chg="modSp">
        <pc:chgData name="Shwashwat Das" userId="4560d2d585ecd8aa" providerId="LiveId" clId="{CCFDD9F4-63F4-374F-B97E-915BD62C502A}" dt="2023-11-18T05:49:14.774" v="440" actId="20577"/>
        <pc:sldMkLst>
          <pc:docMk/>
          <pc:sldMk cId="3842617278" sldId="256"/>
        </pc:sldMkLst>
        <pc:spChg chg="mod">
          <ac:chgData name="Shwashwat Das" userId="4560d2d585ecd8aa" providerId="LiveId" clId="{CCFDD9F4-63F4-374F-B97E-915BD62C502A}" dt="2023-11-18T05:49:14.774" v="440" actId="20577"/>
          <ac:spMkLst>
            <pc:docMk/>
            <pc:sldMk cId="3842617278" sldId="256"/>
            <ac:spMk id="6" creationId="{C962389D-1245-827D-1479-FA9CAE01FAE5}"/>
          </ac:spMkLst>
        </pc:spChg>
      </pc:sldChg>
      <pc:sldChg chg="modSp">
        <pc:chgData name="Shwashwat Das" userId="4560d2d585ecd8aa" providerId="LiveId" clId="{CCFDD9F4-63F4-374F-B97E-915BD62C502A}" dt="2023-11-09T08:43:25.150" v="184" actId="20577"/>
        <pc:sldMkLst>
          <pc:docMk/>
          <pc:sldMk cId="1093983039" sldId="258"/>
        </pc:sldMkLst>
        <pc:spChg chg="mod">
          <ac:chgData name="Shwashwat Das" userId="4560d2d585ecd8aa" providerId="LiveId" clId="{CCFDD9F4-63F4-374F-B97E-915BD62C502A}" dt="2023-11-09T08:43:25.150" v="184" actId="20577"/>
          <ac:spMkLst>
            <pc:docMk/>
            <pc:sldMk cId="1093983039" sldId="258"/>
            <ac:spMk id="3" creationId="{50D74B44-17E3-8684-8C58-8E4F54F968FC}"/>
          </ac:spMkLst>
        </pc:spChg>
      </pc:sldChg>
      <pc:sldChg chg="addSp delSp modSp">
        <pc:chgData name="Shwashwat Das" userId="4560d2d585ecd8aa" providerId="LiveId" clId="{CCFDD9F4-63F4-374F-B97E-915BD62C502A}" dt="2023-11-09T12:25:14.731" v="439" actId="20577"/>
        <pc:sldMkLst>
          <pc:docMk/>
          <pc:sldMk cId="91354524" sldId="262"/>
        </pc:sldMkLst>
        <pc:spChg chg="mod">
          <ac:chgData name="Shwashwat Das" userId="4560d2d585ecd8aa" providerId="LiveId" clId="{CCFDD9F4-63F4-374F-B97E-915BD62C502A}" dt="2023-11-09T12:22:24.770" v="332" actId="1076"/>
          <ac:spMkLst>
            <pc:docMk/>
            <pc:sldMk cId="91354524" sldId="262"/>
            <ac:spMk id="2" creationId="{3FF5DF65-28DB-C3DB-D09B-3C2E9AB3B7B9}"/>
          </ac:spMkLst>
        </pc:spChg>
        <pc:spChg chg="mod">
          <ac:chgData name="Shwashwat Das" userId="4560d2d585ecd8aa" providerId="LiveId" clId="{CCFDD9F4-63F4-374F-B97E-915BD62C502A}" dt="2023-11-09T12:22:07.130" v="329" actId="14100"/>
          <ac:spMkLst>
            <pc:docMk/>
            <pc:sldMk cId="91354524" sldId="262"/>
            <ac:spMk id="3" creationId="{535A8353-7A9D-D8BA-80E9-71A1E65E5A2B}"/>
          </ac:spMkLst>
        </pc:spChg>
        <pc:spChg chg="add mod">
          <ac:chgData name="Shwashwat Das" userId="4560d2d585ecd8aa" providerId="LiveId" clId="{CCFDD9F4-63F4-374F-B97E-915BD62C502A}" dt="2023-11-09T12:14:06.746" v="309" actId="14100"/>
          <ac:spMkLst>
            <pc:docMk/>
            <pc:sldMk cId="91354524" sldId="262"/>
            <ac:spMk id="5" creationId="{64928F17-CB29-F0B2-8164-0A97B471B7C3}"/>
          </ac:spMkLst>
        </pc:spChg>
        <pc:spChg chg="add mod">
          <ac:chgData name="Shwashwat Das" userId="4560d2d585ecd8aa" providerId="LiveId" clId="{CCFDD9F4-63F4-374F-B97E-915BD62C502A}" dt="2023-11-09T12:25:14.731" v="439" actId="20577"/>
          <ac:spMkLst>
            <pc:docMk/>
            <pc:sldMk cId="91354524" sldId="262"/>
            <ac:spMk id="6" creationId="{5944E078-9E6A-DC7A-2532-2A82D12823F2}"/>
          </ac:spMkLst>
        </pc:spChg>
        <pc:spChg chg="add del">
          <ac:chgData name="Shwashwat Das" userId="4560d2d585ecd8aa" providerId="LiveId" clId="{CCFDD9F4-63F4-374F-B97E-915BD62C502A}" dt="2023-11-09T12:10:22.142" v="193" actId="21"/>
          <ac:spMkLst>
            <pc:docMk/>
            <pc:sldMk cId="91354524" sldId="262"/>
            <ac:spMk id="6" creationId="{B16DEF6A-5220-337E-4F6A-EB87A64D36E9}"/>
          </ac:spMkLst>
        </pc:spChg>
        <pc:spChg chg="add del">
          <ac:chgData name="Shwashwat Das" userId="4560d2d585ecd8aa" providerId="LiveId" clId="{CCFDD9F4-63F4-374F-B97E-915BD62C502A}" dt="2023-11-09T12:10:18.500" v="192" actId="21"/>
          <ac:spMkLst>
            <pc:docMk/>
            <pc:sldMk cId="91354524" sldId="262"/>
            <ac:spMk id="7" creationId="{B05D565D-6D23-70EF-6394-E65A9F88BADA}"/>
          </ac:spMkLst>
        </pc:spChg>
        <pc:spChg chg="add mod">
          <ac:chgData name="Shwashwat Das" userId="4560d2d585ecd8aa" providerId="LiveId" clId="{CCFDD9F4-63F4-374F-B97E-915BD62C502A}" dt="2023-11-09T12:16:02.838" v="323"/>
          <ac:spMkLst>
            <pc:docMk/>
            <pc:sldMk cId="91354524" sldId="262"/>
            <ac:spMk id="9" creationId="{E0287799-2DFE-D5EA-3654-E8B6BCA84763}"/>
          </ac:spMkLst>
        </pc:spChg>
        <pc:picChg chg="add mod">
          <ac:chgData name="Shwashwat Das" userId="4560d2d585ecd8aa" providerId="LiveId" clId="{CCFDD9F4-63F4-374F-B97E-915BD62C502A}" dt="2023-11-09T12:22:36.288" v="334" actId="1076"/>
          <ac:picMkLst>
            <pc:docMk/>
            <pc:sldMk cId="91354524" sldId="262"/>
            <ac:picMk id="4" creationId="{C8EC16BB-1D6D-5230-0D49-D93EF27E9CB1}"/>
          </ac:picMkLst>
        </pc:picChg>
      </pc:sldChg>
      <pc:sldChg chg="modSp">
        <pc:chgData name="Shwashwat Das" userId="4560d2d585ecd8aa" providerId="LiveId" clId="{CCFDD9F4-63F4-374F-B97E-915BD62C502A}" dt="2023-11-09T09:10:28.563" v="185" actId="1076"/>
        <pc:sldMkLst>
          <pc:docMk/>
          <pc:sldMk cId="2409142070" sldId="263"/>
        </pc:sldMkLst>
        <pc:spChg chg="mod">
          <ac:chgData name="Shwashwat Das" userId="4560d2d585ecd8aa" providerId="LiveId" clId="{CCFDD9F4-63F4-374F-B97E-915BD62C502A}" dt="2023-11-09T09:10:28.563" v="185" actId="1076"/>
          <ac:spMkLst>
            <pc:docMk/>
            <pc:sldMk cId="2409142070" sldId="263"/>
            <ac:spMk id="9" creationId="{BF7D4F29-FB0B-1D52-4024-08E1D5370BFB}"/>
          </ac:spMkLst>
        </pc:spChg>
      </pc:sldChg>
      <pc:sldChg chg="modSp">
        <pc:chgData name="Shwashwat Das" userId="4560d2d585ecd8aa" providerId="LiveId" clId="{CCFDD9F4-63F4-374F-B97E-915BD62C502A}" dt="2023-11-29T12:00:17.341" v="944" actId="14100"/>
        <pc:sldMkLst>
          <pc:docMk/>
          <pc:sldMk cId="2394975535" sldId="264"/>
        </pc:sldMkLst>
        <pc:graphicFrameChg chg="modGraphic">
          <ac:chgData name="Shwashwat Das" userId="4560d2d585ecd8aa" providerId="LiveId" clId="{CCFDD9F4-63F4-374F-B97E-915BD62C502A}" dt="2023-11-29T12:00:17.341" v="944" actId="14100"/>
          <ac:graphicFrameMkLst>
            <pc:docMk/>
            <pc:sldMk cId="2394975535" sldId="264"/>
            <ac:graphicFrameMk id="4" creationId="{D922B257-7F51-2A7D-60C9-E4F4C1D2F2B6}"/>
          </ac:graphicFrameMkLst>
        </pc:graphicFrameChg>
      </pc:sldChg>
      <pc:sldChg chg="modSp">
        <pc:chgData name="Shwashwat Das" userId="4560d2d585ecd8aa" providerId="LiveId" clId="{CCFDD9F4-63F4-374F-B97E-915BD62C502A}" dt="2023-11-18T05:56:30.148" v="669" actId="1076"/>
        <pc:sldMkLst>
          <pc:docMk/>
          <pc:sldMk cId="2421748841" sldId="266"/>
        </pc:sldMkLst>
        <pc:spChg chg="mod">
          <ac:chgData name="Shwashwat Das" userId="4560d2d585ecd8aa" providerId="LiveId" clId="{CCFDD9F4-63F4-374F-B97E-915BD62C502A}" dt="2023-11-18T05:56:30.148" v="669" actId="1076"/>
          <ac:spMkLst>
            <pc:docMk/>
            <pc:sldMk cId="2421748841" sldId="266"/>
            <ac:spMk id="8" creationId="{82AFA34D-5F38-017E-BEC7-AC8C29DDD34B}"/>
          </ac:spMkLst>
        </pc:spChg>
      </pc:sldChg>
      <pc:sldChg chg="modSp">
        <pc:chgData name="Shwashwat Das" userId="4560d2d585ecd8aa" providerId="LiveId" clId="{CCFDD9F4-63F4-374F-B97E-915BD62C502A}" dt="2023-11-18T05:54:27.667" v="664" actId="22"/>
        <pc:sldMkLst>
          <pc:docMk/>
          <pc:sldMk cId="2240403311" sldId="268"/>
        </pc:sldMkLst>
        <pc:spChg chg="mod">
          <ac:chgData name="Shwashwat Das" userId="4560d2d585ecd8aa" providerId="LiveId" clId="{CCFDD9F4-63F4-374F-B97E-915BD62C502A}" dt="2023-11-18T05:54:27.667" v="664" actId="22"/>
          <ac:spMkLst>
            <pc:docMk/>
            <pc:sldMk cId="2240403311" sldId="268"/>
            <ac:spMk id="6" creationId="{39932F82-6CE8-8074-6ECB-3CDF059055A2}"/>
          </ac:spMkLst>
        </pc:spChg>
      </pc:sldChg>
      <pc:sldChg chg="delSp">
        <pc:chgData name="Shwashwat Das" userId="4560d2d585ecd8aa" providerId="LiveId" clId="{CCFDD9F4-63F4-374F-B97E-915BD62C502A}" dt="2023-11-18T05:59:07.436" v="673" actId="21"/>
        <pc:sldMkLst>
          <pc:docMk/>
          <pc:sldMk cId="4140274696" sldId="269"/>
        </pc:sldMkLst>
        <pc:picChg chg="del">
          <ac:chgData name="Shwashwat Das" userId="4560d2d585ecd8aa" providerId="LiveId" clId="{CCFDD9F4-63F4-374F-B97E-915BD62C502A}" dt="2023-11-18T05:59:07.436" v="673" actId="21"/>
          <ac:picMkLst>
            <pc:docMk/>
            <pc:sldMk cId="4140274696" sldId="269"/>
            <ac:picMk id="5" creationId="{2327E137-AE86-BAE0-268E-CD59A240A711}"/>
          </ac:picMkLst>
        </pc:picChg>
      </pc:sldChg>
      <pc:sldChg chg="modSp">
        <pc:chgData name="Shwashwat Das" userId="4560d2d585ecd8aa" providerId="LiveId" clId="{CCFDD9F4-63F4-374F-B97E-915BD62C502A}" dt="2023-11-19T07:32:35.298" v="932" actId="6549"/>
        <pc:sldMkLst>
          <pc:docMk/>
          <pc:sldMk cId="2401980644" sldId="270"/>
        </pc:sldMkLst>
        <pc:spChg chg="mod">
          <ac:chgData name="Shwashwat Das" userId="4560d2d585ecd8aa" providerId="LiveId" clId="{CCFDD9F4-63F4-374F-B97E-915BD62C502A}" dt="2023-11-19T07:32:35.298" v="932" actId="6549"/>
          <ac:spMkLst>
            <pc:docMk/>
            <pc:sldMk cId="2401980644" sldId="270"/>
            <ac:spMk id="6" creationId="{11AF16F0-F645-0395-5829-DECB42E38FE8}"/>
          </ac:spMkLst>
        </pc:spChg>
        <pc:picChg chg="mod">
          <ac:chgData name="Shwashwat Das" userId="4560d2d585ecd8aa" providerId="LiveId" clId="{CCFDD9F4-63F4-374F-B97E-915BD62C502A}" dt="2023-11-19T07:32:18.051" v="930" actId="1440"/>
          <ac:picMkLst>
            <pc:docMk/>
            <pc:sldMk cId="2401980644" sldId="270"/>
            <ac:picMk id="24" creationId="{63F03E1F-39EF-7896-9543-D07C840F73D5}"/>
          </ac:picMkLst>
        </pc:picChg>
      </pc:sldChg>
      <pc:sldChg chg="modSp">
        <pc:chgData name="Shwashwat Das" userId="4560d2d585ecd8aa" providerId="LiveId" clId="{CCFDD9F4-63F4-374F-B97E-915BD62C502A}" dt="2023-11-18T05:56:02.479" v="668" actId="115"/>
        <pc:sldMkLst>
          <pc:docMk/>
          <pc:sldMk cId="3495858089" sldId="273"/>
        </pc:sldMkLst>
        <pc:spChg chg="mod">
          <ac:chgData name="Shwashwat Das" userId="4560d2d585ecd8aa" providerId="LiveId" clId="{CCFDD9F4-63F4-374F-B97E-915BD62C502A}" dt="2023-11-18T05:55:12.620" v="666"/>
          <ac:spMkLst>
            <pc:docMk/>
            <pc:sldMk cId="3495858089" sldId="273"/>
            <ac:spMk id="18" creationId="{23AB1883-2179-98BD-57AA-67F754CF5DC8}"/>
          </ac:spMkLst>
        </pc:spChg>
        <pc:spChg chg="mod">
          <ac:chgData name="Shwashwat Das" userId="4560d2d585ecd8aa" providerId="LiveId" clId="{CCFDD9F4-63F4-374F-B97E-915BD62C502A}" dt="2023-11-18T05:56:02.479" v="668" actId="115"/>
          <ac:spMkLst>
            <pc:docMk/>
            <pc:sldMk cId="3495858089" sldId="273"/>
            <ac:spMk id="19" creationId="{1D2F7349-1676-4E42-1F4B-FA54C44499F3}"/>
          </ac:spMkLst>
        </pc:spChg>
      </pc:sldChg>
      <pc:sldChg chg="addSp delSp modSp new">
        <pc:chgData name="Shwashwat Das" userId="4560d2d585ecd8aa" providerId="LiveId" clId="{CCFDD9F4-63F4-374F-B97E-915BD62C502A}" dt="2023-11-18T06:05:34.758" v="928" actId="20577"/>
        <pc:sldMkLst>
          <pc:docMk/>
          <pc:sldMk cId="3472250758" sldId="274"/>
        </pc:sldMkLst>
        <pc:spChg chg="del">
          <ac:chgData name="Shwashwat Das" userId="4560d2d585ecd8aa" providerId="LiveId" clId="{CCFDD9F4-63F4-374F-B97E-915BD62C502A}" dt="2023-11-18T05:59:00.975" v="671" actId="21"/>
          <ac:spMkLst>
            <pc:docMk/>
            <pc:sldMk cId="3472250758" sldId="274"/>
            <ac:spMk id="2" creationId="{8058BDCD-DE4B-CE7C-2934-CEB606816C42}"/>
          </ac:spMkLst>
        </pc:spChg>
        <pc:spChg chg="del">
          <ac:chgData name="Shwashwat Das" userId="4560d2d585ecd8aa" providerId="LiveId" clId="{CCFDD9F4-63F4-374F-B97E-915BD62C502A}" dt="2023-11-18T05:59:03.341" v="672" actId="21"/>
          <ac:spMkLst>
            <pc:docMk/>
            <pc:sldMk cId="3472250758" sldId="274"/>
            <ac:spMk id="3" creationId="{41E0DEFB-9ECD-E5D7-E717-B67020319C11}"/>
          </ac:spMkLst>
        </pc:spChg>
        <pc:spChg chg="add mod">
          <ac:chgData name="Shwashwat Das" userId="4560d2d585ecd8aa" providerId="LiveId" clId="{CCFDD9F4-63F4-374F-B97E-915BD62C502A}" dt="2023-11-18T06:00:23.457" v="704" actId="255"/>
          <ac:spMkLst>
            <pc:docMk/>
            <pc:sldMk cId="3472250758" sldId="274"/>
            <ac:spMk id="6" creationId="{FBD45AA8-2610-5CF2-9094-CF9D1E68AAAA}"/>
          </ac:spMkLst>
        </pc:spChg>
        <pc:spChg chg="add mod">
          <ac:chgData name="Shwashwat Das" userId="4560d2d585ecd8aa" providerId="LiveId" clId="{CCFDD9F4-63F4-374F-B97E-915BD62C502A}" dt="2023-11-18T06:05:34.758" v="928" actId="20577"/>
          <ac:spMkLst>
            <pc:docMk/>
            <pc:sldMk cId="3472250758" sldId="274"/>
            <ac:spMk id="7" creationId="{229E8369-44CE-4F37-AE1F-255D940F6511}"/>
          </ac:spMkLst>
        </pc:spChg>
        <pc:picChg chg="add mod">
          <ac:chgData name="Shwashwat Das" userId="4560d2d585ecd8aa" providerId="LiveId" clId="{CCFDD9F4-63F4-374F-B97E-915BD62C502A}" dt="2023-11-18T06:02:28.933" v="717" actId="1076"/>
          <ac:picMkLst>
            <pc:docMk/>
            <pc:sldMk cId="3472250758" sldId="274"/>
            <ac:picMk id="5" creationId="{3B761D23-6080-A59E-5CB8-8E6315C9486C}"/>
          </ac:picMkLst>
        </pc:picChg>
      </pc:sldChg>
      <pc:sldChg chg="modSp">
        <pc:chgData name="Shwashwat Das" userId="4560d2d585ecd8aa" providerId="LiveId" clId="{CCFDD9F4-63F4-374F-B97E-915BD62C502A}" dt="2023-11-29T11:58:45.021" v="940" actId="14100"/>
        <pc:sldMkLst>
          <pc:docMk/>
          <pc:sldMk cId="2297493847" sldId="275"/>
        </pc:sldMkLst>
        <pc:graphicFrameChg chg="mod modGraphic">
          <ac:chgData name="Shwashwat Das" userId="4560d2d585ecd8aa" providerId="LiveId" clId="{CCFDD9F4-63F4-374F-B97E-915BD62C502A}" dt="2023-11-29T11:58:45.021" v="940" actId="14100"/>
          <ac:graphicFrameMkLst>
            <pc:docMk/>
            <pc:sldMk cId="2297493847" sldId="275"/>
            <ac:graphicFrameMk id="4" creationId="{D922B257-7F51-2A7D-60C9-E4F4C1D2F2B6}"/>
          </ac:graphicFrameMkLst>
        </pc:graphicFrameChg>
      </pc:sldChg>
    </pc:docChg>
  </pc:docChgLst>
  <pc:docChgLst>
    <pc:chgData name="Shwashwat Das" userId="4560d2d585ecd8aa" providerId="Windows Live" clId="Web-{81A5B570-BA96-4C8C-BE7E-FEBD4ACAAA5F}"/>
    <pc:docChg chg="modSld">
      <pc:chgData name="Shwashwat Das" userId="4560d2d585ecd8aa" providerId="Windows Live" clId="Web-{81A5B570-BA96-4C8C-BE7E-FEBD4ACAAA5F}" dt="2023-11-09T07:28:28.745" v="476" actId="20577"/>
      <pc:docMkLst>
        <pc:docMk/>
      </pc:docMkLst>
      <pc:sldChg chg="modSp">
        <pc:chgData name="Shwashwat Das" userId="4560d2d585ecd8aa" providerId="Windows Live" clId="Web-{81A5B570-BA96-4C8C-BE7E-FEBD4ACAAA5F}" dt="2023-11-09T06:27:19.276" v="43" actId="20577"/>
        <pc:sldMkLst>
          <pc:docMk/>
          <pc:sldMk cId="3842617278" sldId="256"/>
        </pc:sldMkLst>
        <pc:spChg chg="mod">
          <ac:chgData name="Shwashwat Das" userId="4560d2d585ecd8aa" providerId="Windows Live" clId="Web-{81A5B570-BA96-4C8C-BE7E-FEBD4ACAAA5F}" dt="2023-11-09T06:17:44.161" v="12" actId="1076"/>
          <ac:spMkLst>
            <pc:docMk/>
            <pc:sldMk cId="3842617278" sldId="256"/>
            <ac:spMk id="2" creationId="{B9B021D2-2BEE-EA84-F941-191C73381D50}"/>
          </ac:spMkLst>
        </pc:spChg>
        <pc:spChg chg="mod">
          <ac:chgData name="Shwashwat Das" userId="4560d2d585ecd8aa" providerId="Windows Live" clId="Web-{81A5B570-BA96-4C8C-BE7E-FEBD4ACAAA5F}" dt="2023-11-09T06:17:09.191" v="8" actId="1076"/>
          <ac:spMkLst>
            <pc:docMk/>
            <pc:sldMk cId="3842617278" sldId="256"/>
            <ac:spMk id="3" creationId="{6A25D01C-8D12-4F6A-F9E9-64A6EBAB7E50}"/>
          </ac:spMkLst>
        </pc:spChg>
        <pc:spChg chg="mod">
          <ac:chgData name="Shwashwat Das" userId="4560d2d585ecd8aa" providerId="Windows Live" clId="Web-{81A5B570-BA96-4C8C-BE7E-FEBD4ACAAA5F}" dt="2023-11-09T06:21:02.246" v="17" actId="20577"/>
          <ac:spMkLst>
            <pc:docMk/>
            <pc:sldMk cId="3842617278" sldId="256"/>
            <ac:spMk id="6" creationId="{C962389D-1245-827D-1479-FA9CAE01FAE5}"/>
          </ac:spMkLst>
        </pc:spChg>
        <pc:spChg chg="mod">
          <ac:chgData name="Shwashwat Das" userId="4560d2d585ecd8aa" providerId="Windows Live" clId="Web-{81A5B570-BA96-4C8C-BE7E-FEBD4ACAAA5F}" dt="2023-11-09T06:21:49.092" v="29" actId="1076"/>
          <ac:spMkLst>
            <pc:docMk/>
            <pc:sldMk cId="3842617278" sldId="256"/>
            <ac:spMk id="7" creationId="{237F6094-657F-6F36-279B-0FACF22A8343}"/>
          </ac:spMkLst>
        </pc:spChg>
        <pc:spChg chg="mod">
          <ac:chgData name="Shwashwat Das" userId="4560d2d585ecd8aa" providerId="Windows Live" clId="Web-{81A5B570-BA96-4C8C-BE7E-FEBD4ACAAA5F}" dt="2023-11-09T06:27:19.276" v="43" actId="20577"/>
          <ac:spMkLst>
            <pc:docMk/>
            <pc:sldMk cId="3842617278" sldId="256"/>
            <ac:spMk id="8" creationId="{B84F8111-FA3D-449B-07B7-2A86D8EDF2E7}"/>
          </ac:spMkLst>
        </pc:spChg>
        <pc:spChg chg="mod">
          <ac:chgData name="Shwashwat Das" userId="4560d2d585ecd8aa" providerId="Windows Live" clId="Web-{81A5B570-BA96-4C8C-BE7E-FEBD4ACAAA5F}" dt="2023-11-09T06:25:36.647" v="33" actId="20577"/>
          <ac:spMkLst>
            <pc:docMk/>
            <pc:sldMk cId="3842617278" sldId="256"/>
            <ac:spMk id="9" creationId="{CCDF48B1-FB00-B209-C5CD-42E14ABA669D}"/>
          </ac:spMkLst>
        </pc:spChg>
      </pc:sldChg>
      <pc:sldChg chg="modSp">
        <pc:chgData name="Shwashwat Das" userId="4560d2d585ecd8aa" providerId="Windows Live" clId="Web-{81A5B570-BA96-4C8C-BE7E-FEBD4ACAAA5F}" dt="2023-11-09T07:28:28.745" v="476" actId="20577"/>
        <pc:sldMkLst>
          <pc:docMk/>
          <pc:sldMk cId="1093983039" sldId="258"/>
        </pc:sldMkLst>
        <pc:spChg chg="mod">
          <ac:chgData name="Shwashwat Das" userId="4560d2d585ecd8aa" providerId="Windows Live" clId="Web-{81A5B570-BA96-4C8C-BE7E-FEBD4ACAAA5F}" dt="2023-11-09T07:28:28.745" v="476" actId="20577"/>
          <ac:spMkLst>
            <pc:docMk/>
            <pc:sldMk cId="1093983039" sldId="258"/>
            <ac:spMk id="3" creationId="{50D74B44-17E3-8684-8C58-8E4F54F968FC}"/>
          </ac:spMkLst>
        </pc:spChg>
      </pc:sldChg>
      <pc:sldChg chg="modSp">
        <pc:chgData name="Shwashwat Das" userId="4560d2d585ecd8aa" providerId="Windows Live" clId="Web-{81A5B570-BA96-4C8C-BE7E-FEBD4ACAAA5F}" dt="2023-11-09T07:06:28.794" v="283"/>
        <pc:sldMkLst>
          <pc:docMk/>
          <pc:sldMk cId="3132077877" sldId="259"/>
        </pc:sldMkLst>
        <pc:graphicFrameChg chg="mod modGraphic">
          <ac:chgData name="Shwashwat Das" userId="4560d2d585ecd8aa" providerId="Windows Live" clId="Web-{81A5B570-BA96-4C8C-BE7E-FEBD4ACAAA5F}" dt="2023-11-09T07:06:28.794" v="283"/>
          <ac:graphicFrameMkLst>
            <pc:docMk/>
            <pc:sldMk cId="3132077877" sldId="259"/>
            <ac:graphicFrameMk id="4" creationId="{D922B257-7F51-2A7D-60C9-E4F4C1D2F2B6}"/>
          </ac:graphicFrameMkLst>
        </pc:graphicFrameChg>
      </pc:sldChg>
    </pc:docChg>
  </pc:docChgLst>
  <pc:docChgLst>
    <pc:chgData name="Shwashwat Das" userId="4560d2d585ecd8aa" providerId="LiveId" clId="{76FB399E-16FB-480D-B4A9-27BE478934EB}"/>
    <pc:docChg chg="undo redo custSel addSld delSld modSld sldOrd">
      <pc:chgData name="Shwashwat Das" userId="4560d2d585ecd8aa" providerId="LiveId" clId="{76FB399E-16FB-480D-B4A9-27BE478934EB}" dt="2023-12-07T18:11:35.393" v="7501" actId="20577"/>
      <pc:docMkLst>
        <pc:docMk/>
      </pc:docMkLst>
      <pc:sldChg chg="modSp add del mod">
        <pc:chgData name="Shwashwat Das" userId="4560d2d585ecd8aa" providerId="LiveId" clId="{76FB399E-16FB-480D-B4A9-27BE478934EB}" dt="2023-12-07T07:29:56.324" v="7144"/>
        <pc:sldMkLst>
          <pc:docMk/>
          <pc:sldMk cId="3842617278" sldId="256"/>
        </pc:sldMkLst>
        <pc:spChg chg="mod">
          <ac:chgData name="Shwashwat Das" userId="4560d2d585ecd8aa" providerId="LiveId" clId="{76FB399E-16FB-480D-B4A9-27BE478934EB}" dt="2023-11-18T17:21:44.590" v="4992" actId="1076"/>
          <ac:spMkLst>
            <pc:docMk/>
            <pc:sldMk cId="3842617278" sldId="256"/>
            <ac:spMk id="2" creationId="{B9B021D2-2BEE-EA84-F941-191C73381D50}"/>
          </ac:spMkLst>
        </pc:spChg>
      </pc:sldChg>
      <pc:sldChg chg="modSp add del mod">
        <pc:chgData name="Shwashwat Das" userId="4560d2d585ecd8aa" providerId="LiveId" clId="{76FB399E-16FB-480D-B4A9-27BE478934EB}" dt="2023-12-07T07:29:56.324" v="7144"/>
        <pc:sldMkLst>
          <pc:docMk/>
          <pc:sldMk cId="1757576270" sldId="257"/>
        </pc:sldMkLst>
        <pc:spChg chg="mod">
          <ac:chgData name="Shwashwat Das" userId="4560d2d585ecd8aa" providerId="LiveId" clId="{76FB399E-16FB-480D-B4A9-27BE478934EB}" dt="2023-11-18T18:21:28.323" v="6675" actId="207"/>
          <ac:spMkLst>
            <pc:docMk/>
            <pc:sldMk cId="1757576270" sldId="257"/>
            <ac:spMk id="2" creationId="{E65AE8CD-FE0E-FFF5-3468-0ED839513D79}"/>
          </ac:spMkLst>
        </pc:spChg>
      </pc:sldChg>
      <pc:sldChg chg="addSp delSp modSp del mod">
        <pc:chgData name="Shwashwat Das" userId="4560d2d585ecd8aa" providerId="LiveId" clId="{76FB399E-16FB-480D-B4A9-27BE478934EB}" dt="2023-11-18T03:59:37.083" v="2283" actId="47"/>
        <pc:sldMkLst>
          <pc:docMk/>
          <pc:sldMk cId="1093983039" sldId="258"/>
        </pc:sldMkLst>
        <pc:spChg chg="mod">
          <ac:chgData name="Shwashwat Das" userId="4560d2d585ecd8aa" providerId="LiveId" clId="{76FB399E-16FB-480D-B4A9-27BE478934EB}" dt="2023-11-18T03:43:26.102" v="1537" actId="20577"/>
          <ac:spMkLst>
            <pc:docMk/>
            <pc:sldMk cId="1093983039" sldId="258"/>
            <ac:spMk id="2" creationId="{A3567C29-DAE9-532E-326D-47928DB16EDB}"/>
          </ac:spMkLst>
        </pc:spChg>
        <pc:spChg chg="mod">
          <ac:chgData name="Shwashwat Das" userId="4560d2d585ecd8aa" providerId="LiveId" clId="{76FB399E-16FB-480D-B4A9-27BE478934EB}" dt="2023-11-18T03:29:44.482" v="1437" actId="27636"/>
          <ac:spMkLst>
            <pc:docMk/>
            <pc:sldMk cId="1093983039" sldId="258"/>
            <ac:spMk id="3" creationId="{50D74B44-17E3-8684-8C58-8E4F54F968FC}"/>
          </ac:spMkLst>
        </pc:spChg>
        <pc:spChg chg="add mod">
          <ac:chgData name="Shwashwat Das" userId="4560d2d585ecd8aa" providerId="LiveId" clId="{76FB399E-16FB-480D-B4A9-27BE478934EB}" dt="2023-11-18T03:30:05.185" v="1439" actId="1076"/>
          <ac:spMkLst>
            <pc:docMk/>
            <pc:sldMk cId="1093983039" sldId="258"/>
            <ac:spMk id="4" creationId="{472AAB05-88F5-E442-CE99-ECF178FEECF5}"/>
          </ac:spMkLst>
        </pc:spChg>
        <pc:spChg chg="mod">
          <ac:chgData name="Shwashwat Das" userId="4560d2d585ecd8aa" providerId="LiveId" clId="{76FB399E-16FB-480D-B4A9-27BE478934EB}" dt="2023-11-18T03:41:11.926" v="1461" actId="1076"/>
          <ac:spMkLst>
            <pc:docMk/>
            <pc:sldMk cId="1093983039" sldId="258"/>
            <ac:spMk id="8" creationId="{72043C91-57F9-062A-C53E-3C6C917372B6}"/>
          </ac:spMkLst>
        </pc:spChg>
        <pc:spChg chg="mod">
          <ac:chgData name="Shwashwat Das" userId="4560d2d585ecd8aa" providerId="LiveId" clId="{76FB399E-16FB-480D-B4A9-27BE478934EB}" dt="2023-11-17T17:26:38.733" v="767" actId="14100"/>
          <ac:spMkLst>
            <pc:docMk/>
            <pc:sldMk cId="1093983039" sldId="258"/>
            <ac:spMk id="9" creationId="{C93570BA-E945-82FD-A2EF-31929110A377}"/>
          </ac:spMkLst>
        </pc:spChg>
        <pc:spChg chg="mod">
          <ac:chgData name="Shwashwat Das" userId="4560d2d585ecd8aa" providerId="LiveId" clId="{76FB399E-16FB-480D-B4A9-27BE478934EB}" dt="2023-11-17T09:20:54.900" v="193" actId="1076"/>
          <ac:spMkLst>
            <pc:docMk/>
            <pc:sldMk cId="1093983039" sldId="258"/>
            <ac:spMk id="10" creationId="{39704A3B-2A9F-CDFF-D5DC-59168ED84BA1}"/>
          </ac:spMkLst>
        </pc:spChg>
        <pc:spChg chg="mod">
          <ac:chgData name="Shwashwat Das" userId="4560d2d585ecd8aa" providerId="LiveId" clId="{76FB399E-16FB-480D-B4A9-27BE478934EB}" dt="2023-11-17T09:20:51.535" v="192" actId="1076"/>
          <ac:spMkLst>
            <pc:docMk/>
            <pc:sldMk cId="1093983039" sldId="258"/>
            <ac:spMk id="11" creationId="{2887A40A-5B3C-34BE-C376-DD0119043C9A}"/>
          </ac:spMkLst>
        </pc:spChg>
        <pc:spChg chg="del mod">
          <ac:chgData name="Shwashwat Das" userId="4560d2d585ecd8aa" providerId="LiveId" clId="{76FB399E-16FB-480D-B4A9-27BE478934EB}" dt="2023-11-18T03:57:25.927" v="2115" actId="21"/>
          <ac:spMkLst>
            <pc:docMk/>
            <pc:sldMk cId="1093983039" sldId="258"/>
            <ac:spMk id="13" creationId="{6B1200C5-8885-54EE-EDB2-C3639562367C}"/>
          </ac:spMkLst>
        </pc:spChg>
        <pc:picChg chg="del">
          <ac:chgData name="Shwashwat Das" userId="4560d2d585ecd8aa" providerId="LiveId" clId="{76FB399E-16FB-480D-B4A9-27BE478934EB}" dt="2023-11-18T03:28:49.603" v="1427" actId="478"/>
          <ac:picMkLst>
            <pc:docMk/>
            <pc:sldMk cId="1093983039" sldId="258"/>
            <ac:picMk id="12" creationId="{B103BA7C-6460-ADEF-0D3F-11297F07FD27}"/>
          </ac:picMkLst>
        </pc:picChg>
        <pc:picChg chg="del">
          <ac:chgData name="Shwashwat Das" userId="4560d2d585ecd8aa" providerId="LiveId" clId="{76FB399E-16FB-480D-B4A9-27BE478934EB}" dt="2023-11-18T03:57:25.927" v="2115" actId="21"/>
          <ac:picMkLst>
            <pc:docMk/>
            <pc:sldMk cId="1093983039" sldId="258"/>
            <ac:picMk id="2050" creationId="{C0D254E3-6938-2ADA-8F79-82F9B15465CD}"/>
          </ac:picMkLst>
        </pc:picChg>
      </pc:sldChg>
      <pc:sldChg chg="modSp mod modNotesTx">
        <pc:chgData name="Shwashwat Das" userId="4560d2d585ecd8aa" providerId="LiveId" clId="{76FB399E-16FB-480D-B4A9-27BE478934EB}" dt="2023-11-18T03:19:04.365" v="1320" actId="20577"/>
        <pc:sldMkLst>
          <pc:docMk/>
          <pc:sldMk cId="3132077877" sldId="259"/>
        </pc:sldMkLst>
        <pc:spChg chg="mod">
          <ac:chgData name="Shwashwat Das" userId="4560d2d585ecd8aa" providerId="LiveId" clId="{76FB399E-16FB-480D-B4A9-27BE478934EB}" dt="2023-11-18T03:09:38.045" v="1205" actId="14100"/>
          <ac:spMkLst>
            <pc:docMk/>
            <pc:sldMk cId="3132077877" sldId="259"/>
            <ac:spMk id="2" creationId="{CCFE8E3C-5DAA-64A8-9E23-A7FF587F6448}"/>
          </ac:spMkLst>
        </pc:spChg>
        <pc:spChg chg="mod">
          <ac:chgData name="Shwashwat Das" userId="4560d2d585ecd8aa" providerId="LiveId" clId="{76FB399E-16FB-480D-B4A9-27BE478934EB}" dt="2023-11-18T03:09:44.099" v="1206" actId="1076"/>
          <ac:spMkLst>
            <pc:docMk/>
            <pc:sldMk cId="3132077877" sldId="259"/>
            <ac:spMk id="6" creationId="{9E385FFF-3F22-D484-E29D-2AE394AFBCAC}"/>
          </ac:spMkLst>
        </pc:spChg>
        <pc:graphicFrameChg chg="mod modGraphic">
          <ac:chgData name="Shwashwat Das" userId="4560d2d585ecd8aa" providerId="LiveId" clId="{76FB399E-16FB-480D-B4A9-27BE478934EB}" dt="2023-11-18T03:19:04.365" v="1320" actId="20577"/>
          <ac:graphicFrameMkLst>
            <pc:docMk/>
            <pc:sldMk cId="3132077877" sldId="259"/>
            <ac:graphicFrameMk id="4" creationId="{D922B257-7F51-2A7D-60C9-E4F4C1D2F2B6}"/>
          </ac:graphicFrameMkLst>
        </pc:graphicFrameChg>
      </pc:sldChg>
      <pc:sldChg chg="addSp delSp modSp add del mod addCm delCm modCm">
        <pc:chgData name="Shwashwat Das" userId="4560d2d585ecd8aa" providerId="LiveId" clId="{76FB399E-16FB-480D-B4A9-27BE478934EB}" dt="2023-12-07T15:38:26.439" v="7384" actId="14861"/>
        <pc:sldMkLst>
          <pc:docMk/>
          <pc:sldMk cId="546402123" sldId="260"/>
        </pc:sldMkLst>
        <pc:spChg chg="mod">
          <ac:chgData name="Shwashwat Das" userId="4560d2d585ecd8aa" providerId="LiveId" clId="{76FB399E-16FB-480D-B4A9-27BE478934EB}" dt="2023-11-18T18:20:49.661" v="6666" actId="207"/>
          <ac:spMkLst>
            <pc:docMk/>
            <pc:sldMk cId="546402123" sldId="260"/>
            <ac:spMk id="2" creationId="{5F4CBCF6-EEDB-18CC-F57E-E0D26F89F0AA}"/>
          </ac:spMkLst>
        </pc:spChg>
        <pc:spChg chg="mod">
          <ac:chgData name="Shwashwat Das" userId="4560d2d585ecd8aa" providerId="LiveId" clId="{76FB399E-16FB-480D-B4A9-27BE478934EB}" dt="2023-12-07T15:38:19.830" v="7362" actId="14861"/>
          <ac:spMkLst>
            <pc:docMk/>
            <pc:sldMk cId="546402123" sldId="260"/>
            <ac:spMk id="4" creationId="{66F60AF6-C16E-D5E8-45B8-7F149C27DA59}"/>
          </ac:spMkLst>
        </pc:spChg>
        <pc:spChg chg="mod">
          <ac:chgData name="Shwashwat Das" userId="4560d2d585ecd8aa" providerId="LiveId" clId="{76FB399E-16FB-480D-B4A9-27BE478934EB}" dt="2023-12-07T15:22:08.444" v="7316" actId="14100"/>
          <ac:spMkLst>
            <pc:docMk/>
            <pc:sldMk cId="546402123" sldId="260"/>
            <ac:spMk id="13" creationId="{5F34F247-4A7D-F60C-264A-BB1BC4E803BA}"/>
          </ac:spMkLst>
        </pc:spChg>
        <pc:picChg chg="del mod ord modCrop">
          <ac:chgData name="Shwashwat Das" userId="4560d2d585ecd8aa" providerId="LiveId" clId="{76FB399E-16FB-480D-B4A9-27BE478934EB}" dt="2023-12-07T14:03:32.794" v="7247" actId="478"/>
          <ac:picMkLst>
            <pc:docMk/>
            <pc:sldMk cId="546402123" sldId="260"/>
            <ac:picMk id="3" creationId="{FBE3D00A-74C8-2990-3487-16494BE120CA}"/>
          </ac:picMkLst>
        </pc:picChg>
        <pc:picChg chg="add del mod modCrop">
          <ac:chgData name="Shwashwat Das" userId="4560d2d585ecd8aa" providerId="LiveId" clId="{76FB399E-16FB-480D-B4A9-27BE478934EB}" dt="2023-12-07T14:10:30.977" v="7271" actId="478"/>
          <ac:picMkLst>
            <pc:docMk/>
            <pc:sldMk cId="546402123" sldId="260"/>
            <ac:picMk id="9" creationId="{2960912D-F71E-1A41-D500-E40F87BAB65B}"/>
          </ac:picMkLst>
        </pc:picChg>
        <pc:picChg chg="mod">
          <ac:chgData name="Shwashwat Das" userId="4560d2d585ecd8aa" providerId="LiveId" clId="{76FB399E-16FB-480D-B4A9-27BE478934EB}" dt="2023-12-07T15:38:26.439" v="7384" actId="14861"/>
          <ac:picMkLst>
            <pc:docMk/>
            <pc:sldMk cId="546402123" sldId="260"/>
            <ac:picMk id="9" creationId="{43F4DF4B-3579-58F1-F70E-918A5C75FE6C}"/>
          </ac:picMkLst>
        </pc:picChg>
        <pc:picChg chg="add del mod modCrop">
          <ac:chgData name="Shwashwat Das" userId="4560d2d585ecd8aa" providerId="LiveId" clId="{76FB399E-16FB-480D-B4A9-27BE478934EB}" dt="2023-12-07T14:12:42.922" v="7284" actId="478"/>
          <ac:picMkLst>
            <pc:docMk/>
            <pc:sldMk cId="546402123" sldId="260"/>
            <ac:picMk id="11" creationId="{F5B51C0D-61E0-E5DB-367D-EA18025AC2C4}"/>
          </ac:picMkLst>
        </pc:picChg>
        <pc:picChg chg="mod">
          <ac:chgData name="Shwashwat Das" userId="4560d2d585ecd8aa" providerId="LiveId" clId="{76FB399E-16FB-480D-B4A9-27BE478934EB}" dt="2023-11-17T15:13:20.981" v="235" actId="1076"/>
          <ac:picMkLst>
            <pc:docMk/>
            <pc:sldMk cId="546402123" sldId="260"/>
            <ac:picMk id="12" creationId="{BE5989BA-771C-A08F-2432-46156F7CDC6A}"/>
          </ac:picMkLst>
        </pc:picChg>
        <pc:picChg chg="add del mod modCrop">
          <ac:chgData name="Shwashwat Das" userId="4560d2d585ecd8aa" providerId="LiveId" clId="{76FB399E-16FB-480D-B4A9-27BE478934EB}" dt="2023-12-07T14:16:15.823" v="7297" actId="478"/>
          <ac:picMkLst>
            <pc:docMk/>
            <pc:sldMk cId="546402123" sldId="260"/>
            <ac:picMk id="14" creationId="{56F64417-A384-5868-1EA7-14994CCF2DC4}"/>
          </ac:picMkLst>
        </pc:picChg>
      </pc:sldChg>
      <pc:sldChg chg="addSp delSp modSp add del mod">
        <pc:chgData name="Shwashwat Das" userId="4560d2d585ecd8aa" providerId="LiveId" clId="{76FB399E-16FB-480D-B4A9-27BE478934EB}" dt="2023-12-07T15:23:30.254" v="7319" actId="114"/>
        <pc:sldMkLst>
          <pc:docMk/>
          <pc:sldMk cId="2394975535" sldId="264"/>
        </pc:sldMkLst>
        <pc:spChg chg="mod">
          <ac:chgData name="Shwashwat Das" userId="4560d2d585ecd8aa" providerId="LiveId" clId="{76FB399E-16FB-480D-B4A9-27BE478934EB}" dt="2023-11-18T18:21:10.676" v="6669" actId="207"/>
          <ac:spMkLst>
            <pc:docMk/>
            <pc:sldMk cId="2394975535" sldId="264"/>
            <ac:spMk id="2" creationId="{CCFE8E3C-5DAA-64A8-9E23-A7FF587F6448}"/>
          </ac:spMkLst>
        </pc:spChg>
        <pc:spChg chg="mod">
          <ac:chgData name="Shwashwat Das" userId="4560d2d585ecd8aa" providerId="LiveId" clId="{76FB399E-16FB-480D-B4A9-27BE478934EB}" dt="2023-11-18T14:23:58.435" v="3548" actId="5793"/>
          <ac:spMkLst>
            <pc:docMk/>
            <pc:sldMk cId="2394975535" sldId="264"/>
            <ac:spMk id="5" creationId="{A427224C-21DB-FF7D-DF0A-5D713E0B1EA3}"/>
          </ac:spMkLst>
        </pc:spChg>
        <pc:spChg chg="add del">
          <ac:chgData name="Shwashwat Das" userId="4560d2d585ecd8aa" providerId="LiveId" clId="{76FB399E-16FB-480D-B4A9-27BE478934EB}" dt="2023-11-18T05:11:55.763" v="2366" actId="22"/>
          <ac:spMkLst>
            <pc:docMk/>
            <pc:sldMk cId="2394975535" sldId="264"/>
            <ac:spMk id="5" creationId="{B784964C-11DB-73B7-C648-D7F5A98999E9}"/>
          </ac:spMkLst>
        </pc:spChg>
        <pc:graphicFrameChg chg="mod modGraphic">
          <ac:chgData name="Shwashwat Das" userId="4560d2d585ecd8aa" providerId="LiveId" clId="{76FB399E-16FB-480D-B4A9-27BE478934EB}" dt="2023-12-07T15:23:30.254" v="7319" actId="114"/>
          <ac:graphicFrameMkLst>
            <pc:docMk/>
            <pc:sldMk cId="2394975535" sldId="264"/>
            <ac:graphicFrameMk id="4" creationId="{D922B257-7F51-2A7D-60C9-E4F4C1D2F2B6}"/>
          </ac:graphicFrameMkLst>
        </pc:graphicFrameChg>
      </pc:sldChg>
      <pc:sldChg chg="addSp delSp modSp add del mod ord">
        <pc:chgData name="Shwashwat Das" userId="4560d2d585ecd8aa" providerId="LiveId" clId="{76FB399E-16FB-480D-B4A9-27BE478934EB}" dt="2023-12-07T07:29:56.324" v="7144"/>
        <pc:sldMkLst>
          <pc:docMk/>
          <pc:sldMk cId="2421748841" sldId="266"/>
        </pc:sldMkLst>
        <pc:spChg chg="mod topLvl">
          <ac:chgData name="Shwashwat Das" userId="4560d2d585ecd8aa" providerId="LiveId" clId="{76FB399E-16FB-480D-B4A9-27BE478934EB}" dt="2023-12-04T17:39:17.823" v="6950" actId="1076"/>
          <ac:spMkLst>
            <pc:docMk/>
            <pc:sldMk cId="2421748841" sldId="266"/>
            <ac:spMk id="6" creationId="{2F8A8E1E-998F-2C93-3115-137A18959EA5}"/>
          </ac:spMkLst>
        </pc:spChg>
        <pc:spChg chg="mod">
          <ac:chgData name="Shwashwat Das" userId="4560d2d585ecd8aa" providerId="LiveId" clId="{76FB399E-16FB-480D-B4A9-27BE478934EB}" dt="2023-11-18T18:21:04.685" v="6667" actId="207"/>
          <ac:spMkLst>
            <pc:docMk/>
            <pc:sldMk cId="2421748841" sldId="266"/>
            <ac:spMk id="7" creationId="{F895848B-A38D-F64B-1832-1974AAAFFB80}"/>
          </ac:spMkLst>
        </pc:spChg>
        <pc:spChg chg="add del mod">
          <ac:chgData name="Shwashwat Das" userId="4560d2d585ecd8aa" providerId="LiveId" clId="{76FB399E-16FB-480D-B4A9-27BE478934EB}" dt="2023-11-18T18:21:07.489" v="6668" actId="207"/>
          <ac:spMkLst>
            <pc:docMk/>
            <pc:sldMk cId="2421748841" sldId="266"/>
            <ac:spMk id="8" creationId="{82AFA34D-5F38-017E-BEC7-AC8C29DDD34B}"/>
          </ac:spMkLst>
        </pc:spChg>
        <pc:spChg chg="mod">
          <ac:chgData name="Shwashwat Das" userId="4560d2d585ecd8aa" providerId="LiveId" clId="{76FB399E-16FB-480D-B4A9-27BE478934EB}" dt="2023-12-04T17:39:17.823" v="6950" actId="1076"/>
          <ac:spMkLst>
            <pc:docMk/>
            <pc:sldMk cId="2421748841" sldId="266"/>
            <ac:spMk id="9" creationId="{24FA44F1-FC8A-4C84-5B3F-44D0FD60F92A}"/>
          </ac:spMkLst>
        </pc:spChg>
        <pc:spChg chg="mod">
          <ac:chgData name="Shwashwat Das" userId="4560d2d585ecd8aa" providerId="LiveId" clId="{76FB399E-16FB-480D-B4A9-27BE478934EB}" dt="2023-11-18T07:12:12.436" v="2646" actId="1036"/>
          <ac:spMkLst>
            <pc:docMk/>
            <pc:sldMk cId="2421748841" sldId="266"/>
            <ac:spMk id="12" creationId="{BEFF02EC-46E6-A0DE-194A-1AB5414BD95A}"/>
          </ac:spMkLst>
        </pc:spChg>
        <pc:spChg chg="mod">
          <ac:chgData name="Shwashwat Das" userId="4560d2d585ecd8aa" providerId="LiveId" clId="{76FB399E-16FB-480D-B4A9-27BE478934EB}" dt="2023-12-04T17:39:17.823" v="6950" actId="1076"/>
          <ac:spMkLst>
            <pc:docMk/>
            <pc:sldMk cId="2421748841" sldId="266"/>
            <ac:spMk id="13" creationId="{22940761-6803-47AB-C200-359FB48FDFE8}"/>
          </ac:spMkLst>
        </pc:spChg>
        <pc:spChg chg="mod">
          <ac:chgData name="Shwashwat Das" userId="4560d2d585ecd8aa" providerId="LiveId" clId="{76FB399E-16FB-480D-B4A9-27BE478934EB}" dt="2023-12-04T17:40:34.024" v="6960" actId="1076"/>
          <ac:spMkLst>
            <pc:docMk/>
            <pc:sldMk cId="2421748841" sldId="266"/>
            <ac:spMk id="26" creationId="{599841D4-471C-CDE1-8759-9401CA952A9E}"/>
          </ac:spMkLst>
        </pc:spChg>
        <pc:grpChg chg="mod topLvl">
          <ac:chgData name="Shwashwat Das" userId="4560d2d585ecd8aa" providerId="LiveId" clId="{76FB399E-16FB-480D-B4A9-27BE478934EB}" dt="2023-12-04T17:39:17.823" v="6950" actId="1076"/>
          <ac:grpSpMkLst>
            <pc:docMk/>
            <pc:sldMk cId="2421748841" sldId="266"/>
            <ac:grpSpMk id="24" creationId="{1B44B8C8-3BE7-7069-7B16-D89778EA7592}"/>
          </ac:grpSpMkLst>
        </pc:grpChg>
        <pc:grpChg chg="add del mod">
          <ac:chgData name="Shwashwat Das" userId="4560d2d585ecd8aa" providerId="LiveId" clId="{76FB399E-16FB-480D-B4A9-27BE478934EB}" dt="2023-12-04T17:39:17.823" v="6950" actId="1076"/>
          <ac:grpSpMkLst>
            <pc:docMk/>
            <pc:sldMk cId="2421748841" sldId="266"/>
            <ac:grpSpMk id="27" creationId="{4264223C-AE03-513D-32AA-64018F7CC93B}"/>
          </ac:grpSpMkLst>
        </pc:grpChg>
        <pc:picChg chg="mod modCrop">
          <ac:chgData name="Shwashwat Das" userId="4560d2d585ecd8aa" providerId="LiveId" clId="{76FB399E-16FB-480D-B4A9-27BE478934EB}" dt="2023-11-17T08:54:33.147" v="172" actId="18131"/>
          <ac:picMkLst>
            <pc:docMk/>
            <pc:sldMk cId="2421748841" sldId="266"/>
            <ac:picMk id="4" creationId="{B86D0964-4221-857C-9A3E-0805CAD98F6B}"/>
          </ac:picMkLst>
        </pc:picChg>
        <pc:picChg chg="mod">
          <ac:chgData name="Shwashwat Das" userId="4560d2d585ecd8aa" providerId="LiveId" clId="{76FB399E-16FB-480D-B4A9-27BE478934EB}" dt="2023-12-04T17:39:17.823" v="6950" actId="1076"/>
          <ac:picMkLst>
            <pc:docMk/>
            <pc:sldMk cId="2421748841" sldId="266"/>
            <ac:picMk id="15" creationId="{F1069FD2-302F-AC73-D094-5CF38FC6AD1C}"/>
          </ac:picMkLst>
        </pc:picChg>
        <pc:picChg chg="add del mod">
          <ac:chgData name="Shwashwat Das" userId="4560d2d585ecd8aa" providerId="LiveId" clId="{76FB399E-16FB-480D-B4A9-27BE478934EB}" dt="2023-11-18T16:32:38.360" v="4815"/>
          <ac:picMkLst>
            <pc:docMk/>
            <pc:sldMk cId="2421748841" sldId="266"/>
            <ac:picMk id="21" creationId="{94DBA57F-73BF-FE8B-E0C0-B833E8043F79}"/>
          </ac:picMkLst>
        </pc:picChg>
        <pc:picChg chg="mod">
          <ac:chgData name="Shwashwat Das" userId="4560d2d585ecd8aa" providerId="LiveId" clId="{76FB399E-16FB-480D-B4A9-27BE478934EB}" dt="2023-12-04T17:39:17.823" v="6950" actId="1076"/>
          <ac:picMkLst>
            <pc:docMk/>
            <pc:sldMk cId="2421748841" sldId="266"/>
            <ac:picMk id="1028" creationId="{3481986B-BBEE-8686-3FD2-C73C18956F90}"/>
          </ac:picMkLst>
        </pc:picChg>
        <pc:picChg chg="mod">
          <ac:chgData name="Shwashwat Das" userId="4560d2d585ecd8aa" providerId="LiveId" clId="{76FB399E-16FB-480D-B4A9-27BE478934EB}" dt="2023-12-04T17:39:17.823" v="6950" actId="1076"/>
          <ac:picMkLst>
            <pc:docMk/>
            <pc:sldMk cId="2421748841" sldId="266"/>
            <ac:picMk id="1030" creationId="{2D9DF205-8492-AC9E-0BBF-CB651AED9DDC}"/>
          </ac:picMkLst>
        </pc:picChg>
        <pc:picChg chg="mod">
          <ac:chgData name="Shwashwat Das" userId="4560d2d585ecd8aa" providerId="LiveId" clId="{76FB399E-16FB-480D-B4A9-27BE478934EB}" dt="2023-11-18T07:12:12.436" v="2646" actId="1036"/>
          <ac:picMkLst>
            <pc:docMk/>
            <pc:sldMk cId="2421748841" sldId="266"/>
            <ac:picMk id="1036" creationId="{79D0825C-DEBF-CFED-F700-6788A4FB0AB2}"/>
          </ac:picMkLst>
        </pc:picChg>
        <pc:cxnChg chg="mod">
          <ac:chgData name="Shwashwat Das" userId="4560d2d585ecd8aa" providerId="LiveId" clId="{76FB399E-16FB-480D-B4A9-27BE478934EB}" dt="2023-12-04T17:39:17.823" v="6950" actId="1076"/>
          <ac:cxnSpMkLst>
            <pc:docMk/>
            <pc:sldMk cId="2421748841" sldId="266"/>
            <ac:cxnSpMk id="17" creationId="{514999FC-EFED-93B5-D78A-E7D411B3D69F}"/>
          </ac:cxnSpMkLst>
        </pc:cxnChg>
        <pc:cxnChg chg="mod">
          <ac:chgData name="Shwashwat Das" userId="4560d2d585ecd8aa" providerId="LiveId" clId="{76FB399E-16FB-480D-B4A9-27BE478934EB}" dt="2023-12-04T17:39:17.823" v="6950" actId="1076"/>
          <ac:cxnSpMkLst>
            <pc:docMk/>
            <pc:sldMk cId="2421748841" sldId="266"/>
            <ac:cxnSpMk id="18" creationId="{DA17940D-CE1A-E26A-EE4B-C7E13D9C98CF}"/>
          </ac:cxnSpMkLst>
        </pc:cxnChg>
        <pc:cxnChg chg="mod">
          <ac:chgData name="Shwashwat Das" userId="4560d2d585ecd8aa" providerId="LiveId" clId="{76FB399E-16FB-480D-B4A9-27BE478934EB}" dt="2023-11-18T07:12:26.803" v="2648" actId="14100"/>
          <ac:cxnSpMkLst>
            <pc:docMk/>
            <pc:sldMk cId="2421748841" sldId="266"/>
            <ac:cxnSpMk id="19" creationId="{3FDD5D49-B8EC-2924-F726-AFC011B72C55}"/>
          </ac:cxnSpMkLst>
        </pc:cxnChg>
      </pc:sldChg>
      <pc:sldChg chg="modSp add del mod">
        <pc:chgData name="Shwashwat Das" userId="4560d2d585ecd8aa" providerId="LiveId" clId="{76FB399E-16FB-480D-B4A9-27BE478934EB}" dt="2023-12-07T16:13:43.106" v="7404" actId="20577"/>
        <pc:sldMkLst>
          <pc:docMk/>
          <pc:sldMk cId="2253243245" sldId="267"/>
        </pc:sldMkLst>
        <pc:spChg chg="mod">
          <ac:chgData name="Shwashwat Das" userId="4560d2d585ecd8aa" providerId="LiveId" clId="{76FB399E-16FB-480D-B4A9-27BE478934EB}" dt="2023-11-18T18:22:25.718" v="6680" actId="207"/>
          <ac:spMkLst>
            <pc:docMk/>
            <pc:sldMk cId="2253243245" sldId="267"/>
            <ac:spMk id="2" creationId="{9066A8C8-6D8D-D227-8CE9-FC2DB9E389E1}"/>
          </ac:spMkLst>
        </pc:spChg>
        <pc:spChg chg="mod">
          <ac:chgData name="Shwashwat Das" userId="4560d2d585ecd8aa" providerId="LiveId" clId="{76FB399E-16FB-480D-B4A9-27BE478934EB}" dt="2023-12-07T16:13:43.106" v="7404" actId="20577"/>
          <ac:spMkLst>
            <pc:docMk/>
            <pc:sldMk cId="2253243245" sldId="267"/>
            <ac:spMk id="3" creationId="{5D6A4677-8D02-A475-882D-8B24D48664E3}"/>
          </ac:spMkLst>
        </pc:spChg>
      </pc:sldChg>
      <pc:sldChg chg="modSp add del mod">
        <pc:chgData name="Shwashwat Das" userId="4560d2d585ecd8aa" providerId="LiveId" clId="{76FB399E-16FB-480D-B4A9-27BE478934EB}" dt="2023-12-07T16:13:07.710" v="7403" actId="114"/>
        <pc:sldMkLst>
          <pc:docMk/>
          <pc:sldMk cId="2240403311" sldId="268"/>
        </pc:sldMkLst>
        <pc:spChg chg="mod">
          <ac:chgData name="Shwashwat Das" userId="4560d2d585ecd8aa" providerId="LiveId" clId="{76FB399E-16FB-480D-B4A9-27BE478934EB}" dt="2023-12-07T16:12:23.434" v="7396" actId="113"/>
          <ac:spMkLst>
            <pc:docMk/>
            <pc:sldMk cId="2240403311" sldId="268"/>
            <ac:spMk id="2" creationId="{010DC19C-6005-B848-09B2-78A04E3625A4}"/>
          </ac:spMkLst>
        </pc:spChg>
        <pc:spChg chg="mod">
          <ac:chgData name="Shwashwat Das" userId="4560d2d585ecd8aa" providerId="LiveId" clId="{76FB399E-16FB-480D-B4A9-27BE478934EB}" dt="2023-12-07T16:13:07.710" v="7403" actId="114"/>
          <ac:spMkLst>
            <pc:docMk/>
            <pc:sldMk cId="2240403311" sldId="268"/>
            <ac:spMk id="3" creationId="{2AB01E83-634E-22AA-CF16-5D589581E870}"/>
          </ac:spMkLst>
        </pc:spChg>
        <pc:spChg chg="mod">
          <ac:chgData name="Shwashwat Das" userId="4560d2d585ecd8aa" providerId="LiveId" clId="{76FB399E-16FB-480D-B4A9-27BE478934EB}" dt="2023-12-07T16:12:18.419" v="7395" actId="113"/>
          <ac:spMkLst>
            <pc:docMk/>
            <pc:sldMk cId="2240403311" sldId="268"/>
            <ac:spMk id="4" creationId="{1E8AC52A-31D6-FA38-6D42-FA5F78B9E9CF}"/>
          </ac:spMkLst>
        </pc:spChg>
        <pc:spChg chg="mod">
          <ac:chgData name="Shwashwat Das" userId="4560d2d585ecd8aa" providerId="LiveId" clId="{76FB399E-16FB-480D-B4A9-27BE478934EB}" dt="2023-12-06T18:17:34.623" v="7109" actId="20577"/>
          <ac:spMkLst>
            <pc:docMk/>
            <pc:sldMk cId="2240403311" sldId="268"/>
            <ac:spMk id="6" creationId="{39932F82-6CE8-8074-6ECB-3CDF059055A2}"/>
          </ac:spMkLst>
        </pc:spChg>
        <pc:spChg chg="mod">
          <ac:chgData name="Shwashwat Das" userId="4560d2d585ecd8aa" providerId="LiveId" clId="{76FB399E-16FB-480D-B4A9-27BE478934EB}" dt="2023-12-07T16:12:07.684" v="7394" actId="1076"/>
          <ac:spMkLst>
            <pc:docMk/>
            <pc:sldMk cId="2240403311" sldId="268"/>
            <ac:spMk id="10" creationId="{E1EADC42-C104-8EC9-964B-1F6F79222B82}"/>
          </ac:spMkLst>
        </pc:spChg>
        <pc:cxnChg chg="mod">
          <ac:chgData name="Shwashwat Das" userId="4560d2d585ecd8aa" providerId="LiveId" clId="{76FB399E-16FB-480D-B4A9-27BE478934EB}" dt="2023-12-04T17:41:13.156" v="6992" actId="1036"/>
          <ac:cxnSpMkLst>
            <pc:docMk/>
            <pc:sldMk cId="2240403311" sldId="268"/>
            <ac:cxnSpMk id="7" creationId="{62E0A95F-1FAE-49B4-70B2-E07C835AA72E}"/>
          </ac:cxnSpMkLst>
        </pc:cxnChg>
      </pc:sldChg>
      <pc:sldChg chg="addSp delSp modSp add del mod modNotesTx">
        <pc:chgData name="Shwashwat Das" userId="4560d2d585ecd8aa" providerId="LiveId" clId="{76FB399E-16FB-480D-B4A9-27BE478934EB}" dt="2023-12-07T07:29:56.324" v="7144"/>
        <pc:sldMkLst>
          <pc:docMk/>
          <pc:sldMk cId="4140274696" sldId="269"/>
        </pc:sldMkLst>
        <pc:spChg chg="mod">
          <ac:chgData name="Shwashwat Das" userId="4560d2d585ecd8aa" providerId="LiveId" clId="{76FB399E-16FB-480D-B4A9-27BE478934EB}" dt="2023-11-18T18:31:21.558" v="6899" actId="113"/>
          <ac:spMkLst>
            <pc:docMk/>
            <pc:sldMk cId="4140274696" sldId="269"/>
            <ac:spMk id="2" creationId="{D7583CD0-A8E2-E8D6-080C-E86ECA8329D0}"/>
          </ac:spMkLst>
        </pc:spChg>
        <pc:spChg chg="add mod">
          <ac:chgData name="Shwashwat Das" userId="4560d2d585ecd8aa" providerId="LiveId" clId="{76FB399E-16FB-480D-B4A9-27BE478934EB}" dt="2023-12-07T06:46:36.827" v="7140" actId="20577"/>
          <ac:spMkLst>
            <pc:docMk/>
            <pc:sldMk cId="4140274696" sldId="269"/>
            <ac:spMk id="3" creationId="{4A698096-3F39-7FB6-BE98-9ABFBA3AD2D2}"/>
          </ac:spMkLst>
        </pc:spChg>
        <pc:spChg chg="mod">
          <ac:chgData name="Shwashwat Das" userId="4560d2d585ecd8aa" providerId="LiveId" clId="{76FB399E-16FB-480D-B4A9-27BE478934EB}" dt="2023-12-06T18:02:54.491" v="7087" actId="1036"/>
          <ac:spMkLst>
            <pc:docMk/>
            <pc:sldMk cId="4140274696" sldId="269"/>
            <ac:spMk id="4" creationId="{8CAD729B-9B89-7F6E-59FF-9EAE45A8CC2D}"/>
          </ac:spMkLst>
        </pc:spChg>
        <pc:spChg chg="add mod">
          <ac:chgData name="Shwashwat Das" userId="4560d2d585ecd8aa" providerId="LiveId" clId="{76FB399E-16FB-480D-B4A9-27BE478934EB}" dt="2023-11-18T16:40:14.155" v="4842" actId="14100"/>
          <ac:spMkLst>
            <pc:docMk/>
            <pc:sldMk cId="4140274696" sldId="269"/>
            <ac:spMk id="5" creationId="{0B3C6351-B393-3257-A29F-231A4908A83A}"/>
          </ac:spMkLst>
        </pc:spChg>
        <pc:spChg chg="add del mod">
          <ac:chgData name="Shwashwat Das" userId="4560d2d585ecd8aa" providerId="LiveId" clId="{76FB399E-16FB-480D-B4A9-27BE478934EB}" dt="2023-12-07T06:44:24.461" v="7126" actId="478"/>
          <ac:spMkLst>
            <pc:docMk/>
            <pc:sldMk cId="4140274696" sldId="269"/>
            <ac:spMk id="6" creationId="{B062ACD7-BF12-3F3D-5163-E48E218154ED}"/>
          </ac:spMkLst>
        </pc:spChg>
        <pc:spChg chg="add del mod">
          <ac:chgData name="Shwashwat Das" userId="4560d2d585ecd8aa" providerId="LiveId" clId="{76FB399E-16FB-480D-B4A9-27BE478934EB}" dt="2023-11-18T16:15:15.408" v="4794" actId="478"/>
          <ac:spMkLst>
            <pc:docMk/>
            <pc:sldMk cId="4140274696" sldId="269"/>
            <ac:spMk id="6" creationId="{E03A0850-3F7F-BE33-CF72-CC72146528E3}"/>
          </ac:spMkLst>
        </pc:spChg>
        <pc:spChg chg="add mod">
          <ac:chgData name="Shwashwat Das" userId="4560d2d585ecd8aa" providerId="LiveId" clId="{76FB399E-16FB-480D-B4A9-27BE478934EB}" dt="2023-12-07T06:45:47.775" v="7139" actId="164"/>
          <ac:spMkLst>
            <pc:docMk/>
            <pc:sldMk cId="4140274696" sldId="269"/>
            <ac:spMk id="7" creationId="{4189BDC6-0DDE-A516-B6DC-38526D793B7C}"/>
          </ac:spMkLst>
        </pc:spChg>
        <pc:spChg chg="add mod">
          <ac:chgData name="Shwashwat Das" userId="4560d2d585ecd8aa" providerId="LiveId" clId="{76FB399E-16FB-480D-B4A9-27BE478934EB}" dt="2023-12-07T06:45:47.775" v="7139" actId="164"/>
          <ac:spMkLst>
            <pc:docMk/>
            <pc:sldMk cId="4140274696" sldId="269"/>
            <ac:spMk id="9" creationId="{C713EBAF-BCA3-A0F0-B659-DC90EE05F4A8}"/>
          </ac:spMkLst>
        </pc:spChg>
        <pc:grpChg chg="add mod">
          <ac:chgData name="Shwashwat Das" userId="4560d2d585ecd8aa" providerId="LiveId" clId="{76FB399E-16FB-480D-B4A9-27BE478934EB}" dt="2023-12-07T06:45:47.775" v="7139" actId="164"/>
          <ac:grpSpMkLst>
            <pc:docMk/>
            <pc:sldMk cId="4140274696" sldId="269"/>
            <ac:grpSpMk id="10" creationId="{692A4892-AA25-2CA3-8082-369D4865622E}"/>
          </ac:grpSpMkLst>
        </pc:grpChg>
        <pc:picChg chg="add del mod">
          <ac:chgData name="Shwashwat Das" userId="4560d2d585ecd8aa" providerId="LiveId" clId="{76FB399E-16FB-480D-B4A9-27BE478934EB}" dt="2023-11-17T17:03:55.739" v="370" actId="21"/>
          <ac:picMkLst>
            <pc:docMk/>
            <pc:sldMk cId="4140274696" sldId="269"/>
            <ac:picMk id="5" creationId="{2327E137-AE86-BAE0-268E-CD59A240A711}"/>
          </ac:picMkLst>
        </pc:picChg>
        <pc:picChg chg="add del mod modCrop">
          <ac:chgData name="Shwashwat Das" userId="4560d2d585ecd8aa" providerId="LiveId" clId="{76FB399E-16FB-480D-B4A9-27BE478934EB}" dt="2023-12-07T06:45:47.775" v="7139" actId="164"/>
          <ac:picMkLst>
            <pc:docMk/>
            <pc:sldMk cId="4140274696" sldId="269"/>
            <ac:picMk id="8" creationId="{82D101C4-CD8E-BFC2-04BE-E0B3DCCE7ADA}"/>
          </ac:picMkLst>
        </pc:picChg>
        <pc:picChg chg="add del">
          <ac:chgData name="Shwashwat Das" userId="4560d2d585ecd8aa" providerId="LiveId" clId="{76FB399E-16FB-480D-B4A9-27BE478934EB}" dt="2023-11-18T16:34:43.852" v="4825" actId="22"/>
          <ac:picMkLst>
            <pc:docMk/>
            <pc:sldMk cId="4140274696" sldId="269"/>
            <ac:picMk id="10" creationId="{9147A07E-A6FB-0C88-3A7F-C3C16C58F75F}"/>
          </ac:picMkLst>
        </pc:picChg>
        <pc:picChg chg="del mod">
          <ac:chgData name="Shwashwat Das" userId="4560d2d585ecd8aa" providerId="LiveId" clId="{76FB399E-16FB-480D-B4A9-27BE478934EB}" dt="2023-11-18T16:15:10.691" v="4792" actId="478"/>
          <ac:picMkLst>
            <pc:docMk/>
            <pc:sldMk cId="4140274696" sldId="269"/>
            <ac:picMk id="1026" creationId="{91F7E5C7-60A9-7DBD-2F5F-13A4056056F3}"/>
          </ac:picMkLst>
        </pc:picChg>
      </pc:sldChg>
      <pc:sldChg chg="addSp delSp modSp new add del mod ord">
        <pc:chgData name="Shwashwat Das" userId="4560d2d585ecd8aa" providerId="LiveId" clId="{76FB399E-16FB-480D-B4A9-27BE478934EB}" dt="2023-12-07T07:29:56.324" v="7144"/>
        <pc:sldMkLst>
          <pc:docMk/>
          <pc:sldMk cId="2401980644" sldId="270"/>
        </pc:sldMkLst>
        <pc:spChg chg="mod">
          <ac:chgData name="Shwashwat Das" userId="4560d2d585ecd8aa" providerId="LiveId" clId="{76FB399E-16FB-480D-B4A9-27BE478934EB}" dt="2023-11-18T18:22:29.249" v="6681" actId="207"/>
          <ac:spMkLst>
            <pc:docMk/>
            <pc:sldMk cId="2401980644" sldId="270"/>
            <ac:spMk id="2" creationId="{BE760F08-11E8-A8CF-C4AE-999D15297356}"/>
          </ac:spMkLst>
        </pc:spChg>
        <pc:spChg chg="del mod">
          <ac:chgData name="Shwashwat Das" userId="4560d2d585ecd8aa" providerId="LiveId" clId="{76FB399E-16FB-480D-B4A9-27BE478934EB}" dt="2023-11-17T16:34:50.085" v="310" actId="478"/>
          <ac:spMkLst>
            <pc:docMk/>
            <pc:sldMk cId="2401980644" sldId="270"/>
            <ac:spMk id="3" creationId="{6E6DE892-FF23-2587-1F1D-31C7467A4CD5}"/>
          </ac:spMkLst>
        </pc:spChg>
        <pc:spChg chg="add del mod">
          <ac:chgData name="Shwashwat Das" userId="4560d2d585ecd8aa" providerId="LiveId" clId="{76FB399E-16FB-480D-B4A9-27BE478934EB}" dt="2023-11-18T17:03:38.440" v="4971"/>
          <ac:spMkLst>
            <pc:docMk/>
            <pc:sldMk cId="2401980644" sldId="270"/>
            <ac:spMk id="5" creationId="{C8531B07-5843-68FD-4DAA-C1507DBE3FC1}"/>
          </ac:spMkLst>
        </pc:spChg>
        <pc:spChg chg="add mod">
          <ac:chgData name="Shwashwat Das" userId="4560d2d585ecd8aa" providerId="LiveId" clId="{76FB399E-16FB-480D-B4A9-27BE478934EB}" dt="2023-11-18T18:11:28.727" v="6550" actId="6549"/>
          <ac:spMkLst>
            <pc:docMk/>
            <pc:sldMk cId="2401980644" sldId="270"/>
            <ac:spMk id="6" creationId="{11AF16F0-F645-0395-5829-DECB42E38FE8}"/>
          </ac:spMkLst>
        </pc:spChg>
        <pc:spChg chg="add del mod ord">
          <ac:chgData name="Shwashwat Das" userId="4560d2d585ecd8aa" providerId="LiveId" clId="{76FB399E-16FB-480D-B4A9-27BE478934EB}" dt="2023-11-18T17:33:13.273" v="5399" actId="21"/>
          <ac:spMkLst>
            <pc:docMk/>
            <pc:sldMk cId="2401980644" sldId="270"/>
            <ac:spMk id="8" creationId="{39BA1E34-367D-E92B-04FD-4B875615FD9E}"/>
          </ac:spMkLst>
        </pc:spChg>
        <pc:spChg chg="add del mod">
          <ac:chgData name="Shwashwat Das" userId="4560d2d585ecd8aa" providerId="LiveId" clId="{76FB399E-16FB-480D-B4A9-27BE478934EB}" dt="2023-11-17T16:36:34.569" v="362"/>
          <ac:spMkLst>
            <pc:docMk/>
            <pc:sldMk cId="2401980644" sldId="270"/>
            <ac:spMk id="8" creationId="{5742EE74-E58D-4F99-8D58-9D1EA6844C7F}"/>
          </ac:spMkLst>
        </pc:spChg>
        <pc:spChg chg="add del mod">
          <ac:chgData name="Shwashwat Das" userId="4560d2d585ecd8aa" providerId="LiveId" clId="{76FB399E-16FB-480D-B4A9-27BE478934EB}" dt="2023-11-18T17:33:13.273" v="5399" actId="21"/>
          <ac:spMkLst>
            <pc:docMk/>
            <pc:sldMk cId="2401980644" sldId="270"/>
            <ac:spMk id="9" creationId="{2B4EB83A-5F4C-362E-E34D-3BD068C26A49}"/>
          </ac:spMkLst>
        </pc:spChg>
        <pc:spChg chg="add mod">
          <ac:chgData name="Shwashwat Das" userId="4560d2d585ecd8aa" providerId="LiveId" clId="{76FB399E-16FB-480D-B4A9-27BE478934EB}" dt="2023-11-18T18:28:46.904" v="6817" actId="404"/>
          <ac:spMkLst>
            <pc:docMk/>
            <pc:sldMk cId="2401980644" sldId="270"/>
            <ac:spMk id="12" creationId="{767BEBF8-4977-F139-D615-D69A6CCF921C}"/>
          </ac:spMkLst>
        </pc:spChg>
        <pc:spChg chg="add del mod">
          <ac:chgData name="Shwashwat Das" userId="4560d2d585ecd8aa" providerId="LiveId" clId="{76FB399E-16FB-480D-B4A9-27BE478934EB}" dt="2023-11-18T18:07:28.141" v="6282" actId="478"/>
          <ac:spMkLst>
            <pc:docMk/>
            <pc:sldMk cId="2401980644" sldId="270"/>
            <ac:spMk id="15" creationId="{9246F857-AF5F-D8F4-A532-EFE3F1E1D352}"/>
          </ac:spMkLst>
        </pc:spChg>
        <pc:spChg chg="add del">
          <ac:chgData name="Shwashwat Das" userId="4560d2d585ecd8aa" providerId="LiveId" clId="{76FB399E-16FB-480D-B4A9-27BE478934EB}" dt="2023-11-18T18:04:19.867" v="6226" actId="11529"/>
          <ac:spMkLst>
            <pc:docMk/>
            <pc:sldMk cId="2401980644" sldId="270"/>
            <ac:spMk id="18" creationId="{BBA82A9F-E7DE-05B4-02CC-6E3B64AFF85E}"/>
          </ac:spMkLst>
        </pc:spChg>
        <pc:spChg chg="add del mod">
          <ac:chgData name="Shwashwat Das" userId="4560d2d585ecd8aa" providerId="LiveId" clId="{76FB399E-16FB-480D-B4A9-27BE478934EB}" dt="2023-11-18T18:07:28.141" v="6282" actId="478"/>
          <ac:spMkLst>
            <pc:docMk/>
            <pc:sldMk cId="2401980644" sldId="270"/>
            <ac:spMk id="19" creationId="{98A05547-9275-2CD3-9315-0DA756CAC726}"/>
          </ac:spMkLst>
        </pc:spChg>
        <pc:picChg chg="add del mod modCrop">
          <ac:chgData name="Shwashwat Das" userId="4560d2d585ecd8aa" providerId="LiveId" clId="{76FB399E-16FB-480D-B4A9-27BE478934EB}" dt="2023-11-18T17:33:13.273" v="5399" actId="21"/>
          <ac:picMkLst>
            <pc:docMk/>
            <pc:sldMk cId="2401980644" sldId="270"/>
            <ac:picMk id="4" creationId="{ECD659AD-6D91-280A-926B-A1E4DC0C4C63}"/>
          </ac:picMkLst>
        </pc:picChg>
        <pc:picChg chg="add del">
          <ac:chgData name="Shwashwat Das" userId="4560d2d585ecd8aa" providerId="LiveId" clId="{76FB399E-16FB-480D-B4A9-27BE478934EB}" dt="2023-11-17T16:34:55.896" v="312" actId="22"/>
          <ac:picMkLst>
            <pc:docMk/>
            <pc:sldMk cId="2401980644" sldId="270"/>
            <ac:picMk id="5" creationId="{DB34F015-27A0-531A-67A4-691A33FB63DD}"/>
          </ac:picMkLst>
        </pc:picChg>
        <pc:picChg chg="add del mod">
          <ac:chgData name="Shwashwat Das" userId="4560d2d585ecd8aa" providerId="LiveId" clId="{76FB399E-16FB-480D-B4A9-27BE478934EB}" dt="2023-11-18T16:54:55.769" v="4851" actId="478"/>
          <ac:picMkLst>
            <pc:docMk/>
            <pc:sldMk cId="2401980644" sldId="270"/>
            <ac:picMk id="7" creationId="{5A1D4E05-E5A4-A8BF-65AE-FE2CABD5785B}"/>
          </ac:picMkLst>
        </pc:picChg>
        <pc:picChg chg="add del mod">
          <ac:chgData name="Shwashwat Das" userId="4560d2d585ecd8aa" providerId="LiveId" clId="{76FB399E-16FB-480D-B4A9-27BE478934EB}" dt="2023-11-18T17:54:13.047" v="5726" actId="478"/>
          <ac:picMkLst>
            <pc:docMk/>
            <pc:sldMk cId="2401980644" sldId="270"/>
            <ac:picMk id="11" creationId="{242FC927-4DB8-A4F2-71BF-59CD8BA06517}"/>
          </ac:picMkLst>
        </pc:picChg>
        <pc:picChg chg="add del mod">
          <ac:chgData name="Shwashwat Das" userId="4560d2d585ecd8aa" providerId="LiveId" clId="{76FB399E-16FB-480D-B4A9-27BE478934EB}" dt="2023-11-18T18:07:25.283" v="6281" actId="478"/>
          <ac:picMkLst>
            <pc:docMk/>
            <pc:sldMk cId="2401980644" sldId="270"/>
            <ac:picMk id="14" creationId="{A85FBA63-6706-4C6F-9CFA-610D0316B0C3}"/>
          </ac:picMkLst>
        </pc:picChg>
        <pc:picChg chg="add del mod">
          <ac:chgData name="Shwashwat Das" userId="4560d2d585ecd8aa" providerId="LiveId" clId="{76FB399E-16FB-480D-B4A9-27BE478934EB}" dt="2023-11-18T18:07:33.107" v="6286"/>
          <ac:picMkLst>
            <pc:docMk/>
            <pc:sldMk cId="2401980644" sldId="270"/>
            <ac:picMk id="22" creationId="{681365FD-569E-1D55-73CD-0473AEB663DD}"/>
          </ac:picMkLst>
        </pc:picChg>
        <pc:picChg chg="add mod">
          <ac:chgData name="Shwashwat Das" userId="4560d2d585ecd8aa" providerId="LiveId" clId="{76FB399E-16FB-480D-B4A9-27BE478934EB}" dt="2023-12-04T17:42:31.466" v="6998" actId="1076"/>
          <ac:picMkLst>
            <pc:docMk/>
            <pc:sldMk cId="2401980644" sldId="270"/>
            <ac:picMk id="24" creationId="{63F03E1F-39EF-7896-9543-D07C840F73D5}"/>
          </ac:picMkLst>
        </pc:picChg>
        <pc:cxnChg chg="add del mod">
          <ac:chgData name="Shwashwat Das" userId="4560d2d585ecd8aa" providerId="LiveId" clId="{76FB399E-16FB-480D-B4A9-27BE478934EB}" dt="2023-11-18T18:07:28.141" v="6282" actId="478"/>
          <ac:cxnSpMkLst>
            <pc:docMk/>
            <pc:sldMk cId="2401980644" sldId="270"/>
            <ac:cxnSpMk id="17" creationId="{E6237383-7580-CBDC-9B72-2D6C5128D71D}"/>
          </ac:cxnSpMkLst>
        </pc:cxnChg>
        <pc:cxnChg chg="add del mod">
          <ac:chgData name="Shwashwat Das" userId="4560d2d585ecd8aa" providerId="LiveId" clId="{76FB399E-16FB-480D-B4A9-27BE478934EB}" dt="2023-11-18T18:07:28.141" v="6282" actId="478"/>
          <ac:cxnSpMkLst>
            <pc:docMk/>
            <pc:sldMk cId="2401980644" sldId="270"/>
            <ac:cxnSpMk id="20" creationId="{731DEA76-EE6D-19C2-99EA-A66A8C107C7F}"/>
          </ac:cxnSpMkLst>
        </pc:cxnChg>
      </pc:sldChg>
      <pc:sldChg chg="del">
        <pc:chgData name="Shwashwat Das" userId="4560d2d585ecd8aa" providerId="LiveId" clId="{76FB399E-16FB-480D-B4A9-27BE478934EB}" dt="2023-11-18T05:05:26.839" v="2308" actId="47"/>
        <pc:sldMkLst>
          <pc:docMk/>
          <pc:sldMk cId="3259506597" sldId="271"/>
        </pc:sldMkLst>
      </pc:sldChg>
      <pc:sldChg chg="addSp delSp modSp new mod">
        <pc:chgData name="Shwashwat Das" userId="4560d2d585ecd8aa" providerId="LiveId" clId="{76FB399E-16FB-480D-B4A9-27BE478934EB}" dt="2023-11-18T03:28:35.971" v="1426" actId="732"/>
        <pc:sldMkLst>
          <pc:docMk/>
          <pc:sldMk cId="3495858089" sldId="271"/>
        </pc:sldMkLst>
        <pc:spChg chg="mod">
          <ac:chgData name="Shwashwat Das" userId="4560d2d585ecd8aa" providerId="LiveId" clId="{76FB399E-16FB-480D-B4A9-27BE478934EB}" dt="2023-11-18T03:22:40.168" v="1340" actId="20577"/>
          <ac:spMkLst>
            <pc:docMk/>
            <pc:sldMk cId="3495858089" sldId="271"/>
            <ac:spMk id="2" creationId="{A9996589-8D25-AD9D-CAEE-42F883329042}"/>
          </ac:spMkLst>
        </pc:spChg>
        <pc:spChg chg="del mod">
          <ac:chgData name="Shwashwat Das" userId="4560d2d585ecd8aa" providerId="LiveId" clId="{76FB399E-16FB-480D-B4A9-27BE478934EB}" dt="2023-11-18T03:22:55.904" v="1342" actId="478"/>
          <ac:spMkLst>
            <pc:docMk/>
            <pc:sldMk cId="3495858089" sldId="271"/>
            <ac:spMk id="3" creationId="{19509394-AE64-6838-6C57-C1876FCE4634}"/>
          </ac:spMkLst>
        </pc:spChg>
        <pc:spChg chg="add mod">
          <ac:chgData name="Shwashwat Das" userId="4560d2d585ecd8aa" providerId="LiveId" clId="{76FB399E-16FB-480D-B4A9-27BE478934EB}" dt="2023-11-18T03:24:52.577" v="1373" actId="1076"/>
          <ac:spMkLst>
            <pc:docMk/>
            <pc:sldMk cId="3495858089" sldId="271"/>
            <ac:spMk id="5" creationId="{173A0ABD-6C4F-4F1C-9261-51CF588B97E6}"/>
          </ac:spMkLst>
        </pc:spChg>
        <pc:spChg chg="add mod">
          <ac:chgData name="Shwashwat Das" userId="4560d2d585ecd8aa" providerId="LiveId" clId="{76FB399E-16FB-480D-B4A9-27BE478934EB}" dt="2023-11-18T03:26:33.976" v="1422" actId="1076"/>
          <ac:spMkLst>
            <pc:docMk/>
            <pc:sldMk cId="3495858089" sldId="271"/>
            <ac:spMk id="7" creationId="{3D2BA7BA-5F04-B0CB-B0C3-6C23438E8CFC}"/>
          </ac:spMkLst>
        </pc:spChg>
        <pc:picChg chg="add mod modCrop">
          <ac:chgData name="Shwashwat Das" userId="4560d2d585ecd8aa" providerId="LiveId" clId="{76FB399E-16FB-480D-B4A9-27BE478934EB}" dt="2023-11-18T03:24:48.228" v="1372" actId="1076"/>
          <ac:picMkLst>
            <pc:docMk/>
            <pc:sldMk cId="3495858089" sldId="271"/>
            <ac:picMk id="4" creationId="{6D79C198-20BD-0190-0C15-D4510FE4098E}"/>
          </ac:picMkLst>
        </pc:picChg>
        <pc:picChg chg="add mod modCrop">
          <ac:chgData name="Shwashwat Das" userId="4560d2d585ecd8aa" providerId="LiveId" clId="{76FB399E-16FB-480D-B4A9-27BE478934EB}" dt="2023-11-18T03:28:35.971" v="1426" actId="732"/>
          <ac:picMkLst>
            <pc:docMk/>
            <pc:sldMk cId="3495858089" sldId="271"/>
            <ac:picMk id="6" creationId="{BD6C4F7D-B839-07DA-478E-A74AB10FDE37}"/>
          </ac:picMkLst>
        </pc:picChg>
      </pc:sldChg>
      <pc:sldChg chg="modSp del">
        <pc:chgData name="Shwashwat Das" userId="4560d2d585ecd8aa" providerId="LiveId" clId="{76FB399E-16FB-480D-B4A9-27BE478934EB}" dt="2023-11-18T03:06:02.498" v="1161" actId="47"/>
        <pc:sldMkLst>
          <pc:docMk/>
          <pc:sldMk cId="4014603996" sldId="271"/>
        </pc:sldMkLst>
        <pc:graphicFrameChg chg="mod">
          <ac:chgData name="Shwashwat Das" userId="4560d2d585ecd8aa" providerId="LiveId" clId="{76FB399E-16FB-480D-B4A9-27BE478934EB}" dt="2023-11-18T03:05:58.283" v="1160" actId="21"/>
          <ac:graphicFrameMkLst>
            <pc:docMk/>
            <pc:sldMk cId="4014603996" sldId="271"/>
            <ac:graphicFrameMk id="4" creationId="{D922B257-7F51-2A7D-60C9-E4F4C1D2F2B6}"/>
          </ac:graphicFrameMkLst>
        </pc:graphicFrameChg>
      </pc:sldChg>
      <pc:sldChg chg="new del">
        <pc:chgData name="Shwashwat Das" userId="4560d2d585ecd8aa" providerId="LiveId" clId="{76FB399E-16FB-480D-B4A9-27BE478934EB}" dt="2023-11-17T17:03:52.944" v="369" actId="680"/>
        <pc:sldMkLst>
          <pc:docMk/>
          <pc:sldMk cId="4030840779" sldId="271"/>
        </pc:sldMkLst>
      </pc:sldChg>
      <pc:sldChg chg="addSp delSp modSp new add del mod modAnim">
        <pc:chgData name="Shwashwat Das" userId="4560d2d585ecd8aa" providerId="LiveId" clId="{76FB399E-16FB-480D-B4A9-27BE478934EB}" dt="2023-12-07T10:47:22.597" v="7159"/>
        <pc:sldMkLst>
          <pc:docMk/>
          <pc:sldMk cId="3735442428" sldId="272"/>
        </pc:sldMkLst>
        <pc:spChg chg="del">
          <ac:chgData name="Shwashwat Das" userId="4560d2d585ecd8aa" providerId="LiveId" clId="{76FB399E-16FB-480D-B4A9-27BE478934EB}" dt="2023-11-18T03:39:35.271" v="1441" actId="478"/>
          <ac:spMkLst>
            <pc:docMk/>
            <pc:sldMk cId="3735442428" sldId="272"/>
            <ac:spMk id="2" creationId="{8E94E844-9E48-6D00-919B-3EE025F155D0}"/>
          </ac:spMkLst>
        </pc:spChg>
        <pc:spChg chg="del">
          <ac:chgData name="Shwashwat Das" userId="4560d2d585ecd8aa" providerId="LiveId" clId="{76FB399E-16FB-480D-B4A9-27BE478934EB}" dt="2023-11-18T03:39:35.271" v="1441" actId="478"/>
          <ac:spMkLst>
            <pc:docMk/>
            <pc:sldMk cId="3735442428" sldId="272"/>
            <ac:spMk id="3" creationId="{3DEBF3E0-4D08-198B-E3B0-46296D8BEB06}"/>
          </ac:spMkLst>
        </pc:spChg>
        <pc:spChg chg="add mod">
          <ac:chgData name="Shwashwat Das" userId="4560d2d585ecd8aa" providerId="LiveId" clId="{76FB399E-16FB-480D-B4A9-27BE478934EB}" dt="2023-11-18T18:21:22.255" v="6674" actId="207"/>
          <ac:spMkLst>
            <pc:docMk/>
            <pc:sldMk cId="3735442428" sldId="272"/>
            <ac:spMk id="4" creationId="{6E854880-40EC-F1F4-ABE6-88903A7B432D}"/>
          </ac:spMkLst>
        </pc:spChg>
        <pc:spChg chg="add del mod">
          <ac:chgData name="Shwashwat Das" userId="4560d2d585ecd8aa" providerId="LiveId" clId="{76FB399E-16FB-480D-B4A9-27BE478934EB}" dt="2023-11-18T03:39:42.570" v="1443" actId="478"/>
          <ac:spMkLst>
            <pc:docMk/>
            <pc:sldMk cId="3735442428" sldId="272"/>
            <ac:spMk id="5" creationId="{247D69BD-65E4-9DC3-F238-B41A23560743}"/>
          </ac:spMkLst>
        </pc:spChg>
        <pc:spChg chg="mod">
          <ac:chgData name="Shwashwat Das" userId="4560d2d585ecd8aa" providerId="LiveId" clId="{76FB399E-16FB-480D-B4A9-27BE478934EB}" dt="2023-11-18T18:29:04.438" v="6820" actId="404"/>
          <ac:spMkLst>
            <pc:docMk/>
            <pc:sldMk cId="3735442428" sldId="272"/>
            <ac:spMk id="5" creationId="{9B81FF7E-F7C2-D2D5-BFED-A4DD0768D5A7}"/>
          </ac:spMkLst>
        </pc:spChg>
        <pc:spChg chg="add del mod">
          <ac:chgData name="Shwashwat Das" userId="4560d2d585ecd8aa" providerId="LiveId" clId="{76FB399E-16FB-480D-B4A9-27BE478934EB}" dt="2023-11-18T03:39:59.563" v="1447" actId="21"/>
          <ac:spMkLst>
            <pc:docMk/>
            <pc:sldMk cId="3735442428" sldId="272"/>
            <ac:spMk id="6" creationId="{F37D10F4-1C58-C2AC-2B47-5CADFE28A16C}"/>
          </ac:spMkLst>
        </pc:spChg>
        <pc:spChg chg="add del mod">
          <ac:chgData name="Shwashwat Das" userId="4560d2d585ecd8aa" providerId="LiveId" clId="{76FB399E-16FB-480D-B4A9-27BE478934EB}" dt="2023-11-18T03:39:59.563" v="1447" actId="21"/>
          <ac:spMkLst>
            <pc:docMk/>
            <pc:sldMk cId="3735442428" sldId="272"/>
            <ac:spMk id="7" creationId="{925A663B-E0FC-0588-B4BC-7DD3112DD83A}"/>
          </ac:spMkLst>
        </pc:spChg>
        <pc:spChg chg="add del mod">
          <ac:chgData name="Shwashwat Das" userId="4560d2d585ecd8aa" providerId="LiveId" clId="{76FB399E-16FB-480D-B4A9-27BE478934EB}" dt="2023-11-18T03:39:59.563" v="1447" actId="21"/>
          <ac:spMkLst>
            <pc:docMk/>
            <pc:sldMk cId="3735442428" sldId="272"/>
            <ac:spMk id="8" creationId="{02534C05-F0E6-7AA8-5D3B-9C0470AE3A2E}"/>
          </ac:spMkLst>
        </pc:spChg>
        <pc:spChg chg="mod">
          <ac:chgData name="Shwashwat Das" userId="4560d2d585ecd8aa" providerId="LiveId" clId="{76FB399E-16FB-480D-B4A9-27BE478934EB}" dt="2023-12-07T10:33:06.888" v="7154" actId="164"/>
          <ac:spMkLst>
            <pc:docMk/>
            <pc:sldMk cId="3735442428" sldId="272"/>
            <ac:spMk id="8" creationId="{B455AE23-8847-5C56-2AA1-36A66640B764}"/>
          </ac:spMkLst>
        </pc:spChg>
        <pc:spChg chg="mod">
          <ac:chgData name="Shwashwat Das" userId="4560d2d585ecd8aa" providerId="LiveId" clId="{76FB399E-16FB-480D-B4A9-27BE478934EB}" dt="2023-12-07T10:33:06.888" v="7154" actId="164"/>
          <ac:spMkLst>
            <pc:docMk/>
            <pc:sldMk cId="3735442428" sldId="272"/>
            <ac:spMk id="9" creationId="{046D19ED-3928-40F3-D452-88872B6FDE86}"/>
          </ac:spMkLst>
        </pc:spChg>
        <pc:spChg chg="add del mod">
          <ac:chgData name="Shwashwat Das" userId="4560d2d585ecd8aa" providerId="LiveId" clId="{76FB399E-16FB-480D-B4A9-27BE478934EB}" dt="2023-11-18T03:39:59.563" v="1447" actId="21"/>
          <ac:spMkLst>
            <pc:docMk/>
            <pc:sldMk cId="3735442428" sldId="272"/>
            <ac:spMk id="9" creationId="{7825E37D-529D-F65A-5722-F6487939A882}"/>
          </ac:spMkLst>
        </pc:spChg>
        <pc:spChg chg="add mod">
          <ac:chgData name="Shwashwat Das" userId="4560d2d585ecd8aa" providerId="LiveId" clId="{76FB399E-16FB-480D-B4A9-27BE478934EB}" dt="2023-12-07T10:32:27.608" v="7153" actId="1076"/>
          <ac:spMkLst>
            <pc:docMk/>
            <pc:sldMk cId="3735442428" sldId="272"/>
            <ac:spMk id="10" creationId="{2D15D2CC-47E6-9380-0ACE-9CE01D5EC904}"/>
          </ac:spMkLst>
        </pc:spChg>
        <pc:spChg chg="mod">
          <ac:chgData name="Shwashwat Das" userId="4560d2d585ecd8aa" providerId="LiveId" clId="{76FB399E-16FB-480D-B4A9-27BE478934EB}" dt="2023-12-07T10:33:06.888" v="7154" actId="164"/>
          <ac:spMkLst>
            <pc:docMk/>
            <pc:sldMk cId="3735442428" sldId="272"/>
            <ac:spMk id="11" creationId="{D49300D5-6C3A-0222-1227-2DEBAF3610CC}"/>
          </ac:spMkLst>
        </pc:spChg>
        <pc:spChg chg="add del mod">
          <ac:chgData name="Shwashwat Das" userId="4560d2d585ecd8aa" providerId="LiveId" clId="{76FB399E-16FB-480D-B4A9-27BE478934EB}" dt="2023-11-18T03:39:47.414" v="1444" actId="478"/>
          <ac:spMkLst>
            <pc:docMk/>
            <pc:sldMk cId="3735442428" sldId="272"/>
            <ac:spMk id="12" creationId="{3489F11C-7301-4E12-3B8B-3E87429473BB}"/>
          </ac:spMkLst>
        </pc:spChg>
        <pc:spChg chg="mod">
          <ac:chgData name="Shwashwat Das" userId="4560d2d585ecd8aa" providerId="LiveId" clId="{76FB399E-16FB-480D-B4A9-27BE478934EB}" dt="2023-12-07T10:33:06.888" v="7154" actId="164"/>
          <ac:spMkLst>
            <pc:docMk/>
            <pc:sldMk cId="3735442428" sldId="272"/>
            <ac:spMk id="12" creationId="{81DCA295-0B91-6152-8FD5-C776C11CCAFB}"/>
          </ac:spMkLst>
        </pc:spChg>
        <pc:spChg chg="mod">
          <ac:chgData name="Shwashwat Das" userId="4560d2d585ecd8aa" providerId="LiveId" clId="{76FB399E-16FB-480D-B4A9-27BE478934EB}" dt="2023-12-07T10:33:06.888" v="7154" actId="164"/>
          <ac:spMkLst>
            <pc:docMk/>
            <pc:sldMk cId="3735442428" sldId="272"/>
            <ac:spMk id="14" creationId="{089BB89B-7286-6F68-3A70-990A811F006D}"/>
          </ac:spMkLst>
        </pc:spChg>
        <pc:spChg chg="mod">
          <ac:chgData name="Shwashwat Das" userId="4560d2d585ecd8aa" providerId="LiveId" clId="{76FB399E-16FB-480D-B4A9-27BE478934EB}" dt="2023-12-07T10:33:06.888" v="7154" actId="164"/>
          <ac:spMkLst>
            <pc:docMk/>
            <pc:sldMk cId="3735442428" sldId="272"/>
            <ac:spMk id="15" creationId="{2C87C2F0-F19B-78A7-5C3D-1FF8854026F0}"/>
          </ac:spMkLst>
        </pc:spChg>
        <pc:spChg chg="add mod">
          <ac:chgData name="Shwashwat Das" userId="4560d2d585ecd8aa" providerId="LiveId" clId="{76FB399E-16FB-480D-B4A9-27BE478934EB}" dt="2023-11-18T03:58:14.897" v="2269" actId="14100"/>
          <ac:spMkLst>
            <pc:docMk/>
            <pc:sldMk cId="3735442428" sldId="272"/>
            <ac:spMk id="16" creationId="{75310901-0B41-B73F-6FF5-090662EE37B4}"/>
          </ac:spMkLst>
        </pc:spChg>
        <pc:spChg chg="add mod">
          <ac:chgData name="Shwashwat Das" userId="4560d2d585ecd8aa" providerId="LiveId" clId="{76FB399E-16FB-480D-B4A9-27BE478934EB}" dt="2023-11-18T03:58:23.964" v="2270" actId="14100"/>
          <ac:spMkLst>
            <pc:docMk/>
            <pc:sldMk cId="3735442428" sldId="272"/>
            <ac:spMk id="17" creationId="{9A67996E-36CC-E441-4B18-527FB2AC9961}"/>
          </ac:spMkLst>
        </pc:spChg>
        <pc:spChg chg="add mod">
          <ac:chgData name="Shwashwat Das" userId="4560d2d585ecd8aa" providerId="LiveId" clId="{76FB399E-16FB-480D-B4A9-27BE478934EB}" dt="2023-11-18T03:58:30.129" v="2271" actId="1076"/>
          <ac:spMkLst>
            <pc:docMk/>
            <pc:sldMk cId="3735442428" sldId="272"/>
            <ac:spMk id="18" creationId="{65A67D11-DDE1-C9AA-B6A9-B0CADFFEAACC}"/>
          </ac:spMkLst>
        </pc:spChg>
        <pc:spChg chg="add mod">
          <ac:chgData name="Shwashwat Das" userId="4560d2d585ecd8aa" providerId="LiveId" clId="{76FB399E-16FB-480D-B4A9-27BE478934EB}" dt="2023-11-18T03:58:35.704" v="2272" actId="1076"/>
          <ac:spMkLst>
            <pc:docMk/>
            <pc:sldMk cId="3735442428" sldId="272"/>
            <ac:spMk id="19" creationId="{8E9BBF36-CA2B-9722-0748-D95B5C2EDC87}"/>
          </ac:spMkLst>
        </pc:spChg>
        <pc:spChg chg="add mod">
          <ac:chgData name="Shwashwat Das" userId="4560d2d585ecd8aa" providerId="LiveId" clId="{76FB399E-16FB-480D-B4A9-27BE478934EB}" dt="2023-11-18T18:29:01.834" v="6819" actId="404"/>
          <ac:spMkLst>
            <pc:docMk/>
            <pc:sldMk cId="3735442428" sldId="272"/>
            <ac:spMk id="20" creationId="{71557889-C1A3-5A48-381D-A2CB2B43CDAF}"/>
          </ac:spMkLst>
        </pc:spChg>
        <pc:spChg chg="mod">
          <ac:chgData name="Shwashwat Das" userId="4560d2d585ecd8aa" providerId="LiveId" clId="{76FB399E-16FB-480D-B4A9-27BE478934EB}" dt="2023-12-07T10:33:06.888" v="7154" actId="164"/>
          <ac:spMkLst>
            <pc:docMk/>
            <pc:sldMk cId="3735442428" sldId="272"/>
            <ac:spMk id="21" creationId="{1B934898-E416-B231-D058-10F8A55A661A}"/>
          </ac:spMkLst>
        </pc:spChg>
        <pc:spChg chg="mod">
          <ac:chgData name="Shwashwat Das" userId="4560d2d585ecd8aa" providerId="LiveId" clId="{76FB399E-16FB-480D-B4A9-27BE478934EB}" dt="2023-12-07T10:33:06.888" v="7154" actId="164"/>
          <ac:spMkLst>
            <pc:docMk/>
            <pc:sldMk cId="3735442428" sldId="272"/>
            <ac:spMk id="22" creationId="{BA5999DE-351C-EBC2-8B23-BDC47E413E08}"/>
          </ac:spMkLst>
        </pc:spChg>
        <pc:spChg chg="mod">
          <ac:chgData name="Shwashwat Das" userId="4560d2d585ecd8aa" providerId="LiveId" clId="{76FB399E-16FB-480D-B4A9-27BE478934EB}" dt="2023-12-07T10:33:06.888" v="7154" actId="164"/>
          <ac:spMkLst>
            <pc:docMk/>
            <pc:sldMk cId="3735442428" sldId="272"/>
            <ac:spMk id="23" creationId="{4A443CAD-71DA-DC8D-B216-F286EBF3B87A}"/>
          </ac:spMkLst>
        </pc:spChg>
        <pc:spChg chg="mod">
          <ac:chgData name="Shwashwat Das" userId="4560d2d585ecd8aa" providerId="LiveId" clId="{76FB399E-16FB-480D-B4A9-27BE478934EB}" dt="2023-12-07T10:33:06.888" v="7154" actId="164"/>
          <ac:spMkLst>
            <pc:docMk/>
            <pc:sldMk cId="3735442428" sldId="272"/>
            <ac:spMk id="24" creationId="{123E6430-5DE3-3DDE-BD57-01738C693E01}"/>
          </ac:spMkLst>
        </pc:spChg>
        <pc:spChg chg="mod">
          <ac:chgData name="Shwashwat Das" userId="4560d2d585ecd8aa" providerId="LiveId" clId="{76FB399E-16FB-480D-B4A9-27BE478934EB}" dt="2023-12-07T10:33:06.888" v="7154" actId="164"/>
          <ac:spMkLst>
            <pc:docMk/>
            <pc:sldMk cId="3735442428" sldId="272"/>
            <ac:spMk id="25" creationId="{A6FF09FC-6C1B-E83A-5D25-273698C4465F}"/>
          </ac:spMkLst>
        </pc:spChg>
        <pc:spChg chg="mod">
          <ac:chgData name="Shwashwat Das" userId="4560d2d585ecd8aa" providerId="LiveId" clId="{76FB399E-16FB-480D-B4A9-27BE478934EB}" dt="2023-12-07T10:33:06.888" v="7154" actId="164"/>
          <ac:spMkLst>
            <pc:docMk/>
            <pc:sldMk cId="3735442428" sldId="272"/>
            <ac:spMk id="26" creationId="{E963993A-6F57-1C1B-082B-75158C575EB4}"/>
          </ac:spMkLst>
        </pc:spChg>
        <pc:grpChg chg="add mod">
          <ac:chgData name="Shwashwat Das" userId="4560d2d585ecd8aa" providerId="LiveId" clId="{76FB399E-16FB-480D-B4A9-27BE478934EB}" dt="2023-12-07T10:33:06.888" v="7154" actId="164"/>
          <ac:grpSpMkLst>
            <pc:docMk/>
            <pc:sldMk cId="3735442428" sldId="272"/>
            <ac:grpSpMk id="28" creationId="{526EEF9F-F435-142E-26EE-518DF8EC7BEF}"/>
          </ac:grpSpMkLst>
        </pc:grpChg>
        <pc:graphicFrameChg chg="add del mod modGraphic">
          <ac:chgData name="Shwashwat Das" userId="4560d2d585ecd8aa" providerId="LiveId" clId="{76FB399E-16FB-480D-B4A9-27BE478934EB}" dt="2023-12-07T10:42:44.159" v="7158" actId="478"/>
          <ac:graphicFrameMkLst>
            <pc:docMk/>
            <pc:sldMk cId="3735442428" sldId="272"/>
            <ac:graphicFrameMk id="4" creationId="{82974713-5162-90D0-2698-C7F7D1B1D596}"/>
          </ac:graphicFrameMkLst>
        </pc:graphicFrameChg>
        <pc:graphicFrameChg chg="add mod modGraphic">
          <ac:chgData name="Shwashwat Das" userId="4560d2d585ecd8aa" providerId="LiveId" clId="{76FB399E-16FB-480D-B4A9-27BE478934EB}" dt="2023-11-18T18:21:46.706" v="6676" actId="1076"/>
          <ac:graphicFrameMkLst>
            <pc:docMk/>
            <pc:sldMk cId="3735442428" sldId="272"/>
            <ac:graphicFrameMk id="13" creationId="{405D8228-D8E3-1DA5-1618-9CCD67DB33E4}"/>
          </ac:graphicFrameMkLst>
        </pc:graphicFrameChg>
        <pc:picChg chg="add del mod modCrop">
          <ac:chgData name="Shwashwat Das" userId="4560d2d585ecd8aa" providerId="LiveId" clId="{76FB399E-16FB-480D-B4A9-27BE478934EB}" dt="2023-11-18T13:18:23.237" v="2681" actId="21"/>
          <ac:picMkLst>
            <pc:docMk/>
            <pc:sldMk cId="3735442428" sldId="272"/>
            <ac:picMk id="2" creationId="{8C35086F-4026-6EF4-40BB-E23ABEFD1E15}"/>
          </ac:picMkLst>
        </pc:picChg>
        <pc:picChg chg="add mod">
          <ac:chgData name="Shwashwat Das" userId="4560d2d585ecd8aa" providerId="LiveId" clId="{76FB399E-16FB-480D-B4A9-27BE478934EB}" dt="2023-12-04T17:35:44.124" v="6913" actId="1440"/>
          <ac:picMkLst>
            <pc:docMk/>
            <pc:sldMk cId="3735442428" sldId="272"/>
            <ac:picMk id="3" creationId="{F9028086-F28D-6366-5B83-78CB003A1D4C}"/>
          </ac:picMkLst>
        </pc:picChg>
        <pc:picChg chg="add del">
          <ac:chgData name="Shwashwat Das" userId="4560d2d585ecd8aa" providerId="LiveId" clId="{76FB399E-16FB-480D-B4A9-27BE478934EB}" dt="2023-11-18T03:41:02.442" v="1459" actId="22"/>
          <ac:picMkLst>
            <pc:docMk/>
            <pc:sldMk cId="3735442428" sldId="272"/>
            <ac:picMk id="15" creationId="{C438FB7D-121C-0218-15B6-9357DA533ACD}"/>
          </ac:picMkLst>
        </pc:picChg>
        <pc:picChg chg="add del mod">
          <ac:chgData name="Shwashwat Das" userId="4560d2d585ecd8aa" providerId="LiveId" clId="{76FB399E-16FB-480D-B4A9-27BE478934EB}" dt="2023-11-18T13:13:17.374" v="2670" actId="478"/>
          <ac:picMkLst>
            <pc:docMk/>
            <pc:sldMk cId="3735442428" sldId="272"/>
            <ac:picMk id="21" creationId="{BCDA1CEE-1793-1706-0F3C-B7A107164751}"/>
          </ac:picMkLst>
        </pc:picChg>
      </pc:sldChg>
      <pc:sldChg chg="addSp delSp modSp add del mod">
        <pc:chgData name="Shwashwat Das" userId="4560d2d585ecd8aa" providerId="LiveId" clId="{76FB399E-16FB-480D-B4A9-27BE478934EB}" dt="2023-12-07T07:29:56.324" v="7144"/>
        <pc:sldMkLst>
          <pc:docMk/>
          <pc:sldMk cId="3495858089" sldId="273"/>
        </pc:sldMkLst>
        <pc:spChg chg="del">
          <ac:chgData name="Shwashwat Das" userId="4560d2d585ecd8aa" providerId="LiveId" clId="{76FB399E-16FB-480D-B4A9-27BE478934EB}" dt="2023-11-18T05:06:22.208" v="2309" actId="478"/>
          <ac:spMkLst>
            <pc:docMk/>
            <pc:sldMk cId="3495858089" sldId="273"/>
            <ac:spMk id="2" creationId="{A9996589-8D25-AD9D-CAEE-42F883329042}"/>
          </ac:spMkLst>
        </pc:spChg>
        <pc:spChg chg="add del mod">
          <ac:chgData name="Shwashwat Das" userId="4560d2d585ecd8aa" providerId="LiveId" clId="{76FB399E-16FB-480D-B4A9-27BE478934EB}" dt="2023-11-18T05:06:28.252" v="2312" actId="478"/>
          <ac:spMkLst>
            <pc:docMk/>
            <pc:sldMk cId="3495858089" sldId="273"/>
            <ac:spMk id="3" creationId="{6EA75CCB-A8F8-DE7E-030F-4D785EC6BA76}"/>
          </ac:spMkLst>
        </pc:spChg>
        <pc:spChg chg="del">
          <ac:chgData name="Shwashwat Das" userId="4560d2d585ecd8aa" providerId="LiveId" clId="{76FB399E-16FB-480D-B4A9-27BE478934EB}" dt="2023-11-18T05:06:22.208" v="2309" actId="478"/>
          <ac:spMkLst>
            <pc:docMk/>
            <pc:sldMk cId="3495858089" sldId="273"/>
            <ac:spMk id="5" creationId="{173A0ABD-6C4F-4F1C-9261-51CF588B97E6}"/>
          </ac:spMkLst>
        </pc:spChg>
        <pc:spChg chg="del">
          <ac:chgData name="Shwashwat Das" userId="4560d2d585ecd8aa" providerId="LiveId" clId="{76FB399E-16FB-480D-B4A9-27BE478934EB}" dt="2023-11-18T05:06:22.208" v="2309" actId="478"/>
          <ac:spMkLst>
            <pc:docMk/>
            <pc:sldMk cId="3495858089" sldId="273"/>
            <ac:spMk id="7" creationId="{3D2BA7BA-5F04-B0CB-B0C3-6C23438E8CFC}"/>
          </ac:spMkLst>
        </pc:spChg>
        <pc:spChg chg="add mod">
          <ac:chgData name="Shwashwat Das" userId="4560d2d585ecd8aa" providerId="LiveId" clId="{76FB399E-16FB-480D-B4A9-27BE478934EB}" dt="2023-11-18T05:06:25.160" v="2311"/>
          <ac:spMkLst>
            <pc:docMk/>
            <pc:sldMk cId="3495858089" sldId="273"/>
            <ac:spMk id="10" creationId="{23AB1883-2179-98BD-57AA-67F754CF5DC8}"/>
          </ac:spMkLst>
        </pc:spChg>
        <pc:spChg chg="add mod">
          <ac:chgData name="Shwashwat Das" userId="4560d2d585ecd8aa" providerId="LiveId" clId="{76FB399E-16FB-480D-B4A9-27BE478934EB}" dt="2023-11-18T05:06:25.160" v="2311"/>
          <ac:spMkLst>
            <pc:docMk/>
            <pc:sldMk cId="3495858089" sldId="273"/>
            <ac:spMk id="12" creationId="{1D2F7349-1676-4E42-1F4B-FA54C44499F3}"/>
          </ac:spMkLst>
        </pc:spChg>
        <pc:spChg chg="add mod">
          <ac:chgData name="Shwashwat Das" userId="4560d2d585ecd8aa" providerId="LiveId" clId="{76FB399E-16FB-480D-B4A9-27BE478934EB}" dt="2023-11-18T05:06:25.160" v="2311"/>
          <ac:spMkLst>
            <pc:docMk/>
            <pc:sldMk cId="3495858089" sldId="273"/>
            <ac:spMk id="13" creationId="{7B5023C7-BEDB-1C13-1A7B-D1166F8D3478}"/>
          </ac:spMkLst>
        </pc:spChg>
        <pc:spChg chg="add mod">
          <ac:chgData name="Shwashwat Das" userId="4560d2d585ecd8aa" providerId="LiveId" clId="{76FB399E-16FB-480D-B4A9-27BE478934EB}" dt="2023-11-18T05:06:25.160" v="2311"/>
          <ac:spMkLst>
            <pc:docMk/>
            <pc:sldMk cId="3495858089" sldId="273"/>
            <ac:spMk id="14" creationId="{3D7E973B-AACC-9A70-FF2B-84ED58718B7F}"/>
          </ac:spMkLst>
        </pc:spChg>
        <pc:spChg chg="add mod">
          <ac:chgData name="Shwashwat Das" userId="4560d2d585ecd8aa" providerId="LiveId" clId="{76FB399E-16FB-480D-B4A9-27BE478934EB}" dt="2023-11-18T07:08:05.541" v="2609" actId="20577"/>
          <ac:spMkLst>
            <pc:docMk/>
            <pc:sldMk cId="3495858089" sldId="273"/>
            <ac:spMk id="18" creationId="{23AB1883-2179-98BD-57AA-67F754CF5DC8}"/>
          </ac:spMkLst>
        </pc:spChg>
        <pc:spChg chg="add mod">
          <ac:chgData name="Shwashwat Das" userId="4560d2d585ecd8aa" providerId="LiveId" clId="{76FB399E-16FB-480D-B4A9-27BE478934EB}" dt="2023-11-18T15:01:01.131" v="3645" actId="1076"/>
          <ac:spMkLst>
            <pc:docMk/>
            <pc:sldMk cId="3495858089" sldId="273"/>
            <ac:spMk id="19" creationId="{1D2F7349-1676-4E42-1F4B-FA54C44499F3}"/>
          </ac:spMkLst>
        </pc:spChg>
        <pc:spChg chg="add mod">
          <ac:chgData name="Shwashwat Das" userId="4560d2d585ecd8aa" providerId="LiveId" clId="{76FB399E-16FB-480D-B4A9-27BE478934EB}" dt="2023-11-18T18:21:18.831" v="6673" actId="207"/>
          <ac:spMkLst>
            <pc:docMk/>
            <pc:sldMk cId="3495858089" sldId="273"/>
            <ac:spMk id="20" creationId="{7B5023C7-BEDB-1C13-1A7B-D1166F8D3478}"/>
          </ac:spMkLst>
        </pc:spChg>
        <pc:spChg chg="add mod">
          <ac:chgData name="Shwashwat Das" userId="4560d2d585ecd8aa" providerId="LiveId" clId="{76FB399E-16FB-480D-B4A9-27BE478934EB}" dt="2023-11-18T05:06:29.286" v="2313"/>
          <ac:spMkLst>
            <pc:docMk/>
            <pc:sldMk cId="3495858089" sldId="273"/>
            <ac:spMk id="21" creationId="{3D7E973B-AACC-9A70-FF2B-84ED58718B7F}"/>
          </ac:spMkLst>
        </pc:spChg>
        <pc:spChg chg="add mod">
          <ac:chgData name="Shwashwat Das" userId="4560d2d585ecd8aa" providerId="LiveId" clId="{76FB399E-16FB-480D-B4A9-27BE478934EB}" dt="2023-11-19T07:40:03.015" v="6909" actId="164"/>
          <ac:spMkLst>
            <pc:docMk/>
            <pc:sldMk cId="3495858089" sldId="273"/>
            <ac:spMk id="24" creationId="{1957B8C3-1042-FC2B-F8DC-87465B5B00AB}"/>
          </ac:spMkLst>
        </pc:spChg>
        <pc:spChg chg="add mod">
          <ac:chgData name="Shwashwat Das" userId="4560d2d585ecd8aa" providerId="LiveId" clId="{76FB399E-16FB-480D-B4A9-27BE478934EB}" dt="2023-11-19T07:40:03.015" v="6909" actId="164"/>
          <ac:spMkLst>
            <pc:docMk/>
            <pc:sldMk cId="3495858089" sldId="273"/>
            <ac:spMk id="29" creationId="{E3C7758F-EDBA-02C1-1A5B-E016BF6AB5BC}"/>
          </ac:spMkLst>
        </pc:spChg>
        <pc:grpChg chg="add mod">
          <ac:chgData name="Shwashwat Das" userId="4560d2d585ecd8aa" providerId="LiveId" clId="{76FB399E-16FB-480D-B4A9-27BE478934EB}" dt="2023-11-19T07:39:41.130" v="6907" actId="164"/>
          <ac:grpSpMkLst>
            <pc:docMk/>
            <pc:sldMk cId="3495858089" sldId="273"/>
            <ac:grpSpMk id="4" creationId="{5640C3B3-95CF-32CB-AF18-BCA3B224236D}"/>
          </ac:grpSpMkLst>
        </pc:grpChg>
        <pc:grpChg chg="add mod">
          <ac:chgData name="Shwashwat Das" userId="4560d2d585ecd8aa" providerId="LiveId" clId="{76FB399E-16FB-480D-B4A9-27BE478934EB}" dt="2023-11-19T07:40:03.015" v="6909" actId="164"/>
          <ac:grpSpMkLst>
            <pc:docMk/>
            <pc:sldMk cId="3495858089" sldId="273"/>
            <ac:grpSpMk id="6" creationId="{1F898D6C-9B06-CE3F-1BF7-E6EAE14D4313}"/>
          </ac:grpSpMkLst>
        </pc:grpChg>
        <pc:graphicFrameChg chg="add mod modGraphic">
          <ac:chgData name="Shwashwat Das" userId="4560d2d585ecd8aa" providerId="LiveId" clId="{76FB399E-16FB-480D-B4A9-27BE478934EB}" dt="2023-12-04T17:37:09.011" v="6949" actId="20577"/>
          <ac:graphicFrameMkLst>
            <pc:docMk/>
            <pc:sldMk cId="3495858089" sldId="273"/>
            <ac:graphicFrameMk id="23" creationId="{4FE091C5-5436-6AA8-D793-C7DBCBBE914D}"/>
          </ac:graphicFrameMkLst>
        </pc:graphicFrameChg>
        <pc:picChg chg="add mod modCrop">
          <ac:chgData name="Shwashwat Das" userId="4560d2d585ecd8aa" providerId="LiveId" clId="{76FB399E-16FB-480D-B4A9-27BE478934EB}" dt="2023-12-04T17:35:58.793" v="6916" actId="1440"/>
          <ac:picMkLst>
            <pc:docMk/>
            <pc:sldMk cId="3495858089" sldId="273"/>
            <ac:picMk id="2" creationId="{923DA2E7-8FDC-25C5-E388-FFAD875067A6}"/>
          </ac:picMkLst>
        </pc:picChg>
        <pc:picChg chg="del">
          <ac:chgData name="Shwashwat Das" userId="4560d2d585ecd8aa" providerId="LiveId" clId="{76FB399E-16FB-480D-B4A9-27BE478934EB}" dt="2023-11-18T05:06:22.208" v="2309" actId="478"/>
          <ac:picMkLst>
            <pc:docMk/>
            <pc:sldMk cId="3495858089" sldId="273"/>
            <ac:picMk id="4" creationId="{6D79C198-20BD-0190-0C15-D4510FE4098E}"/>
          </ac:picMkLst>
        </pc:picChg>
        <pc:picChg chg="del mod modCrop">
          <ac:chgData name="Shwashwat Das" userId="4560d2d585ecd8aa" providerId="LiveId" clId="{76FB399E-16FB-480D-B4A9-27BE478934EB}" dt="2023-11-18T04:02:28.930" v="2294" actId="21"/>
          <ac:picMkLst>
            <pc:docMk/>
            <pc:sldMk cId="3495858089" sldId="273"/>
            <ac:picMk id="6" creationId="{BD6C4F7D-B839-07DA-478E-A74AB10FDE37}"/>
          </ac:picMkLst>
        </pc:picChg>
        <pc:picChg chg="add mod">
          <ac:chgData name="Shwashwat Das" userId="4560d2d585ecd8aa" providerId="LiveId" clId="{76FB399E-16FB-480D-B4A9-27BE478934EB}" dt="2023-11-18T05:06:25.160" v="2311"/>
          <ac:picMkLst>
            <pc:docMk/>
            <pc:sldMk cId="3495858089" sldId="273"/>
            <ac:picMk id="6" creationId="{CDC81481-0EF9-5823-1147-FF24FD6C95CF}"/>
          </ac:picMkLst>
        </pc:picChg>
        <pc:picChg chg="add del mod">
          <ac:chgData name="Shwashwat Das" userId="4560d2d585ecd8aa" providerId="LiveId" clId="{76FB399E-16FB-480D-B4A9-27BE478934EB}" dt="2023-11-18T05:06:22.208" v="2309" actId="478"/>
          <ac:picMkLst>
            <pc:docMk/>
            <pc:sldMk cId="3495858089" sldId="273"/>
            <ac:picMk id="8" creationId="{B2FB6699-6531-B9AA-0ACF-E535AD56BB36}"/>
          </ac:picMkLst>
        </pc:picChg>
        <pc:picChg chg="add mod">
          <ac:chgData name="Shwashwat Das" userId="4560d2d585ecd8aa" providerId="LiveId" clId="{76FB399E-16FB-480D-B4A9-27BE478934EB}" dt="2023-11-18T05:06:25.160" v="2311"/>
          <ac:picMkLst>
            <pc:docMk/>
            <pc:sldMk cId="3495858089" sldId="273"/>
            <ac:picMk id="9" creationId="{3642424E-63F7-8C97-F58B-013B027A56FF}"/>
          </ac:picMkLst>
        </pc:picChg>
        <pc:picChg chg="add del mod ord modCrop">
          <ac:chgData name="Shwashwat Das" userId="4560d2d585ecd8aa" providerId="LiveId" clId="{76FB399E-16FB-480D-B4A9-27BE478934EB}" dt="2023-11-18T04:02:28.930" v="2294" actId="21"/>
          <ac:picMkLst>
            <pc:docMk/>
            <pc:sldMk cId="3495858089" sldId="273"/>
            <ac:picMk id="9" creationId="{A2E25CE9-196C-BA05-A754-3FD244510844}"/>
          </ac:picMkLst>
        </pc:picChg>
        <pc:picChg chg="add del mod modCrop">
          <ac:chgData name="Shwashwat Das" userId="4560d2d585ecd8aa" providerId="LiveId" clId="{76FB399E-16FB-480D-B4A9-27BE478934EB}" dt="2023-11-18T05:06:22.208" v="2309" actId="478"/>
          <ac:picMkLst>
            <pc:docMk/>
            <pc:sldMk cId="3495858089" sldId="273"/>
            <ac:picMk id="11" creationId="{0EE46479-7ACE-15F0-F797-60E859C10BBB}"/>
          </ac:picMkLst>
        </pc:picChg>
        <pc:picChg chg="add mod">
          <ac:chgData name="Shwashwat Das" userId="4560d2d585ecd8aa" providerId="LiveId" clId="{76FB399E-16FB-480D-B4A9-27BE478934EB}" dt="2023-11-18T05:06:25.160" v="2311"/>
          <ac:picMkLst>
            <pc:docMk/>
            <pc:sldMk cId="3495858089" sldId="273"/>
            <ac:picMk id="15" creationId="{FEFA7CFD-E6E2-D6AD-1165-8D96B45F7A09}"/>
          </ac:picMkLst>
        </pc:picChg>
        <pc:picChg chg="add del mod">
          <ac:chgData name="Shwashwat Das" userId="4560d2d585ecd8aa" providerId="LiveId" clId="{76FB399E-16FB-480D-B4A9-27BE478934EB}" dt="2023-11-18T13:18:27.336" v="2682" actId="478"/>
          <ac:picMkLst>
            <pc:docMk/>
            <pc:sldMk cId="3495858089" sldId="273"/>
            <ac:picMk id="16" creationId="{CDC81481-0EF9-5823-1147-FF24FD6C95CF}"/>
          </ac:picMkLst>
        </pc:picChg>
        <pc:picChg chg="add mod modCrop">
          <ac:chgData name="Shwashwat Das" userId="4560d2d585ecd8aa" providerId="LiveId" clId="{76FB399E-16FB-480D-B4A9-27BE478934EB}" dt="2023-12-04T17:35:52.310" v="6915" actId="1440"/>
          <ac:picMkLst>
            <pc:docMk/>
            <pc:sldMk cId="3495858089" sldId="273"/>
            <ac:picMk id="17" creationId="{3642424E-63F7-8C97-F58B-013B027A56FF}"/>
          </ac:picMkLst>
        </pc:picChg>
        <pc:picChg chg="add del mod">
          <ac:chgData name="Shwashwat Das" userId="4560d2d585ecd8aa" providerId="LiveId" clId="{76FB399E-16FB-480D-B4A9-27BE478934EB}" dt="2023-11-18T05:06:41.110" v="2314" actId="478"/>
          <ac:picMkLst>
            <pc:docMk/>
            <pc:sldMk cId="3495858089" sldId="273"/>
            <ac:picMk id="22" creationId="{FEFA7CFD-E6E2-D6AD-1165-8D96B45F7A09}"/>
          </ac:picMkLst>
        </pc:picChg>
        <pc:cxnChg chg="add mod">
          <ac:chgData name="Shwashwat Das" userId="4560d2d585ecd8aa" providerId="LiveId" clId="{76FB399E-16FB-480D-B4A9-27BE478934EB}" dt="2023-11-19T07:40:03.015" v="6909" actId="164"/>
          <ac:cxnSpMkLst>
            <pc:docMk/>
            <pc:sldMk cId="3495858089" sldId="273"/>
            <ac:cxnSpMk id="26" creationId="{227E63F2-DCD0-DF80-B2BD-F7D5F75056B1}"/>
          </ac:cxnSpMkLst>
        </pc:cxnChg>
        <pc:cxnChg chg="add mod">
          <ac:chgData name="Shwashwat Das" userId="4560d2d585ecd8aa" providerId="LiveId" clId="{76FB399E-16FB-480D-B4A9-27BE478934EB}" dt="2023-11-19T07:40:03.015" v="6909" actId="164"/>
          <ac:cxnSpMkLst>
            <pc:docMk/>
            <pc:sldMk cId="3495858089" sldId="273"/>
            <ac:cxnSpMk id="30" creationId="{35A7502E-71ED-029F-F1E8-02E2B58E204C}"/>
          </ac:cxnSpMkLst>
        </pc:cxnChg>
      </pc:sldChg>
      <pc:sldChg chg="add del">
        <pc:chgData name="Shwashwat Das" userId="4560d2d585ecd8aa" providerId="LiveId" clId="{76FB399E-16FB-480D-B4A9-27BE478934EB}" dt="2023-11-18T05:10:24.185" v="2364" actId="47"/>
        <pc:sldMkLst>
          <pc:docMk/>
          <pc:sldMk cId="953369587" sldId="274"/>
        </pc:sldMkLst>
      </pc:sldChg>
      <pc:sldChg chg="addSp delSp modSp add del mod ord">
        <pc:chgData name="Shwashwat Das" userId="4560d2d585ecd8aa" providerId="LiveId" clId="{76FB399E-16FB-480D-B4A9-27BE478934EB}" dt="2023-12-07T07:29:56.324" v="7144"/>
        <pc:sldMkLst>
          <pc:docMk/>
          <pc:sldMk cId="3472250758" sldId="274"/>
        </pc:sldMkLst>
        <pc:spChg chg="add mod">
          <ac:chgData name="Shwashwat Das" userId="4560d2d585ecd8aa" providerId="LiveId" clId="{76FB399E-16FB-480D-B4A9-27BE478934EB}" dt="2023-11-18T18:28:26.116" v="6814" actId="404"/>
          <ac:spMkLst>
            <pc:docMk/>
            <pc:sldMk cId="3472250758" sldId="274"/>
            <ac:spMk id="2" creationId="{F1C50219-B4C4-6D84-EDDD-91B3238326DE}"/>
          </ac:spMkLst>
        </pc:spChg>
        <pc:spChg chg="add mod">
          <ac:chgData name="Shwashwat Das" userId="4560d2d585ecd8aa" providerId="LiveId" clId="{76FB399E-16FB-480D-B4A9-27BE478934EB}" dt="2023-11-18T18:30:17.807" v="6894" actId="1076"/>
          <ac:spMkLst>
            <pc:docMk/>
            <pc:sldMk cId="3472250758" sldId="274"/>
            <ac:spMk id="4" creationId="{6E8A117A-BA49-1D2F-9FB7-2F3B189CFDB1}"/>
          </ac:spMkLst>
        </pc:spChg>
        <pc:spChg chg="mod">
          <ac:chgData name="Shwashwat Das" userId="4560d2d585ecd8aa" providerId="LiveId" clId="{76FB399E-16FB-480D-B4A9-27BE478934EB}" dt="2023-11-18T18:22:42.723" v="6686" actId="2711"/>
          <ac:spMkLst>
            <pc:docMk/>
            <pc:sldMk cId="3472250758" sldId="274"/>
            <ac:spMk id="6" creationId="{FBD45AA8-2610-5CF2-9094-CF9D1E68AAAA}"/>
          </ac:spMkLst>
        </pc:spChg>
        <pc:spChg chg="del mod">
          <ac:chgData name="Shwashwat Das" userId="4560d2d585ecd8aa" providerId="LiveId" clId="{76FB399E-16FB-480D-B4A9-27BE478934EB}" dt="2023-11-18T18:27:47.724" v="6805" actId="478"/>
          <ac:spMkLst>
            <pc:docMk/>
            <pc:sldMk cId="3472250758" sldId="274"/>
            <ac:spMk id="7" creationId="{229E8369-44CE-4F37-AE1F-255D940F6511}"/>
          </ac:spMkLst>
        </pc:spChg>
        <pc:graphicFrameChg chg="add mod modGraphic">
          <ac:chgData name="Shwashwat Das" userId="4560d2d585ecd8aa" providerId="LiveId" clId="{76FB399E-16FB-480D-B4A9-27BE478934EB}" dt="2023-11-18T18:31:11.840" v="6896" actId="12385"/>
          <ac:graphicFrameMkLst>
            <pc:docMk/>
            <pc:sldMk cId="3472250758" sldId="274"/>
            <ac:graphicFrameMk id="3" creationId="{8E34D0EA-8A32-1225-2B88-4562429CD0E6}"/>
          </ac:graphicFrameMkLst>
        </pc:graphicFrameChg>
        <pc:picChg chg="mod modCrop">
          <ac:chgData name="Shwashwat Das" userId="4560d2d585ecd8aa" providerId="LiveId" clId="{76FB399E-16FB-480D-B4A9-27BE478934EB}" dt="2023-12-07T06:42:53.718" v="7113" actId="1440"/>
          <ac:picMkLst>
            <pc:docMk/>
            <pc:sldMk cId="3472250758" sldId="274"/>
            <ac:picMk id="5" creationId="{3B761D23-6080-A59E-5CB8-8E6315C9486C}"/>
          </ac:picMkLst>
        </pc:picChg>
      </pc:sldChg>
      <pc:sldChg chg="modSp add del mod">
        <pc:chgData name="Shwashwat Das" userId="4560d2d585ecd8aa" providerId="LiveId" clId="{76FB399E-16FB-480D-B4A9-27BE478934EB}" dt="2023-12-07T15:55:38.264" v="7390" actId="14734"/>
        <pc:sldMkLst>
          <pc:docMk/>
          <pc:sldMk cId="2297493847" sldId="275"/>
        </pc:sldMkLst>
        <pc:spChg chg="mod">
          <ac:chgData name="Shwashwat Das" userId="4560d2d585ecd8aa" providerId="LiveId" clId="{76FB399E-16FB-480D-B4A9-27BE478934EB}" dt="2023-11-18T18:21:15.675" v="6672" actId="207"/>
          <ac:spMkLst>
            <pc:docMk/>
            <pc:sldMk cId="2297493847" sldId="275"/>
            <ac:spMk id="2" creationId="{CCFE8E3C-5DAA-64A8-9E23-A7FF587F6448}"/>
          </ac:spMkLst>
        </pc:spChg>
        <pc:graphicFrameChg chg="mod modGraphic">
          <ac:chgData name="Shwashwat Das" userId="4560d2d585ecd8aa" providerId="LiveId" clId="{76FB399E-16FB-480D-B4A9-27BE478934EB}" dt="2023-12-07T15:55:38.264" v="7390" actId="14734"/>
          <ac:graphicFrameMkLst>
            <pc:docMk/>
            <pc:sldMk cId="2297493847" sldId="275"/>
            <ac:graphicFrameMk id="4" creationId="{D922B257-7F51-2A7D-60C9-E4F4C1D2F2B6}"/>
          </ac:graphicFrameMkLst>
        </pc:graphicFrameChg>
      </pc:sldChg>
      <pc:sldChg chg="add del">
        <pc:chgData name="Shwashwat Das" userId="4560d2d585ecd8aa" providerId="LiveId" clId="{76FB399E-16FB-480D-B4A9-27BE478934EB}" dt="2023-12-07T07:38:52.274" v="7147"/>
        <pc:sldMkLst>
          <pc:docMk/>
          <pc:sldMk cId="1030320307" sldId="276"/>
        </pc:sldMkLst>
      </pc:sldChg>
      <pc:sldChg chg="add del">
        <pc:chgData name="Shwashwat Das" userId="4560d2d585ecd8aa" providerId="LiveId" clId="{76FB399E-16FB-480D-B4A9-27BE478934EB}" dt="2023-12-07T07:29:44.078" v="7142"/>
        <pc:sldMkLst>
          <pc:docMk/>
          <pc:sldMk cId="1992211881" sldId="276"/>
        </pc:sldMkLst>
      </pc:sldChg>
      <pc:sldChg chg="modSp mod modAnim">
        <pc:chgData name="Shwashwat Das" userId="4560d2d585ecd8aa" providerId="LiveId" clId="{76FB399E-16FB-480D-B4A9-27BE478934EB}" dt="2023-12-07T18:11:35.393" v="7501" actId="20577"/>
        <pc:sldMkLst>
          <pc:docMk/>
          <pc:sldMk cId="2074828439" sldId="276"/>
        </pc:sldMkLst>
        <pc:spChg chg="mod">
          <ac:chgData name="Shwashwat Das" userId="4560d2d585ecd8aa" providerId="LiveId" clId="{76FB399E-16FB-480D-B4A9-27BE478934EB}" dt="2023-12-07T14:51:36.732" v="7311" actId="1076"/>
          <ac:spMkLst>
            <pc:docMk/>
            <pc:sldMk cId="2074828439" sldId="276"/>
            <ac:spMk id="12" creationId="{C4BF366B-9B47-33DD-FDC7-171611FFEC50}"/>
          </ac:spMkLst>
        </pc:spChg>
        <pc:spChg chg="mod">
          <ac:chgData name="Shwashwat Das" userId="4560d2d585ecd8aa" providerId="LiveId" clId="{76FB399E-16FB-480D-B4A9-27BE478934EB}" dt="2023-12-07T17:28:53.273" v="7495"/>
          <ac:spMkLst>
            <pc:docMk/>
            <pc:sldMk cId="2074828439" sldId="276"/>
            <ac:spMk id="18" creationId="{C22042E6-172E-6EB0-0DC2-12AC27D3A431}"/>
          </ac:spMkLst>
        </pc:spChg>
        <pc:spChg chg="mod">
          <ac:chgData name="Shwashwat Das" userId="4560d2d585ecd8aa" providerId="LiveId" clId="{76FB399E-16FB-480D-B4A9-27BE478934EB}" dt="2023-12-07T17:26:47.060" v="7475" actId="1076"/>
          <ac:spMkLst>
            <pc:docMk/>
            <pc:sldMk cId="2074828439" sldId="276"/>
            <ac:spMk id="34" creationId="{0E8A27DC-584A-016D-DB0B-6708BCA51FEF}"/>
          </ac:spMkLst>
        </pc:spChg>
        <pc:graphicFrameChg chg="mod modGraphic">
          <ac:chgData name="Shwashwat Das" userId="4560d2d585ecd8aa" providerId="LiveId" clId="{76FB399E-16FB-480D-B4A9-27BE478934EB}" dt="2023-12-07T18:11:35.393" v="7501" actId="20577"/>
          <ac:graphicFrameMkLst>
            <pc:docMk/>
            <pc:sldMk cId="2074828439" sldId="276"/>
            <ac:graphicFrameMk id="7" creationId="{B26B5E1F-04D9-B869-0C5E-129AEA63E3D6}"/>
          </ac:graphicFrameMkLst>
        </pc:graphicFrameChg>
        <pc:picChg chg="mod">
          <ac:chgData name="Shwashwat Das" userId="4560d2d585ecd8aa" providerId="LiveId" clId="{76FB399E-16FB-480D-B4A9-27BE478934EB}" dt="2023-12-07T14:47:04.130" v="7298" actId="1440"/>
          <ac:picMkLst>
            <pc:docMk/>
            <pc:sldMk cId="2074828439" sldId="276"/>
            <ac:picMk id="9" creationId="{47BFDF3F-C3DC-F2A2-3A8B-81D90505A464}"/>
          </ac:picMkLst>
        </pc:picChg>
      </pc:sldChg>
      <pc:sldChg chg="new del">
        <pc:chgData name="Shwashwat Das" userId="4560d2d585ecd8aa" providerId="LiveId" clId="{76FB399E-16FB-480D-B4A9-27BE478934EB}" dt="2023-11-18T16:05:13.688" v="4570" actId="680"/>
        <pc:sldMkLst>
          <pc:docMk/>
          <pc:sldMk cId="2082100085" sldId="276"/>
        </pc:sldMkLst>
      </pc:sldChg>
      <pc:sldChg chg="new">
        <pc:chgData name="Shwashwat Das" userId="4560d2d585ecd8aa" providerId="LiveId" clId="{76FB399E-16FB-480D-B4A9-27BE478934EB}" dt="2023-12-07T10:47:29.416" v="7160" actId="680"/>
        <pc:sldMkLst>
          <pc:docMk/>
          <pc:sldMk cId="2116427405" sldId="276"/>
        </pc:sldMkLst>
      </pc:sldChg>
      <pc:sldChg chg="add del">
        <pc:chgData name="Shwashwat Das" userId="4560d2d585ecd8aa" providerId="LiveId" clId="{76FB399E-16FB-480D-B4A9-27BE478934EB}" dt="2023-12-07T07:38:52.274" v="7147"/>
        <pc:sldMkLst>
          <pc:docMk/>
          <pc:sldMk cId="2475270583" sldId="277"/>
        </pc:sldMkLst>
      </pc:sldChg>
      <pc:sldChg chg="modSp mod">
        <pc:chgData name="Shwashwat Das" userId="4560d2d585ecd8aa" providerId="LiveId" clId="{76FB399E-16FB-480D-B4A9-27BE478934EB}" dt="2023-12-07T15:38:52.421" v="7386" actId="113"/>
        <pc:sldMkLst>
          <pc:docMk/>
          <pc:sldMk cId="2707738471" sldId="277"/>
        </pc:sldMkLst>
        <pc:spChg chg="mod">
          <ac:chgData name="Shwashwat Das" userId="4560d2d585ecd8aa" providerId="LiveId" clId="{76FB399E-16FB-480D-B4A9-27BE478934EB}" dt="2023-12-07T15:38:52.421" v="7386" actId="113"/>
          <ac:spMkLst>
            <pc:docMk/>
            <pc:sldMk cId="2707738471" sldId="277"/>
            <ac:spMk id="2" creationId="{EE7AD9C2-4014-D50A-45CE-26CBF529446E}"/>
          </ac:spMkLst>
        </pc:spChg>
      </pc:sldChg>
      <pc:sldChg chg="add del">
        <pc:chgData name="Shwashwat Das" userId="4560d2d585ecd8aa" providerId="LiveId" clId="{76FB399E-16FB-480D-B4A9-27BE478934EB}" dt="2023-12-07T07:29:44.078" v="7142"/>
        <pc:sldMkLst>
          <pc:docMk/>
          <pc:sldMk cId="3124596888" sldId="277"/>
        </pc:sldMkLst>
      </pc:sldChg>
      <pc:sldChg chg="add del">
        <pc:chgData name="Shwashwat Das" userId="4560d2d585ecd8aa" providerId="LiveId" clId="{76FB399E-16FB-480D-B4A9-27BE478934EB}" dt="2023-12-07T07:38:52.274" v="7147"/>
        <pc:sldMkLst>
          <pc:docMk/>
          <pc:sldMk cId="2083214915" sldId="278"/>
        </pc:sldMkLst>
      </pc:sldChg>
      <pc:sldChg chg="add del">
        <pc:chgData name="Shwashwat Das" userId="4560d2d585ecd8aa" providerId="LiveId" clId="{76FB399E-16FB-480D-B4A9-27BE478934EB}" dt="2023-12-07T07:29:44.078" v="7142"/>
        <pc:sldMkLst>
          <pc:docMk/>
          <pc:sldMk cId="3487217750" sldId="278"/>
        </pc:sldMkLst>
      </pc:sldChg>
      <pc:sldChg chg="add del">
        <pc:chgData name="Shwashwat Das" userId="4560d2d585ecd8aa" providerId="LiveId" clId="{76FB399E-16FB-480D-B4A9-27BE478934EB}" dt="2023-12-07T07:29:44.078" v="7142"/>
        <pc:sldMkLst>
          <pc:docMk/>
          <pc:sldMk cId="1277895776" sldId="279"/>
        </pc:sldMkLst>
      </pc:sldChg>
      <pc:sldChg chg="add del">
        <pc:chgData name="Shwashwat Das" userId="4560d2d585ecd8aa" providerId="LiveId" clId="{76FB399E-16FB-480D-B4A9-27BE478934EB}" dt="2023-12-07T07:38:52.274" v="7147"/>
        <pc:sldMkLst>
          <pc:docMk/>
          <pc:sldMk cId="1358829001" sldId="279"/>
        </pc:sldMkLst>
      </pc:sldChg>
      <pc:sldChg chg="add del">
        <pc:chgData name="Shwashwat Das" userId="4560d2d585ecd8aa" providerId="LiveId" clId="{76FB399E-16FB-480D-B4A9-27BE478934EB}" dt="2023-12-07T07:38:52.274" v="7147"/>
        <pc:sldMkLst>
          <pc:docMk/>
          <pc:sldMk cId="2455463848" sldId="280"/>
        </pc:sldMkLst>
      </pc:sldChg>
      <pc:sldChg chg="add del">
        <pc:chgData name="Shwashwat Das" userId="4560d2d585ecd8aa" providerId="LiveId" clId="{76FB399E-16FB-480D-B4A9-27BE478934EB}" dt="2023-12-07T07:29:44.078" v="7142"/>
        <pc:sldMkLst>
          <pc:docMk/>
          <pc:sldMk cId="2702939219" sldId="280"/>
        </pc:sldMkLst>
      </pc:sldChg>
      <pc:sldChg chg="add del">
        <pc:chgData name="Shwashwat Das" userId="4560d2d585ecd8aa" providerId="LiveId" clId="{76FB399E-16FB-480D-B4A9-27BE478934EB}" dt="2023-12-07T07:29:44.078" v="7142"/>
        <pc:sldMkLst>
          <pc:docMk/>
          <pc:sldMk cId="331819861" sldId="281"/>
        </pc:sldMkLst>
      </pc:sldChg>
      <pc:sldChg chg="add del">
        <pc:chgData name="Shwashwat Das" userId="4560d2d585ecd8aa" providerId="LiveId" clId="{76FB399E-16FB-480D-B4A9-27BE478934EB}" dt="2023-12-07T07:38:52.274" v="7147"/>
        <pc:sldMkLst>
          <pc:docMk/>
          <pc:sldMk cId="2521274103" sldId="281"/>
        </pc:sldMkLst>
      </pc:sldChg>
      <pc:sldChg chg="add del">
        <pc:chgData name="Shwashwat Das" userId="4560d2d585ecd8aa" providerId="LiveId" clId="{76FB399E-16FB-480D-B4A9-27BE478934EB}" dt="2023-12-07T07:29:44.078" v="7142"/>
        <pc:sldMkLst>
          <pc:docMk/>
          <pc:sldMk cId="1511430161" sldId="282"/>
        </pc:sldMkLst>
      </pc:sldChg>
      <pc:sldChg chg="add del">
        <pc:chgData name="Shwashwat Das" userId="4560d2d585ecd8aa" providerId="LiveId" clId="{76FB399E-16FB-480D-B4A9-27BE478934EB}" dt="2023-12-07T07:38:52.274" v="7147"/>
        <pc:sldMkLst>
          <pc:docMk/>
          <pc:sldMk cId="3648543899" sldId="282"/>
        </pc:sldMkLst>
      </pc:sldChg>
      <pc:sldChg chg="add del">
        <pc:chgData name="Shwashwat Das" userId="4560d2d585ecd8aa" providerId="LiveId" clId="{76FB399E-16FB-480D-B4A9-27BE478934EB}" dt="2023-12-07T07:29:44.078" v="7142"/>
        <pc:sldMkLst>
          <pc:docMk/>
          <pc:sldMk cId="1597354812" sldId="283"/>
        </pc:sldMkLst>
      </pc:sldChg>
      <pc:sldChg chg="add del">
        <pc:chgData name="Shwashwat Das" userId="4560d2d585ecd8aa" providerId="LiveId" clId="{76FB399E-16FB-480D-B4A9-27BE478934EB}" dt="2023-12-07T07:38:52.274" v="7147"/>
        <pc:sldMkLst>
          <pc:docMk/>
          <pc:sldMk cId="3621731483" sldId="283"/>
        </pc:sldMkLst>
      </pc:sldChg>
      <pc:sldChg chg="add del">
        <pc:chgData name="Shwashwat Das" userId="4560d2d585ecd8aa" providerId="LiveId" clId="{76FB399E-16FB-480D-B4A9-27BE478934EB}" dt="2023-12-07T07:38:52.274" v="7147"/>
        <pc:sldMkLst>
          <pc:docMk/>
          <pc:sldMk cId="3720169260" sldId="284"/>
        </pc:sldMkLst>
      </pc:sldChg>
      <pc:sldChg chg="add del">
        <pc:chgData name="Shwashwat Das" userId="4560d2d585ecd8aa" providerId="LiveId" clId="{76FB399E-16FB-480D-B4A9-27BE478934EB}" dt="2023-12-07T07:29:44.078" v="7142"/>
        <pc:sldMkLst>
          <pc:docMk/>
          <pc:sldMk cId="4117991952" sldId="284"/>
        </pc:sldMkLst>
      </pc:sldChg>
      <pc:sldChg chg="add del">
        <pc:chgData name="Shwashwat Das" userId="4560d2d585ecd8aa" providerId="LiveId" clId="{76FB399E-16FB-480D-B4A9-27BE478934EB}" dt="2023-12-07T07:38:52.274" v="7147"/>
        <pc:sldMkLst>
          <pc:docMk/>
          <pc:sldMk cId="2742793691" sldId="285"/>
        </pc:sldMkLst>
      </pc:sldChg>
      <pc:sldChg chg="add del">
        <pc:chgData name="Shwashwat Das" userId="4560d2d585ecd8aa" providerId="LiveId" clId="{76FB399E-16FB-480D-B4A9-27BE478934EB}" dt="2023-12-07T07:29:44.078" v="7142"/>
        <pc:sldMkLst>
          <pc:docMk/>
          <pc:sldMk cId="3612956281" sldId="285"/>
        </pc:sldMkLst>
      </pc:sldChg>
      <pc:sldChg chg="add del">
        <pc:chgData name="Shwashwat Das" userId="4560d2d585ecd8aa" providerId="LiveId" clId="{76FB399E-16FB-480D-B4A9-27BE478934EB}" dt="2023-12-07T07:29:44.078" v="7142"/>
        <pc:sldMkLst>
          <pc:docMk/>
          <pc:sldMk cId="1095821096" sldId="286"/>
        </pc:sldMkLst>
      </pc:sldChg>
      <pc:sldChg chg="add del">
        <pc:chgData name="Shwashwat Das" userId="4560d2d585ecd8aa" providerId="LiveId" clId="{76FB399E-16FB-480D-B4A9-27BE478934EB}" dt="2023-12-07T07:38:52.274" v="7147"/>
        <pc:sldMkLst>
          <pc:docMk/>
          <pc:sldMk cId="2737740585" sldId="286"/>
        </pc:sldMkLst>
      </pc:sldChg>
      <pc:sldChg chg="add del">
        <pc:chgData name="Shwashwat Das" userId="4560d2d585ecd8aa" providerId="LiveId" clId="{76FB399E-16FB-480D-B4A9-27BE478934EB}" dt="2023-12-07T07:29:44.078" v="7142"/>
        <pc:sldMkLst>
          <pc:docMk/>
          <pc:sldMk cId="1434957860" sldId="287"/>
        </pc:sldMkLst>
      </pc:sldChg>
      <pc:sldChg chg="add del">
        <pc:chgData name="Shwashwat Das" userId="4560d2d585ecd8aa" providerId="LiveId" clId="{76FB399E-16FB-480D-B4A9-27BE478934EB}" dt="2023-12-07T07:38:52.274" v="7147"/>
        <pc:sldMkLst>
          <pc:docMk/>
          <pc:sldMk cId="1839598429" sldId="287"/>
        </pc:sldMkLst>
      </pc:sldChg>
      <pc:sldChg chg="add del">
        <pc:chgData name="Shwashwat Das" userId="4560d2d585ecd8aa" providerId="LiveId" clId="{76FB399E-16FB-480D-B4A9-27BE478934EB}" dt="2023-12-07T07:29:44.078" v="7142"/>
        <pc:sldMkLst>
          <pc:docMk/>
          <pc:sldMk cId="1621881501" sldId="288"/>
        </pc:sldMkLst>
      </pc:sldChg>
    </pc:docChg>
  </pc:docChgLst>
  <pc:docChgLst>
    <pc:chgData name="Shwashwat Das" userId="4560d2d585ecd8aa" providerId="Windows Live" clId="Web-{25C73F34-DFAF-4236-AB8B-2C65B6A426EB}"/>
    <pc:docChg chg="modSld">
      <pc:chgData name="Shwashwat Das" userId="4560d2d585ecd8aa" providerId="Windows Live" clId="Web-{25C73F34-DFAF-4236-AB8B-2C65B6A426EB}" dt="2023-12-07T11:59:36.781" v="1" actId="1076"/>
      <pc:docMkLst>
        <pc:docMk/>
      </pc:docMkLst>
      <pc:sldChg chg="modSp">
        <pc:chgData name="Shwashwat Das" userId="4560d2d585ecd8aa" providerId="Windows Live" clId="Web-{25C73F34-DFAF-4236-AB8B-2C65B6A426EB}" dt="2023-12-07T11:59:36.781" v="1" actId="1076"/>
        <pc:sldMkLst>
          <pc:docMk/>
          <pc:sldMk cId="2074828439" sldId="276"/>
        </pc:sldMkLst>
        <pc:graphicFrameChg chg="mod">
          <ac:chgData name="Shwashwat Das" userId="4560d2d585ecd8aa" providerId="Windows Live" clId="Web-{25C73F34-DFAF-4236-AB8B-2C65B6A426EB}" dt="2023-12-07T11:59:36.781" v="1" actId="1076"/>
          <ac:graphicFrameMkLst>
            <pc:docMk/>
            <pc:sldMk cId="2074828439" sldId="276"/>
            <ac:graphicFrameMk id="7" creationId="{B26B5E1F-04D9-B869-0C5E-129AEA63E3D6}"/>
          </ac:graphicFrameMkLst>
        </pc:graphicFrameChg>
      </pc:sldChg>
    </pc:docChg>
  </pc:docChgLst>
  <pc:docChgLst>
    <pc:chgData name="Shwashwat Das" userId="4560d2d585ecd8aa" providerId="Windows Live" clId="Web-{1CC08079-3C1B-4EAE-B8E9-4DEFDB185AD4}"/>
    <pc:docChg chg="modSld">
      <pc:chgData name="Shwashwat Das" userId="4560d2d585ecd8aa" providerId="Windows Live" clId="Web-{1CC08079-3C1B-4EAE-B8E9-4DEFDB185AD4}" dt="2023-12-07T11:57:30.402" v="20" actId="20577"/>
      <pc:docMkLst>
        <pc:docMk/>
      </pc:docMkLst>
      <pc:sldChg chg="addSp delSp modSp delAnim">
        <pc:chgData name="Shwashwat Das" userId="4560d2d585ecd8aa" providerId="Windows Live" clId="Web-{1CC08079-3C1B-4EAE-B8E9-4DEFDB185AD4}" dt="2023-12-07T11:57:30.402" v="20" actId="20577"/>
        <pc:sldMkLst>
          <pc:docMk/>
          <pc:sldMk cId="2074828439" sldId="276"/>
        </pc:sldMkLst>
        <pc:spChg chg="add del mod">
          <ac:chgData name="Shwashwat Das" userId="4560d2d585ecd8aa" providerId="Windows Live" clId="Web-{1CC08079-3C1B-4EAE-B8E9-4DEFDB185AD4}" dt="2023-12-07T11:56:20.072" v="11"/>
          <ac:spMkLst>
            <pc:docMk/>
            <pc:sldMk cId="2074828439" sldId="276"/>
            <ac:spMk id="32" creationId="{D048E593-C46C-5DD7-97B5-0B43CAEBECE6}"/>
          </ac:spMkLst>
        </pc:spChg>
        <pc:graphicFrameChg chg="modGraphic">
          <ac:chgData name="Shwashwat Das" userId="4560d2d585ecd8aa" providerId="Windows Live" clId="Web-{1CC08079-3C1B-4EAE-B8E9-4DEFDB185AD4}" dt="2023-12-07T11:57:30.402" v="20" actId="20577"/>
          <ac:graphicFrameMkLst>
            <pc:docMk/>
            <pc:sldMk cId="2074828439" sldId="276"/>
            <ac:graphicFrameMk id="7" creationId="{B26B5E1F-04D9-B869-0C5E-129AEA63E3D6}"/>
          </ac:graphicFrameMkLst>
        </pc:graphicFrameChg>
      </pc:sldChg>
    </pc:docChg>
  </pc:docChgLst>
  <pc:docChgLst>
    <pc:chgData name="ARCHANA KUMARI" userId="9a223c562b74d8c0" providerId="LiveId" clId="{216E5E6A-D1ED-4FC6-9584-0935B4A34613}"/>
    <pc:docChg chg="undo custSel addSld delSld modSld sldOrd">
      <pc:chgData name="ARCHANA KUMARI" userId="9a223c562b74d8c0" providerId="LiveId" clId="{216E5E6A-D1ED-4FC6-9584-0935B4A34613}" dt="2023-12-07T18:54:49.330" v="10736" actId="1076"/>
      <pc:docMkLst>
        <pc:docMk/>
      </pc:docMkLst>
      <pc:sldChg chg="addSp delSp modSp mod">
        <pc:chgData name="ARCHANA KUMARI" userId="9a223c562b74d8c0" providerId="LiveId" clId="{216E5E6A-D1ED-4FC6-9584-0935B4A34613}" dt="2023-12-07T13:29:46.239" v="9876" actId="313"/>
        <pc:sldMkLst>
          <pc:docMk/>
          <pc:sldMk cId="3842617278" sldId="256"/>
        </pc:sldMkLst>
        <pc:spChg chg="mod">
          <ac:chgData name="ARCHANA KUMARI" userId="9a223c562b74d8c0" providerId="LiveId" clId="{216E5E6A-D1ED-4FC6-9584-0935B4A34613}" dt="2023-12-07T10:34:17.071" v="8039" actId="20577"/>
          <ac:spMkLst>
            <pc:docMk/>
            <pc:sldMk cId="3842617278" sldId="256"/>
            <ac:spMk id="2" creationId="{B9B021D2-2BEE-EA84-F941-191C73381D50}"/>
          </ac:spMkLst>
        </pc:spChg>
        <pc:spChg chg="mod">
          <ac:chgData name="ARCHANA KUMARI" userId="9a223c562b74d8c0" providerId="LiveId" clId="{216E5E6A-D1ED-4FC6-9584-0935B4A34613}" dt="2023-11-18T15:27:00.656" v="7622" actId="1076"/>
          <ac:spMkLst>
            <pc:docMk/>
            <pc:sldMk cId="3842617278" sldId="256"/>
            <ac:spMk id="3" creationId="{6A25D01C-8D12-4F6A-F9E9-64A6EBAB7E50}"/>
          </ac:spMkLst>
        </pc:spChg>
        <pc:spChg chg="add del mod">
          <ac:chgData name="ARCHANA KUMARI" userId="9a223c562b74d8c0" providerId="LiveId" clId="{216E5E6A-D1ED-4FC6-9584-0935B4A34613}" dt="2023-11-09T05:24:13.556" v="2"/>
          <ac:spMkLst>
            <pc:docMk/>
            <pc:sldMk cId="3842617278" sldId="256"/>
            <ac:spMk id="5" creationId="{661532B5-8112-96EC-F594-C1196CC17487}"/>
          </ac:spMkLst>
        </pc:spChg>
        <pc:spChg chg="add mod">
          <ac:chgData name="ARCHANA KUMARI" userId="9a223c562b74d8c0" providerId="LiveId" clId="{216E5E6A-D1ED-4FC6-9584-0935B4A34613}" dt="2023-11-17T08:39:33.295" v="1853" actId="1076"/>
          <ac:spMkLst>
            <pc:docMk/>
            <pc:sldMk cId="3842617278" sldId="256"/>
            <ac:spMk id="6" creationId="{C962389D-1245-827D-1479-FA9CAE01FAE5}"/>
          </ac:spMkLst>
        </pc:spChg>
        <pc:spChg chg="add mod">
          <ac:chgData name="ARCHANA KUMARI" userId="9a223c562b74d8c0" providerId="LiveId" clId="{216E5E6A-D1ED-4FC6-9584-0935B4A34613}" dt="2023-11-18T15:22:47.061" v="7544" actId="1076"/>
          <ac:spMkLst>
            <pc:docMk/>
            <pc:sldMk cId="3842617278" sldId="256"/>
            <ac:spMk id="7" creationId="{237F6094-657F-6F36-279B-0FACF22A8343}"/>
          </ac:spMkLst>
        </pc:spChg>
        <pc:spChg chg="add mod">
          <ac:chgData name="ARCHANA KUMARI" userId="9a223c562b74d8c0" providerId="LiveId" clId="{216E5E6A-D1ED-4FC6-9584-0935B4A34613}" dt="2023-11-18T15:22:40.852" v="7543" actId="1076"/>
          <ac:spMkLst>
            <pc:docMk/>
            <pc:sldMk cId="3842617278" sldId="256"/>
            <ac:spMk id="8" creationId="{B84F8111-FA3D-449B-07B7-2A86D8EDF2E7}"/>
          </ac:spMkLst>
        </pc:spChg>
        <pc:spChg chg="add mod">
          <ac:chgData name="ARCHANA KUMARI" userId="9a223c562b74d8c0" providerId="LiveId" clId="{216E5E6A-D1ED-4FC6-9584-0935B4A34613}" dt="2023-12-07T13:29:46.239" v="9876" actId="313"/>
          <ac:spMkLst>
            <pc:docMk/>
            <pc:sldMk cId="3842617278" sldId="256"/>
            <ac:spMk id="9" creationId="{CCDF48B1-FB00-B209-C5CD-42E14ABA669D}"/>
          </ac:spMkLst>
        </pc:spChg>
        <pc:spChg chg="add del">
          <ac:chgData name="ARCHANA KUMARI" userId="9a223c562b74d8c0" providerId="LiveId" clId="{216E5E6A-D1ED-4FC6-9584-0935B4A34613}" dt="2023-12-07T12:10:52.032" v="8691" actId="11529"/>
          <ac:spMkLst>
            <pc:docMk/>
            <pc:sldMk cId="3842617278" sldId="256"/>
            <ac:spMk id="11" creationId="{0AF21304-5EB8-E80C-CBD8-85C8B375B20B}"/>
          </ac:spMkLst>
        </pc:spChg>
        <pc:spChg chg="add mod ord">
          <ac:chgData name="ARCHANA KUMARI" userId="9a223c562b74d8c0" providerId="LiveId" clId="{216E5E6A-D1ED-4FC6-9584-0935B4A34613}" dt="2023-12-07T12:12:59.339" v="8699" actId="14100"/>
          <ac:spMkLst>
            <pc:docMk/>
            <pc:sldMk cId="3842617278" sldId="256"/>
            <ac:spMk id="12" creationId="{4C0C0B21-E3C0-CE5D-7BFE-BFFD928B9FDC}"/>
          </ac:spMkLst>
        </pc:spChg>
      </pc:sldChg>
      <pc:sldChg chg="modSp mod">
        <pc:chgData name="ARCHANA KUMARI" userId="9a223c562b74d8c0" providerId="LiveId" clId="{216E5E6A-D1ED-4FC6-9584-0935B4A34613}" dt="2023-12-07T12:17:41.602" v="8854" actId="20577"/>
        <pc:sldMkLst>
          <pc:docMk/>
          <pc:sldMk cId="1757576270" sldId="257"/>
        </pc:sldMkLst>
        <pc:spChg chg="mod">
          <ac:chgData name="ARCHANA KUMARI" userId="9a223c562b74d8c0" providerId="LiveId" clId="{216E5E6A-D1ED-4FC6-9584-0935B4A34613}" dt="2023-12-07T12:13:53.813" v="8704" actId="14100"/>
          <ac:spMkLst>
            <pc:docMk/>
            <pc:sldMk cId="1757576270" sldId="257"/>
            <ac:spMk id="2" creationId="{E65AE8CD-FE0E-FFF5-3468-0ED839513D79}"/>
          </ac:spMkLst>
        </pc:spChg>
        <pc:spChg chg="mod">
          <ac:chgData name="ARCHANA KUMARI" userId="9a223c562b74d8c0" providerId="LiveId" clId="{216E5E6A-D1ED-4FC6-9584-0935B4A34613}" dt="2023-12-07T12:17:41.602" v="8854" actId="20577"/>
          <ac:spMkLst>
            <pc:docMk/>
            <pc:sldMk cId="1757576270" sldId="257"/>
            <ac:spMk id="3" creationId="{103CFCF6-0CF6-F93F-F8CA-5D5CF54046A0}"/>
          </ac:spMkLst>
        </pc:spChg>
      </pc:sldChg>
      <pc:sldChg chg="addSp delSp modSp new mod">
        <pc:chgData name="ARCHANA KUMARI" userId="9a223c562b74d8c0" providerId="LiveId" clId="{216E5E6A-D1ED-4FC6-9584-0935B4A34613}" dt="2023-11-18T03:44:33.905" v="6077" actId="20577"/>
        <pc:sldMkLst>
          <pc:docMk/>
          <pc:sldMk cId="1093983039" sldId="258"/>
        </pc:sldMkLst>
        <pc:spChg chg="mod">
          <ac:chgData name="ARCHANA KUMARI" userId="9a223c562b74d8c0" providerId="LiveId" clId="{216E5E6A-D1ED-4FC6-9584-0935B4A34613}" dt="2023-11-17T09:08:05.902" v="2457" actId="113"/>
          <ac:spMkLst>
            <pc:docMk/>
            <pc:sldMk cId="1093983039" sldId="258"/>
            <ac:spMk id="2" creationId="{A3567C29-DAE9-532E-326D-47928DB16EDB}"/>
          </ac:spMkLst>
        </pc:spChg>
        <pc:spChg chg="mod">
          <ac:chgData name="ARCHANA KUMARI" userId="9a223c562b74d8c0" providerId="LiveId" clId="{216E5E6A-D1ED-4FC6-9584-0935B4A34613}" dt="2023-11-18T03:28:17.903" v="5537" actId="2710"/>
          <ac:spMkLst>
            <pc:docMk/>
            <pc:sldMk cId="1093983039" sldId="258"/>
            <ac:spMk id="3" creationId="{50D74B44-17E3-8684-8C58-8E4F54F968FC}"/>
          </ac:spMkLst>
        </pc:spChg>
        <pc:spChg chg="add del mod">
          <ac:chgData name="ARCHANA KUMARI" userId="9a223c562b74d8c0" providerId="LiveId" clId="{216E5E6A-D1ED-4FC6-9584-0935B4A34613}" dt="2023-11-17T05:30:40.436" v="1437" actId="22"/>
          <ac:spMkLst>
            <pc:docMk/>
            <pc:sldMk cId="1093983039" sldId="258"/>
            <ac:spMk id="5" creationId="{CB19EA73-AC6F-F049-B87A-C3319F98F87C}"/>
          </ac:spMkLst>
        </pc:spChg>
        <pc:spChg chg="add del">
          <ac:chgData name="ARCHANA KUMARI" userId="9a223c562b74d8c0" providerId="LiveId" clId="{216E5E6A-D1ED-4FC6-9584-0935B4A34613}" dt="2023-11-17T05:30:38.286" v="1434" actId="22"/>
          <ac:spMkLst>
            <pc:docMk/>
            <pc:sldMk cId="1093983039" sldId="258"/>
            <ac:spMk id="7" creationId="{FFB26A98-8CF5-7951-C888-28C380B54C54}"/>
          </ac:spMkLst>
        </pc:spChg>
        <pc:spChg chg="add mod">
          <ac:chgData name="ARCHANA KUMARI" userId="9a223c562b74d8c0" providerId="LiveId" clId="{216E5E6A-D1ED-4FC6-9584-0935B4A34613}" dt="2023-11-17T09:08:05.468" v="2456" actId="2711"/>
          <ac:spMkLst>
            <pc:docMk/>
            <pc:sldMk cId="1093983039" sldId="258"/>
            <ac:spMk id="8" creationId="{72043C91-57F9-062A-C53E-3C6C917372B6}"/>
          </ac:spMkLst>
        </pc:spChg>
        <pc:spChg chg="add mod">
          <ac:chgData name="ARCHANA KUMARI" userId="9a223c562b74d8c0" providerId="LiveId" clId="{216E5E6A-D1ED-4FC6-9584-0935B4A34613}" dt="2023-11-17T07:45:22.623" v="1575" actId="14100"/>
          <ac:spMkLst>
            <pc:docMk/>
            <pc:sldMk cId="1093983039" sldId="258"/>
            <ac:spMk id="9" creationId="{C93570BA-E945-82FD-A2EF-31929110A377}"/>
          </ac:spMkLst>
        </pc:spChg>
        <pc:spChg chg="add mod">
          <ac:chgData name="ARCHANA KUMARI" userId="9a223c562b74d8c0" providerId="LiveId" clId="{216E5E6A-D1ED-4FC6-9584-0935B4A34613}" dt="2023-11-17T09:08:04.990" v="2455" actId="113"/>
          <ac:spMkLst>
            <pc:docMk/>
            <pc:sldMk cId="1093983039" sldId="258"/>
            <ac:spMk id="10" creationId="{39704A3B-2A9F-CDFF-D5DC-59168ED84BA1}"/>
          </ac:spMkLst>
        </pc:spChg>
        <pc:spChg chg="add mod">
          <ac:chgData name="ARCHANA KUMARI" userId="9a223c562b74d8c0" providerId="LiveId" clId="{216E5E6A-D1ED-4FC6-9584-0935B4A34613}" dt="2023-11-18T03:28:51.974" v="5545" actId="20577"/>
          <ac:spMkLst>
            <pc:docMk/>
            <pc:sldMk cId="1093983039" sldId="258"/>
            <ac:spMk id="11" creationId="{2887A40A-5B3C-34BE-C376-DD0119043C9A}"/>
          </ac:spMkLst>
        </pc:spChg>
        <pc:spChg chg="add mod">
          <ac:chgData name="ARCHANA KUMARI" userId="9a223c562b74d8c0" providerId="LiveId" clId="{216E5E6A-D1ED-4FC6-9584-0935B4A34613}" dt="2023-11-18T03:44:33.905" v="6077" actId="20577"/>
          <ac:spMkLst>
            <pc:docMk/>
            <pc:sldMk cId="1093983039" sldId="258"/>
            <ac:spMk id="13" creationId="{6B1200C5-8885-54EE-EDB2-C3639562367C}"/>
          </ac:spMkLst>
        </pc:spChg>
        <pc:picChg chg="add del mod">
          <ac:chgData name="ARCHANA KUMARI" userId="9a223c562b74d8c0" providerId="LiveId" clId="{216E5E6A-D1ED-4FC6-9584-0935B4A34613}" dt="2023-11-18T03:44:01.634" v="6021" actId="478"/>
          <ac:picMkLst>
            <pc:docMk/>
            <pc:sldMk cId="1093983039" sldId="258"/>
            <ac:picMk id="12" creationId="{B103BA7C-6460-ADEF-0D3F-11297F07FD27}"/>
          </ac:picMkLst>
        </pc:picChg>
        <pc:picChg chg="add mod">
          <ac:chgData name="ARCHANA KUMARI" userId="9a223c562b74d8c0" providerId="LiveId" clId="{216E5E6A-D1ED-4FC6-9584-0935B4A34613}" dt="2023-11-18T03:44:11.761" v="6025" actId="1076"/>
          <ac:picMkLst>
            <pc:docMk/>
            <pc:sldMk cId="1093983039" sldId="258"/>
            <ac:picMk id="2050" creationId="{C0D254E3-6938-2ADA-8F79-82F9B15465CD}"/>
          </ac:picMkLst>
        </pc:picChg>
      </pc:sldChg>
      <pc:sldChg chg="addSp delSp modSp new del mod">
        <pc:chgData name="ARCHANA KUMARI" userId="9a223c562b74d8c0" providerId="LiveId" clId="{216E5E6A-D1ED-4FC6-9584-0935B4A34613}" dt="2023-11-18T12:41:04.184" v="6649" actId="47"/>
        <pc:sldMkLst>
          <pc:docMk/>
          <pc:sldMk cId="3132077877" sldId="259"/>
        </pc:sldMkLst>
        <pc:spChg chg="mod">
          <ac:chgData name="ARCHANA KUMARI" userId="9a223c562b74d8c0" providerId="LiveId" clId="{216E5E6A-D1ED-4FC6-9584-0935B4A34613}" dt="2023-11-09T07:03:54.017" v="710" actId="1076"/>
          <ac:spMkLst>
            <pc:docMk/>
            <pc:sldMk cId="3132077877" sldId="259"/>
            <ac:spMk id="2" creationId="{CCFE8E3C-5DAA-64A8-9E23-A7FF587F6448}"/>
          </ac:spMkLst>
        </pc:spChg>
        <pc:spChg chg="del mod">
          <ac:chgData name="ARCHANA KUMARI" userId="9a223c562b74d8c0" providerId="LiveId" clId="{216E5E6A-D1ED-4FC6-9584-0935B4A34613}" dt="2023-11-09T06:21:21.117" v="541" actId="3680"/>
          <ac:spMkLst>
            <pc:docMk/>
            <pc:sldMk cId="3132077877" sldId="259"/>
            <ac:spMk id="3" creationId="{4D14BCF8-2DC9-72FE-9B70-8EE5436D01B1}"/>
          </ac:spMkLst>
        </pc:spChg>
        <pc:spChg chg="add del mod">
          <ac:chgData name="ARCHANA KUMARI" userId="9a223c562b74d8c0" providerId="LiveId" clId="{216E5E6A-D1ED-4FC6-9584-0935B4A34613}" dt="2023-11-09T06:24:43.585" v="549"/>
          <ac:spMkLst>
            <pc:docMk/>
            <pc:sldMk cId="3132077877" sldId="259"/>
            <ac:spMk id="5" creationId="{96292587-11EC-68BE-0E35-9789834795FE}"/>
          </ac:spMkLst>
        </pc:spChg>
        <pc:spChg chg="add mod">
          <ac:chgData name="ARCHANA KUMARI" userId="9a223c562b74d8c0" providerId="LiveId" clId="{216E5E6A-D1ED-4FC6-9584-0935B4A34613}" dt="2023-11-09T07:03:45.805" v="709" actId="1076"/>
          <ac:spMkLst>
            <pc:docMk/>
            <pc:sldMk cId="3132077877" sldId="259"/>
            <ac:spMk id="6" creationId="{9E385FFF-3F22-D484-E29D-2AE394AFBCAC}"/>
          </ac:spMkLst>
        </pc:spChg>
        <pc:graphicFrameChg chg="add mod ord modGraphic">
          <ac:chgData name="ARCHANA KUMARI" userId="9a223c562b74d8c0" providerId="LiveId" clId="{216E5E6A-D1ED-4FC6-9584-0935B4A34613}" dt="2023-11-18T12:34:42.003" v="6625"/>
          <ac:graphicFrameMkLst>
            <pc:docMk/>
            <pc:sldMk cId="3132077877" sldId="259"/>
            <ac:graphicFrameMk id="4" creationId="{D922B257-7F51-2A7D-60C9-E4F4C1D2F2B6}"/>
          </ac:graphicFrameMkLst>
        </pc:graphicFrameChg>
      </pc:sldChg>
      <pc:sldChg chg="addSp delSp modSp new mod ord modNotesTx">
        <pc:chgData name="ARCHANA KUMARI" userId="9a223c562b74d8c0" providerId="LiveId" clId="{216E5E6A-D1ED-4FC6-9584-0935B4A34613}" dt="2023-12-07T15:27:04.552" v="10561" actId="1076"/>
        <pc:sldMkLst>
          <pc:docMk/>
          <pc:sldMk cId="546402123" sldId="260"/>
        </pc:sldMkLst>
        <pc:spChg chg="mod">
          <ac:chgData name="ARCHANA KUMARI" userId="9a223c562b74d8c0" providerId="LiveId" clId="{216E5E6A-D1ED-4FC6-9584-0935B4A34613}" dt="2023-12-07T15:26:00.003" v="10555" actId="20577"/>
          <ac:spMkLst>
            <pc:docMk/>
            <pc:sldMk cId="546402123" sldId="260"/>
            <ac:spMk id="2" creationId="{5F4CBCF6-EEDB-18CC-F57E-E0D26F89F0AA}"/>
          </ac:spMkLst>
        </pc:spChg>
        <pc:spChg chg="del mod">
          <ac:chgData name="ARCHANA KUMARI" userId="9a223c562b74d8c0" providerId="LiveId" clId="{216E5E6A-D1ED-4FC6-9584-0935B4A34613}" dt="2023-11-17T08:13:57.406" v="1835"/>
          <ac:spMkLst>
            <pc:docMk/>
            <pc:sldMk cId="546402123" sldId="260"/>
            <ac:spMk id="3" creationId="{53C8D952-DA00-724D-08CE-47C22EF317D9}"/>
          </ac:spMkLst>
        </pc:spChg>
        <pc:spChg chg="add mod">
          <ac:chgData name="ARCHANA KUMARI" userId="9a223c562b74d8c0" providerId="LiveId" clId="{216E5E6A-D1ED-4FC6-9584-0935B4A34613}" dt="2023-12-07T15:24:28.519" v="10529" actId="1076"/>
          <ac:spMkLst>
            <pc:docMk/>
            <pc:sldMk cId="546402123" sldId="260"/>
            <ac:spMk id="4" creationId="{66F60AF6-C16E-D5E8-45B8-7F149C27DA59}"/>
          </ac:spMkLst>
        </pc:spChg>
        <pc:spChg chg="add del mod">
          <ac:chgData name="ARCHANA KUMARI" userId="9a223c562b74d8c0" providerId="LiveId" clId="{216E5E6A-D1ED-4FC6-9584-0935B4A34613}" dt="2023-11-18T13:24:11.397" v="7342" actId="478"/>
          <ac:spMkLst>
            <pc:docMk/>
            <pc:sldMk cId="546402123" sldId="260"/>
            <ac:spMk id="6" creationId="{1D5B9DBB-BB1B-1B7D-2A70-21723B64B3E3}"/>
          </ac:spMkLst>
        </pc:spChg>
        <pc:spChg chg="add del mod">
          <ac:chgData name="ARCHANA KUMARI" userId="9a223c562b74d8c0" providerId="LiveId" clId="{216E5E6A-D1ED-4FC6-9584-0935B4A34613}" dt="2023-11-17T09:02:59.291" v="2243" actId="21"/>
          <ac:spMkLst>
            <pc:docMk/>
            <pc:sldMk cId="546402123" sldId="260"/>
            <ac:spMk id="8" creationId="{ED73E21C-6864-C684-C4EC-CC2AC8FCF0C4}"/>
          </ac:spMkLst>
        </pc:spChg>
        <pc:spChg chg="add mod">
          <ac:chgData name="ARCHANA KUMARI" userId="9a223c562b74d8c0" providerId="LiveId" clId="{216E5E6A-D1ED-4FC6-9584-0935B4A34613}" dt="2023-12-07T15:27:04.552" v="10561" actId="1076"/>
          <ac:spMkLst>
            <pc:docMk/>
            <pc:sldMk cId="546402123" sldId="260"/>
            <ac:spMk id="13" creationId="{5F34F247-4A7D-F60C-264A-BB1BC4E803BA}"/>
          </ac:spMkLst>
        </pc:spChg>
        <pc:picChg chg="add mod modCrop">
          <ac:chgData name="ARCHANA KUMARI" userId="9a223c562b74d8c0" providerId="LiveId" clId="{216E5E6A-D1ED-4FC6-9584-0935B4A34613}" dt="2023-11-18T17:07:41.913" v="7975" actId="732"/>
          <ac:picMkLst>
            <pc:docMk/>
            <pc:sldMk cId="546402123" sldId="260"/>
            <ac:picMk id="3" creationId="{FBE3D00A-74C8-2990-3487-16494BE120CA}"/>
          </ac:picMkLst>
        </pc:picChg>
        <pc:picChg chg="add del mod">
          <ac:chgData name="ARCHANA KUMARI" userId="9a223c562b74d8c0" providerId="LiveId" clId="{216E5E6A-D1ED-4FC6-9584-0935B4A34613}" dt="2023-11-17T09:02:43.254" v="2237" actId="478"/>
          <ac:picMkLst>
            <pc:docMk/>
            <pc:sldMk cId="546402123" sldId="260"/>
            <ac:picMk id="4" creationId="{5345673E-0CDF-A619-62A0-5E2B2DD49E0B}"/>
          </ac:picMkLst>
        </pc:picChg>
        <pc:picChg chg="add mod ord modCrop">
          <ac:chgData name="ARCHANA KUMARI" userId="9a223c562b74d8c0" providerId="LiveId" clId="{216E5E6A-D1ED-4FC6-9584-0935B4A34613}" dt="2023-12-07T15:26:10.683" v="10557" actId="14100"/>
          <ac:picMkLst>
            <pc:docMk/>
            <pc:sldMk cId="546402123" sldId="260"/>
            <ac:picMk id="9" creationId="{43F4DF4B-3579-58F1-F70E-918A5C75FE6C}"/>
          </ac:picMkLst>
        </pc:picChg>
        <pc:picChg chg="add del mod">
          <ac:chgData name="ARCHANA KUMARI" userId="9a223c562b74d8c0" providerId="LiveId" clId="{216E5E6A-D1ED-4FC6-9584-0935B4A34613}" dt="2023-11-17T09:05:57.375" v="2423" actId="478"/>
          <ac:picMkLst>
            <pc:docMk/>
            <pc:sldMk cId="546402123" sldId="260"/>
            <ac:picMk id="10" creationId="{469F3372-26BB-AA81-C3EE-77B618C59CF4}"/>
          </ac:picMkLst>
        </pc:picChg>
        <pc:picChg chg="add del mod">
          <ac:chgData name="ARCHANA KUMARI" userId="9a223c562b74d8c0" providerId="LiveId" clId="{216E5E6A-D1ED-4FC6-9584-0935B4A34613}" dt="2023-11-18T08:26:14.723" v="6172" actId="478"/>
          <ac:picMkLst>
            <pc:docMk/>
            <pc:sldMk cId="546402123" sldId="260"/>
            <ac:picMk id="12" creationId="{BE5989BA-771C-A08F-2432-46156F7CDC6A}"/>
          </ac:picMkLst>
        </pc:picChg>
      </pc:sldChg>
      <pc:sldChg chg="addSp delSp modSp new del mod addCm">
        <pc:chgData name="ARCHANA KUMARI" userId="9a223c562b74d8c0" providerId="LiveId" clId="{216E5E6A-D1ED-4FC6-9584-0935B4A34613}" dt="2023-11-17T08:03:22.256" v="1707" actId="2696"/>
        <pc:sldMkLst>
          <pc:docMk/>
          <pc:sldMk cId="3403993276" sldId="261"/>
        </pc:sldMkLst>
        <pc:spChg chg="del mod">
          <ac:chgData name="ARCHANA KUMARI" userId="9a223c562b74d8c0" providerId="LiveId" clId="{216E5E6A-D1ED-4FC6-9584-0935B4A34613}" dt="2023-11-17T07:26:30.072" v="1561" actId="21"/>
          <ac:spMkLst>
            <pc:docMk/>
            <pc:sldMk cId="3403993276" sldId="261"/>
            <ac:spMk id="2" creationId="{63803429-3D04-9BE4-6F6F-32CBF9A1932B}"/>
          </ac:spMkLst>
        </pc:spChg>
        <pc:spChg chg="mod">
          <ac:chgData name="ARCHANA KUMARI" userId="9a223c562b74d8c0" providerId="LiveId" clId="{216E5E6A-D1ED-4FC6-9584-0935B4A34613}" dt="2023-11-17T07:55:32.654" v="1659" actId="21"/>
          <ac:spMkLst>
            <pc:docMk/>
            <pc:sldMk cId="3403993276" sldId="261"/>
            <ac:spMk id="3" creationId="{A2FC88F9-DAEE-2F2A-074A-6AF6810B5D4C}"/>
          </ac:spMkLst>
        </pc:spChg>
        <pc:spChg chg="add del mod">
          <ac:chgData name="ARCHANA KUMARI" userId="9a223c562b74d8c0" providerId="LiveId" clId="{216E5E6A-D1ED-4FC6-9584-0935B4A34613}" dt="2023-11-17T07:26:38.496" v="1564" actId="21"/>
          <ac:spMkLst>
            <pc:docMk/>
            <pc:sldMk cId="3403993276" sldId="261"/>
            <ac:spMk id="5" creationId="{7C8B2BCD-43C2-57A0-AA62-C177D64225B5}"/>
          </ac:spMkLst>
        </pc:spChg>
      </pc:sldChg>
      <pc:sldChg chg="addSp delSp modSp new del mod">
        <pc:chgData name="ARCHANA KUMARI" userId="9a223c562b74d8c0" providerId="LiveId" clId="{216E5E6A-D1ED-4FC6-9584-0935B4A34613}" dt="2023-11-17T05:33:10.438" v="1477" actId="2696"/>
        <pc:sldMkLst>
          <pc:docMk/>
          <pc:sldMk cId="91354524" sldId="262"/>
        </pc:sldMkLst>
        <pc:spChg chg="del mod">
          <ac:chgData name="ARCHANA KUMARI" userId="9a223c562b74d8c0" providerId="LiveId" clId="{216E5E6A-D1ED-4FC6-9584-0935B4A34613}" dt="2023-11-17T05:31:28.115" v="1451" actId="21"/>
          <ac:spMkLst>
            <pc:docMk/>
            <pc:sldMk cId="91354524" sldId="262"/>
            <ac:spMk id="2" creationId="{3FF5DF65-28DB-C3DB-D09B-3C2E9AB3B7B9}"/>
          </ac:spMkLst>
        </pc:spChg>
        <pc:spChg chg="del mod">
          <ac:chgData name="ARCHANA KUMARI" userId="9a223c562b74d8c0" providerId="LiveId" clId="{216E5E6A-D1ED-4FC6-9584-0935B4A34613}" dt="2023-11-17T05:31:44.274" v="1455" actId="21"/>
          <ac:spMkLst>
            <pc:docMk/>
            <pc:sldMk cId="91354524" sldId="262"/>
            <ac:spMk id="3" creationId="{535A8353-7A9D-D8BA-80E9-71A1E65E5A2B}"/>
          </ac:spMkLst>
        </pc:spChg>
        <pc:spChg chg="del mod">
          <ac:chgData name="ARCHANA KUMARI" userId="9a223c562b74d8c0" providerId="LiveId" clId="{216E5E6A-D1ED-4FC6-9584-0935B4A34613}" dt="2023-11-17T05:31:13.769" v="1448" actId="21"/>
          <ac:spMkLst>
            <pc:docMk/>
            <pc:sldMk cId="91354524" sldId="262"/>
            <ac:spMk id="5" creationId="{64928F17-CB29-F0B2-8164-0A97B471B7C3}"/>
          </ac:spMkLst>
        </pc:spChg>
        <pc:spChg chg="del">
          <ac:chgData name="ARCHANA KUMARI" userId="9a223c562b74d8c0" providerId="LiveId" clId="{216E5E6A-D1ED-4FC6-9584-0935B4A34613}" dt="2023-11-17T05:33:05.197" v="1475" actId="21"/>
          <ac:spMkLst>
            <pc:docMk/>
            <pc:sldMk cId="91354524" sldId="262"/>
            <ac:spMk id="6" creationId="{5944E078-9E6A-DC7A-2532-2A82D12823F2}"/>
          </ac:spMkLst>
        </pc:spChg>
        <pc:spChg chg="add mod">
          <ac:chgData name="ARCHANA KUMARI" userId="9a223c562b74d8c0" providerId="LiveId" clId="{216E5E6A-D1ED-4FC6-9584-0935B4A34613}" dt="2023-11-17T05:32:55.610" v="1472" actId="14100"/>
          <ac:spMkLst>
            <pc:docMk/>
            <pc:sldMk cId="91354524" sldId="262"/>
            <ac:spMk id="8" creationId="{086317F8-4C1A-8765-BC91-41C5CB285B7E}"/>
          </ac:spMkLst>
        </pc:spChg>
        <pc:spChg chg="add del mod">
          <ac:chgData name="ARCHANA KUMARI" userId="9a223c562b74d8c0" providerId="LiveId" clId="{216E5E6A-D1ED-4FC6-9584-0935B4A34613}" dt="2023-11-17T05:30:46.264" v="1440" actId="21"/>
          <ac:spMkLst>
            <pc:docMk/>
            <pc:sldMk cId="91354524" sldId="262"/>
            <ac:spMk id="9" creationId="{E0287799-2DFE-D5EA-3654-E8B6BCA84763}"/>
          </ac:spMkLst>
        </pc:spChg>
        <pc:spChg chg="add mod">
          <ac:chgData name="ARCHANA KUMARI" userId="9a223c562b74d8c0" providerId="LiveId" clId="{216E5E6A-D1ED-4FC6-9584-0935B4A34613}" dt="2023-11-17T05:32:53.866" v="1471" actId="14100"/>
          <ac:spMkLst>
            <pc:docMk/>
            <pc:sldMk cId="91354524" sldId="262"/>
            <ac:spMk id="11" creationId="{9225ED31-E59C-7394-BABA-A45A46ECD715}"/>
          </ac:spMkLst>
        </pc:spChg>
        <pc:picChg chg="del">
          <ac:chgData name="ARCHANA KUMARI" userId="9a223c562b74d8c0" providerId="LiveId" clId="{216E5E6A-D1ED-4FC6-9584-0935B4A34613}" dt="2023-11-17T05:32:57.582" v="1473" actId="21"/>
          <ac:picMkLst>
            <pc:docMk/>
            <pc:sldMk cId="91354524" sldId="262"/>
            <ac:picMk id="4" creationId="{C8EC16BB-1D6D-5230-0D49-D93EF27E9CB1}"/>
          </ac:picMkLst>
        </pc:picChg>
      </pc:sldChg>
      <pc:sldChg chg="addSp delSp modSp new del mod">
        <pc:chgData name="ARCHANA KUMARI" userId="9a223c562b74d8c0" providerId="LiveId" clId="{216E5E6A-D1ED-4FC6-9584-0935B4A34613}" dt="2023-11-17T05:15:19.976" v="1161" actId="2696"/>
        <pc:sldMkLst>
          <pc:docMk/>
          <pc:sldMk cId="2409142070" sldId="263"/>
        </pc:sldMkLst>
        <pc:spChg chg="add del mod">
          <ac:chgData name="ARCHANA KUMARI" userId="9a223c562b74d8c0" providerId="LiveId" clId="{216E5E6A-D1ED-4FC6-9584-0935B4A34613}" dt="2023-11-09T07:44:58.083" v="938" actId="1076"/>
          <ac:spMkLst>
            <pc:docMk/>
            <pc:sldMk cId="2409142070" sldId="263"/>
            <ac:spMk id="2" creationId="{DE72E905-9F8A-025C-6DAC-E6D0D0280E97}"/>
          </ac:spMkLst>
        </pc:spChg>
        <pc:spChg chg="del">
          <ac:chgData name="ARCHANA KUMARI" userId="9a223c562b74d8c0" providerId="LiveId" clId="{216E5E6A-D1ED-4FC6-9584-0935B4A34613}" dt="2023-11-09T07:43:57.886" v="920" actId="22"/>
          <ac:spMkLst>
            <pc:docMk/>
            <pc:sldMk cId="2409142070" sldId="263"/>
            <ac:spMk id="3" creationId="{A1814981-EEAC-DE01-7A6D-040F3F6967B0}"/>
          </ac:spMkLst>
        </pc:spChg>
        <pc:spChg chg="add del mod">
          <ac:chgData name="ARCHANA KUMARI" userId="9a223c562b74d8c0" providerId="LiveId" clId="{216E5E6A-D1ED-4FC6-9584-0935B4A34613}" dt="2023-11-17T05:05:27.084" v="1059"/>
          <ac:spMkLst>
            <pc:docMk/>
            <pc:sldMk cId="2409142070" sldId="263"/>
            <ac:spMk id="3" creationId="{EB241DC5-F386-23E4-D78B-0D67D6FF045D}"/>
          </ac:spMkLst>
        </pc:spChg>
        <pc:spChg chg="add mod">
          <ac:chgData name="ARCHANA KUMARI" userId="9a223c562b74d8c0" providerId="LiveId" clId="{216E5E6A-D1ED-4FC6-9584-0935B4A34613}" dt="2023-11-09T07:46:16.496" v="968" actId="115"/>
          <ac:spMkLst>
            <pc:docMk/>
            <pc:sldMk cId="2409142070" sldId="263"/>
            <ac:spMk id="6" creationId="{8F51C763-D9B4-76A8-6B7A-F76DBD2F9B0A}"/>
          </ac:spMkLst>
        </pc:spChg>
        <pc:spChg chg="add mod">
          <ac:chgData name="ARCHANA KUMARI" userId="9a223c562b74d8c0" providerId="LiveId" clId="{216E5E6A-D1ED-4FC6-9584-0935B4A34613}" dt="2023-11-09T07:49:15.008" v="1030" actId="14100"/>
          <ac:spMkLst>
            <pc:docMk/>
            <pc:sldMk cId="2409142070" sldId="263"/>
            <ac:spMk id="7" creationId="{2AD126D1-E8CF-CB10-9920-D4B6F14C547D}"/>
          </ac:spMkLst>
        </pc:spChg>
        <pc:spChg chg="add mod">
          <ac:chgData name="ARCHANA KUMARI" userId="9a223c562b74d8c0" providerId="LiveId" clId="{216E5E6A-D1ED-4FC6-9584-0935B4A34613}" dt="2023-11-17T05:06:10.160" v="1069" actId="27636"/>
          <ac:spMkLst>
            <pc:docMk/>
            <pc:sldMk cId="2409142070" sldId="263"/>
            <ac:spMk id="8" creationId="{B7E5BB54-5A66-AF14-0C4B-9B8782E96239}"/>
          </ac:spMkLst>
        </pc:spChg>
        <pc:spChg chg="add del mod">
          <ac:chgData name="ARCHANA KUMARI" userId="9a223c562b74d8c0" providerId="LiveId" clId="{216E5E6A-D1ED-4FC6-9584-0935B4A34613}" dt="2023-11-09T07:49:30.627" v="1033"/>
          <ac:spMkLst>
            <pc:docMk/>
            <pc:sldMk cId="2409142070" sldId="263"/>
            <ac:spMk id="8" creationId="{BD996C00-2C14-651B-1DDD-3275E1643418}"/>
          </ac:spMkLst>
        </pc:spChg>
        <pc:spChg chg="add mod">
          <ac:chgData name="ARCHANA KUMARI" userId="9a223c562b74d8c0" providerId="LiveId" clId="{216E5E6A-D1ED-4FC6-9584-0935B4A34613}" dt="2023-11-09T07:53:27.304" v="1056"/>
          <ac:spMkLst>
            <pc:docMk/>
            <pc:sldMk cId="2409142070" sldId="263"/>
            <ac:spMk id="9" creationId="{BF7D4F29-FB0B-1D52-4024-08E1D5370BFB}"/>
          </ac:spMkLst>
        </pc:spChg>
        <pc:picChg chg="add del mod ord">
          <ac:chgData name="ARCHANA KUMARI" userId="9a223c562b74d8c0" providerId="LiveId" clId="{216E5E6A-D1ED-4FC6-9584-0935B4A34613}" dt="2023-11-17T05:05:46.696" v="1060" actId="478"/>
          <ac:picMkLst>
            <pc:docMk/>
            <pc:sldMk cId="2409142070" sldId="263"/>
            <ac:picMk id="5" creationId="{690759AD-A98E-1215-F64E-5CEF51B15AD1}"/>
          </ac:picMkLst>
        </pc:picChg>
        <pc:picChg chg="add mod">
          <ac:chgData name="ARCHANA KUMARI" userId="9a223c562b74d8c0" providerId="LiveId" clId="{216E5E6A-D1ED-4FC6-9584-0935B4A34613}" dt="2023-11-17T05:06:00.852" v="1067" actId="1076"/>
          <ac:picMkLst>
            <pc:docMk/>
            <pc:sldMk cId="2409142070" sldId="263"/>
            <ac:picMk id="10" creationId="{435D5930-04C1-D797-675C-27CB47321F52}"/>
          </ac:picMkLst>
        </pc:picChg>
      </pc:sldChg>
      <pc:sldChg chg="addSp delSp modSp add mod ord">
        <pc:chgData name="ARCHANA KUMARI" userId="9a223c562b74d8c0" providerId="LiveId" clId="{216E5E6A-D1ED-4FC6-9584-0935B4A34613}" dt="2023-12-07T16:30:36.789" v="10562" actId="14734"/>
        <pc:sldMkLst>
          <pc:docMk/>
          <pc:sldMk cId="2394975535" sldId="264"/>
        </pc:sldMkLst>
        <pc:spChg chg="mod">
          <ac:chgData name="ARCHANA KUMARI" userId="9a223c562b74d8c0" providerId="LiveId" clId="{216E5E6A-D1ED-4FC6-9584-0935B4A34613}" dt="2023-11-18T13:17:40.865" v="7020" actId="403"/>
          <ac:spMkLst>
            <pc:docMk/>
            <pc:sldMk cId="2394975535" sldId="264"/>
            <ac:spMk id="2" creationId="{CCFE8E3C-5DAA-64A8-9E23-A7FF587F6448}"/>
          </ac:spMkLst>
        </pc:spChg>
        <pc:spChg chg="add mod">
          <ac:chgData name="ARCHANA KUMARI" userId="9a223c562b74d8c0" providerId="LiveId" clId="{216E5E6A-D1ED-4FC6-9584-0935B4A34613}" dt="2023-12-07T11:23:38.766" v="8516" actId="1076"/>
          <ac:spMkLst>
            <pc:docMk/>
            <pc:sldMk cId="2394975535" sldId="264"/>
            <ac:spMk id="5" creationId="{A427224C-21DB-FF7D-DF0A-5D713E0B1EA3}"/>
          </ac:spMkLst>
        </pc:spChg>
        <pc:spChg chg="del mod">
          <ac:chgData name="ARCHANA KUMARI" userId="9a223c562b74d8c0" providerId="LiveId" clId="{216E5E6A-D1ED-4FC6-9584-0935B4A34613}" dt="2023-11-17T05:09:57.280" v="1114"/>
          <ac:spMkLst>
            <pc:docMk/>
            <pc:sldMk cId="2394975535" sldId="264"/>
            <ac:spMk id="6" creationId="{9E385FFF-3F22-D484-E29D-2AE394AFBCAC}"/>
          </ac:spMkLst>
        </pc:spChg>
        <pc:graphicFrameChg chg="add del modGraphic">
          <ac:chgData name="ARCHANA KUMARI" userId="9a223c562b74d8c0" providerId="LiveId" clId="{216E5E6A-D1ED-4FC6-9584-0935B4A34613}" dt="2023-11-18T12:58:48.291" v="6755" actId="478"/>
          <ac:graphicFrameMkLst>
            <pc:docMk/>
            <pc:sldMk cId="2394975535" sldId="264"/>
            <ac:graphicFrameMk id="3" creationId="{90798EB0-3FB0-AFFC-4F7D-748E249859C7}"/>
          </ac:graphicFrameMkLst>
        </pc:graphicFrameChg>
        <pc:graphicFrameChg chg="add del modGraphic">
          <ac:chgData name="ARCHANA KUMARI" userId="9a223c562b74d8c0" providerId="LiveId" clId="{216E5E6A-D1ED-4FC6-9584-0935B4A34613}" dt="2023-11-17T07:47:23.555" v="1591" actId="21"/>
          <ac:graphicFrameMkLst>
            <pc:docMk/>
            <pc:sldMk cId="2394975535" sldId="264"/>
            <ac:graphicFrameMk id="3" creationId="{91B18FE4-6C37-6BCC-B1D0-659BE14737C6}"/>
          </ac:graphicFrameMkLst>
        </pc:graphicFrameChg>
        <pc:graphicFrameChg chg="mod modGraphic">
          <ac:chgData name="ARCHANA KUMARI" userId="9a223c562b74d8c0" providerId="LiveId" clId="{216E5E6A-D1ED-4FC6-9584-0935B4A34613}" dt="2023-12-07T16:30:36.789" v="10562" actId="14734"/>
          <ac:graphicFrameMkLst>
            <pc:docMk/>
            <pc:sldMk cId="2394975535" sldId="264"/>
            <ac:graphicFrameMk id="4" creationId="{D922B257-7F51-2A7D-60C9-E4F4C1D2F2B6}"/>
          </ac:graphicFrameMkLst>
        </pc:graphicFrameChg>
      </pc:sldChg>
      <pc:sldChg chg="addSp modSp add del mod">
        <pc:chgData name="ARCHANA KUMARI" userId="9a223c562b74d8c0" providerId="LiveId" clId="{216E5E6A-D1ED-4FC6-9584-0935B4A34613}" dt="2023-11-17T19:44:07.794" v="4605" actId="2696"/>
        <pc:sldMkLst>
          <pc:docMk/>
          <pc:sldMk cId="2766975936" sldId="265"/>
        </pc:sldMkLst>
        <pc:spChg chg="mod">
          <ac:chgData name="ARCHANA KUMARI" userId="9a223c562b74d8c0" providerId="LiveId" clId="{216E5E6A-D1ED-4FC6-9584-0935B4A34613}" dt="2023-11-17T07:52:10.652" v="1657" actId="1076"/>
          <ac:spMkLst>
            <pc:docMk/>
            <pc:sldMk cId="2766975936" sldId="265"/>
            <ac:spMk id="2" creationId="{CCFE8E3C-5DAA-64A8-9E23-A7FF587F6448}"/>
          </ac:spMkLst>
        </pc:spChg>
        <pc:spChg chg="add mod">
          <ac:chgData name="ARCHANA KUMARI" userId="9a223c562b74d8c0" providerId="LiveId" clId="{216E5E6A-D1ED-4FC6-9584-0935B4A34613}" dt="2023-11-17T08:10:14.301" v="1763" actId="20577"/>
          <ac:spMkLst>
            <pc:docMk/>
            <pc:sldMk cId="2766975936" sldId="265"/>
            <ac:spMk id="3" creationId="{FE1BD39B-1BB7-C672-AF6F-4DF4B0365183}"/>
          </ac:spMkLst>
        </pc:spChg>
        <pc:spChg chg="add mod">
          <ac:chgData name="ARCHANA KUMARI" userId="9a223c562b74d8c0" providerId="LiveId" clId="{216E5E6A-D1ED-4FC6-9584-0935B4A34613}" dt="2023-11-17T07:55:46.775" v="1662" actId="14100"/>
          <ac:spMkLst>
            <pc:docMk/>
            <pc:sldMk cId="2766975936" sldId="265"/>
            <ac:spMk id="5" creationId="{5C69E5E2-7068-E6A7-BFEB-40D1913C390E}"/>
          </ac:spMkLst>
        </pc:spChg>
        <pc:graphicFrameChg chg="mod modGraphic">
          <ac:chgData name="ARCHANA KUMARI" userId="9a223c562b74d8c0" providerId="LiveId" clId="{216E5E6A-D1ED-4FC6-9584-0935B4A34613}" dt="2023-11-17T07:52:15.914" v="1658" actId="1076"/>
          <ac:graphicFrameMkLst>
            <pc:docMk/>
            <pc:sldMk cId="2766975936" sldId="265"/>
            <ac:graphicFrameMk id="4" creationId="{D922B257-7F51-2A7D-60C9-E4F4C1D2F2B6}"/>
          </ac:graphicFrameMkLst>
        </pc:graphicFrameChg>
      </pc:sldChg>
      <pc:sldChg chg="addSp delSp modSp new del mod">
        <pc:chgData name="ARCHANA KUMARI" userId="9a223c562b74d8c0" providerId="LiveId" clId="{216E5E6A-D1ED-4FC6-9584-0935B4A34613}" dt="2023-12-07T14:50:03.523" v="10230" actId="47"/>
        <pc:sldMkLst>
          <pc:docMk/>
          <pc:sldMk cId="2421748841" sldId="266"/>
        </pc:sldMkLst>
        <pc:spChg chg="del mod">
          <ac:chgData name="ARCHANA KUMARI" userId="9a223c562b74d8c0" providerId="LiveId" clId="{216E5E6A-D1ED-4FC6-9584-0935B4A34613}" dt="2023-11-17T17:58:17.051" v="3231" actId="21"/>
          <ac:spMkLst>
            <pc:docMk/>
            <pc:sldMk cId="2421748841" sldId="266"/>
            <ac:spMk id="2" creationId="{4DFC09ED-7B38-A753-5A83-971626200472}"/>
          </ac:spMkLst>
        </pc:spChg>
        <pc:spChg chg="add del mod">
          <ac:chgData name="ARCHANA KUMARI" userId="9a223c562b74d8c0" providerId="LiveId" clId="{216E5E6A-D1ED-4FC6-9584-0935B4A34613}" dt="2023-11-18T03:34:51.504" v="5788"/>
          <ac:spMkLst>
            <pc:docMk/>
            <pc:sldMk cId="2421748841" sldId="266"/>
            <ac:spMk id="2" creationId="{ED90E0C9-0344-3EE8-295D-3A479F4F1850}"/>
          </ac:spMkLst>
        </pc:spChg>
        <pc:spChg chg="del mod">
          <ac:chgData name="ARCHANA KUMARI" userId="9a223c562b74d8c0" providerId="LiveId" clId="{216E5E6A-D1ED-4FC6-9584-0935B4A34613}" dt="2023-11-17T17:58:00.458" v="3226" actId="21"/>
          <ac:spMkLst>
            <pc:docMk/>
            <pc:sldMk cId="2421748841" sldId="266"/>
            <ac:spMk id="3" creationId="{266D11A8-5775-F889-3D43-D07AA74748E9}"/>
          </ac:spMkLst>
        </pc:spChg>
        <pc:spChg chg="add del mod">
          <ac:chgData name="ARCHANA KUMARI" userId="9a223c562b74d8c0" providerId="LiveId" clId="{216E5E6A-D1ED-4FC6-9584-0935B4A34613}" dt="2023-11-18T03:34:51.501" v="5786" actId="478"/>
          <ac:spMkLst>
            <pc:docMk/>
            <pc:sldMk cId="2421748841" sldId="266"/>
            <ac:spMk id="3" creationId="{AEDE4964-80D0-0B47-FB24-5358D5EE0623}"/>
          </ac:spMkLst>
        </pc:spChg>
        <pc:spChg chg="add del mod">
          <ac:chgData name="ARCHANA KUMARI" userId="9a223c562b74d8c0" providerId="LiveId" clId="{216E5E6A-D1ED-4FC6-9584-0935B4A34613}" dt="2023-11-18T03:53:35.842" v="6156" actId="21"/>
          <ac:spMkLst>
            <pc:docMk/>
            <pc:sldMk cId="2421748841" sldId="266"/>
            <ac:spMk id="4" creationId="{6E48C4E6-97F0-94AD-C5A6-724A3514A669}"/>
          </ac:spMkLst>
        </pc:spChg>
        <pc:spChg chg="add del mod">
          <ac:chgData name="ARCHANA KUMARI" userId="9a223c562b74d8c0" providerId="LiveId" clId="{216E5E6A-D1ED-4FC6-9584-0935B4A34613}" dt="2023-11-17T17:57:50.074" v="3223"/>
          <ac:spMkLst>
            <pc:docMk/>
            <pc:sldMk cId="2421748841" sldId="266"/>
            <ac:spMk id="5" creationId="{D09CB503-711B-3BB6-7DC5-891CFC6F1EAF}"/>
          </ac:spMkLst>
        </pc:spChg>
        <pc:spChg chg="add del mod">
          <ac:chgData name="ARCHANA KUMARI" userId="9a223c562b74d8c0" providerId="LiveId" clId="{216E5E6A-D1ED-4FC6-9584-0935B4A34613}" dt="2023-11-18T03:45:51.961" v="6080" actId="478"/>
          <ac:spMkLst>
            <pc:docMk/>
            <pc:sldMk cId="2421748841" sldId="266"/>
            <ac:spMk id="5" creationId="{EFBC3D8A-D82A-8149-9DAD-B375C102AD25}"/>
          </ac:spMkLst>
        </pc:spChg>
        <pc:spChg chg="add mod">
          <ac:chgData name="ARCHANA KUMARI" userId="9a223c562b74d8c0" providerId="LiveId" clId="{216E5E6A-D1ED-4FC6-9584-0935B4A34613}" dt="2023-12-07T14:24:55.757" v="10185" actId="1076"/>
          <ac:spMkLst>
            <pc:docMk/>
            <pc:sldMk cId="2421748841" sldId="266"/>
            <ac:spMk id="6" creationId="{2F8A8E1E-998F-2C93-3115-137A18959EA5}"/>
          </ac:spMkLst>
        </pc:spChg>
        <pc:spChg chg="add mod">
          <ac:chgData name="ARCHANA KUMARI" userId="9a223c562b74d8c0" providerId="LiveId" clId="{216E5E6A-D1ED-4FC6-9584-0935B4A34613}" dt="2023-11-18T13:17:50.390" v="7021" actId="1076"/>
          <ac:spMkLst>
            <pc:docMk/>
            <pc:sldMk cId="2421748841" sldId="266"/>
            <ac:spMk id="7" creationId="{F895848B-A38D-F64B-1832-1974AAAFFB80}"/>
          </ac:spMkLst>
        </pc:spChg>
        <pc:spChg chg="add mod">
          <ac:chgData name="ARCHANA KUMARI" userId="9a223c562b74d8c0" providerId="LiveId" clId="{216E5E6A-D1ED-4FC6-9584-0935B4A34613}" dt="2023-12-07T14:24:49.916" v="10184" actId="1076"/>
          <ac:spMkLst>
            <pc:docMk/>
            <pc:sldMk cId="2421748841" sldId="266"/>
            <ac:spMk id="8" creationId="{82AFA34D-5F38-017E-BEC7-AC8C29DDD34B}"/>
          </ac:spMkLst>
        </pc:spChg>
        <pc:spChg chg="add mod">
          <ac:chgData name="ARCHANA KUMARI" userId="9a223c562b74d8c0" providerId="LiveId" clId="{216E5E6A-D1ED-4FC6-9584-0935B4A34613}" dt="2023-12-07T14:24:55.757" v="10185" actId="1076"/>
          <ac:spMkLst>
            <pc:docMk/>
            <pc:sldMk cId="2421748841" sldId="266"/>
            <ac:spMk id="9" creationId="{24FA44F1-FC8A-4C84-5B3F-44D0FD60F92A}"/>
          </ac:spMkLst>
        </pc:spChg>
        <pc:spChg chg="add del mod">
          <ac:chgData name="ARCHANA KUMARI" userId="9a223c562b74d8c0" providerId="LiveId" clId="{216E5E6A-D1ED-4FC6-9584-0935B4A34613}" dt="2023-11-18T03:49:37.022" v="6117" actId="478"/>
          <ac:spMkLst>
            <pc:docMk/>
            <pc:sldMk cId="2421748841" sldId="266"/>
            <ac:spMk id="10" creationId="{DD34020A-AF39-602C-A5C6-6DF275E6DFDE}"/>
          </ac:spMkLst>
        </pc:spChg>
        <pc:spChg chg="add del">
          <ac:chgData name="ARCHANA KUMARI" userId="9a223c562b74d8c0" providerId="LiveId" clId="{216E5E6A-D1ED-4FC6-9584-0935B4A34613}" dt="2023-11-17T19:44:31.908" v="4611" actId="22"/>
          <ac:spMkLst>
            <pc:docMk/>
            <pc:sldMk cId="2421748841" sldId="266"/>
            <ac:spMk id="10" creationId="{E66130AB-871C-BF10-4CA3-C95F5BBB8E0D}"/>
          </ac:spMkLst>
        </pc:spChg>
        <pc:spChg chg="add mod">
          <ac:chgData name="ARCHANA KUMARI" userId="9a223c562b74d8c0" providerId="LiveId" clId="{216E5E6A-D1ED-4FC6-9584-0935B4A34613}" dt="2023-12-07T13:32:31.723" v="9880" actId="20577"/>
          <ac:spMkLst>
            <pc:docMk/>
            <pc:sldMk cId="2421748841" sldId="266"/>
            <ac:spMk id="11" creationId="{99F87738-5430-6915-BE05-D596378286C2}"/>
          </ac:spMkLst>
        </pc:spChg>
        <pc:spChg chg="add del mod">
          <ac:chgData name="ARCHANA KUMARI" userId="9a223c562b74d8c0" providerId="LiveId" clId="{216E5E6A-D1ED-4FC6-9584-0935B4A34613}" dt="2023-11-18T08:28:41.191" v="6234" actId="21"/>
          <ac:spMkLst>
            <pc:docMk/>
            <pc:sldMk cId="2421748841" sldId="266"/>
            <ac:spMk id="12" creationId="{BEFF02EC-46E6-A0DE-194A-1AB5414BD95A}"/>
          </ac:spMkLst>
        </pc:spChg>
        <pc:spChg chg="add mod">
          <ac:chgData name="ARCHANA KUMARI" userId="9a223c562b74d8c0" providerId="LiveId" clId="{216E5E6A-D1ED-4FC6-9584-0935B4A34613}" dt="2023-12-07T14:24:55.757" v="10185" actId="1076"/>
          <ac:spMkLst>
            <pc:docMk/>
            <pc:sldMk cId="2421748841" sldId="266"/>
            <ac:spMk id="13" creationId="{22940761-6803-47AB-C200-359FB48FDFE8}"/>
          </ac:spMkLst>
        </pc:spChg>
        <pc:spChg chg="add mod">
          <ac:chgData name="ARCHANA KUMARI" userId="9a223c562b74d8c0" providerId="LiveId" clId="{216E5E6A-D1ED-4FC6-9584-0935B4A34613}" dt="2023-12-07T14:25:00.507" v="10186" actId="1076"/>
          <ac:spMkLst>
            <pc:docMk/>
            <pc:sldMk cId="2421748841" sldId="266"/>
            <ac:spMk id="26" creationId="{599841D4-471C-CDE1-8759-9401CA952A9E}"/>
          </ac:spMkLst>
        </pc:spChg>
        <pc:grpChg chg="add mod">
          <ac:chgData name="ARCHANA KUMARI" userId="9a223c562b74d8c0" providerId="LiveId" clId="{216E5E6A-D1ED-4FC6-9584-0935B4A34613}" dt="2023-12-07T14:24:55.757" v="10185" actId="1076"/>
          <ac:grpSpMkLst>
            <pc:docMk/>
            <pc:sldMk cId="2421748841" sldId="266"/>
            <ac:grpSpMk id="24" creationId="{1B44B8C8-3BE7-7069-7B16-D89778EA7592}"/>
          </ac:grpSpMkLst>
        </pc:grpChg>
        <pc:grpChg chg="add mod">
          <ac:chgData name="ARCHANA KUMARI" userId="9a223c562b74d8c0" providerId="LiveId" clId="{216E5E6A-D1ED-4FC6-9584-0935B4A34613}" dt="2023-12-07T14:24:55.757" v="10185" actId="1076"/>
          <ac:grpSpMkLst>
            <pc:docMk/>
            <pc:sldMk cId="2421748841" sldId="266"/>
            <ac:grpSpMk id="27" creationId="{4264223C-AE03-513D-32AA-64018F7CC93B}"/>
          </ac:grpSpMkLst>
        </pc:grpChg>
        <pc:picChg chg="add del mod">
          <ac:chgData name="ARCHANA KUMARI" userId="9a223c562b74d8c0" providerId="LiveId" clId="{216E5E6A-D1ED-4FC6-9584-0935B4A34613}" dt="2023-11-17T17:57:46.261" v="3220" actId="478"/>
          <ac:picMkLst>
            <pc:docMk/>
            <pc:sldMk cId="2421748841" sldId="266"/>
            <ac:picMk id="4" creationId="{B86D0964-4221-857C-9A3E-0805CAD98F6B}"/>
          </ac:picMkLst>
        </pc:picChg>
        <pc:picChg chg="add mod">
          <ac:chgData name="ARCHANA KUMARI" userId="9a223c562b74d8c0" providerId="LiveId" clId="{216E5E6A-D1ED-4FC6-9584-0935B4A34613}" dt="2023-12-07T14:24:55.757" v="10185" actId="1076"/>
          <ac:picMkLst>
            <pc:docMk/>
            <pc:sldMk cId="2421748841" sldId="266"/>
            <ac:picMk id="15" creationId="{F1069FD2-302F-AC73-D094-5CF38FC6AD1C}"/>
          </ac:picMkLst>
        </pc:picChg>
        <pc:picChg chg="add del mod">
          <ac:chgData name="ARCHANA KUMARI" userId="9a223c562b74d8c0" providerId="LiveId" clId="{216E5E6A-D1ED-4FC6-9584-0935B4A34613}" dt="2023-11-18T03:43:27.582" v="6015"/>
          <ac:picMkLst>
            <pc:docMk/>
            <pc:sldMk cId="2421748841" sldId="266"/>
            <ac:picMk id="1026" creationId="{9649C85B-26AA-C530-8DBB-CBB88F9312C9}"/>
          </ac:picMkLst>
        </pc:picChg>
        <pc:picChg chg="add mod">
          <ac:chgData name="ARCHANA KUMARI" userId="9a223c562b74d8c0" providerId="LiveId" clId="{216E5E6A-D1ED-4FC6-9584-0935B4A34613}" dt="2023-12-07T14:24:55.757" v="10185" actId="1076"/>
          <ac:picMkLst>
            <pc:docMk/>
            <pc:sldMk cId="2421748841" sldId="266"/>
            <ac:picMk id="1028" creationId="{3481986B-BBEE-8686-3FD2-C73C18956F90}"/>
          </ac:picMkLst>
        </pc:picChg>
        <pc:picChg chg="add mod">
          <ac:chgData name="ARCHANA KUMARI" userId="9a223c562b74d8c0" providerId="LiveId" clId="{216E5E6A-D1ED-4FC6-9584-0935B4A34613}" dt="2023-12-07T14:24:55.757" v="10185" actId="1076"/>
          <ac:picMkLst>
            <pc:docMk/>
            <pc:sldMk cId="2421748841" sldId="266"/>
            <ac:picMk id="1030" creationId="{2D9DF205-8492-AC9E-0BBF-CB651AED9DDC}"/>
          </ac:picMkLst>
        </pc:picChg>
        <pc:picChg chg="add del">
          <ac:chgData name="ARCHANA KUMARI" userId="9a223c562b74d8c0" providerId="LiveId" clId="{216E5E6A-D1ED-4FC6-9584-0935B4A34613}" dt="2023-11-18T03:49:37.022" v="6117" actId="478"/>
          <ac:picMkLst>
            <pc:docMk/>
            <pc:sldMk cId="2421748841" sldId="266"/>
            <ac:picMk id="1032" creationId="{798C1926-1801-5082-471C-E6C925346073}"/>
          </ac:picMkLst>
        </pc:picChg>
        <pc:picChg chg="add del mod">
          <ac:chgData name="ARCHANA KUMARI" userId="9a223c562b74d8c0" providerId="LiveId" clId="{216E5E6A-D1ED-4FC6-9584-0935B4A34613}" dt="2023-11-18T03:52:20.147" v="6130"/>
          <ac:picMkLst>
            <pc:docMk/>
            <pc:sldMk cId="2421748841" sldId="266"/>
            <ac:picMk id="1034" creationId="{13726324-FA00-6386-1F74-57EC3BCC49B5}"/>
          </ac:picMkLst>
        </pc:picChg>
        <pc:picChg chg="add del mod">
          <ac:chgData name="ARCHANA KUMARI" userId="9a223c562b74d8c0" providerId="LiveId" clId="{216E5E6A-D1ED-4FC6-9584-0935B4A34613}" dt="2023-11-18T08:28:42.642" v="6235" actId="478"/>
          <ac:picMkLst>
            <pc:docMk/>
            <pc:sldMk cId="2421748841" sldId="266"/>
            <ac:picMk id="1036" creationId="{79D0825C-DEBF-CFED-F700-6788A4FB0AB2}"/>
          </ac:picMkLst>
        </pc:picChg>
        <pc:cxnChg chg="add mod">
          <ac:chgData name="ARCHANA KUMARI" userId="9a223c562b74d8c0" providerId="LiveId" clId="{216E5E6A-D1ED-4FC6-9584-0935B4A34613}" dt="2023-12-07T14:24:55.757" v="10185" actId="1076"/>
          <ac:cxnSpMkLst>
            <pc:docMk/>
            <pc:sldMk cId="2421748841" sldId="266"/>
            <ac:cxnSpMk id="17" creationId="{514999FC-EFED-93B5-D78A-E7D411B3D69F}"/>
          </ac:cxnSpMkLst>
        </pc:cxnChg>
        <pc:cxnChg chg="add mod">
          <ac:chgData name="ARCHANA KUMARI" userId="9a223c562b74d8c0" providerId="LiveId" clId="{216E5E6A-D1ED-4FC6-9584-0935B4A34613}" dt="2023-12-07T14:24:55.757" v="10185" actId="1076"/>
          <ac:cxnSpMkLst>
            <pc:docMk/>
            <pc:sldMk cId="2421748841" sldId="266"/>
            <ac:cxnSpMk id="18" creationId="{DA17940D-CE1A-E26A-EE4B-C7E13D9C98CF}"/>
          </ac:cxnSpMkLst>
        </pc:cxnChg>
        <pc:cxnChg chg="add del mod">
          <ac:chgData name="ARCHANA KUMARI" userId="9a223c562b74d8c0" providerId="LiveId" clId="{216E5E6A-D1ED-4FC6-9584-0935B4A34613}" dt="2023-11-18T08:28:44.312" v="6236" actId="478"/>
          <ac:cxnSpMkLst>
            <pc:docMk/>
            <pc:sldMk cId="2421748841" sldId="266"/>
            <ac:cxnSpMk id="19" creationId="{3FDD5D49-B8EC-2924-F726-AFC011B72C55}"/>
          </ac:cxnSpMkLst>
        </pc:cxnChg>
      </pc:sldChg>
      <pc:sldChg chg="addSp delSp modSp new mod">
        <pc:chgData name="ARCHANA KUMARI" userId="9a223c562b74d8c0" providerId="LiveId" clId="{216E5E6A-D1ED-4FC6-9584-0935B4A34613}" dt="2023-12-07T15:00:59.226" v="10268" actId="14100"/>
        <pc:sldMkLst>
          <pc:docMk/>
          <pc:sldMk cId="2253243245" sldId="267"/>
        </pc:sldMkLst>
        <pc:spChg chg="mod">
          <ac:chgData name="ARCHANA KUMARI" userId="9a223c562b74d8c0" providerId="LiveId" clId="{216E5E6A-D1ED-4FC6-9584-0935B4A34613}" dt="2023-11-18T13:20:34.224" v="7159" actId="14100"/>
          <ac:spMkLst>
            <pc:docMk/>
            <pc:sldMk cId="2253243245" sldId="267"/>
            <ac:spMk id="2" creationId="{9066A8C8-6D8D-D227-8CE9-FC2DB9E389E1}"/>
          </ac:spMkLst>
        </pc:spChg>
        <pc:spChg chg="mod">
          <ac:chgData name="ARCHANA KUMARI" userId="9a223c562b74d8c0" providerId="LiveId" clId="{216E5E6A-D1ED-4FC6-9584-0935B4A34613}" dt="2023-12-07T15:00:59.226" v="10268" actId="14100"/>
          <ac:spMkLst>
            <pc:docMk/>
            <pc:sldMk cId="2253243245" sldId="267"/>
            <ac:spMk id="3" creationId="{5D6A4677-8D02-A475-882D-8B24D48664E3}"/>
          </ac:spMkLst>
        </pc:spChg>
        <pc:spChg chg="add del mod">
          <ac:chgData name="ARCHANA KUMARI" userId="9a223c562b74d8c0" providerId="LiveId" clId="{216E5E6A-D1ED-4FC6-9584-0935B4A34613}" dt="2023-12-07T14:51:14.115" v="10257"/>
          <ac:spMkLst>
            <pc:docMk/>
            <pc:sldMk cId="2253243245" sldId="267"/>
            <ac:spMk id="4" creationId="{88570932-7EFF-7003-1ADE-D5CA0339A0C2}"/>
          </ac:spMkLst>
        </pc:spChg>
      </pc:sldChg>
      <pc:sldChg chg="addSp delSp modSp new add del mod ord">
        <pc:chgData name="ARCHANA KUMARI" userId="9a223c562b74d8c0" providerId="LiveId" clId="{216E5E6A-D1ED-4FC6-9584-0935B4A34613}" dt="2023-12-07T18:54:48.640" v="10735" actId="20577"/>
        <pc:sldMkLst>
          <pc:docMk/>
          <pc:sldMk cId="2240403311" sldId="268"/>
        </pc:sldMkLst>
        <pc:spChg chg="mod">
          <ac:chgData name="ARCHANA KUMARI" userId="9a223c562b74d8c0" providerId="LiveId" clId="{216E5E6A-D1ED-4FC6-9584-0935B4A34613}" dt="2023-12-07T13:29:17.473" v="9874" actId="207"/>
          <ac:spMkLst>
            <pc:docMk/>
            <pc:sldMk cId="2240403311" sldId="268"/>
            <ac:spMk id="2" creationId="{010DC19C-6005-B848-09B2-78A04E3625A4}"/>
          </ac:spMkLst>
        </pc:spChg>
        <pc:spChg chg="add mod">
          <ac:chgData name="ARCHANA KUMARI" userId="9a223c562b74d8c0" providerId="LiveId" clId="{216E5E6A-D1ED-4FC6-9584-0935B4A34613}" dt="2023-12-07T18:54:48.640" v="10735" actId="20577"/>
          <ac:spMkLst>
            <pc:docMk/>
            <pc:sldMk cId="2240403311" sldId="268"/>
            <ac:spMk id="3" creationId="{2AB01E83-634E-22AA-CF16-5D589581E870}"/>
          </ac:spMkLst>
        </pc:spChg>
        <pc:spChg chg="del mod">
          <ac:chgData name="ARCHANA KUMARI" userId="9a223c562b74d8c0" providerId="LiveId" clId="{216E5E6A-D1ED-4FC6-9584-0935B4A34613}" dt="2023-11-17T15:25:39.067" v="2519" actId="21"/>
          <ac:spMkLst>
            <pc:docMk/>
            <pc:sldMk cId="2240403311" sldId="268"/>
            <ac:spMk id="3" creationId="{E8E1B59F-8C0B-D767-1C4C-22758629B8CC}"/>
          </ac:spMkLst>
        </pc:spChg>
        <pc:spChg chg="add mod">
          <ac:chgData name="ARCHANA KUMARI" userId="9a223c562b74d8c0" providerId="LiveId" clId="{216E5E6A-D1ED-4FC6-9584-0935B4A34613}" dt="2023-12-07T13:36:24.624" v="9881" actId="404"/>
          <ac:spMkLst>
            <pc:docMk/>
            <pc:sldMk cId="2240403311" sldId="268"/>
            <ac:spMk id="4" creationId="{1E8AC52A-31D6-FA38-6D42-FA5F78B9E9CF}"/>
          </ac:spMkLst>
        </pc:spChg>
        <pc:spChg chg="add mod">
          <ac:chgData name="ARCHANA KUMARI" userId="9a223c562b74d8c0" providerId="LiveId" clId="{216E5E6A-D1ED-4FC6-9584-0935B4A34613}" dt="2023-12-07T13:52:46.132" v="10172" actId="313"/>
          <ac:spMkLst>
            <pc:docMk/>
            <pc:sldMk cId="2240403311" sldId="268"/>
            <ac:spMk id="6" creationId="{39932F82-6CE8-8074-6ECB-3CDF059055A2}"/>
          </ac:spMkLst>
        </pc:spChg>
        <pc:spChg chg="add del mod">
          <ac:chgData name="ARCHANA KUMARI" userId="9a223c562b74d8c0" providerId="LiveId" clId="{216E5E6A-D1ED-4FC6-9584-0935B4A34613}" dt="2023-11-18T03:08:55.544" v="4774" actId="21"/>
          <ac:spMkLst>
            <pc:docMk/>
            <pc:sldMk cId="2240403311" sldId="268"/>
            <ac:spMk id="8" creationId="{6C0145CA-BED4-24F5-92C1-A50105327C04}"/>
          </ac:spMkLst>
        </pc:spChg>
        <pc:spChg chg="add mod ord">
          <ac:chgData name="ARCHANA KUMARI" userId="9a223c562b74d8c0" providerId="LiveId" clId="{216E5E6A-D1ED-4FC6-9584-0935B4A34613}" dt="2023-12-07T14:05:24.269" v="10180" actId="14100"/>
          <ac:spMkLst>
            <pc:docMk/>
            <pc:sldMk cId="2240403311" sldId="268"/>
            <ac:spMk id="10" creationId="{E1EADC42-C104-8EC9-964B-1F6F79222B82}"/>
          </ac:spMkLst>
        </pc:spChg>
        <pc:spChg chg="add mod">
          <ac:chgData name="ARCHANA KUMARI" userId="9a223c562b74d8c0" providerId="LiveId" clId="{216E5E6A-D1ED-4FC6-9584-0935B4A34613}" dt="2023-12-07T13:29:13.056" v="9873" actId="1076"/>
          <ac:spMkLst>
            <pc:docMk/>
            <pc:sldMk cId="2240403311" sldId="268"/>
            <ac:spMk id="11" creationId="{F53D851C-61C1-7552-388B-158515FB62B2}"/>
          </ac:spMkLst>
        </pc:spChg>
        <pc:cxnChg chg="add del mod">
          <ac:chgData name="ARCHANA KUMARI" userId="9a223c562b74d8c0" providerId="LiveId" clId="{216E5E6A-D1ED-4FC6-9584-0935B4A34613}" dt="2023-12-07T11:25:14.142" v="8526" actId="478"/>
          <ac:cxnSpMkLst>
            <pc:docMk/>
            <pc:sldMk cId="2240403311" sldId="268"/>
            <ac:cxnSpMk id="7" creationId="{62E0A95F-1FAE-49B4-70B2-E07C835AA72E}"/>
          </ac:cxnSpMkLst>
        </pc:cxnChg>
      </pc:sldChg>
      <pc:sldChg chg="addSp delSp modSp new mod ord">
        <pc:chgData name="ARCHANA KUMARI" userId="9a223c562b74d8c0" providerId="LiveId" clId="{216E5E6A-D1ED-4FC6-9584-0935B4A34613}" dt="2023-12-07T14:33:11.651" v="10226" actId="2711"/>
        <pc:sldMkLst>
          <pc:docMk/>
          <pc:sldMk cId="4140274696" sldId="269"/>
        </pc:sldMkLst>
        <pc:spChg chg="mod">
          <ac:chgData name="ARCHANA KUMARI" userId="9a223c562b74d8c0" providerId="LiveId" clId="{216E5E6A-D1ED-4FC6-9584-0935B4A34613}" dt="2023-12-07T14:33:11.651" v="10226" actId="2711"/>
          <ac:spMkLst>
            <pc:docMk/>
            <pc:sldMk cId="4140274696" sldId="269"/>
            <ac:spMk id="2" creationId="{D7583CD0-A8E2-E8D6-080C-E86ECA8329D0}"/>
          </ac:spMkLst>
        </pc:spChg>
        <pc:spChg chg="mod">
          <ac:chgData name="ARCHANA KUMARI" userId="9a223c562b74d8c0" providerId="LiveId" clId="{216E5E6A-D1ED-4FC6-9584-0935B4A34613}" dt="2023-11-18T16:27:23.246" v="7945" actId="20577"/>
          <ac:spMkLst>
            <pc:docMk/>
            <pc:sldMk cId="4140274696" sldId="269"/>
            <ac:spMk id="3" creationId="{4A698096-3F39-7FB6-BE98-9ABFBA3AD2D2}"/>
          </ac:spMkLst>
        </pc:spChg>
        <pc:spChg chg="del">
          <ac:chgData name="ARCHANA KUMARI" userId="9a223c562b74d8c0" providerId="LiveId" clId="{216E5E6A-D1ED-4FC6-9584-0935B4A34613}" dt="2023-11-17T15:32:50.725" v="2675"/>
          <ac:spMkLst>
            <pc:docMk/>
            <pc:sldMk cId="4140274696" sldId="269"/>
            <ac:spMk id="3" creationId="{876B9925-A3E5-D034-1582-74D996C35046}"/>
          </ac:spMkLst>
        </pc:spChg>
        <pc:spChg chg="add mod">
          <ac:chgData name="ARCHANA KUMARI" userId="9a223c562b74d8c0" providerId="LiveId" clId="{216E5E6A-D1ED-4FC6-9584-0935B4A34613}" dt="2023-11-18T08:27:52.171" v="6233" actId="1076"/>
          <ac:spMkLst>
            <pc:docMk/>
            <pc:sldMk cId="4140274696" sldId="269"/>
            <ac:spMk id="4" creationId="{8CAD729B-9B89-7F6E-59FF-9EAE45A8CC2D}"/>
          </ac:spMkLst>
        </pc:spChg>
        <pc:spChg chg="mod">
          <ac:chgData name="ARCHANA KUMARI" userId="9a223c562b74d8c0" providerId="LiveId" clId="{216E5E6A-D1ED-4FC6-9584-0935B4A34613}" dt="2023-11-18T16:27:53.798" v="7965" actId="1076"/>
          <ac:spMkLst>
            <pc:docMk/>
            <pc:sldMk cId="4140274696" sldId="269"/>
            <ac:spMk id="5" creationId="{0B3C6351-B393-3257-A29F-231A4908A83A}"/>
          </ac:spMkLst>
        </pc:spChg>
        <pc:picChg chg="mod">
          <ac:chgData name="ARCHANA KUMARI" userId="9a223c562b74d8c0" providerId="LiveId" clId="{216E5E6A-D1ED-4FC6-9584-0935B4A34613}" dt="2023-11-18T04:11:29.393" v="6165" actId="1076"/>
          <ac:picMkLst>
            <pc:docMk/>
            <pc:sldMk cId="4140274696" sldId="269"/>
            <ac:picMk id="5" creationId="{2327E137-AE86-BAE0-268E-CD59A240A711}"/>
          </ac:picMkLst>
        </pc:picChg>
        <pc:picChg chg="add mod">
          <ac:chgData name="ARCHANA KUMARI" userId="9a223c562b74d8c0" providerId="LiveId" clId="{216E5E6A-D1ED-4FC6-9584-0935B4A34613}" dt="2023-11-18T08:27:48.244" v="6232" actId="1076"/>
          <ac:picMkLst>
            <pc:docMk/>
            <pc:sldMk cId="4140274696" sldId="269"/>
            <ac:picMk id="1026" creationId="{91F7E5C7-60A9-7DBD-2F5F-13A4056056F3}"/>
          </ac:picMkLst>
        </pc:picChg>
      </pc:sldChg>
      <pc:sldChg chg="modSp mod">
        <pc:chgData name="ARCHANA KUMARI" userId="9a223c562b74d8c0" providerId="LiveId" clId="{216E5E6A-D1ED-4FC6-9584-0935B4A34613}" dt="2023-12-07T14:32:50.448" v="10222" actId="14100"/>
        <pc:sldMkLst>
          <pc:docMk/>
          <pc:sldMk cId="2401980644" sldId="270"/>
        </pc:sldMkLst>
        <pc:spChg chg="mod">
          <ac:chgData name="ARCHANA KUMARI" userId="9a223c562b74d8c0" providerId="LiveId" clId="{216E5E6A-D1ED-4FC6-9584-0935B4A34613}" dt="2023-12-07T14:32:50.448" v="10222" actId="14100"/>
          <ac:spMkLst>
            <pc:docMk/>
            <pc:sldMk cId="2401980644" sldId="270"/>
            <ac:spMk id="2" creationId="{BE760F08-11E8-A8CF-C4AE-999D15297356}"/>
          </ac:spMkLst>
        </pc:spChg>
        <pc:spChg chg="mod">
          <ac:chgData name="ARCHANA KUMARI" userId="9a223c562b74d8c0" providerId="LiveId" clId="{216E5E6A-D1ED-4FC6-9584-0935B4A34613}" dt="2023-11-18T13:24:38.029" v="7347" actId="20577"/>
          <ac:spMkLst>
            <pc:docMk/>
            <pc:sldMk cId="2401980644" sldId="270"/>
            <ac:spMk id="9" creationId="{2B4EB83A-5F4C-362E-E34D-3BD068C26A49}"/>
          </ac:spMkLst>
        </pc:spChg>
        <pc:picChg chg="mod">
          <ac:chgData name="ARCHANA KUMARI" userId="9a223c562b74d8c0" providerId="LiveId" clId="{216E5E6A-D1ED-4FC6-9584-0935B4A34613}" dt="2023-11-17T17:41:55.589" v="2692" actId="14100"/>
          <ac:picMkLst>
            <pc:docMk/>
            <pc:sldMk cId="2401980644" sldId="270"/>
            <ac:picMk id="7" creationId="{5A1D4E05-E5A4-A8BF-65AE-FE2CABD5785B}"/>
          </ac:picMkLst>
        </pc:picChg>
      </pc:sldChg>
      <pc:sldChg chg="new del">
        <pc:chgData name="ARCHANA KUMARI" userId="9a223c562b74d8c0" providerId="LiveId" clId="{216E5E6A-D1ED-4FC6-9584-0935B4A34613}" dt="2023-11-18T03:21:52.016" v="5469" actId="2696"/>
        <pc:sldMkLst>
          <pc:docMk/>
          <pc:sldMk cId="1033531742" sldId="271"/>
        </pc:sldMkLst>
      </pc:sldChg>
      <pc:sldChg chg="add del">
        <pc:chgData name="ARCHANA KUMARI" userId="9a223c562b74d8c0" providerId="LiveId" clId="{216E5E6A-D1ED-4FC6-9584-0935B4A34613}" dt="2023-11-17T19:43:56.021" v="4603" actId="2696"/>
        <pc:sldMkLst>
          <pc:docMk/>
          <pc:sldMk cId="1837560654" sldId="271"/>
        </pc:sldMkLst>
      </pc:sldChg>
      <pc:sldChg chg="new">
        <pc:chgData name="ARCHANA KUMARI" userId="9a223c562b74d8c0" providerId="LiveId" clId="{216E5E6A-D1ED-4FC6-9584-0935B4A34613}" dt="2023-11-18T03:53:57.583" v="6158" actId="680"/>
        <pc:sldMkLst>
          <pc:docMk/>
          <pc:sldMk cId="3259506597" sldId="271"/>
        </pc:sldMkLst>
      </pc:sldChg>
      <pc:sldChg chg="add del">
        <pc:chgData name="ARCHANA KUMARI" userId="9a223c562b74d8c0" providerId="LiveId" clId="{216E5E6A-D1ED-4FC6-9584-0935B4A34613}" dt="2023-11-17T19:43:59.200" v="4604" actId="2696"/>
        <pc:sldMkLst>
          <pc:docMk/>
          <pc:sldMk cId="3026628124" sldId="272"/>
        </pc:sldMkLst>
      </pc:sldChg>
      <pc:sldChg chg="addSp delSp modSp add del mod addAnim delAnim modAnim">
        <pc:chgData name="ARCHANA KUMARI" userId="9a223c562b74d8c0" providerId="LiveId" clId="{216E5E6A-D1ED-4FC6-9584-0935B4A34613}" dt="2023-12-07T14:29:45.975" v="10208" actId="47"/>
        <pc:sldMkLst>
          <pc:docMk/>
          <pc:sldMk cId="3735442428" sldId="272"/>
        </pc:sldMkLst>
        <pc:spChg chg="add del">
          <ac:chgData name="ARCHANA KUMARI" userId="9a223c562b74d8c0" providerId="LiveId" clId="{216E5E6A-D1ED-4FC6-9584-0935B4A34613}" dt="2023-12-07T14:25:23.216" v="10189" actId="21"/>
          <ac:spMkLst>
            <pc:docMk/>
            <pc:sldMk cId="3735442428" sldId="272"/>
            <ac:spMk id="2" creationId="{1C0315E0-DD14-670A-AF14-42D847C645C4}"/>
          </ac:spMkLst>
        </pc:spChg>
        <pc:spChg chg="add del">
          <ac:chgData name="ARCHANA KUMARI" userId="9a223c562b74d8c0" providerId="LiveId" clId="{216E5E6A-D1ED-4FC6-9584-0935B4A34613}" dt="2023-11-18T13:21:44.887" v="7167" actId="22"/>
          <ac:spMkLst>
            <pc:docMk/>
            <pc:sldMk cId="3735442428" sldId="272"/>
            <ac:spMk id="3" creationId="{8D5AA641-CE91-6531-4E5F-D30FC90AFD14}"/>
          </ac:spMkLst>
        </pc:spChg>
        <pc:spChg chg="del">
          <ac:chgData name="ARCHANA KUMARI" userId="9a223c562b74d8c0" providerId="LiveId" clId="{216E5E6A-D1ED-4FC6-9584-0935B4A34613}" dt="2023-12-07T10:35:40.664" v="8040" actId="21"/>
          <ac:spMkLst>
            <pc:docMk/>
            <pc:sldMk cId="3735442428" sldId="272"/>
            <ac:spMk id="4" creationId="{6E854880-40EC-F1F4-ABE6-88903A7B432D}"/>
          </ac:spMkLst>
        </pc:spChg>
        <pc:spChg chg="add del mod">
          <ac:chgData name="ARCHANA KUMARI" userId="9a223c562b74d8c0" providerId="LiveId" clId="{216E5E6A-D1ED-4FC6-9584-0935B4A34613}" dt="2023-12-07T14:25:23.216" v="10189" actId="21"/>
          <ac:spMkLst>
            <pc:docMk/>
            <pc:sldMk cId="3735442428" sldId="272"/>
            <ac:spMk id="5" creationId="{9B81FF7E-F7C2-D2D5-BFED-A4DD0768D5A7}"/>
          </ac:spMkLst>
        </pc:spChg>
        <pc:spChg chg="add del mod">
          <ac:chgData name="ARCHANA KUMARI" userId="9a223c562b74d8c0" providerId="LiveId" clId="{216E5E6A-D1ED-4FC6-9584-0935B4A34613}" dt="2023-12-07T14:25:32.237" v="10192" actId="21"/>
          <ac:spMkLst>
            <pc:docMk/>
            <pc:sldMk cId="3735442428" sldId="272"/>
            <ac:spMk id="7" creationId="{35522A0E-1805-1FC6-4A03-F30A6FE297D1}"/>
          </ac:spMkLst>
        </pc:spChg>
        <pc:spChg chg="mod">
          <ac:chgData name="ARCHANA KUMARI" userId="9a223c562b74d8c0" providerId="LiveId" clId="{216E5E6A-D1ED-4FC6-9584-0935B4A34613}" dt="2023-12-07T10:36:45.944" v="8043" actId="164"/>
          <ac:spMkLst>
            <pc:docMk/>
            <pc:sldMk cId="3735442428" sldId="272"/>
            <ac:spMk id="8" creationId="{B455AE23-8847-5C56-2AA1-36A66640B764}"/>
          </ac:spMkLst>
        </pc:spChg>
        <pc:spChg chg="mod">
          <ac:chgData name="ARCHANA KUMARI" userId="9a223c562b74d8c0" providerId="LiveId" clId="{216E5E6A-D1ED-4FC6-9584-0935B4A34613}" dt="2023-12-07T10:36:45.944" v="8043" actId="164"/>
          <ac:spMkLst>
            <pc:docMk/>
            <pc:sldMk cId="3735442428" sldId="272"/>
            <ac:spMk id="9" creationId="{046D19ED-3928-40F3-D452-88872B6FDE86}"/>
          </ac:spMkLst>
        </pc:spChg>
        <pc:spChg chg="add del mod">
          <ac:chgData name="ARCHANA KUMARI" userId="9a223c562b74d8c0" providerId="LiveId" clId="{216E5E6A-D1ED-4FC6-9584-0935B4A34613}" dt="2023-12-07T14:25:23.216" v="10189" actId="21"/>
          <ac:spMkLst>
            <pc:docMk/>
            <pc:sldMk cId="3735442428" sldId="272"/>
            <ac:spMk id="10" creationId="{2D15D2CC-47E6-9380-0ACE-9CE01D5EC904}"/>
          </ac:spMkLst>
        </pc:spChg>
        <pc:spChg chg="mod">
          <ac:chgData name="ARCHANA KUMARI" userId="9a223c562b74d8c0" providerId="LiveId" clId="{216E5E6A-D1ED-4FC6-9584-0935B4A34613}" dt="2023-12-07T10:36:45.944" v="8043" actId="164"/>
          <ac:spMkLst>
            <pc:docMk/>
            <pc:sldMk cId="3735442428" sldId="272"/>
            <ac:spMk id="11" creationId="{D49300D5-6C3A-0222-1227-2DEBAF3610CC}"/>
          </ac:spMkLst>
        </pc:spChg>
        <pc:spChg chg="mod">
          <ac:chgData name="ARCHANA KUMARI" userId="9a223c562b74d8c0" providerId="LiveId" clId="{216E5E6A-D1ED-4FC6-9584-0935B4A34613}" dt="2023-12-07T10:36:45.944" v="8043" actId="164"/>
          <ac:spMkLst>
            <pc:docMk/>
            <pc:sldMk cId="3735442428" sldId="272"/>
            <ac:spMk id="12" creationId="{81DCA295-0B91-6152-8FD5-C776C11CCAFB}"/>
          </ac:spMkLst>
        </pc:spChg>
        <pc:spChg chg="add del">
          <ac:chgData name="ARCHANA KUMARI" userId="9a223c562b74d8c0" providerId="LiveId" clId="{216E5E6A-D1ED-4FC6-9584-0935B4A34613}" dt="2023-12-07T14:25:23.216" v="10189" actId="21"/>
          <ac:spMkLst>
            <pc:docMk/>
            <pc:sldMk cId="3735442428" sldId="272"/>
            <ac:spMk id="13" creationId="{249B0B64-40BC-9A85-6BB2-0B8B0C9D7949}"/>
          </ac:spMkLst>
        </pc:spChg>
        <pc:spChg chg="mod">
          <ac:chgData name="ARCHANA KUMARI" userId="9a223c562b74d8c0" providerId="LiveId" clId="{216E5E6A-D1ED-4FC6-9584-0935B4A34613}" dt="2023-12-07T10:36:45.944" v="8043" actId="164"/>
          <ac:spMkLst>
            <pc:docMk/>
            <pc:sldMk cId="3735442428" sldId="272"/>
            <ac:spMk id="14" creationId="{089BB89B-7286-6F68-3A70-990A811F006D}"/>
          </ac:spMkLst>
        </pc:spChg>
        <pc:spChg chg="mod">
          <ac:chgData name="ARCHANA KUMARI" userId="9a223c562b74d8c0" providerId="LiveId" clId="{216E5E6A-D1ED-4FC6-9584-0935B4A34613}" dt="2023-12-07T10:36:45.944" v="8043" actId="164"/>
          <ac:spMkLst>
            <pc:docMk/>
            <pc:sldMk cId="3735442428" sldId="272"/>
            <ac:spMk id="15" creationId="{2C87C2F0-F19B-78A7-5C3D-1FF8854026F0}"/>
          </ac:spMkLst>
        </pc:spChg>
        <pc:spChg chg="del">
          <ac:chgData name="ARCHANA KUMARI" userId="9a223c562b74d8c0" providerId="LiveId" clId="{216E5E6A-D1ED-4FC6-9584-0935B4A34613}" dt="2023-12-07T10:54:18.175" v="8200" actId="21"/>
          <ac:spMkLst>
            <pc:docMk/>
            <pc:sldMk cId="3735442428" sldId="272"/>
            <ac:spMk id="16" creationId="{75310901-0B41-B73F-6FF5-090662EE37B4}"/>
          </ac:spMkLst>
        </pc:spChg>
        <pc:spChg chg="del mod">
          <ac:chgData name="ARCHANA KUMARI" userId="9a223c562b74d8c0" providerId="LiveId" clId="{216E5E6A-D1ED-4FC6-9584-0935B4A34613}" dt="2023-12-07T10:54:30.473" v="8203" actId="21"/>
          <ac:spMkLst>
            <pc:docMk/>
            <pc:sldMk cId="3735442428" sldId="272"/>
            <ac:spMk id="17" creationId="{9A67996E-36CC-E441-4B18-527FB2AC9961}"/>
          </ac:spMkLst>
        </pc:spChg>
        <pc:spChg chg="del mod">
          <ac:chgData name="ARCHANA KUMARI" userId="9a223c562b74d8c0" providerId="LiveId" clId="{216E5E6A-D1ED-4FC6-9584-0935B4A34613}" dt="2023-12-07T10:55:46.742" v="8215" actId="21"/>
          <ac:spMkLst>
            <pc:docMk/>
            <pc:sldMk cId="3735442428" sldId="272"/>
            <ac:spMk id="18" creationId="{65A67D11-DDE1-C9AA-B6A9-B0CADFFEAACC}"/>
          </ac:spMkLst>
        </pc:spChg>
        <pc:spChg chg="del mod">
          <ac:chgData name="ARCHANA KUMARI" userId="9a223c562b74d8c0" providerId="LiveId" clId="{216E5E6A-D1ED-4FC6-9584-0935B4A34613}" dt="2023-12-07T10:56:39.964" v="8226" actId="21"/>
          <ac:spMkLst>
            <pc:docMk/>
            <pc:sldMk cId="3735442428" sldId="272"/>
            <ac:spMk id="19" creationId="{8E9BBF36-CA2B-9722-0748-D95B5C2EDC87}"/>
          </ac:spMkLst>
        </pc:spChg>
        <pc:spChg chg="add del mod">
          <ac:chgData name="ARCHANA KUMARI" userId="9a223c562b74d8c0" providerId="LiveId" clId="{216E5E6A-D1ED-4FC6-9584-0935B4A34613}" dt="2023-12-07T14:26:22.504" v="10200" actId="21"/>
          <ac:spMkLst>
            <pc:docMk/>
            <pc:sldMk cId="3735442428" sldId="272"/>
            <ac:spMk id="20" creationId="{71557889-C1A3-5A48-381D-A2CB2B43CDAF}"/>
          </ac:spMkLst>
        </pc:spChg>
        <pc:spChg chg="mod">
          <ac:chgData name="ARCHANA KUMARI" userId="9a223c562b74d8c0" providerId="LiveId" clId="{216E5E6A-D1ED-4FC6-9584-0935B4A34613}" dt="2023-12-07T10:36:45.944" v="8043" actId="164"/>
          <ac:spMkLst>
            <pc:docMk/>
            <pc:sldMk cId="3735442428" sldId="272"/>
            <ac:spMk id="21" creationId="{1B934898-E416-B231-D058-10F8A55A661A}"/>
          </ac:spMkLst>
        </pc:spChg>
        <pc:spChg chg="mod">
          <ac:chgData name="ARCHANA KUMARI" userId="9a223c562b74d8c0" providerId="LiveId" clId="{216E5E6A-D1ED-4FC6-9584-0935B4A34613}" dt="2023-12-07T10:36:45.944" v="8043" actId="164"/>
          <ac:spMkLst>
            <pc:docMk/>
            <pc:sldMk cId="3735442428" sldId="272"/>
            <ac:spMk id="22" creationId="{BA5999DE-351C-EBC2-8B23-BDC47E413E08}"/>
          </ac:spMkLst>
        </pc:spChg>
        <pc:spChg chg="mod">
          <ac:chgData name="ARCHANA KUMARI" userId="9a223c562b74d8c0" providerId="LiveId" clId="{216E5E6A-D1ED-4FC6-9584-0935B4A34613}" dt="2023-12-07T10:36:45.944" v="8043" actId="164"/>
          <ac:spMkLst>
            <pc:docMk/>
            <pc:sldMk cId="3735442428" sldId="272"/>
            <ac:spMk id="23" creationId="{4A443CAD-71DA-DC8D-B216-F286EBF3B87A}"/>
          </ac:spMkLst>
        </pc:spChg>
        <pc:spChg chg="mod">
          <ac:chgData name="ARCHANA KUMARI" userId="9a223c562b74d8c0" providerId="LiveId" clId="{216E5E6A-D1ED-4FC6-9584-0935B4A34613}" dt="2023-12-07T10:36:45.944" v="8043" actId="164"/>
          <ac:spMkLst>
            <pc:docMk/>
            <pc:sldMk cId="3735442428" sldId="272"/>
            <ac:spMk id="24" creationId="{123E6430-5DE3-3DDE-BD57-01738C693E01}"/>
          </ac:spMkLst>
        </pc:spChg>
        <pc:spChg chg="mod">
          <ac:chgData name="ARCHANA KUMARI" userId="9a223c562b74d8c0" providerId="LiveId" clId="{216E5E6A-D1ED-4FC6-9584-0935B4A34613}" dt="2023-12-07T10:36:45.944" v="8043" actId="164"/>
          <ac:spMkLst>
            <pc:docMk/>
            <pc:sldMk cId="3735442428" sldId="272"/>
            <ac:spMk id="25" creationId="{A6FF09FC-6C1B-E83A-5D25-273698C4465F}"/>
          </ac:spMkLst>
        </pc:spChg>
        <pc:spChg chg="mod">
          <ac:chgData name="ARCHANA KUMARI" userId="9a223c562b74d8c0" providerId="LiveId" clId="{216E5E6A-D1ED-4FC6-9584-0935B4A34613}" dt="2023-12-07T10:36:45.944" v="8043" actId="164"/>
          <ac:spMkLst>
            <pc:docMk/>
            <pc:sldMk cId="3735442428" sldId="272"/>
            <ac:spMk id="26" creationId="{E963993A-6F57-1C1B-082B-75158C575EB4}"/>
          </ac:spMkLst>
        </pc:spChg>
        <pc:spChg chg="add del">
          <ac:chgData name="ARCHANA KUMARI" userId="9a223c562b74d8c0" providerId="LiveId" clId="{216E5E6A-D1ED-4FC6-9584-0935B4A34613}" dt="2023-12-07T14:25:23.216" v="10189" actId="21"/>
          <ac:spMkLst>
            <pc:docMk/>
            <pc:sldMk cId="3735442428" sldId="272"/>
            <ac:spMk id="27" creationId="{AA1305E0-FCA0-6B8B-31DE-E77C964C1C11}"/>
          </ac:spMkLst>
        </pc:spChg>
        <pc:spChg chg="add del mod">
          <ac:chgData name="ARCHANA KUMARI" userId="9a223c562b74d8c0" providerId="LiveId" clId="{216E5E6A-D1ED-4FC6-9584-0935B4A34613}" dt="2023-12-07T10:35:47.564" v="8041" actId="21"/>
          <ac:spMkLst>
            <pc:docMk/>
            <pc:sldMk cId="3735442428" sldId="272"/>
            <ac:spMk id="29" creationId="{9F1E1BC4-2863-2A1F-C5D2-0EFFAC3522C9}"/>
          </ac:spMkLst>
        </pc:spChg>
        <pc:spChg chg="add del mod">
          <ac:chgData name="ARCHANA KUMARI" userId="9a223c562b74d8c0" providerId="LiveId" clId="{216E5E6A-D1ED-4FC6-9584-0935B4A34613}" dt="2023-12-07T14:25:23.216" v="10189" actId="21"/>
          <ac:spMkLst>
            <pc:docMk/>
            <pc:sldMk cId="3735442428" sldId="272"/>
            <ac:spMk id="31" creationId="{64E3490A-942B-9F90-5768-145530310386}"/>
          </ac:spMkLst>
        </pc:spChg>
        <pc:spChg chg="add del mod">
          <ac:chgData name="ARCHANA KUMARI" userId="9a223c562b74d8c0" providerId="LiveId" clId="{216E5E6A-D1ED-4FC6-9584-0935B4A34613}" dt="2023-12-07T10:42:03.818" v="8096" actId="478"/>
          <ac:spMkLst>
            <pc:docMk/>
            <pc:sldMk cId="3735442428" sldId="272"/>
            <ac:spMk id="32" creationId="{6A2EB1ED-2F4F-F930-7D9B-D4CDB6D5A76D}"/>
          </ac:spMkLst>
        </pc:spChg>
        <pc:spChg chg="add del mod">
          <ac:chgData name="ARCHANA KUMARI" userId="9a223c562b74d8c0" providerId="LiveId" clId="{216E5E6A-D1ED-4FC6-9584-0935B4A34613}" dt="2023-12-07T10:42:05.312" v="8097" actId="478"/>
          <ac:spMkLst>
            <pc:docMk/>
            <pc:sldMk cId="3735442428" sldId="272"/>
            <ac:spMk id="33" creationId="{8D9870CC-7403-65A4-2DA7-267702C317AC}"/>
          </ac:spMkLst>
        </pc:spChg>
        <pc:spChg chg="add del mod">
          <ac:chgData name="ARCHANA KUMARI" userId="9a223c562b74d8c0" providerId="LiveId" clId="{216E5E6A-D1ED-4FC6-9584-0935B4A34613}" dt="2023-12-07T10:42:06.654" v="8098" actId="478"/>
          <ac:spMkLst>
            <pc:docMk/>
            <pc:sldMk cId="3735442428" sldId="272"/>
            <ac:spMk id="34" creationId="{23813B41-49DE-C1B8-16EC-5EC529195B42}"/>
          </ac:spMkLst>
        </pc:spChg>
        <pc:spChg chg="add del mod">
          <ac:chgData name="ARCHANA KUMARI" userId="9a223c562b74d8c0" providerId="LiveId" clId="{216E5E6A-D1ED-4FC6-9584-0935B4A34613}" dt="2023-12-07T10:42:08.342" v="8099" actId="478"/>
          <ac:spMkLst>
            <pc:docMk/>
            <pc:sldMk cId="3735442428" sldId="272"/>
            <ac:spMk id="35" creationId="{7B4B4E9B-719A-5FF2-12F6-A6CDE235C374}"/>
          </ac:spMkLst>
        </pc:spChg>
        <pc:spChg chg="add del mod">
          <ac:chgData name="ARCHANA KUMARI" userId="9a223c562b74d8c0" providerId="LiveId" clId="{216E5E6A-D1ED-4FC6-9584-0935B4A34613}" dt="2023-12-07T10:42:10.060" v="8100" actId="478"/>
          <ac:spMkLst>
            <pc:docMk/>
            <pc:sldMk cId="3735442428" sldId="272"/>
            <ac:spMk id="36" creationId="{E0BF67E5-5269-E2AA-4A1B-4CBEB498C541}"/>
          </ac:spMkLst>
        </pc:spChg>
        <pc:spChg chg="add del mod">
          <ac:chgData name="ARCHANA KUMARI" userId="9a223c562b74d8c0" providerId="LiveId" clId="{216E5E6A-D1ED-4FC6-9584-0935B4A34613}" dt="2023-12-07T10:42:11.527" v="8101" actId="478"/>
          <ac:spMkLst>
            <pc:docMk/>
            <pc:sldMk cId="3735442428" sldId="272"/>
            <ac:spMk id="37" creationId="{E48DCA11-1B5C-0433-5EB2-ED47AE37664B}"/>
          </ac:spMkLst>
        </pc:spChg>
        <pc:spChg chg="mod">
          <ac:chgData name="ARCHANA KUMARI" userId="9a223c562b74d8c0" providerId="LiveId" clId="{216E5E6A-D1ED-4FC6-9584-0935B4A34613}" dt="2023-12-07T10:42:30.205" v="8103" actId="18245"/>
          <ac:spMkLst>
            <pc:docMk/>
            <pc:sldMk cId="3735442428" sldId="272"/>
            <ac:spMk id="41" creationId="{E50E4F18-EBE8-40E2-864B-0012F5E2BC0E}"/>
          </ac:spMkLst>
        </pc:spChg>
        <pc:spChg chg="mod">
          <ac:chgData name="ARCHANA KUMARI" userId="9a223c562b74d8c0" providerId="LiveId" clId="{216E5E6A-D1ED-4FC6-9584-0935B4A34613}" dt="2023-12-07T10:43:30.442" v="8115" actId="14100"/>
          <ac:spMkLst>
            <pc:docMk/>
            <pc:sldMk cId="3735442428" sldId="272"/>
            <ac:spMk id="42" creationId="{7A74A528-12B8-2C22-E14B-76D96D510D45}"/>
          </ac:spMkLst>
        </pc:spChg>
        <pc:spChg chg="del mod">
          <ac:chgData name="ARCHANA KUMARI" userId="9a223c562b74d8c0" providerId="LiveId" clId="{216E5E6A-D1ED-4FC6-9584-0935B4A34613}" dt="2023-12-07T10:42:32.470" v="8104" actId="478"/>
          <ac:spMkLst>
            <pc:docMk/>
            <pc:sldMk cId="3735442428" sldId="272"/>
            <ac:spMk id="43" creationId="{F1BAA271-364F-FF92-987D-1E0F7BFB1786}"/>
          </ac:spMkLst>
        </pc:spChg>
        <pc:spChg chg="mod">
          <ac:chgData name="ARCHANA KUMARI" userId="9a223c562b74d8c0" providerId="LiveId" clId="{216E5E6A-D1ED-4FC6-9584-0935B4A34613}" dt="2023-12-07T10:42:30.205" v="8103" actId="18245"/>
          <ac:spMkLst>
            <pc:docMk/>
            <pc:sldMk cId="3735442428" sldId="272"/>
            <ac:spMk id="44" creationId="{E314D706-AB14-4739-78D2-D56C98794485}"/>
          </ac:spMkLst>
        </pc:spChg>
        <pc:spChg chg="mod">
          <ac:chgData name="ARCHANA KUMARI" userId="9a223c562b74d8c0" providerId="LiveId" clId="{216E5E6A-D1ED-4FC6-9584-0935B4A34613}" dt="2023-12-07T10:43:04.637" v="8111" actId="1076"/>
          <ac:spMkLst>
            <pc:docMk/>
            <pc:sldMk cId="3735442428" sldId="272"/>
            <ac:spMk id="45" creationId="{5276DBEE-E1D6-B2ED-4D84-59B83E1CE0E8}"/>
          </ac:spMkLst>
        </pc:spChg>
        <pc:spChg chg="mod">
          <ac:chgData name="ARCHANA KUMARI" userId="9a223c562b74d8c0" providerId="LiveId" clId="{216E5E6A-D1ED-4FC6-9584-0935B4A34613}" dt="2023-12-07T10:42:30.205" v="8103" actId="18245"/>
          <ac:spMkLst>
            <pc:docMk/>
            <pc:sldMk cId="3735442428" sldId="272"/>
            <ac:spMk id="46" creationId="{55F00384-26DC-6CDB-FC70-D1964EF202F3}"/>
          </ac:spMkLst>
        </pc:spChg>
        <pc:spChg chg="del mod">
          <ac:chgData name="ARCHANA KUMARI" userId="9a223c562b74d8c0" providerId="LiveId" clId="{216E5E6A-D1ED-4FC6-9584-0935B4A34613}" dt="2023-12-07T10:42:37.082" v="8105" actId="478"/>
          <ac:spMkLst>
            <pc:docMk/>
            <pc:sldMk cId="3735442428" sldId="272"/>
            <ac:spMk id="47" creationId="{B70510C3-E689-62E7-A386-6248744381ED}"/>
          </ac:spMkLst>
        </pc:spChg>
        <pc:spChg chg="add del mod">
          <ac:chgData name="ARCHANA KUMARI" userId="9a223c562b74d8c0" providerId="LiveId" clId="{216E5E6A-D1ED-4FC6-9584-0935B4A34613}" dt="2023-12-07T10:44:19.539" v="8119" actId="478"/>
          <ac:spMkLst>
            <pc:docMk/>
            <pc:sldMk cId="3735442428" sldId="272"/>
            <ac:spMk id="48" creationId="{F7B10503-8C80-5E61-48A8-7E868DEC46AD}"/>
          </ac:spMkLst>
        </pc:spChg>
        <pc:grpChg chg="add del mod">
          <ac:chgData name="ARCHANA KUMARI" userId="9a223c562b74d8c0" providerId="LiveId" clId="{216E5E6A-D1ED-4FC6-9584-0935B4A34613}" dt="2023-12-07T14:25:23.216" v="10189" actId="21"/>
          <ac:grpSpMkLst>
            <pc:docMk/>
            <pc:sldMk cId="3735442428" sldId="272"/>
            <ac:grpSpMk id="30" creationId="{AC0219FD-C32D-4D3E-73BD-1F4B310C32C6}"/>
          </ac:grpSpMkLst>
        </pc:grpChg>
        <pc:grpChg chg="del mod">
          <ac:chgData name="ARCHANA KUMARI" userId="9a223c562b74d8c0" providerId="LiveId" clId="{216E5E6A-D1ED-4FC6-9584-0935B4A34613}" dt="2023-12-07T10:44:17.753" v="8118" actId="478"/>
          <ac:grpSpMkLst>
            <pc:docMk/>
            <pc:sldMk cId="3735442428" sldId="272"/>
            <ac:grpSpMk id="40" creationId="{C5462715-5F49-4E24-0A3C-89F73772FAF3}"/>
          </ac:grpSpMkLst>
        </pc:grpChg>
        <pc:graphicFrameChg chg="mod modGraphic">
          <ac:chgData name="ARCHANA KUMARI" userId="9a223c562b74d8c0" providerId="LiveId" clId="{216E5E6A-D1ED-4FC6-9584-0935B4A34613}" dt="2023-11-18T13:20:46.674" v="7160" actId="313"/>
          <ac:graphicFrameMkLst>
            <pc:docMk/>
            <pc:sldMk cId="3735442428" sldId="272"/>
            <ac:graphicFrameMk id="13" creationId="{405D8228-D8E3-1DA5-1618-9CCD67DB33E4}"/>
          </ac:graphicFrameMkLst>
        </pc:graphicFrameChg>
        <pc:graphicFrameChg chg="add del modGraphic">
          <ac:chgData name="ARCHANA KUMARI" userId="9a223c562b74d8c0" providerId="LiveId" clId="{216E5E6A-D1ED-4FC6-9584-0935B4A34613}" dt="2023-12-07T10:40:36.203" v="8092" actId="478"/>
          <ac:graphicFrameMkLst>
            <pc:docMk/>
            <pc:sldMk cId="3735442428" sldId="272"/>
            <ac:graphicFrameMk id="38" creationId="{B21596D2-A838-BF9A-BC2C-FDA3CCF44FB3}"/>
          </ac:graphicFrameMkLst>
        </pc:graphicFrameChg>
        <pc:graphicFrameChg chg="add del mod modGraphic">
          <ac:chgData name="ARCHANA KUMARI" userId="9a223c562b74d8c0" providerId="LiveId" clId="{216E5E6A-D1ED-4FC6-9584-0935B4A34613}" dt="2023-12-07T10:42:30.205" v="8103" actId="18245"/>
          <ac:graphicFrameMkLst>
            <pc:docMk/>
            <pc:sldMk cId="3735442428" sldId="272"/>
            <ac:graphicFrameMk id="39" creationId="{1F737ACA-3582-986E-4211-094E259B87EC}"/>
          </ac:graphicFrameMkLst>
        </pc:graphicFrameChg>
        <pc:picChg chg="del">
          <ac:chgData name="ARCHANA KUMARI" userId="9a223c562b74d8c0" providerId="LiveId" clId="{216E5E6A-D1ED-4FC6-9584-0935B4A34613}" dt="2023-12-07T10:55:29.123" v="8211" actId="21"/>
          <ac:picMkLst>
            <pc:docMk/>
            <pc:sldMk cId="3735442428" sldId="272"/>
            <ac:picMk id="3" creationId="{F9028086-F28D-6366-5B83-78CB003A1D4C}"/>
          </ac:picMkLst>
        </pc:picChg>
        <pc:picChg chg="del">
          <ac:chgData name="ARCHANA KUMARI" userId="9a223c562b74d8c0" providerId="LiveId" clId="{216E5E6A-D1ED-4FC6-9584-0935B4A34613}" dt="2023-12-07T10:54:48.208" v="8207" actId="21"/>
          <ac:picMkLst>
            <pc:docMk/>
            <pc:sldMk cId="3735442428" sldId="272"/>
            <ac:picMk id="6" creationId="{1C6F8063-5B42-94C3-7323-F28A294F12C3}"/>
          </ac:picMkLst>
        </pc:picChg>
      </pc:sldChg>
      <pc:sldChg chg="add del">
        <pc:chgData name="ARCHANA KUMARI" userId="9a223c562b74d8c0" providerId="LiveId" clId="{216E5E6A-D1ED-4FC6-9584-0935B4A34613}" dt="2023-11-18T03:21:56.923" v="5470" actId="47"/>
        <pc:sldMkLst>
          <pc:docMk/>
          <pc:sldMk cId="4027221183" sldId="272"/>
        </pc:sldMkLst>
      </pc:sldChg>
      <pc:sldChg chg="delSp modSp del mod">
        <pc:chgData name="ARCHANA KUMARI" userId="9a223c562b74d8c0" providerId="LiveId" clId="{216E5E6A-D1ED-4FC6-9584-0935B4A34613}" dt="2023-12-07T14:31:11.302" v="10220" actId="47"/>
        <pc:sldMkLst>
          <pc:docMk/>
          <pc:sldMk cId="3495858089" sldId="273"/>
        </pc:sldMkLst>
        <pc:spChg chg="del mod">
          <ac:chgData name="ARCHANA KUMARI" userId="9a223c562b74d8c0" providerId="LiveId" clId="{216E5E6A-D1ED-4FC6-9584-0935B4A34613}" dt="2023-12-07T14:30:42.628" v="10217" actId="21"/>
          <ac:spMkLst>
            <pc:docMk/>
            <pc:sldMk cId="3495858089" sldId="273"/>
            <ac:spMk id="18" creationId="{23AB1883-2179-98BD-57AA-67F754CF5DC8}"/>
          </ac:spMkLst>
        </pc:spChg>
        <pc:spChg chg="del mod">
          <ac:chgData name="ARCHANA KUMARI" userId="9a223c562b74d8c0" providerId="LiveId" clId="{216E5E6A-D1ED-4FC6-9584-0935B4A34613}" dt="2023-12-07T14:26:47.841" v="10203" actId="21"/>
          <ac:spMkLst>
            <pc:docMk/>
            <pc:sldMk cId="3495858089" sldId="273"/>
            <ac:spMk id="19" creationId="{1D2F7349-1676-4E42-1F4B-FA54C44499F3}"/>
          </ac:spMkLst>
        </pc:spChg>
        <pc:spChg chg="mod">
          <ac:chgData name="ARCHANA KUMARI" userId="9a223c562b74d8c0" providerId="LiveId" clId="{216E5E6A-D1ED-4FC6-9584-0935B4A34613}" dt="2023-11-18T13:03:28.137" v="6784" actId="207"/>
          <ac:spMkLst>
            <pc:docMk/>
            <pc:sldMk cId="3495858089" sldId="273"/>
            <ac:spMk id="20" creationId="{7B5023C7-BEDB-1C13-1A7B-D1166F8D3478}"/>
          </ac:spMkLst>
        </pc:spChg>
        <pc:spChg chg="del mod">
          <ac:chgData name="ARCHANA KUMARI" userId="9a223c562b74d8c0" providerId="LiveId" clId="{216E5E6A-D1ED-4FC6-9584-0935B4A34613}" dt="2023-12-07T10:59:18.396" v="8274"/>
          <ac:spMkLst>
            <pc:docMk/>
            <pc:sldMk cId="3495858089" sldId="273"/>
            <ac:spMk id="21" creationId="{3D7E973B-AACC-9A70-FF2B-84ED58718B7F}"/>
          </ac:spMkLst>
        </pc:spChg>
        <pc:grpChg chg="del">
          <ac:chgData name="ARCHANA KUMARI" userId="9a223c562b74d8c0" providerId="LiveId" clId="{216E5E6A-D1ED-4FC6-9584-0935B4A34613}" dt="2023-12-07T10:57:14.278" v="8236" actId="21"/>
          <ac:grpSpMkLst>
            <pc:docMk/>
            <pc:sldMk cId="3495858089" sldId="273"/>
            <ac:grpSpMk id="6" creationId="{1F898D6C-9B06-CE3F-1BF7-E6EAE14D4313}"/>
          </ac:grpSpMkLst>
        </pc:grpChg>
        <pc:graphicFrameChg chg="mod modGraphic">
          <ac:chgData name="ARCHANA KUMARI" userId="9a223c562b74d8c0" providerId="LiveId" clId="{216E5E6A-D1ED-4FC6-9584-0935B4A34613}" dt="2023-12-07T11:02:39.366" v="8337" actId="21"/>
          <ac:graphicFrameMkLst>
            <pc:docMk/>
            <pc:sldMk cId="3495858089" sldId="273"/>
            <ac:graphicFrameMk id="23" creationId="{4FE091C5-5436-6AA8-D793-C7DBCBBE914D}"/>
          </ac:graphicFrameMkLst>
        </pc:graphicFrameChg>
        <pc:picChg chg="del">
          <ac:chgData name="ARCHANA KUMARI" userId="9a223c562b74d8c0" providerId="LiveId" clId="{216E5E6A-D1ED-4FC6-9584-0935B4A34613}" dt="2023-12-07T14:30:14.235" v="10211" actId="21"/>
          <ac:picMkLst>
            <pc:docMk/>
            <pc:sldMk cId="3495858089" sldId="273"/>
            <ac:picMk id="2" creationId="{923DA2E7-8FDC-25C5-E388-FFAD875067A6}"/>
          </ac:picMkLst>
        </pc:picChg>
        <pc:cxnChg chg="mod">
          <ac:chgData name="ARCHANA KUMARI" userId="9a223c562b74d8c0" providerId="LiveId" clId="{216E5E6A-D1ED-4FC6-9584-0935B4A34613}" dt="2023-12-07T10:57:14.278" v="8236" actId="21"/>
          <ac:cxnSpMkLst>
            <pc:docMk/>
            <pc:sldMk cId="3495858089" sldId="273"/>
            <ac:cxnSpMk id="30" creationId="{35A7502E-71ED-029F-F1E8-02E2B58E204C}"/>
          </ac:cxnSpMkLst>
        </pc:cxnChg>
      </pc:sldChg>
      <pc:sldChg chg="modSp mod">
        <pc:chgData name="ARCHANA KUMARI" userId="9a223c562b74d8c0" providerId="LiveId" clId="{216E5E6A-D1ED-4FC6-9584-0935B4A34613}" dt="2023-12-07T14:33:44.081" v="10229" actId="14100"/>
        <pc:sldMkLst>
          <pc:docMk/>
          <pc:sldMk cId="3472250758" sldId="274"/>
        </pc:sldMkLst>
        <pc:spChg chg="mod">
          <ac:chgData name="ARCHANA KUMARI" userId="9a223c562b74d8c0" providerId="LiveId" clId="{216E5E6A-D1ED-4FC6-9584-0935B4A34613}" dt="2023-12-07T14:33:44.081" v="10229" actId="14100"/>
          <ac:spMkLst>
            <pc:docMk/>
            <pc:sldMk cId="3472250758" sldId="274"/>
            <ac:spMk id="6" creationId="{FBD45AA8-2610-5CF2-9094-CF9D1E68AAAA}"/>
          </ac:spMkLst>
        </pc:spChg>
        <pc:spChg chg="mod">
          <ac:chgData name="ARCHANA KUMARI" userId="9a223c562b74d8c0" providerId="LiveId" clId="{216E5E6A-D1ED-4FC6-9584-0935B4A34613}" dt="2023-11-18T16:28:07.094" v="7966" actId="403"/>
          <ac:spMkLst>
            <pc:docMk/>
            <pc:sldMk cId="3472250758" sldId="274"/>
            <ac:spMk id="7" creationId="{229E8369-44CE-4F37-AE1F-255D940F6511}"/>
          </ac:spMkLst>
        </pc:spChg>
      </pc:sldChg>
      <pc:sldChg chg="modSp add mod ord">
        <pc:chgData name="ARCHANA KUMARI" userId="9a223c562b74d8c0" providerId="LiveId" clId="{216E5E6A-D1ED-4FC6-9584-0935B4A34613}" dt="2023-12-07T11:24:19.439" v="8522" actId="1076"/>
        <pc:sldMkLst>
          <pc:docMk/>
          <pc:sldMk cId="2297493847" sldId="275"/>
        </pc:sldMkLst>
        <pc:spChg chg="mod">
          <ac:chgData name="ARCHANA KUMARI" userId="9a223c562b74d8c0" providerId="LiveId" clId="{216E5E6A-D1ED-4FC6-9584-0935B4A34613}" dt="2023-11-18T13:17:30.677" v="7018" actId="14100"/>
          <ac:spMkLst>
            <pc:docMk/>
            <pc:sldMk cId="2297493847" sldId="275"/>
            <ac:spMk id="2" creationId="{CCFE8E3C-5DAA-64A8-9E23-A7FF587F6448}"/>
          </ac:spMkLst>
        </pc:spChg>
        <pc:spChg chg="mod">
          <ac:chgData name="ARCHANA KUMARI" userId="9a223c562b74d8c0" providerId="LiveId" clId="{216E5E6A-D1ED-4FC6-9584-0935B4A34613}" dt="2023-11-18T13:28:40.680" v="7396" actId="14100"/>
          <ac:spMkLst>
            <pc:docMk/>
            <pc:sldMk cId="2297493847" sldId="275"/>
            <ac:spMk id="6" creationId="{9E385FFF-3F22-D484-E29D-2AE394AFBCAC}"/>
          </ac:spMkLst>
        </pc:spChg>
        <pc:graphicFrameChg chg="mod modGraphic">
          <ac:chgData name="ARCHANA KUMARI" userId="9a223c562b74d8c0" providerId="LiveId" clId="{216E5E6A-D1ED-4FC6-9584-0935B4A34613}" dt="2023-12-07T11:24:19.439" v="8522" actId="1076"/>
          <ac:graphicFrameMkLst>
            <pc:docMk/>
            <pc:sldMk cId="2297493847" sldId="275"/>
            <ac:graphicFrameMk id="4" creationId="{D922B257-7F51-2A7D-60C9-E4F4C1D2F2B6}"/>
          </ac:graphicFrameMkLst>
        </pc:graphicFrameChg>
      </pc:sldChg>
      <pc:sldChg chg="addSp delSp modSp new mod modAnim">
        <pc:chgData name="ARCHANA KUMARI" userId="9a223c562b74d8c0" providerId="LiveId" clId="{216E5E6A-D1ED-4FC6-9584-0935B4A34613}" dt="2023-12-07T18:54:49.330" v="10736" actId="1076"/>
        <pc:sldMkLst>
          <pc:docMk/>
          <pc:sldMk cId="2074828439" sldId="276"/>
        </pc:sldMkLst>
        <pc:spChg chg="del">
          <ac:chgData name="ARCHANA KUMARI" userId="9a223c562b74d8c0" providerId="LiveId" clId="{216E5E6A-D1ED-4FC6-9584-0935B4A34613}" dt="2023-12-07T10:51:02.726" v="8166" actId="21"/>
          <ac:spMkLst>
            <pc:docMk/>
            <pc:sldMk cId="2074828439" sldId="276"/>
            <ac:spMk id="2" creationId="{482A4F8A-E96D-2B97-6724-B429AF1D1621}"/>
          </ac:spMkLst>
        </pc:spChg>
        <pc:spChg chg="add mod">
          <ac:chgData name="ARCHANA KUMARI" userId="9a223c562b74d8c0" providerId="LiveId" clId="{216E5E6A-D1ED-4FC6-9584-0935B4A34613}" dt="2023-12-07T14:26:06.649" v="10199" actId="1076"/>
          <ac:spMkLst>
            <pc:docMk/>
            <pc:sldMk cId="2074828439" sldId="276"/>
            <ac:spMk id="2" creationId="{94F0AD45-D5BE-994F-958C-536D54EFFA56}"/>
          </ac:spMkLst>
        </pc:spChg>
        <pc:spChg chg="add mod">
          <ac:chgData name="ARCHANA KUMARI" userId="9a223c562b74d8c0" providerId="LiveId" clId="{216E5E6A-D1ED-4FC6-9584-0935B4A34613}" dt="2023-12-07T18:54:49.330" v="10736" actId="1076"/>
          <ac:spMkLst>
            <pc:docMk/>
            <pc:sldMk cId="2074828439" sldId="276"/>
            <ac:spMk id="3" creationId="{593C7B1E-A4AF-B262-7322-1E8BC0B728C5}"/>
          </ac:spMkLst>
        </pc:spChg>
        <pc:spChg chg="del">
          <ac:chgData name="ARCHANA KUMARI" userId="9a223c562b74d8c0" providerId="LiveId" clId="{216E5E6A-D1ED-4FC6-9584-0935B4A34613}" dt="2023-12-07T10:47:27.404" v="8140" actId="1032"/>
          <ac:spMkLst>
            <pc:docMk/>
            <pc:sldMk cId="2074828439" sldId="276"/>
            <ac:spMk id="3" creationId="{6D6269F4-0AF0-C309-B507-AB4F4226283A}"/>
          </ac:spMkLst>
        </pc:spChg>
        <pc:spChg chg="add mod">
          <ac:chgData name="ARCHANA KUMARI" userId="9a223c562b74d8c0" providerId="LiveId" clId="{216E5E6A-D1ED-4FC6-9584-0935B4A34613}" dt="2023-12-07T14:26:57.276" v="10205" actId="1076"/>
          <ac:spMkLst>
            <pc:docMk/>
            <pc:sldMk cId="2074828439" sldId="276"/>
            <ac:spMk id="8" creationId="{D1E703F5-3B43-C71C-5758-9054AE679635}"/>
          </ac:spMkLst>
        </pc:spChg>
        <pc:spChg chg="add mod">
          <ac:chgData name="ARCHANA KUMARI" userId="9a223c562b74d8c0" providerId="LiveId" clId="{216E5E6A-D1ED-4FC6-9584-0935B4A34613}" dt="2023-12-07T14:30:52.296" v="10219" actId="1076"/>
          <ac:spMkLst>
            <pc:docMk/>
            <pc:sldMk cId="2074828439" sldId="276"/>
            <ac:spMk id="10" creationId="{B502C4F3-18D9-12CB-107B-9630303914D4}"/>
          </ac:spMkLst>
        </pc:spChg>
        <pc:spChg chg="add mod">
          <ac:chgData name="ARCHANA KUMARI" userId="9a223c562b74d8c0" providerId="LiveId" clId="{216E5E6A-D1ED-4FC6-9584-0935B4A34613}" dt="2023-12-07T18:48:20.652" v="10681" actId="1076"/>
          <ac:spMkLst>
            <pc:docMk/>
            <pc:sldMk cId="2074828439" sldId="276"/>
            <ac:spMk id="12" creationId="{C4BF366B-9B47-33DD-FDC7-171611FFEC50}"/>
          </ac:spMkLst>
        </pc:spChg>
        <pc:spChg chg="add mod">
          <ac:chgData name="ARCHANA KUMARI" userId="9a223c562b74d8c0" providerId="LiveId" clId="{216E5E6A-D1ED-4FC6-9584-0935B4A34613}" dt="2023-12-07T11:11:31.510" v="8431" actId="14100"/>
          <ac:spMkLst>
            <pc:docMk/>
            <pc:sldMk cId="2074828439" sldId="276"/>
            <ac:spMk id="13" creationId="{7D46069C-B84E-1490-056A-3166BF9079C6}"/>
          </ac:spMkLst>
        </pc:spChg>
        <pc:spChg chg="add mod">
          <ac:chgData name="ARCHANA KUMARI" userId="9a223c562b74d8c0" providerId="LiveId" clId="{216E5E6A-D1ED-4FC6-9584-0935B4A34613}" dt="2023-12-07T11:10:49.589" v="8427" actId="1076"/>
          <ac:spMkLst>
            <pc:docMk/>
            <pc:sldMk cId="2074828439" sldId="276"/>
            <ac:spMk id="14" creationId="{0C7C6852-B559-D3F6-5283-451340E35D8F}"/>
          </ac:spMkLst>
        </pc:spChg>
        <pc:spChg chg="add mod">
          <ac:chgData name="ARCHANA KUMARI" userId="9a223c562b74d8c0" providerId="LiveId" clId="{216E5E6A-D1ED-4FC6-9584-0935B4A34613}" dt="2023-12-07T18:48:24.817" v="10682" actId="1076"/>
          <ac:spMkLst>
            <pc:docMk/>
            <pc:sldMk cId="2074828439" sldId="276"/>
            <ac:spMk id="17" creationId="{70207857-2C05-F579-CECA-5C62A2E09990}"/>
          </ac:spMkLst>
        </pc:spChg>
        <pc:spChg chg="add mod">
          <ac:chgData name="ARCHANA KUMARI" userId="9a223c562b74d8c0" providerId="LiveId" clId="{216E5E6A-D1ED-4FC6-9584-0935B4A34613}" dt="2023-12-07T18:48:30.077" v="10683" actId="1076"/>
          <ac:spMkLst>
            <pc:docMk/>
            <pc:sldMk cId="2074828439" sldId="276"/>
            <ac:spMk id="18" creationId="{C22042E6-172E-6EB0-0DC2-12AC27D3A431}"/>
          </ac:spMkLst>
        </pc:spChg>
        <pc:spChg chg="mod">
          <ac:chgData name="ARCHANA KUMARI" userId="9a223c562b74d8c0" providerId="LiveId" clId="{216E5E6A-D1ED-4FC6-9584-0935B4A34613}" dt="2023-12-07T10:57:18.438" v="8237"/>
          <ac:spMkLst>
            <pc:docMk/>
            <pc:sldMk cId="2074828439" sldId="276"/>
            <ac:spMk id="21" creationId="{BF1351F3-E09A-37E8-5223-2F324708FD0D}"/>
          </ac:spMkLst>
        </pc:spChg>
        <pc:spChg chg="mod">
          <ac:chgData name="ARCHANA KUMARI" userId="9a223c562b74d8c0" providerId="LiveId" clId="{216E5E6A-D1ED-4FC6-9584-0935B4A34613}" dt="2023-12-07T10:57:18.438" v="8237"/>
          <ac:spMkLst>
            <pc:docMk/>
            <pc:sldMk cId="2074828439" sldId="276"/>
            <ac:spMk id="23" creationId="{0C6AA4CC-019B-2C52-D938-4B5E8C8F3B3B}"/>
          </ac:spMkLst>
        </pc:spChg>
        <pc:spChg chg="mod">
          <ac:chgData name="ARCHANA KUMARI" userId="9a223c562b74d8c0" providerId="LiveId" clId="{216E5E6A-D1ED-4FC6-9584-0935B4A34613}" dt="2023-12-07T10:58:01.439" v="8246"/>
          <ac:spMkLst>
            <pc:docMk/>
            <pc:sldMk cId="2074828439" sldId="276"/>
            <ac:spMk id="27" creationId="{E4572166-E5DF-B106-67C2-5BE8698FA79D}"/>
          </ac:spMkLst>
        </pc:spChg>
        <pc:spChg chg="mod">
          <ac:chgData name="ARCHANA KUMARI" userId="9a223c562b74d8c0" providerId="LiveId" clId="{216E5E6A-D1ED-4FC6-9584-0935B4A34613}" dt="2023-12-07T10:58:01.439" v="8246"/>
          <ac:spMkLst>
            <pc:docMk/>
            <pc:sldMk cId="2074828439" sldId="276"/>
            <ac:spMk id="29" creationId="{3F3EDBDD-D434-CA8D-66FD-EC8C0FF20BC9}"/>
          </ac:spMkLst>
        </pc:spChg>
        <pc:spChg chg="add mod">
          <ac:chgData name="ARCHANA KUMARI" userId="9a223c562b74d8c0" providerId="LiveId" clId="{216E5E6A-D1ED-4FC6-9584-0935B4A34613}" dt="2023-12-07T11:09:42.395" v="8426" actId="14100"/>
          <ac:spMkLst>
            <pc:docMk/>
            <pc:sldMk cId="2074828439" sldId="276"/>
            <ac:spMk id="31" creationId="{EDAC07F9-167A-D0C8-CFFA-998321558F70}"/>
          </ac:spMkLst>
        </pc:spChg>
        <pc:spChg chg="add mod">
          <ac:chgData name="ARCHANA KUMARI" userId="9a223c562b74d8c0" providerId="LiveId" clId="{216E5E6A-D1ED-4FC6-9584-0935B4A34613}" dt="2023-12-07T14:30:05.758" v="10210" actId="20577"/>
          <ac:spMkLst>
            <pc:docMk/>
            <pc:sldMk cId="2074828439" sldId="276"/>
            <ac:spMk id="33" creationId="{F3F6DB66-1426-0856-04FB-1CADF69C62D1}"/>
          </ac:spMkLst>
        </pc:spChg>
        <pc:spChg chg="add mod">
          <ac:chgData name="ARCHANA KUMARI" userId="9a223c562b74d8c0" providerId="LiveId" clId="{216E5E6A-D1ED-4FC6-9584-0935B4A34613}" dt="2023-12-07T18:47:58.778" v="10679" actId="14100"/>
          <ac:spMkLst>
            <pc:docMk/>
            <pc:sldMk cId="2074828439" sldId="276"/>
            <ac:spMk id="34" creationId="{0E8A27DC-584A-016D-DB0B-6708BCA51FEF}"/>
          </ac:spMkLst>
        </pc:spChg>
        <pc:spChg chg="add mod">
          <ac:chgData name="ARCHANA KUMARI" userId="9a223c562b74d8c0" providerId="LiveId" clId="{216E5E6A-D1ED-4FC6-9584-0935B4A34613}" dt="2023-12-07T11:08:53.237" v="8409" actId="571"/>
          <ac:spMkLst>
            <pc:docMk/>
            <pc:sldMk cId="2074828439" sldId="276"/>
            <ac:spMk id="35" creationId="{6F72E24B-3F3B-577B-ADC9-FC4A12599AE5}"/>
          </ac:spMkLst>
        </pc:spChg>
        <pc:grpChg chg="add mod">
          <ac:chgData name="ARCHANA KUMARI" userId="9a223c562b74d8c0" providerId="LiveId" clId="{216E5E6A-D1ED-4FC6-9584-0935B4A34613}" dt="2023-12-07T14:25:51.787" v="10196" actId="1076"/>
          <ac:grpSpMkLst>
            <pc:docMk/>
            <pc:sldMk cId="2074828439" sldId="276"/>
            <ac:grpSpMk id="19" creationId="{05F93233-7EA7-548B-B198-86F38766759F}"/>
          </ac:grpSpMkLst>
        </pc:grpChg>
        <pc:grpChg chg="add del mod">
          <ac:chgData name="ARCHANA KUMARI" userId="9a223c562b74d8c0" providerId="LiveId" clId="{216E5E6A-D1ED-4FC6-9584-0935B4A34613}" dt="2023-12-07T10:58:03.151" v="8247"/>
          <ac:grpSpMkLst>
            <pc:docMk/>
            <pc:sldMk cId="2074828439" sldId="276"/>
            <ac:grpSpMk id="25" creationId="{8D6C7372-B9CA-85AE-C6C1-D1D23F9E8CF2}"/>
          </ac:grpSpMkLst>
        </pc:grpChg>
        <pc:graphicFrameChg chg="add mod modGraphic">
          <ac:chgData name="ARCHANA KUMARI" userId="9a223c562b74d8c0" providerId="LiveId" clId="{216E5E6A-D1ED-4FC6-9584-0935B4A34613}" dt="2023-12-07T18:48:15.088" v="10680" actId="1076"/>
          <ac:graphicFrameMkLst>
            <pc:docMk/>
            <pc:sldMk cId="2074828439" sldId="276"/>
            <ac:graphicFrameMk id="7" creationId="{B26B5E1F-04D9-B869-0C5E-129AEA63E3D6}"/>
          </ac:graphicFrameMkLst>
        </pc:graphicFrameChg>
        <pc:picChg chg="add mod">
          <ac:chgData name="ARCHANA KUMARI" userId="9a223c562b74d8c0" providerId="LiveId" clId="{216E5E6A-D1ED-4FC6-9584-0935B4A34613}" dt="2023-12-07T14:30:30.830" v="10216" actId="1076"/>
          <ac:picMkLst>
            <pc:docMk/>
            <pc:sldMk cId="2074828439" sldId="276"/>
            <ac:picMk id="9" creationId="{47BFDF3F-C3DC-F2A2-3A8B-81D90505A464}"/>
          </ac:picMkLst>
        </pc:picChg>
        <pc:picChg chg="add mod">
          <ac:chgData name="ARCHANA KUMARI" userId="9a223c562b74d8c0" providerId="LiveId" clId="{216E5E6A-D1ED-4FC6-9584-0935B4A34613}" dt="2023-12-07T14:25:58.808" v="10198" actId="14100"/>
          <ac:picMkLst>
            <pc:docMk/>
            <pc:sldMk cId="2074828439" sldId="276"/>
            <ac:picMk id="15" creationId="{68FAD243-AA71-F709-F302-3CC6E1043CB1}"/>
          </ac:picMkLst>
        </pc:picChg>
        <pc:picChg chg="add mod">
          <ac:chgData name="ARCHANA KUMARI" userId="9a223c562b74d8c0" providerId="LiveId" clId="{216E5E6A-D1ED-4FC6-9584-0935B4A34613}" dt="2023-12-07T18:48:32.939" v="10684" actId="1076"/>
          <ac:picMkLst>
            <pc:docMk/>
            <pc:sldMk cId="2074828439" sldId="276"/>
            <ac:picMk id="16" creationId="{24185BE3-6C30-F8C8-7B0A-31CE4B43006C}"/>
          </ac:picMkLst>
        </pc:picChg>
        <pc:picChg chg="mod">
          <ac:chgData name="ARCHANA KUMARI" userId="9a223c562b74d8c0" providerId="LiveId" clId="{216E5E6A-D1ED-4FC6-9584-0935B4A34613}" dt="2023-12-07T10:57:18.438" v="8237"/>
          <ac:picMkLst>
            <pc:docMk/>
            <pc:sldMk cId="2074828439" sldId="276"/>
            <ac:picMk id="20" creationId="{308F5683-033E-4F86-A5FF-4ABF1F3D8671}"/>
          </ac:picMkLst>
        </pc:picChg>
        <pc:picChg chg="mod">
          <ac:chgData name="ARCHANA KUMARI" userId="9a223c562b74d8c0" providerId="LiveId" clId="{216E5E6A-D1ED-4FC6-9584-0935B4A34613}" dt="2023-12-07T10:58:01.439" v="8246"/>
          <ac:picMkLst>
            <pc:docMk/>
            <pc:sldMk cId="2074828439" sldId="276"/>
            <ac:picMk id="26" creationId="{9A604311-03F7-9A1A-77F7-BA7FD25C054D}"/>
          </ac:picMkLst>
        </pc:picChg>
        <pc:cxnChg chg="add del mod">
          <ac:chgData name="ARCHANA KUMARI" userId="9a223c562b74d8c0" providerId="LiveId" clId="{216E5E6A-D1ED-4FC6-9584-0935B4A34613}" dt="2023-12-07T10:57:40.803" v="8242" actId="478"/>
          <ac:cxnSpMkLst>
            <pc:docMk/>
            <pc:sldMk cId="2074828439" sldId="276"/>
            <ac:cxnSpMk id="9" creationId="{48F3F00C-FC88-487D-35F1-2AD40049DB88}"/>
          </ac:cxnSpMkLst>
        </pc:cxnChg>
        <pc:cxnChg chg="add del mod">
          <ac:chgData name="ARCHANA KUMARI" userId="9a223c562b74d8c0" providerId="LiveId" clId="{216E5E6A-D1ED-4FC6-9584-0935B4A34613}" dt="2023-12-07T10:57:38.153" v="8241" actId="478"/>
          <ac:cxnSpMkLst>
            <pc:docMk/>
            <pc:sldMk cId="2074828439" sldId="276"/>
            <ac:cxnSpMk id="11" creationId="{8FE2B8DD-B952-B19F-3651-B0EE776FA17A}"/>
          </ac:cxnSpMkLst>
        </pc:cxnChg>
        <pc:cxnChg chg="mod">
          <ac:chgData name="ARCHANA KUMARI" userId="9a223c562b74d8c0" providerId="LiveId" clId="{216E5E6A-D1ED-4FC6-9584-0935B4A34613}" dt="2023-12-07T10:57:18.438" v="8237"/>
          <ac:cxnSpMkLst>
            <pc:docMk/>
            <pc:sldMk cId="2074828439" sldId="276"/>
            <ac:cxnSpMk id="22" creationId="{2187E2D2-6EB6-F0B1-DCF7-665B1C7C407D}"/>
          </ac:cxnSpMkLst>
        </pc:cxnChg>
        <pc:cxnChg chg="mod">
          <ac:chgData name="ARCHANA KUMARI" userId="9a223c562b74d8c0" providerId="LiveId" clId="{216E5E6A-D1ED-4FC6-9584-0935B4A34613}" dt="2023-12-07T10:57:18.438" v="8237"/>
          <ac:cxnSpMkLst>
            <pc:docMk/>
            <pc:sldMk cId="2074828439" sldId="276"/>
            <ac:cxnSpMk id="24" creationId="{1253C119-D41B-2B9B-ACBA-57018CA7446F}"/>
          </ac:cxnSpMkLst>
        </pc:cxnChg>
        <pc:cxnChg chg="mod">
          <ac:chgData name="ARCHANA KUMARI" userId="9a223c562b74d8c0" providerId="LiveId" clId="{216E5E6A-D1ED-4FC6-9584-0935B4A34613}" dt="2023-12-07T10:58:01.439" v="8246"/>
          <ac:cxnSpMkLst>
            <pc:docMk/>
            <pc:sldMk cId="2074828439" sldId="276"/>
            <ac:cxnSpMk id="28" creationId="{3835737A-7EA2-FC84-EDD1-0F3218D22A51}"/>
          </ac:cxnSpMkLst>
        </pc:cxnChg>
        <pc:cxnChg chg="mod">
          <ac:chgData name="ARCHANA KUMARI" userId="9a223c562b74d8c0" providerId="LiveId" clId="{216E5E6A-D1ED-4FC6-9584-0935B4A34613}" dt="2023-12-07T10:58:01.439" v="8246"/>
          <ac:cxnSpMkLst>
            <pc:docMk/>
            <pc:sldMk cId="2074828439" sldId="276"/>
            <ac:cxnSpMk id="30" creationId="{C133A514-44D1-2EDB-AB6A-B6004D01914B}"/>
          </ac:cxnSpMkLst>
        </pc:cxnChg>
      </pc:sldChg>
      <pc:sldChg chg="new del">
        <pc:chgData name="ARCHANA KUMARI" userId="9a223c562b74d8c0" providerId="LiveId" clId="{216E5E6A-D1ED-4FC6-9584-0935B4A34613}" dt="2023-11-18T15:18:24.351" v="7521" actId="47"/>
        <pc:sldMkLst>
          <pc:docMk/>
          <pc:sldMk cId="3051223217" sldId="276"/>
        </pc:sldMkLst>
      </pc:sldChg>
      <pc:sldChg chg="add del">
        <pc:chgData name="ARCHANA KUMARI" userId="9a223c562b74d8c0" providerId="LiveId" clId="{216E5E6A-D1ED-4FC6-9584-0935B4A34613}" dt="2023-11-18T12:41:05.723" v="6650" actId="47"/>
        <pc:sldMkLst>
          <pc:docMk/>
          <pc:sldMk cId="3672789839" sldId="276"/>
        </pc:sldMkLst>
      </pc:sldChg>
      <pc:sldChg chg="addSp delSp modSp new mod">
        <pc:chgData name="ARCHANA KUMARI" userId="9a223c562b74d8c0" providerId="LiveId" clId="{216E5E6A-D1ED-4FC6-9584-0935B4A34613}" dt="2023-12-07T17:18:03.477" v="10566" actId="114"/>
        <pc:sldMkLst>
          <pc:docMk/>
          <pc:sldMk cId="2707738471" sldId="277"/>
        </pc:sldMkLst>
        <pc:spChg chg="mod">
          <ac:chgData name="ARCHANA KUMARI" userId="9a223c562b74d8c0" providerId="LiveId" clId="{216E5E6A-D1ED-4FC6-9584-0935B4A34613}" dt="2023-12-07T17:07:28.072" v="10564" actId="14100"/>
          <ac:spMkLst>
            <pc:docMk/>
            <pc:sldMk cId="2707738471" sldId="277"/>
            <ac:spMk id="2" creationId="{EE7AD9C2-4014-D50A-45CE-26CBF529446E}"/>
          </ac:spMkLst>
        </pc:spChg>
        <pc:spChg chg="del">
          <ac:chgData name="ARCHANA KUMARI" userId="9a223c562b74d8c0" providerId="LiveId" clId="{216E5E6A-D1ED-4FC6-9584-0935B4A34613}" dt="2023-12-07T11:46:56.474" v="8685" actId="478"/>
          <ac:spMkLst>
            <pc:docMk/>
            <pc:sldMk cId="2707738471" sldId="277"/>
            <ac:spMk id="3" creationId="{BA3A636C-3678-C7B4-19A0-2CB5E0C46ACE}"/>
          </ac:spMkLst>
        </pc:spChg>
        <pc:graphicFrameChg chg="add del mod modGraphic">
          <ac:chgData name="ARCHANA KUMARI" userId="9a223c562b74d8c0" providerId="LiveId" clId="{216E5E6A-D1ED-4FC6-9584-0935B4A34613}" dt="2023-12-07T12:20:05.117" v="8860" actId="21"/>
          <ac:graphicFrameMkLst>
            <pc:docMk/>
            <pc:sldMk cId="2707738471" sldId="277"/>
            <ac:graphicFrameMk id="7" creationId="{DC1AFE36-DA6E-D9EC-7401-EA1A0ADF9098}"/>
          </ac:graphicFrameMkLst>
        </pc:graphicFrameChg>
        <pc:graphicFrameChg chg="add mod modGraphic">
          <ac:chgData name="ARCHANA KUMARI" userId="9a223c562b74d8c0" providerId="LiveId" clId="{216E5E6A-D1ED-4FC6-9584-0935B4A34613}" dt="2023-12-07T17:18:03.477" v="10566" actId="114"/>
          <ac:graphicFrameMkLst>
            <pc:docMk/>
            <pc:sldMk cId="2707738471" sldId="277"/>
            <ac:graphicFrameMk id="8" creationId="{1A2B2140-938E-0065-3579-2039969881D9}"/>
          </ac:graphicFrameMkLst>
        </pc:graphicFrameChg>
      </pc:sldChg>
      <pc:sldChg chg="del">
        <pc:chgData name="ARCHANA KUMARI" userId="9a223c562b74d8c0" providerId="LiveId" clId="{216E5E6A-D1ED-4FC6-9584-0935B4A34613}" dt="2023-12-07T14:27:10.214" v="10206" actId="47"/>
        <pc:sldMkLst>
          <pc:docMk/>
          <pc:sldMk cId="2116427405" sldId="278"/>
        </pc:sldMkLst>
      </pc:sldChg>
      <pc:sldChg chg="delSp modSp new mod">
        <pc:chgData name="ARCHANA KUMARI" userId="9a223c562b74d8c0" providerId="LiveId" clId="{216E5E6A-D1ED-4FC6-9584-0935B4A34613}" dt="2023-12-07T14:50:55.039" v="10253" actId="207"/>
        <pc:sldMkLst>
          <pc:docMk/>
          <pc:sldMk cId="3203838251" sldId="278"/>
        </pc:sldMkLst>
        <pc:spChg chg="mod">
          <ac:chgData name="ARCHANA KUMARI" userId="9a223c562b74d8c0" providerId="LiveId" clId="{216E5E6A-D1ED-4FC6-9584-0935B4A34613}" dt="2023-12-07T14:50:55.039" v="10253" actId="207"/>
          <ac:spMkLst>
            <pc:docMk/>
            <pc:sldMk cId="3203838251" sldId="278"/>
            <ac:spMk id="2" creationId="{FB35917D-095B-930B-BAA5-6D698EC897DA}"/>
          </ac:spMkLst>
        </pc:spChg>
        <pc:spChg chg="del">
          <ac:chgData name="ARCHANA KUMARI" userId="9a223c562b74d8c0" providerId="LiveId" clId="{216E5E6A-D1ED-4FC6-9584-0935B4A34613}" dt="2023-12-07T14:50:30.942" v="10232" actId="21"/>
          <ac:spMkLst>
            <pc:docMk/>
            <pc:sldMk cId="3203838251" sldId="278"/>
            <ac:spMk id="3" creationId="{FC10A7BB-9A81-4631-DE33-2D11AD1A8F4F}"/>
          </ac:spMkLst>
        </pc:spChg>
      </pc:sldChg>
    </pc:docChg>
  </pc:docChgLst>
  <pc:docChgLst>
    <pc:chgData name="Shwashwat Das" userId="4560d2d585ecd8aa" providerId="Windows Live" clId="Web-{36C5F903-B154-4B5A-85B6-B3566370BA25}"/>
    <pc:docChg chg="modSld">
      <pc:chgData name="Shwashwat Das" userId="4560d2d585ecd8aa" providerId="Windows Live" clId="Web-{36C5F903-B154-4B5A-85B6-B3566370BA25}" dt="2023-11-18T04:32:42.124" v="21" actId="14100"/>
      <pc:docMkLst>
        <pc:docMk/>
      </pc:docMkLst>
      <pc:sldChg chg="addSp delSp modSp">
        <pc:chgData name="Shwashwat Das" userId="4560d2d585ecd8aa" providerId="Windows Live" clId="Web-{36C5F903-B154-4B5A-85B6-B3566370BA25}" dt="2023-11-18T04:32:42.124" v="21" actId="14100"/>
        <pc:sldMkLst>
          <pc:docMk/>
          <pc:sldMk cId="3259506597" sldId="271"/>
        </pc:sldMkLst>
        <pc:spChg chg="mod">
          <ac:chgData name="Shwashwat Das" userId="4560d2d585ecd8aa" providerId="Windows Live" clId="Web-{36C5F903-B154-4B5A-85B6-B3566370BA25}" dt="2023-11-18T04:31:33.043" v="13" actId="14100"/>
          <ac:spMkLst>
            <pc:docMk/>
            <pc:sldMk cId="3259506597" sldId="271"/>
            <ac:spMk id="2" creationId="{C219FF55-7B72-601B-0433-9F82C21FEAA7}"/>
          </ac:spMkLst>
        </pc:spChg>
        <pc:spChg chg="del mod">
          <ac:chgData name="Shwashwat Das" userId="4560d2d585ecd8aa" providerId="Windows Live" clId="Web-{36C5F903-B154-4B5A-85B6-B3566370BA25}" dt="2023-11-18T04:31:43.731" v="15"/>
          <ac:spMkLst>
            <pc:docMk/>
            <pc:sldMk cId="3259506597" sldId="271"/>
            <ac:spMk id="3" creationId="{E5D8300C-A635-F0C8-C2D3-F72D1B784EA6}"/>
          </ac:spMkLst>
        </pc:spChg>
        <pc:picChg chg="add del mod">
          <ac:chgData name="Shwashwat Das" userId="4560d2d585ecd8aa" providerId="Windows Live" clId="Web-{36C5F903-B154-4B5A-85B6-B3566370BA25}" dt="2023-11-18T04:31:59.169" v="17"/>
          <ac:picMkLst>
            <pc:docMk/>
            <pc:sldMk cId="3259506597" sldId="271"/>
            <ac:picMk id="4" creationId="{B9167FA1-E355-AD7D-F834-DDCE86A8F651}"/>
          </ac:picMkLst>
        </pc:picChg>
        <pc:picChg chg="add mod">
          <ac:chgData name="Shwashwat Das" userId="4560d2d585ecd8aa" providerId="Windows Live" clId="Web-{36C5F903-B154-4B5A-85B6-B3566370BA25}" dt="2023-11-18T04:32:42.124" v="21" actId="14100"/>
          <ac:picMkLst>
            <pc:docMk/>
            <pc:sldMk cId="3259506597" sldId="271"/>
            <ac:picMk id="5" creationId="{EA736CC1-8887-CC76-9400-191E0B1544E5}"/>
          </ac:picMkLst>
        </pc:picChg>
      </pc:sldChg>
    </pc:docChg>
  </pc:docChgLst>
  <pc:docChgLst>
    <pc:chgData name="Shwashwat Das" userId="4560d2d585ecd8aa" providerId="Windows Live" clId="Web-{C2F4E147-5484-4EBF-A47B-C7CD6CBA59F2}"/>
    <pc:docChg chg="modSld">
      <pc:chgData name="Shwashwat Das" userId="4560d2d585ecd8aa" providerId="Windows Live" clId="Web-{C2F4E147-5484-4EBF-A47B-C7CD6CBA59F2}" dt="2023-11-09T07:48:11.655" v="120" actId="20577"/>
      <pc:docMkLst>
        <pc:docMk/>
      </pc:docMkLst>
      <pc:sldChg chg="addSp delSp modSp mod setBg">
        <pc:chgData name="Shwashwat Das" userId="4560d2d585ecd8aa" providerId="Windows Live" clId="Web-{C2F4E147-5484-4EBF-A47B-C7CD6CBA59F2}" dt="2023-11-09T07:48:11.655" v="120" actId="20577"/>
        <pc:sldMkLst>
          <pc:docMk/>
          <pc:sldMk cId="1093983039" sldId="258"/>
        </pc:sldMkLst>
        <pc:spChg chg="mod">
          <ac:chgData name="Shwashwat Das" userId="4560d2d585ecd8aa" providerId="Windows Live" clId="Web-{C2F4E147-5484-4EBF-A47B-C7CD6CBA59F2}" dt="2023-11-09T07:45:10.003" v="102"/>
          <ac:spMkLst>
            <pc:docMk/>
            <pc:sldMk cId="1093983039" sldId="258"/>
            <ac:spMk id="2" creationId="{A3567C29-DAE9-532E-326D-47928DB16EDB}"/>
          </ac:spMkLst>
        </pc:spChg>
        <pc:spChg chg="mod">
          <ac:chgData name="Shwashwat Das" userId="4560d2d585ecd8aa" providerId="Windows Live" clId="Web-{C2F4E147-5484-4EBF-A47B-C7CD6CBA59F2}" dt="2023-11-09T07:48:11.655" v="120" actId="20577"/>
          <ac:spMkLst>
            <pc:docMk/>
            <pc:sldMk cId="1093983039" sldId="258"/>
            <ac:spMk id="3" creationId="{50D74B44-17E3-8684-8C58-8E4F54F968FC}"/>
          </ac:spMkLst>
        </pc:spChg>
        <pc:spChg chg="add del">
          <ac:chgData name="Shwashwat Das" userId="4560d2d585ecd8aa" providerId="Windows Live" clId="Web-{C2F4E147-5484-4EBF-A47B-C7CD6CBA59F2}" dt="2023-11-09T07:45:10.003" v="102"/>
          <ac:spMkLst>
            <pc:docMk/>
            <pc:sldMk cId="1093983039" sldId="258"/>
            <ac:spMk id="8" creationId="{907EF6B7-1338-4443-8C46-6A318D952DFD}"/>
          </ac:spMkLst>
        </pc:spChg>
        <pc:spChg chg="add del">
          <ac:chgData name="Shwashwat Das" userId="4560d2d585ecd8aa" providerId="Windows Live" clId="Web-{C2F4E147-5484-4EBF-A47B-C7CD6CBA59F2}" dt="2023-11-09T07:45:10.003" v="102"/>
          <ac:spMkLst>
            <pc:docMk/>
            <pc:sldMk cId="1093983039" sldId="258"/>
            <ac:spMk id="10" creationId="{DAAE4CDD-124C-4DCF-9584-B6033B545DD5}"/>
          </ac:spMkLst>
        </pc:spChg>
        <pc:spChg chg="add del">
          <ac:chgData name="Shwashwat Das" userId="4560d2d585ecd8aa" providerId="Windows Live" clId="Web-{C2F4E147-5484-4EBF-A47B-C7CD6CBA59F2}" dt="2023-11-09T07:45:10.003" v="102"/>
          <ac:spMkLst>
            <pc:docMk/>
            <pc:sldMk cId="1093983039" sldId="258"/>
            <ac:spMk id="12" creationId="{081E4A58-353D-44AE-B2FC-2A74E2E400F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61053-818F-4402-A3A1-525A03117991}" type="doc">
      <dgm:prSet loTypeId="urn:microsoft.com/office/officeart/2005/8/layout/hChevron3" loCatId="process" qsTypeId="urn:microsoft.com/office/officeart/2005/8/quickstyle/simple1" qsCatId="simple" csTypeId="urn:microsoft.com/office/officeart/2005/8/colors/accent1_2" csCatId="accent1" phldr="1"/>
      <dgm:spPr/>
    </dgm:pt>
    <dgm:pt modelId="{B1A4FBAF-F549-48E1-900C-01CA3A1E7C7D}">
      <dgm:prSet phldrT="[Text]" custT="1"/>
      <dgm:spPr>
        <a:noFill/>
        <a:ln>
          <a:solidFill>
            <a:schemeClr val="tx1"/>
          </a:solidFill>
        </a:ln>
      </dgm:spPr>
      <dgm:t>
        <a:bodyPr/>
        <a:lstStyle/>
        <a:p>
          <a:r>
            <a:rPr lang="en-US" sz="1600" dirty="0">
              <a:solidFill>
                <a:schemeClr val="tx1"/>
              </a:solidFill>
            </a:rPr>
            <a:t>PPG based wearable devices</a:t>
          </a:r>
          <a:endParaRPr lang="en-IN" sz="1600" dirty="0">
            <a:solidFill>
              <a:schemeClr val="tx1"/>
            </a:solidFill>
          </a:endParaRPr>
        </a:p>
      </dgm:t>
    </dgm:pt>
    <dgm:pt modelId="{A59BA308-CE95-43BF-860F-15BF90FB9749}" type="parTrans" cxnId="{35687879-1E10-4580-B132-2618AA133646}">
      <dgm:prSet/>
      <dgm:spPr/>
      <dgm:t>
        <a:bodyPr/>
        <a:lstStyle/>
        <a:p>
          <a:endParaRPr lang="en-IN"/>
        </a:p>
      </dgm:t>
    </dgm:pt>
    <dgm:pt modelId="{8A0A81FE-5F17-47F4-A122-278479C97BA5}" type="sibTrans" cxnId="{35687879-1E10-4580-B132-2618AA133646}">
      <dgm:prSet/>
      <dgm:spPr/>
      <dgm:t>
        <a:bodyPr/>
        <a:lstStyle/>
        <a:p>
          <a:endParaRPr lang="en-IN"/>
        </a:p>
      </dgm:t>
    </dgm:pt>
    <dgm:pt modelId="{A05F8D6B-95C3-48E4-B57C-CB834753C330}">
      <dgm:prSet phldr="0" custT="1"/>
      <dgm:spPr>
        <a:noFill/>
        <a:ln>
          <a:solidFill>
            <a:schemeClr val="tx1"/>
          </a:solidFill>
        </a:ln>
      </dgm:spPr>
      <dgm:t>
        <a:bodyPr/>
        <a:lstStyle/>
        <a:p>
          <a:pPr algn="ctr" rtl="0">
            <a:lnSpc>
              <a:spcPct val="90000"/>
            </a:lnSpc>
          </a:pPr>
          <a:r>
            <a:rPr lang="en-IN" sz="1600" dirty="0">
              <a:solidFill>
                <a:srgbClr val="000000"/>
              </a:solidFill>
              <a:latin typeface="Calibri"/>
              <a:cs typeface="Calibri"/>
            </a:rPr>
            <a:t>1.56 billion</a:t>
          </a:r>
        </a:p>
        <a:p>
          <a:pPr algn="ctr" rtl="0">
            <a:lnSpc>
              <a:spcPct val="90000"/>
            </a:lnSpc>
          </a:pPr>
          <a:r>
            <a:rPr lang="en-IN" sz="1600" dirty="0">
              <a:solidFill>
                <a:srgbClr val="000000"/>
              </a:solidFill>
              <a:latin typeface="Calibri"/>
              <a:cs typeface="Calibri"/>
            </a:rPr>
            <a:t> hypertensive </a:t>
          </a:r>
        </a:p>
        <a:p>
          <a:pPr algn="ctr" rtl="0">
            <a:lnSpc>
              <a:spcPct val="90000"/>
            </a:lnSpc>
          </a:pPr>
          <a:r>
            <a:rPr lang="en-IN" sz="1600" dirty="0">
              <a:solidFill>
                <a:srgbClr val="000000"/>
              </a:solidFill>
              <a:latin typeface="Calibri"/>
              <a:cs typeface="Calibri"/>
            </a:rPr>
            <a:t>patients by 2030</a:t>
          </a:r>
        </a:p>
      </dgm:t>
    </dgm:pt>
    <dgm:pt modelId="{AC1F2618-F12F-45EC-9E77-26759BCE7411}" type="parTrans" cxnId="{BF8F2EAD-34DA-43BC-9D0F-BA21D78E8642}">
      <dgm:prSet/>
      <dgm:spPr/>
      <dgm:t>
        <a:bodyPr/>
        <a:lstStyle/>
        <a:p>
          <a:endParaRPr lang="en-US"/>
        </a:p>
      </dgm:t>
    </dgm:pt>
    <dgm:pt modelId="{9D12A366-6838-4A7F-8829-677B0C2D11D6}" type="sibTrans" cxnId="{BF8F2EAD-34DA-43BC-9D0F-BA21D78E8642}">
      <dgm:prSet/>
      <dgm:spPr/>
      <dgm:t>
        <a:bodyPr/>
        <a:lstStyle/>
        <a:p>
          <a:endParaRPr lang="en-US"/>
        </a:p>
      </dgm:t>
    </dgm:pt>
    <dgm:pt modelId="{C8682552-0170-4EFE-B93C-6E06E97946DC}">
      <dgm:prSet phldrT="[Text]" custT="1"/>
      <dgm:spPr>
        <a:noFill/>
        <a:ln>
          <a:solidFill>
            <a:schemeClr val="tx1"/>
          </a:solidFill>
        </a:ln>
      </dgm:spPr>
      <dgm:t>
        <a:bodyPr/>
        <a:lstStyle/>
        <a:p>
          <a:r>
            <a:rPr lang="en-IN" sz="1600" dirty="0">
              <a:solidFill>
                <a:schemeClr val="tx1"/>
              </a:solidFill>
            </a:rPr>
            <a:t>Focus shifts from treatment to prevention</a:t>
          </a:r>
          <a:r>
            <a:rPr lang="en-IN" sz="1600" dirty="0"/>
            <a:t> </a:t>
          </a:r>
          <a:endParaRPr lang="en-IN" sz="1200" dirty="0"/>
        </a:p>
      </dgm:t>
    </dgm:pt>
    <dgm:pt modelId="{16652A81-BD93-41B3-B10C-6901429785E8}" type="sibTrans" cxnId="{8FED9AC5-BF8B-4974-BEF3-468BE4D38B31}">
      <dgm:prSet/>
      <dgm:spPr/>
      <dgm:t>
        <a:bodyPr/>
        <a:lstStyle/>
        <a:p>
          <a:endParaRPr lang="en-IN"/>
        </a:p>
      </dgm:t>
    </dgm:pt>
    <dgm:pt modelId="{D6F1C4D5-900F-44E7-AE70-1983A97F7C7E}" type="parTrans" cxnId="{8FED9AC5-BF8B-4974-BEF3-468BE4D38B31}">
      <dgm:prSet/>
      <dgm:spPr/>
      <dgm:t>
        <a:bodyPr/>
        <a:lstStyle/>
        <a:p>
          <a:endParaRPr lang="en-IN"/>
        </a:p>
      </dgm:t>
    </dgm:pt>
    <dgm:pt modelId="{71A9CDA7-FD87-4608-8FBB-D68C4A514D3B}" type="pres">
      <dgm:prSet presAssocID="{0C761053-818F-4402-A3A1-525A03117991}" presName="Name0" presStyleCnt="0">
        <dgm:presLayoutVars>
          <dgm:dir/>
          <dgm:resizeHandles val="exact"/>
        </dgm:presLayoutVars>
      </dgm:prSet>
      <dgm:spPr/>
    </dgm:pt>
    <dgm:pt modelId="{9F19A4E0-7700-4D07-AB8D-47FCB0453FF0}" type="pres">
      <dgm:prSet presAssocID="{A05F8D6B-95C3-48E4-B57C-CB834753C330}" presName="parTxOnly" presStyleLbl="node1" presStyleIdx="0" presStyleCnt="3" custScaleX="117674" custScaleY="146725">
        <dgm:presLayoutVars>
          <dgm:bulletEnabled val="1"/>
        </dgm:presLayoutVars>
      </dgm:prSet>
      <dgm:spPr/>
    </dgm:pt>
    <dgm:pt modelId="{DF345786-5C85-45E1-A9A8-FB7937EA5836}" type="pres">
      <dgm:prSet presAssocID="{9D12A366-6838-4A7F-8829-677B0C2D11D6}" presName="parSpace" presStyleCnt="0"/>
      <dgm:spPr/>
    </dgm:pt>
    <dgm:pt modelId="{DCF6A6B6-99CB-49D1-B5F5-F60BC5C157AA}" type="pres">
      <dgm:prSet presAssocID="{C8682552-0170-4EFE-B93C-6E06E97946DC}" presName="parTxOnly" presStyleLbl="node1" presStyleIdx="1" presStyleCnt="3" custScaleX="139271" custScaleY="144321">
        <dgm:presLayoutVars>
          <dgm:bulletEnabled val="1"/>
        </dgm:presLayoutVars>
      </dgm:prSet>
      <dgm:spPr/>
    </dgm:pt>
    <dgm:pt modelId="{E9392705-E8A2-4517-9844-1362FF704179}" type="pres">
      <dgm:prSet presAssocID="{16652A81-BD93-41B3-B10C-6901429785E8}" presName="parSpace" presStyleCnt="0"/>
      <dgm:spPr/>
    </dgm:pt>
    <dgm:pt modelId="{268F67CB-D76C-498E-8179-DF0EDFDEE064}" type="pres">
      <dgm:prSet presAssocID="{B1A4FBAF-F549-48E1-900C-01CA3A1E7C7D}" presName="parTxOnly" presStyleLbl="node1" presStyleIdx="2" presStyleCnt="3" custScaleX="119328" custScaleY="141998" custLinFactNeighborY="1409">
        <dgm:presLayoutVars>
          <dgm:bulletEnabled val="1"/>
        </dgm:presLayoutVars>
      </dgm:prSet>
      <dgm:spPr/>
    </dgm:pt>
  </dgm:ptLst>
  <dgm:cxnLst>
    <dgm:cxn modelId="{1AB68528-E4A3-41F1-AE01-690A572B656F}" type="presOf" srcId="{B1A4FBAF-F549-48E1-900C-01CA3A1E7C7D}" destId="{268F67CB-D76C-498E-8179-DF0EDFDEE064}" srcOrd="0" destOrd="0" presId="urn:microsoft.com/office/officeart/2005/8/layout/hChevron3"/>
    <dgm:cxn modelId="{35687879-1E10-4580-B132-2618AA133646}" srcId="{0C761053-818F-4402-A3A1-525A03117991}" destId="{B1A4FBAF-F549-48E1-900C-01CA3A1E7C7D}" srcOrd="2" destOrd="0" parTransId="{A59BA308-CE95-43BF-860F-15BF90FB9749}" sibTransId="{8A0A81FE-5F17-47F4-A122-278479C97BA5}"/>
    <dgm:cxn modelId="{9282A47C-5CBF-4FBE-831B-EAEE417267A1}" type="presOf" srcId="{C8682552-0170-4EFE-B93C-6E06E97946DC}" destId="{DCF6A6B6-99CB-49D1-B5F5-F60BC5C157AA}" srcOrd="0" destOrd="0" presId="urn:microsoft.com/office/officeart/2005/8/layout/hChevron3"/>
    <dgm:cxn modelId="{6AB16E88-886C-46C0-8C52-969D7046147B}" type="presOf" srcId="{A05F8D6B-95C3-48E4-B57C-CB834753C330}" destId="{9F19A4E0-7700-4D07-AB8D-47FCB0453FF0}" srcOrd="0" destOrd="0" presId="urn:microsoft.com/office/officeart/2005/8/layout/hChevron3"/>
    <dgm:cxn modelId="{8E29338B-7E3C-4C56-B546-AF134D57924F}" type="presOf" srcId="{0C761053-818F-4402-A3A1-525A03117991}" destId="{71A9CDA7-FD87-4608-8FBB-D68C4A514D3B}" srcOrd="0" destOrd="0" presId="urn:microsoft.com/office/officeart/2005/8/layout/hChevron3"/>
    <dgm:cxn modelId="{BF8F2EAD-34DA-43BC-9D0F-BA21D78E8642}" srcId="{0C761053-818F-4402-A3A1-525A03117991}" destId="{A05F8D6B-95C3-48E4-B57C-CB834753C330}" srcOrd="0" destOrd="0" parTransId="{AC1F2618-F12F-45EC-9E77-26759BCE7411}" sibTransId="{9D12A366-6838-4A7F-8829-677B0C2D11D6}"/>
    <dgm:cxn modelId="{8FED9AC5-BF8B-4974-BEF3-468BE4D38B31}" srcId="{0C761053-818F-4402-A3A1-525A03117991}" destId="{C8682552-0170-4EFE-B93C-6E06E97946DC}" srcOrd="1" destOrd="0" parTransId="{D6F1C4D5-900F-44E7-AE70-1983A97F7C7E}" sibTransId="{16652A81-BD93-41B3-B10C-6901429785E8}"/>
    <dgm:cxn modelId="{3AD60BFB-82FA-4BEA-A316-7B4B0CDE9CC8}" type="presParOf" srcId="{71A9CDA7-FD87-4608-8FBB-D68C4A514D3B}" destId="{9F19A4E0-7700-4D07-AB8D-47FCB0453FF0}" srcOrd="0" destOrd="0" presId="urn:microsoft.com/office/officeart/2005/8/layout/hChevron3"/>
    <dgm:cxn modelId="{77E73C59-F402-4164-AE4A-927E691265E9}" type="presParOf" srcId="{71A9CDA7-FD87-4608-8FBB-D68C4A514D3B}" destId="{DF345786-5C85-45E1-A9A8-FB7937EA5836}" srcOrd="1" destOrd="0" presId="urn:microsoft.com/office/officeart/2005/8/layout/hChevron3"/>
    <dgm:cxn modelId="{54ADDE54-E652-4AA9-82E4-F56491A06358}" type="presParOf" srcId="{71A9CDA7-FD87-4608-8FBB-D68C4A514D3B}" destId="{DCF6A6B6-99CB-49D1-B5F5-F60BC5C157AA}" srcOrd="2" destOrd="0" presId="urn:microsoft.com/office/officeart/2005/8/layout/hChevron3"/>
    <dgm:cxn modelId="{9912AA99-10D1-4B5B-9395-B7836ED962C8}" type="presParOf" srcId="{71A9CDA7-FD87-4608-8FBB-D68C4A514D3B}" destId="{E9392705-E8A2-4517-9844-1362FF704179}" srcOrd="3" destOrd="0" presId="urn:microsoft.com/office/officeart/2005/8/layout/hChevron3"/>
    <dgm:cxn modelId="{92642203-B8C1-461D-B84D-D8BF64361B77}" type="presParOf" srcId="{71A9CDA7-FD87-4608-8FBB-D68C4A514D3B}" destId="{268F67CB-D76C-498E-8179-DF0EDFDEE064}"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9A4E0-7700-4D07-AB8D-47FCB0453FF0}">
      <dsp:nvSpPr>
        <dsp:cNvPr id="0" name=""/>
        <dsp:cNvSpPr/>
      </dsp:nvSpPr>
      <dsp:spPr>
        <a:xfrm>
          <a:off x="140" y="614490"/>
          <a:ext cx="2070048" cy="1032438"/>
        </a:xfrm>
        <a:prstGeom prst="homePlat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rtl="0">
            <a:lnSpc>
              <a:spcPct val="90000"/>
            </a:lnSpc>
            <a:spcBef>
              <a:spcPct val="0"/>
            </a:spcBef>
            <a:spcAft>
              <a:spcPct val="35000"/>
            </a:spcAft>
            <a:buNone/>
          </a:pPr>
          <a:r>
            <a:rPr lang="en-IN" sz="1600" kern="1200" dirty="0">
              <a:solidFill>
                <a:srgbClr val="000000"/>
              </a:solidFill>
              <a:latin typeface="Calibri"/>
              <a:cs typeface="Calibri"/>
            </a:rPr>
            <a:t>1.56 billion</a:t>
          </a:r>
        </a:p>
        <a:p>
          <a:pPr marL="0" lvl="0" indent="0" algn="ctr" defTabSz="711200" rtl="0">
            <a:lnSpc>
              <a:spcPct val="90000"/>
            </a:lnSpc>
            <a:spcBef>
              <a:spcPct val="0"/>
            </a:spcBef>
            <a:spcAft>
              <a:spcPct val="35000"/>
            </a:spcAft>
            <a:buNone/>
          </a:pPr>
          <a:r>
            <a:rPr lang="en-IN" sz="1600" kern="1200" dirty="0">
              <a:solidFill>
                <a:srgbClr val="000000"/>
              </a:solidFill>
              <a:latin typeface="Calibri"/>
              <a:cs typeface="Calibri"/>
            </a:rPr>
            <a:t> hypertensive </a:t>
          </a:r>
        </a:p>
        <a:p>
          <a:pPr marL="0" lvl="0" indent="0" algn="ctr" defTabSz="711200" rtl="0">
            <a:lnSpc>
              <a:spcPct val="90000"/>
            </a:lnSpc>
            <a:spcBef>
              <a:spcPct val="0"/>
            </a:spcBef>
            <a:spcAft>
              <a:spcPct val="35000"/>
            </a:spcAft>
            <a:buNone/>
          </a:pPr>
          <a:r>
            <a:rPr lang="en-IN" sz="1600" kern="1200" dirty="0">
              <a:solidFill>
                <a:srgbClr val="000000"/>
              </a:solidFill>
              <a:latin typeface="Calibri"/>
              <a:cs typeface="Calibri"/>
            </a:rPr>
            <a:t>patients by 2030</a:t>
          </a:r>
        </a:p>
      </dsp:txBody>
      <dsp:txXfrm>
        <a:off x="140" y="614490"/>
        <a:ext cx="1811939" cy="1032438"/>
      </dsp:txXfrm>
    </dsp:sp>
    <dsp:sp modelId="{DCF6A6B6-99CB-49D1-B5F5-F60BC5C157AA}">
      <dsp:nvSpPr>
        <dsp:cNvPr id="0" name=""/>
        <dsp:cNvSpPr/>
      </dsp:nvSpPr>
      <dsp:spPr>
        <a:xfrm>
          <a:off x="1718361" y="622948"/>
          <a:ext cx="2449969" cy="1015522"/>
        </a:xfrm>
        <a:prstGeom prst="chevron">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Focus shifts from treatment to prevention</a:t>
          </a:r>
          <a:r>
            <a:rPr lang="en-IN" sz="1600" kern="1200" dirty="0"/>
            <a:t> </a:t>
          </a:r>
          <a:endParaRPr lang="en-IN" sz="1200" kern="1200" dirty="0"/>
        </a:p>
      </dsp:txBody>
      <dsp:txXfrm>
        <a:off x="2226122" y="622948"/>
        <a:ext cx="1434447" cy="1015522"/>
      </dsp:txXfrm>
    </dsp:sp>
    <dsp:sp modelId="{268F67CB-D76C-498E-8179-DF0EDFDEE064}">
      <dsp:nvSpPr>
        <dsp:cNvPr id="0" name=""/>
        <dsp:cNvSpPr/>
      </dsp:nvSpPr>
      <dsp:spPr>
        <a:xfrm>
          <a:off x="3816502" y="641035"/>
          <a:ext cx="2099144" cy="999176"/>
        </a:xfrm>
        <a:prstGeom prst="chevron">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PPG based wearable devices</a:t>
          </a:r>
          <a:endParaRPr lang="en-IN" sz="1600" kern="1200" dirty="0">
            <a:solidFill>
              <a:schemeClr val="tx1"/>
            </a:solidFill>
          </a:endParaRPr>
        </a:p>
      </dsp:txBody>
      <dsp:txXfrm>
        <a:off x="4316090" y="641035"/>
        <a:ext cx="1099968" cy="99917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60BD3-69BF-44D4-9784-037C76BCAEF1}"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CA5B2-3443-4FBD-82C6-3BBD023FB353}" type="slidenum">
              <a:rPr lang="en-US" smtClean="0"/>
              <a:t>‹#›</a:t>
            </a:fld>
            <a:endParaRPr lang="en-US"/>
          </a:p>
        </p:txBody>
      </p:sp>
    </p:spTree>
    <p:extLst>
      <p:ext uri="{BB962C8B-B14F-4D97-AF65-F5344CB8AC3E}">
        <p14:creationId xmlns:p14="http://schemas.microsoft.com/office/powerpoint/2010/main" val="422815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CA5B2-3443-4FBD-82C6-3BBD023FB353}" type="slidenum">
              <a:rPr lang="en-US" smtClean="0"/>
              <a:t>3</a:t>
            </a:fld>
            <a:endParaRPr lang="en-US"/>
          </a:p>
        </p:txBody>
      </p:sp>
    </p:spTree>
    <p:extLst>
      <p:ext uri="{BB962C8B-B14F-4D97-AF65-F5344CB8AC3E}">
        <p14:creationId xmlns:p14="http://schemas.microsoft.com/office/powerpoint/2010/main" val="3660929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MAQR: Missed acceptable quality 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MUAQR: Missed unacceptable quality rate</a:t>
            </a:r>
          </a:p>
        </p:txBody>
      </p:sp>
      <p:sp>
        <p:nvSpPr>
          <p:cNvPr id="4" name="Slide Number Placeholder 3"/>
          <p:cNvSpPr>
            <a:spLocks noGrp="1"/>
          </p:cNvSpPr>
          <p:nvPr>
            <p:ph type="sldNum" sz="quarter" idx="5"/>
          </p:nvPr>
        </p:nvSpPr>
        <p:spPr/>
        <p:txBody>
          <a:bodyPr/>
          <a:lstStyle/>
          <a:p>
            <a:fld id="{7FCCA5B2-3443-4FBD-82C6-3BBD023FB353}" type="slidenum">
              <a:rPr lang="en-US" smtClean="0"/>
              <a:t>4</a:t>
            </a:fld>
            <a:endParaRPr lang="en-US"/>
          </a:p>
        </p:txBody>
      </p:sp>
    </p:spTree>
    <p:extLst>
      <p:ext uri="{BB962C8B-B14F-4D97-AF65-F5344CB8AC3E}">
        <p14:creationId xmlns:p14="http://schemas.microsoft.com/office/powerpoint/2010/main" val="397699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endParaRPr lang="en-IN" dirty="0"/>
          </a:p>
        </p:txBody>
      </p:sp>
      <p:sp>
        <p:nvSpPr>
          <p:cNvPr id="4" name="Slide Number Placeholder 3"/>
          <p:cNvSpPr>
            <a:spLocks noGrp="1"/>
          </p:cNvSpPr>
          <p:nvPr>
            <p:ph type="sldNum" sz="quarter" idx="5"/>
          </p:nvPr>
        </p:nvSpPr>
        <p:spPr/>
        <p:txBody>
          <a:bodyPr/>
          <a:lstStyle/>
          <a:p>
            <a:fld id="{7FCCA5B2-3443-4FBD-82C6-3BBD023FB353}" type="slidenum">
              <a:rPr lang="en-US" smtClean="0"/>
              <a:t>7</a:t>
            </a:fld>
            <a:endParaRPr lang="en-US"/>
          </a:p>
        </p:txBody>
      </p:sp>
    </p:spTree>
    <p:extLst>
      <p:ext uri="{BB962C8B-B14F-4D97-AF65-F5344CB8AC3E}">
        <p14:creationId xmlns:p14="http://schemas.microsoft.com/office/powerpoint/2010/main" val="192919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CA5B2-3443-4FBD-82C6-3BBD023FB353}" type="slidenum">
              <a:rPr lang="en-US" smtClean="0"/>
              <a:t>9</a:t>
            </a:fld>
            <a:endParaRPr lang="en-US"/>
          </a:p>
        </p:txBody>
      </p:sp>
    </p:spTree>
    <p:extLst>
      <p:ext uri="{BB962C8B-B14F-4D97-AF65-F5344CB8AC3E}">
        <p14:creationId xmlns:p14="http://schemas.microsoft.com/office/powerpoint/2010/main" val="279395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CA5B2-3443-4FBD-82C6-3BBD023FB353}" type="slidenum">
              <a:rPr lang="en-US" smtClean="0"/>
              <a:t>11</a:t>
            </a:fld>
            <a:endParaRPr lang="en-US"/>
          </a:p>
        </p:txBody>
      </p:sp>
    </p:spTree>
    <p:extLst>
      <p:ext uri="{BB962C8B-B14F-4D97-AF65-F5344CB8AC3E}">
        <p14:creationId xmlns:p14="http://schemas.microsoft.com/office/powerpoint/2010/main" val="364181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Earlobe -&gt; ear ring can be used </a:t>
            </a:r>
            <a:endParaRPr lang="en-US" dirty="0"/>
          </a:p>
        </p:txBody>
      </p:sp>
      <p:sp>
        <p:nvSpPr>
          <p:cNvPr id="4" name="Slide Number Placeholder 3"/>
          <p:cNvSpPr>
            <a:spLocks noGrp="1"/>
          </p:cNvSpPr>
          <p:nvPr>
            <p:ph type="sldNum" sz="quarter" idx="5"/>
          </p:nvPr>
        </p:nvSpPr>
        <p:spPr/>
        <p:txBody>
          <a:bodyPr/>
          <a:lstStyle/>
          <a:p>
            <a:fld id="{7FCCA5B2-3443-4FBD-82C6-3BBD023FB353}" type="slidenum">
              <a:rPr lang="en-US" smtClean="0"/>
              <a:t>13</a:t>
            </a:fld>
            <a:endParaRPr lang="en-US"/>
          </a:p>
        </p:txBody>
      </p:sp>
    </p:spTree>
    <p:extLst>
      <p:ext uri="{BB962C8B-B14F-4D97-AF65-F5344CB8AC3E}">
        <p14:creationId xmlns:p14="http://schemas.microsoft.com/office/powerpoint/2010/main" val="2464022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46A4-1EA9-1CAC-5CD7-04882F28F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07729C-D868-DC36-7DD5-32DDD1A7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3948F6-1B5A-C29E-D07E-7E94161D5246}"/>
              </a:ext>
            </a:extLst>
          </p:cNvPr>
          <p:cNvSpPr>
            <a:spLocks noGrp="1"/>
          </p:cNvSpPr>
          <p:nvPr>
            <p:ph type="dt" sz="half" idx="10"/>
          </p:nvPr>
        </p:nvSpPr>
        <p:spPr/>
        <p:txBody>
          <a:bodyPr/>
          <a:lstStyle/>
          <a:p>
            <a:fld id="{0FDA04A7-10D7-46A8-BA21-41DD2C300938}" type="datetime1">
              <a:rPr lang="en-IN" smtClean="0"/>
              <a:t>07-12-2023</a:t>
            </a:fld>
            <a:endParaRPr lang="en-IN"/>
          </a:p>
        </p:txBody>
      </p:sp>
      <p:sp>
        <p:nvSpPr>
          <p:cNvPr id="5" name="Footer Placeholder 4">
            <a:extLst>
              <a:ext uri="{FF2B5EF4-FFF2-40B4-BE49-F238E27FC236}">
                <a16:creationId xmlns:a16="http://schemas.microsoft.com/office/drawing/2014/main" id="{9151384D-5B7A-4F0F-00CE-80F6D30DCECB}"/>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200A1B9E-A03B-3615-7C8E-4A506A6DF4D3}"/>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282514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8B0-D5EE-458F-B7E8-108D33089B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61B0F5-F37F-AC86-286D-67EFD78BB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2E2B2-4870-B27D-EB3F-20728DC60A70}"/>
              </a:ext>
            </a:extLst>
          </p:cNvPr>
          <p:cNvSpPr>
            <a:spLocks noGrp="1"/>
          </p:cNvSpPr>
          <p:nvPr>
            <p:ph type="dt" sz="half" idx="10"/>
          </p:nvPr>
        </p:nvSpPr>
        <p:spPr/>
        <p:txBody>
          <a:bodyPr/>
          <a:lstStyle/>
          <a:p>
            <a:fld id="{0DC1CB74-FC2D-488D-B88D-B1878BD934C0}" type="datetime1">
              <a:rPr lang="en-IN" smtClean="0"/>
              <a:t>07-12-2023</a:t>
            </a:fld>
            <a:endParaRPr lang="en-IN"/>
          </a:p>
        </p:txBody>
      </p:sp>
      <p:sp>
        <p:nvSpPr>
          <p:cNvPr id="5" name="Footer Placeholder 4">
            <a:extLst>
              <a:ext uri="{FF2B5EF4-FFF2-40B4-BE49-F238E27FC236}">
                <a16:creationId xmlns:a16="http://schemas.microsoft.com/office/drawing/2014/main" id="{830D4B55-AE52-138A-8DC1-B76663E96D9D}"/>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DA69ADB7-B112-03BB-5609-73E8CBBA0132}"/>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138830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A93F8-2533-9266-26FF-62C9CC2A49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CCE796-2343-68E4-2C49-1168EC8CC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1B94D-7631-7327-BDD7-D560DACC4694}"/>
              </a:ext>
            </a:extLst>
          </p:cNvPr>
          <p:cNvSpPr>
            <a:spLocks noGrp="1"/>
          </p:cNvSpPr>
          <p:nvPr>
            <p:ph type="dt" sz="half" idx="10"/>
          </p:nvPr>
        </p:nvSpPr>
        <p:spPr/>
        <p:txBody>
          <a:bodyPr/>
          <a:lstStyle/>
          <a:p>
            <a:fld id="{D8FBD7FE-105F-43AB-A755-402F68A7DD77}" type="datetime1">
              <a:rPr lang="en-IN" smtClean="0"/>
              <a:t>07-12-2023</a:t>
            </a:fld>
            <a:endParaRPr lang="en-IN"/>
          </a:p>
        </p:txBody>
      </p:sp>
      <p:sp>
        <p:nvSpPr>
          <p:cNvPr id="5" name="Footer Placeholder 4">
            <a:extLst>
              <a:ext uri="{FF2B5EF4-FFF2-40B4-BE49-F238E27FC236}">
                <a16:creationId xmlns:a16="http://schemas.microsoft.com/office/drawing/2014/main" id="{9894FB7A-CD0D-DF38-6334-A60AC69D5BB3}"/>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77B35D71-64C3-2070-10B9-2209A6E45142}"/>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5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975F-AB5A-6FFC-E586-BC603A5915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9CC6F-EB65-66DB-E315-176C07BA9B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66B08-256B-57D4-939D-B6E2A7FC1801}"/>
              </a:ext>
            </a:extLst>
          </p:cNvPr>
          <p:cNvSpPr>
            <a:spLocks noGrp="1"/>
          </p:cNvSpPr>
          <p:nvPr>
            <p:ph type="dt" sz="half" idx="10"/>
          </p:nvPr>
        </p:nvSpPr>
        <p:spPr/>
        <p:txBody>
          <a:bodyPr/>
          <a:lstStyle/>
          <a:p>
            <a:fld id="{69253A1F-DC29-4120-B6A4-FED4F807032C}" type="datetime1">
              <a:rPr lang="en-IN" smtClean="0"/>
              <a:t>07-12-2023</a:t>
            </a:fld>
            <a:endParaRPr lang="en-IN"/>
          </a:p>
        </p:txBody>
      </p:sp>
      <p:sp>
        <p:nvSpPr>
          <p:cNvPr id="5" name="Footer Placeholder 4">
            <a:extLst>
              <a:ext uri="{FF2B5EF4-FFF2-40B4-BE49-F238E27FC236}">
                <a16:creationId xmlns:a16="http://schemas.microsoft.com/office/drawing/2014/main" id="{8DC779D1-B5D1-56D7-A8A5-5C0D9C168D06}"/>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CEEA3B91-8F3E-C276-5143-E7B675B0F3FF}"/>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272505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7F30-94F4-B709-8937-3E1246898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EEA013-ECBE-9FE7-4C49-7939A88DD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B850B-55E8-DB6E-44EE-1F9FF50EED63}"/>
              </a:ext>
            </a:extLst>
          </p:cNvPr>
          <p:cNvSpPr>
            <a:spLocks noGrp="1"/>
          </p:cNvSpPr>
          <p:nvPr>
            <p:ph type="dt" sz="half" idx="10"/>
          </p:nvPr>
        </p:nvSpPr>
        <p:spPr/>
        <p:txBody>
          <a:bodyPr/>
          <a:lstStyle/>
          <a:p>
            <a:fld id="{D8B2E925-9A59-49A0-910A-FFCD670F87C0}" type="datetime1">
              <a:rPr lang="en-IN" smtClean="0"/>
              <a:t>07-12-2023</a:t>
            </a:fld>
            <a:endParaRPr lang="en-IN"/>
          </a:p>
        </p:txBody>
      </p:sp>
      <p:sp>
        <p:nvSpPr>
          <p:cNvPr id="5" name="Footer Placeholder 4">
            <a:extLst>
              <a:ext uri="{FF2B5EF4-FFF2-40B4-BE49-F238E27FC236}">
                <a16:creationId xmlns:a16="http://schemas.microsoft.com/office/drawing/2014/main" id="{061A9788-B0C5-AB78-C877-5CBC27357886}"/>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450C2B07-8BC5-8884-505A-C0F013CBAAF3}"/>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159634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57B4-C888-78AB-19EC-608FF80527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A4CB96-C3A7-734A-E8DE-F0E546F694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61F039-E669-F114-94BF-40BCE7DEF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6DCC81-C4D4-2761-CCF1-749627E74587}"/>
              </a:ext>
            </a:extLst>
          </p:cNvPr>
          <p:cNvSpPr>
            <a:spLocks noGrp="1"/>
          </p:cNvSpPr>
          <p:nvPr>
            <p:ph type="dt" sz="half" idx="10"/>
          </p:nvPr>
        </p:nvSpPr>
        <p:spPr/>
        <p:txBody>
          <a:bodyPr/>
          <a:lstStyle/>
          <a:p>
            <a:fld id="{2830267D-EED0-40D1-A700-B720C7344B91}" type="datetime1">
              <a:rPr lang="en-IN" smtClean="0"/>
              <a:t>07-12-2023</a:t>
            </a:fld>
            <a:endParaRPr lang="en-IN"/>
          </a:p>
        </p:txBody>
      </p:sp>
      <p:sp>
        <p:nvSpPr>
          <p:cNvPr id="6" name="Footer Placeholder 5">
            <a:extLst>
              <a:ext uri="{FF2B5EF4-FFF2-40B4-BE49-F238E27FC236}">
                <a16:creationId xmlns:a16="http://schemas.microsoft.com/office/drawing/2014/main" id="{1679F2BA-8A9C-86B1-F7E3-9D6F59C298A7}"/>
              </a:ext>
            </a:extLst>
          </p:cNvPr>
          <p:cNvSpPr>
            <a:spLocks noGrp="1"/>
          </p:cNvSpPr>
          <p:nvPr>
            <p:ph type="ftr" sz="quarter" idx="11"/>
          </p:nvPr>
        </p:nvSpPr>
        <p:spPr/>
        <p:txBody>
          <a:bodyPr/>
          <a:lstStyle/>
          <a:p>
            <a:r>
              <a:rPr lang="en-IN"/>
              <a:t>Project Work (Foundation) (ECP4.1.9)</a:t>
            </a:r>
          </a:p>
        </p:txBody>
      </p:sp>
      <p:sp>
        <p:nvSpPr>
          <p:cNvPr id="7" name="Slide Number Placeholder 6">
            <a:extLst>
              <a:ext uri="{FF2B5EF4-FFF2-40B4-BE49-F238E27FC236}">
                <a16:creationId xmlns:a16="http://schemas.microsoft.com/office/drawing/2014/main" id="{07EEBF56-F90F-259F-AF10-E60AD43ADDA9}"/>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292339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EFC0-57FD-2554-68D1-184A7C1BF6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4936C-6167-9124-58DF-D7DCA823E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0F4BE-7D8F-F8F6-8019-AF50FE321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BA4157-C746-62B1-41B9-704B395AF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77C77-1277-AEF5-69FA-3CD502BE5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0CE09A-6200-4790-A2A8-6CE36BBFF43D}"/>
              </a:ext>
            </a:extLst>
          </p:cNvPr>
          <p:cNvSpPr>
            <a:spLocks noGrp="1"/>
          </p:cNvSpPr>
          <p:nvPr>
            <p:ph type="dt" sz="half" idx="10"/>
          </p:nvPr>
        </p:nvSpPr>
        <p:spPr/>
        <p:txBody>
          <a:bodyPr/>
          <a:lstStyle/>
          <a:p>
            <a:fld id="{BC06465F-7447-45E6-9E1C-F656F5B55AE1}" type="datetime1">
              <a:rPr lang="en-IN" smtClean="0"/>
              <a:t>07-12-2023</a:t>
            </a:fld>
            <a:endParaRPr lang="en-IN"/>
          </a:p>
        </p:txBody>
      </p:sp>
      <p:sp>
        <p:nvSpPr>
          <p:cNvPr id="8" name="Footer Placeholder 7">
            <a:extLst>
              <a:ext uri="{FF2B5EF4-FFF2-40B4-BE49-F238E27FC236}">
                <a16:creationId xmlns:a16="http://schemas.microsoft.com/office/drawing/2014/main" id="{92A78966-7A8D-754F-F71B-3EF0009E2716}"/>
              </a:ext>
            </a:extLst>
          </p:cNvPr>
          <p:cNvSpPr>
            <a:spLocks noGrp="1"/>
          </p:cNvSpPr>
          <p:nvPr>
            <p:ph type="ftr" sz="quarter" idx="11"/>
          </p:nvPr>
        </p:nvSpPr>
        <p:spPr/>
        <p:txBody>
          <a:bodyPr/>
          <a:lstStyle/>
          <a:p>
            <a:r>
              <a:rPr lang="en-IN"/>
              <a:t>Project Work (Foundation) (ECP4.1.9)</a:t>
            </a:r>
          </a:p>
        </p:txBody>
      </p:sp>
      <p:sp>
        <p:nvSpPr>
          <p:cNvPr id="9" name="Slide Number Placeholder 8">
            <a:extLst>
              <a:ext uri="{FF2B5EF4-FFF2-40B4-BE49-F238E27FC236}">
                <a16:creationId xmlns:a16="http://schemas.microsoft.com/office/drawing/2014/main" id="{D15530AF-A0CD-F98F-A8B5-66E421E6FE6B}"/>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180839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604E-7308-ACEE-398E-93640EDE84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32BE15-0B2C-EBFE-3883-DCC100D6C91C}"/>
              </a:ext>
            </a:extLst>
          </p:cNvPr>
          <p:cNvSpPr>
            <a:spLocks noGrp="1"/>
          </p:cNvSpPr>
          <p:nvPr>
            <p:ph type="dt" sz="half" idx="10"/>
          </p:nvPr>
        </p:nvSpPr>
        <p:spPr/>
        <p:txBody>
          <a:bodyPr/>
          <a:lstStyle/>
          <a:p>
            <a:fld id="{447140B7-9383-4641-A0C7-E52407762B76}" type="datetime1">
              <a:rPr lang="en-IN" smtClean="0"/>
              <a:t>07-12-2023</a:t>
            </a:fld>
            <a:endParaRPr lang="en-IN"/>
          </a:p>
        </p:txBody>
      </p:sp>
      <p:sp>
        <p:nvSpPr>
          <p:cNvPr id="4" name="Footer Placeholder 3">
            <a:extLst>
              <a:ext uri="{FF2B5EF4-FFF2-40B4-BE49-F238E27FC236}">
                <a16:creationId xmlns:a16="http://schemas.microsoft.com/office/drawing/2014/main" id="{6938115C-CD5D-BBB6-FFD1-C2A5E534EC51}"/>
              </a:ext>
            </a:extLst>
          </p:cNvPr>
          <p:cNvSpPr>
            <a:spLocks noGrp="1"/>
          </p:cNvSpPr>
          <p:nvPr>
            <p:ph type="ftr" sz="quarter" idx="11"/>
          </p:nvPr>
        </p:nvSpPr>
        <p:spPr/>
        <p:txBody>
          <a:bodyPr/>
          <a:lstStyle/>
          <a:p>
            <a:r>
              <a:rPr lang="en-IN"/>
              <a:t>Project Work (Foundation) (ECP4.1.9)</a:t>
            </a:r>
          </a:p>
        </p:txBody>
      </p:sp>
      <p:sp>
        <p:nvSpPr>
          <p:cNvPr id="5" name="Slide Number Placeholder 4">
            <a:extLst>
              <a:ext uri="{FF2B5EF4-FFF2-40B4-BE49-F238E27FC236}">
                <a16:creationId xmlns:a16="http://schemas.microsoft.com/office/drawing/2014/main" id="{B856E9FE-C732-73FD-3704-E51507F17D33}"/>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354976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E23DA-B0B9-C0F5-440B-1068E58DC5BE}"/>
              </a:ext>
            </a:extLst>
          </p:cNvPr>
          <p:cNvSpPr>
            <a:spLocks noGrp="1"/>
          </p:cNvSpPr>
          <p:nvPr>
            <p:ph type="dt" sz="half" idx="10"/>
          </p:nvPr>
        </p:nvSpPr>
        <p:spPr/>
        <p:txBody>
          <a:bodyPr/>
          <a:lstStyle/>
          <a:p>
            <a:fld id="{D1607C4A-ACC8-4871-AA25-6013E75425CE}" type="datetime1">
              <a:rPr lang="en-IN" smtClean="0"/>
              <a:t>07-12-2023</a:t>
            </a:fld>
            <a:endParaRPr lang="en-IN"/>
          </a:p>
        </p:txBody>
      </p:sp>
      <p:sp>
        <p:nvSpPr>
          <p:cNvPr id="3" name="Footer Placeholder 2">
            <a:extLst>
              <a:ext uri="{FF2B5EF4-FFF2-40B4-BE49-F238E27FC236}">
                <a16:creationId xmlns:a16="http://schemas.microsoft.com/office/drawing/2014/main" id="{F72F13A9-C32C-99B2-8BC6-A00AD8936EFB}"/>
              </a:ext>
            </a:extLst>
          </p:cNvPr>
          <p:cNvSpPr>
            <a:spLocks noGrp="1"/>
          </p:cNvSpPr>
          <p:nvPr>
            <p:ph type="ftr" sz="quarter" idx="11"/>
          </p:nvPr>
        </p:nvSpPr>
        <p:spPr/>
        <p:txBody>
          <a:bodyPr/>
          <a:lstStyle/>
          <a:p>
            <a:r>
              <a:rPr lang="en-IN"/>
              <a:t>Project Work (Foundation) (ECP4.1.9)</a:t>
            </a:r>
          </a:p>
        </p:txBody>
      </p:sp>
      <p:sp>
        <p:nvSpPr>
          <p:cNvPr id="4" name="Slide Number Placeholder 3">
            <a:extLst>
              <a:ext uri="{FF2B5EF4-FFF2-40B4-BE49-F238E27FC236}">
                <a16:creationId xmlns:a16="http://schemas.microsoft.com/office/drawing/2014/main" id="{44EA7188-012B-F6DC-4E55-B3E78E5CFDC8}"/>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83604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CB0F-00A2-858F-9A78-8773225A9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E3DA39-A4AB-7804-C15B-1B493994C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4D40ED-4B07-1A3A-8833-858CF7994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F94EB-5301-A5A9-0D0D-556D1919E049}"/>
              </a:ext>
            </a:extLst>
          </p:cNvPr>
          <p:cNvSpPr>
            <a:spLocks noGrp="1"/>
          </p:cNvSpPr>
          <p:nvPr>
            <p:ph type="dt" sz="half" idx="10"/>
          </p:nvPr>
        </p:nvSpPr>
        <p:spPr/>
        <p:txBody>
          <a:bodyPr/>
          <a:lstStyle/>
          <a:p>
            <a:fld id="{F487E987-3822-4F80-ACAF-3F684800D97E}" type="datetime1">
              <a:rPr lang="en-IN" smtClean="0"/>
              <a:t>07-12-2023</a:t>
            </a:fld>
            <a:endParaRPr lang="en-IN"/>
          </a:p>
        </p:txBody>
      </p:sp>
      <p:sp>
        <p:nvSpPr>
          <p:cNvPr id="6" name="Footer Placeholder 5">
            <a:extLst>
              <a:ext uri="{FF2B5EF4-FFF2-40B4-BE49-F238E27FC236}">
                <a16:creationId xmlns:a16="http://schemas.microsoft.com/office/drawing/2014/main" id="{A3AE49A3-3F9B-52D5-389E-E34A0C3427D3}"/>
              </a:ext>
            </a:extLst>
          </p:cNvPr>
          <p:cNvSpPr>
            <a:spLocks noGrp="1"/>
          </p:cNvSpPr>
          <p:nvPr>
            <p:ph type="ftr" sz="quarter" idx="11"/>
          </p:nvPr>
        </p:nvSpPr>
        <p:spPr/>
        <p:txBody>
          <a:bodyPr/>
          <a:lstStyle/>
          <a:p>
            <a:r>
              <a:rPr lang="en-IN"/>
              <a:t>Project Work (Foundation) (ECP4.1.9)</a:t>
            </a:r>
          </a:p>
        </p:txBody>
      </p:sp>
      <p:sp>
        <p:nvSpPr>
          <p:cNvPr id="7" name="Slide Number Placeholder 6">
            <a:extLst>
              <a:ext uri="{FF2B5EF4-FFF2-40B4-BE49-F238E27FC236}">
                <a16:creationId xmlns:a16="http://schemas.microsoft.com/office/drawing/2014/main" id="{18623ABC-E913-A516-F8D0-E7B1820F42CB}"/>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353552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B5BC-F4A1-F8D9-1B68-A1630AC5D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4E6998-F808-E268-08AA-66E92145A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521C46-31EB-F465-34B2-36650000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47956-EA33-BC6F-A45B-347F7014309D}"/>
              </a:ext>
            </a:extLst>
          </p:cNvPr>
          <p:cNvSpPr>
            <a:spLocks noGrp="1"/>
          </p:cNvSpPr>
          <p:nvPr>
            <p:ph type="dt" sz="half" idx="10"/>
          </p:nvPr>
        </p:nvSpPr>
        <p:spPr/>
        <p:txBody>
          <a:bodyPr/>
          <a:lstStyle/>
          <a:p>
            <a:fld id="{ED2EAFC6-2173-4ED5-B2E4-30F5430D75C0}" type="datetime1">
              <a:rPr lang="en-IN" smtClean="0"/>
              <a:t>07-12-2023</a:t>
            </a:fld>
            <a:endParaRPr lang="en-IN"/>
          </a:p>
        </p:txBody>
      </p:sp>
      <p:sp>
        <p:nvSpPr>
          <p:cNvPr id="6" name="Footer Placeholder 5">
            <a:extLst>
              <a:ext uri="{FF2B5EF4-FFF2-40B4-BE49-F238E27FC236}">
                <a16:creationId xmlns:a16="http://schemas.microsoft.com/office/drawing/2014/main" id="{33AB491B-7D44-C666-E76A-0FE1C06FD784}"/>
              </a:ext>
            </a:extLst>
          </p:cNvPr>
          <p:cNvSpPr>
            <a:spLocks noGrp="1"/>
          </p:cNvSpPr>
          <p:nvPr>
            <p:ph type="ftr" sz="quarter" idx="11"/>
          </p:nvPr>
        </p:nvSpPr>
        <p:spPr/>
        <p:txBody>
          <a:bodyPr/>
          <a:lstStyle/>
          <a:p>
            <a:r>
              <a:rPr lang="en-IN"/>
              <a:t>Project Work (Foundation) (ECP4.1.9)</a:t>
            </a:r>
          </a:p>
        </p:txBody>
      </p:sp>
      <p:sp>
        <p:nvSpPr>
          <p:cNvPr id="7" name="Slide Number Placeholder 6">
            <a:extLst>
              <a:ext uri="{FF2B5EF4-FFF2-40B4-BE49-F238E27FC236}">
                <a16:creationId xmlns:a16="http://schemas.microsoft.com/office/drawing/2014/main" id="{783B1CB7-B5C0-8F8C-47E5-B5532F0AE2C4}"/>
              </a:ext>
            </a:extLst>
          </p:cNvPr>
          <p:cNvSpPr>
            <a:spLocks noGrp="1"/>
          </p:cNvSpPr>
          <p:nvPr>
            <p:ph type="sldNum" sz="quarter" idx="12"/>
          </p:nvPr>
        </p:nvSpPr>
        <p:spPr/>
        <p:txBody>
          <a:bodyPr/>
          <a:lstStyle/>
          <a:p>
            <a:fld id="{D135CE6C-83C1-4B39-A0A6-9C0EAD49EB80}" type="slidenum">
              <a:rPr lang="en-IN" smtClean="0"/>
              <a:t>‹#›</a:t>
            </a:fld>
            <a:endParaRPr lang="en-IN"/>
          </a:p>
        </p:txBody>
      </p:sp>
    </p:spTree>
    <p:extLst>
      <p:ext uri="{BB962C8B-B14F-4D97-AF65-F5344CB8AC3E}">
        <p14:creationId xmlns:p14="http://schemas.microsoft.com/office/powerpoint/2010/main" val="12990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C7990-7AE2-8D02-429D-B45B5A31B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9DCC4E-CCE1-C21D-3B21-B9F3D4829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9DA77E-A18C-C0FA-47DB-EC6FBFE0D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56C92-A828-4CA0-91A2-AC7DFF1EB9F8}" type="datetime1">
              <a:rPr lang="en-IN" smtClean="0"/>
              <a:t>07-12-2023</a:t>
            </a:fld>
            <a:endParaRPr lang="en-IN"/>
          </a:p>
        </p:txBody>
      </p:sp>
      <p:sp>
        <p:nvSpPr>
          <p:cNvPr id="5" name="Footer Placeholder 4">
            <a:extLst>
              <a:ext uri="{FF2B5EF4-FFF2-40B4-BE49-F238E27FC236}">
                <a16:creationId xmlns:a16="http://schemas.microsoft.com/office/drawing/2014/main" id="{67B7C37D-5377-92C2-EB10-DA75B4308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Work (Foundation) (ECP4.1.9)</a:t>
            </a:r>
          </a:p>
        </p:txBody>
      </p:sp>
      <p:sp>
        <p:nvSpPr>
          <p:cNvPr id="6" name="Slide Number Placeholder 5">
            <a:extLst>
              <a:ext uri="{FF2B5EF4-FFF2-40B4-BE49-F238E27FC236}">
                <a16:creationId xmlns:a16="http://schemas.microsoft.com/office/drawing/2014/main" id="{1DF3B0A5-1B4A-1F15-B9F9-B619A5C6C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5CE6C-83C1-4B39-A0A6-9C0EAD49EB80}" type="slidenum">
              <a:rPr lang="en-IN" smtClean="0"/>
              <a:t>‹#›</a:t>
            </a:fld>
            <a:endParaRPr lang="en-IN"/>
          </a:p>
        </p:txBody>
      </p:sp>
    </p:spTree>
    <p:extLst>
      <p:ext uri="{BB962C8B-B14F-4D97-AF65-F5344CB8AC3E}">
        <p14:creationId xmlns:p14="http://schemas.microsoft.com/office/powerpoint/2010/main" val="3948344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0C0B21-E3C0-CE5D-7BFE-BFFD928B9FDC}"/>
              </a:ext>
            </a:extLst>
          </p:cNvPr>
          <p:cNvSpPr/>
          <p:nvPr/>
        </p:nvSpPr>
        <p:spPr>
          <a:xfrm>
            <a:off x="127819" y="136526"/>
            <a:ext cx="11936362" cy="6584950"/>
          </a:xfrm>
          <a:prstGeom prst="rect">
            <a:avLst/>
          </a:prstGeom>
          <a:ln w="571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9B021D2-2BEE-EA84-F941-191C73381D50}"/>
              </a:ext>
            </a:extLst>
          </p:cNvPr>
          <p:cNvSpPr>
            <a:spLocks noGrp="1"/>
          </p:cNvSpPr>
          <p:nvPr>
            <p:ph type="ctrTitle"/>
          </p:nvPr>
        </p:nvSpPr>
        <p:spPr>
          <a:xfrm>
            <a:off x="926770" y="439024"/>
            <a:ext cx="10134600" cy="1714234"/>
          </a:xfrm>
        </p:spPr>
        <p:txBody>
          <a:bodyPr>
            <a:noAutofit/>
          </a:bodyPr>
          <a:lstStyle/>
          <a:p>
            <a:pPr>
              <a:spcAft>
                <a:spcPts val="1200"/>
              </a:spcAft>
            </a:pPr>
            <a:r>
              <a:rPr lang="en-US" sz="3200" b="1" dirty="0">
                <a:latin typeface="+mn-lt"/>
              </a:rPr>
              <a:t>ECP4.1.9 Project Work (Foundation) on </a:t>
            </a:r>
            <a:br>
              <a:rPr lang="en-US" sz="3200" b="1" dirty="0">
                <a:latin typeface="+mn-lt"/>
              </a:rPr>
            </a:br>
            <a:br>
              <a:rPr lang="en-US" sz="1400" b="1" dirty="0">
                <a:latin typeface="+mn-lt"/>
              </a:rPr>
            </a:br>
            <a:r>
              <a:rPr lang="en-US" sz="3200" b="1" kern="100" dirty="0">
                <a:solidFill>
                  <a:schemeClr val="accent5">
                    <a:lumMod val="75000"/>
                  </a:schemeClr>
                </a:solidFill>
                <a:effectLst/>
                <a:latin typeface="+mn-lt"/>
                <a:ea typeface="Calibri" panose="020F0502020204030204" pitchFamily="34" charset="0"/>
                <a:cs typeface="Calibri" panose="020F0502020204030204" pitchFamily="34" charset="0"/>
              </a:rPr>
              <a:t>ML-assisted Signal Quality Assessment Of PPG Signals With Related Hardware Implementation</a:t>
            </a:r>
            <a:endParaRPr lang="en-IN" sz="3200" b="1" dirty="0">
              <a:solidFill>
                <a:srgbClr val="0070C0"/>
              </a:solidFill>
              <a:latin typeface="+mn-lt"/>
            </a:endParaRPr>
          </a:p>
        </p:txBody>
      </p:sp>
      <p:sp>
        <p:nvSpPr>
          <p:cNvPr id="3" name="Subtitle 2">
            <a:extLst>
              <a:ext uri="{FF2B5EF4-FFF2-40B4-BE49-F238E27FC236}">
                <a16:creationId xmlns:a16="http://schemas.microsoft.com/office/drawing/2014/main" id="{6A25D01C-8D12-4F6A-F9E9-64A6EBAB7E50}"/>
              </a:ext>
            </a:extLst>
          </p:cNvPr>
          <p:cNvSpPr>
            <a:spLocks noGrp="1"/>
          </p:cNvSpPr>
          <p:nvPr>
            <p:ph type="subTitle" idx="1"/>
          </p:nvPr>
        </p:nvSpPr>
        <p:spPr>
          <a:xfrm>
            <a:off x="1549731" y="2277869"/>
            <a:ext cx="9296400" cy="483283"/>
          </a:xfrm>
        </p:spPr>
        <p:txBody>
          <a:bodyPr>
            <a:normAutofit/>
          </a:bodyPr>
          <a:lstStyle/>
          <a:p>
            <a:r>
              <a:rPr lang="en-IN"/>
              <a:t>Presented By:</a:t>
            </a:r>
          </a:p>
        </p:txBody>
      </p:sp>
      <p:sp>
        <p:nvSpPr>
          <p:cNvPr id="6" name="TextBox 5">
            <a:extLst>
              <a:ext uri="{FF2B5EF4-FFF2-40B4-BE49-F238E27FC236}">
                <a16:creationId xmlns:a16="http://schemas.microsoft.com/office/drawing/2014/main" id="{C962389D-1245-827D-1479-FA9CAE01FAE5}"/>
              </a:ext>
            </a:extLst>
          </p:cNvPr>
          <p:cNvSpPr txBox="1"/>
          <p:nvPr/>
        </p:nvSpPr>
        <p:spPr>
          <a:xfrm>
            <a:off x="821871" y="5036372"/>
            <a:ext cx="10548258" cy="1200329"/>
          </a:xfrm>
          <a:prstGeom prst="rect">
            <a:avLst/>
          </a:prstGeom>
          <a:noFill/>
        </p:spPr>
        <p:txBody>
          <a:bodyPr wrap="square" lIns="91440" tIns="45720" rIns="91440" bIns="45720" rtlCol="0" anchor="t">
            <a:spAutoFit/>
          </a:bodyPr>
          <a:lstStyle/>
          <a:p>
            <a:pPr algn="ctr"/>
            <a:r>
              <a:rPr lang="en-US" sz="2400"/>
              <a:t>Supervisor: </a:t>
            </a:r>
          </a:p>
          <a:p>
            <a:pPr algn="ctr"/>
            <a:r>
              <a:rPr lang="en-US" sz="2400" b="1"/>
              <a:t>Dr. SUMITRA MUKHOPADHYAY</a:t>
            </a:r>
          </a:p>
          <a:p>
            <a:pPr algn="ctr"/>
            <a:r>
              <a:rPr lang="en-US" sz="2400" i="1"/>
              <a:t>(Department of Radio Physics and Electronics, University of Calcutta) </a:t>
            </a:r>
          </a:p>
        </p:txBody>
      </p:sp>
      <p:sp>
        <p:nvSpPr>
          <p:cNvPr id="7" name="TextBox 6">
            <a:extLst>
              <a:ext uri="{FF2B5EF4-FFF2-40B4-BE49-F238E27FC236}">
                <a16:creationId xmlns:a16="http://schemas.microsoft.com/office/drawing/2014/main" id="{237F6094-657F-6F36-279B-0FACF22A8343}"/>
              </a:ext>
            </a:extLst>
          </p:cNvPr>
          <p:cNvSpPr txBox="1"/>
          <p:nvPr/>
        </p:nvSpPr>
        <p:spPr>
          <a:xfrm>
            <a:off x="393370" y="2725295"/>
            <a:ext cx="5600700" cy="1200329"/>
          </a:xfrm>
          <a:prstGeom prst="rect">
            <a:avLst/>
          </a:prstGeom>
          <a:noFill/>
        </p:spPr>
        <p:txBody>
          <a:bodyPr wrap="square" rtlCol="0">
            <a:spAutoFit/>
          </a:bodyPr>
          <a:lstStyle/>
          <a:p>
            <a:pPr algn="ctr"/>
            <a:r>
              <a:rPr lang="en-US" sz="2400" dirty="0"/>
              <a:t>Archana Kumari</a:t>
            </a:r>
          </a:p>
          <a:p>
            <a:pPr algn="ctr"/>
            <a:r>
              <a:rPr lang="en-US" sz="2400" dirty="0"/>
              <a:t>Univ. Roll no.– T91/ECE/204058</a:t>
            </a:r>
          </a:p>
          <a:p>
            <a:pPr algn="ctr"/>
            <a:r>
              <a:rPr lang="en-US" sz="2400" dirty="0"/>
              <a:t>Univ Registration no.– D01-1211-0077-20 </a:t>
            </a:r>
            <a:endParaRPr lang="en-IN" sz="2400" dirty="0"/>
          </a:p>
        </p:txBody>
      </p:sp>
      <p:sp>
        <p:nvSpPr>
          <p:cNvPr id="8" name="TextBox 7">
            <a:extLst>
              <a:ext uri="{FF2B5EF4-FFF2-40B4-BE49-F238E27FC236}">
                <a16:creationId xmlns:a16="http://schemas.microsoft.com/office/drawing/2014/main" id="{B84F8111-FA3D-449B-07B7-2A86D8EDF2E7}"/>
              </a:ext>
            </a:extLst>
          </p:cNvPr>
          <p:cNvSpPr txBox="1"/>
          <p:nvPr/>
        </p:nvSpPr>
        <p:spPr>
          <a:xfrm>
            <a:off x="6197931" y="2714186"/>
            <a:ext cx="5385459" cy="1200329"/>
          </a:xfrm>
          <a:prstGeom prst="rect">
            <a:avLst/>
          </a:prstGeom>
          <a:noFill/>
        </p:spPr>
        <p:txBody>
          <a:bodyPr wrap="square" lIns="91440" tIns="45720" rIns="91440" bIns="45720" rtlCol="0" anchor="t">
            <a:spAutoFit/>
          </a:bodyPr>
          <a:lstStyle/>
          <a:p>
            <a:pPr algn="ctr"/>
            <a:r>
              <a:rPr lang="en-US" sz="2400" dirty="0"/>
              <a:t>Shwashwat Das</a:t>
            </a:r>
          </a:p>
          <a:p>
            <a:pPr algn="ctr"/>
            <a:r>
              <a:rPr lang="en-US" sz="2400" dirty="0"/>
              <a:t>Univ Roll no.– T91/ECE/204074</a:t>
            </a:r>
            <a:endParaRPr lang="en-US" sz="2400" dirty="0">
              <a:cs typeface="Calibri"/>
            </a:endParaRPr>
          </a:p>
          <a:p>
            <a:pPr algn="ctr"/>
            <a:r>
              <a:rPr lang="en-US" sz="2400" dirty="0"/>
              <a:t>Univ Registration no.– D01-1111-0206-20</a:t>
            </a:r>
            <a:endParaRPr lang="en-IN" sz="2400" dirty="0"/>
          </a:p>
        </p:txBody>
      </p:sp>
      <p:sp>
        <p:nvSpPr>
          <p:cNvPr id="9" name="TextBox 8">
            <a:extLst>
              <a:ext uri="{FF2B5EF4-FFF2-40B4-BE49-F238E27FC236}">
                <a16:creationId xmlns:a16="http://schemas.microsoft.com/office/drawing/2014/main" id="{CCDF48B1-FB00-B209-C5CD-42E14ABA669D}"/>
              </a:ext>
            </a:extLst>
          </p:cNvPr>
          <p:cNvSpPr txBox="1"/>
          <p:nvPr/>
        </p:nvSpPr>
        <p:spPr>
          <a:xfrm>
            <a:off x="2084614" y="4029782"/>
            <a:ext cx="8022772" cy="461665"/>
          </a:xfrm>
          <a:prstGeom prst="rect">
            <a:avLst/>
          </a:prstGeom>
          <a:noFill/>
        </p:spPr>
        <p:txBody>
          <a:bodyPr wrap="square" lIns="91440" tIns="45720" rIns="91440" bIns="45720" rtlCol="0" anchor="t">
            <a:spAutoFit/>
          </a:bodyPr>
          <a:lstStyle/>
          <a:p>
            <a:pPr algn="ctr"/>
            <a:r>
              <a:rPr lang="en-US" sz="2400" i="1" dirty="0"/>
              <a:t>Btech in Electronics and Communication Engineering</a:t>
            </a:r>
            <a:endParaRPr lang="en-IN" sz="2400" i="1" dirty="0"/>
          </a:p>
        </p:txBody>
      </p:sp>
      <p:sp>
        <p:nvSpPr>
          <p:cNvPr id="4" name="Date Placeholder 3">
            <a:extLst>
              <a:ext uri="{FF2B5EF4-FFF2-40B4-BE49-F238E27FC236}">
                <a16:creationId xmlns:a16="http://schemas.microsoft.com/office/drawing/2014/main" id="{B0124BED-6AD7-CB69-7CD0-32EC0C72CB01}"/>
              </a:ext>
            </a:extLst>
          </p:cNvPr>
          <p:cNvSpPr>
            <a:spLocks noGrp="1"/>
          </p:cNvSpPr>
          <p:nvPr>
            <p:ph type="dt" sz="half" idx="10"/>
          </p:nvPr>
        </p:nvSpPr>
        <p:spPr/>
        <p:txBody>
          <a:bodyPr/>
          <a:lstStyle/>
          <a:p>
            <a:fld id="{A1113422-E011-4484-A45C-0D76B64BC491}" type="datetime1">
              <a:rPr lang="en-IN" smtClean="0"/>
              <a:t>07-12-2023</a:t>
            </a:fld>
            <a:endParaRPr lang="en-IN"/>
          </a:p>
        </p:txBody>
      </p:sp>
      <p:sp>
        <p:nvSpPr>
          <p:cNvPr id="5" name="Footer Placeholder 4">
            <a:extLst>
              <a:ext uri="{FF2B5EF4-FFF2-40B4-BE49-F238E27FC236}">
                <a16:creationId xmlns:a16="http://schemas.microsoft.com/office/drawing/2014/main" id="{BBF0FDE6-D910-D349-1731-77D334B95CCC}"/>
              </a:ext>
            </a:extLst>
          </p:cNvPr>
          <p:cNvSpPr>
            <a:spLocks noGrp="1"/>
          </p:cNvSpPr>
          <p:nvPr>
            <p:ph type="ftr" sz="quarter" idx="11"/>
          </p:nvPr>
        </p:nvSpPr>
        <p:spPr/>
        <p:txBody>
          <a:bodyPr/>
          <a:lstStyle/>
          <a:p>
            <a:r>
              <a:rPr lang="en-IN"/>
              <a:t>Project Work (Foundation) (ECP4.1.9)</a:t>
            </a:r>
          </a:p>
        </p:txBody>
      </p:sp>
      <p:sp>
        <p:nvSpPr>
          <p:cNvPr id="10" name="Slide Number Placeholder 9">
            <a:extLst>
              <a:ext uri="{FF2B5EF4-FFF2-40B4-BE49-F238E27FC236}">
                <a16:creationId xmlns:a16="http://schemas.microsoft.com/office/drawing/2014/main" id="{B92304A5-BB8E-95E0-D0E9-299EAC593005}"/>
              </a:ext>
            </a:extLst>
          </p:cNvPr>
          <p:cNvSpPr>
            <a:spLocks noGrp="1"/>
          </p:cNvSpPr>
          <p:nvPr>
            <p:ph type="sldNum" sz="quarter" idx="12"/>
          </p:nvPr>
        </p:nvSpPr>
        <p:spPr/>
        <p:txBody>
          <a:bodyPr/>
          <a:lstStyle/>
          <a:p>
            <a:fld id="{D135CE6C-83C1-4B39-A0A6-9C0EAD49EB80}" type="slidenum">
              <a:rPr lang="en-IN" smtClean="0"/>
              <a:t>1</a:t>
            </a:fld>
            <a:endParaRPr lang="en-IN"/>
          </a:p>
        </p:txBody>
      </p:sp>
    </p:spTree>
    <p:extLst>
      <p:ext uri="{BB962C8B-B14F-4D97-AF65-F5344CB8AC3E}">
        <p14:creationId xmlns:p14="http://schemas.microsoft.com/office/powerpoint/2010/main" val="3842617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917D-095B-930B-BAA5-6D698EC897DA}"/>
              </a:ext>
            </a:extLst>
          </p:cNvPr>
          <p:cNvSpPr>
            <a:spLocks noGrp="1"/>
          </p:cNvSpPr>
          <p:nvPr>
            <p:ph type="title"/>
          </p:nvPr>
        </p:nvSpPr>
        <p:spPr>
          <a:xfrm>
            <a:off x="838200" y="365125"/>
            <a:ext cx="10515600" cy="5426075"/>
          </a:xfrm>
        </p:spPr>
        <p:txBody>
          <a:bodyPr>
            <a:normAutofit/>
          </a:bodyPr>
          <a:lstStyle/>
          <a:p>
            <a:pPr algn="ctr"/>
            <a:r>
              <a:rPr lang="en-US" sz="6000" b="1" dirty="0">
                <a:solidFill>
                  <a:srgbClr val="0070C0"/>
                </a:solidFill>
                <a:latin typeface="+mn-lt"/>
              </a:rPr>
              <a:t>Thank You </a:t>
            </a:r>
            <a:r>
              <a:rPr lang="en-US" sz="6000" b="1" dirty="0">
                <a:solidFill>
                  <a:srgbClr val="0070C0"/>
                </a:solidFill>
                <a:latin typeface="+mn-lt"/>
                <a:sym typeface="Wingdings" panose="05000000000000000000" pitchFamily="2" charset="2"/>
              </a:rPr>
              <a:t></a:t>
            </a:r>
            <a:endParaRPr lang="en-IN" sz="6000" b="1" dirty="0">
              <a:solidFill>
                <a:srgbClr val="0070C0"/>
              </a:solidFill>
              <a:latin typeface="+mn-lt"/>
            </a:endParaRPr>
          </a:p>
        </p:txBody>
      </p:sp>
      <p:sp>
        <p:nvSpPr>
          <p:cNvPr id="4" name="Date Placeholder 3">
            <a:extLst>
              <a:ext uri="{FF2B5EF4-FFF2-40B4-BE49-F238E27FC236}">
                <a16:creationId xmlns:a16="http://schemas.microsoft.com/office/drawing/2014/main" id="{4F0362A2-3308-CCA4-8653-C454F2D8105B}"/>
              </a:ext>
            </a:extLst>
          </p:cNvPr>
          <p:cNvSpPr>
            <a:spLocks noGrp="1"/>
          </p:cNvSpPr>
          <p:nvPr>
            <p:ph type="dt" sz="half" idx="10"/>
          </p:nvPr>
        </p:nvSpPr>
        <p:spPr/>
        <p:txBody>
          <a:bodyPr/>
          <a:lstStyle/>
          <a:p>
            <a:fld id="{69253A1F-DC29-4120-B6A4-FED4F807032C}" type="datetime1">
              <a:rPr lang="en-IN" smtClean="0"/>
              <a:t>07-12-2023</a:t>
            </a:fld>
            <a:endParaRPr lang="en-IN"/>
          </a:p>
        </p:txBody>
      </p:sp>
      <p:sp>
        <p:nvSpPr>
          <p:cNvPr id="5" name="Footer Placeholder 4">
            <a:extLst>
              <a:ext uri="{FF2B5EF4-FFF2-40B4-BE49-F238E27FC236}">
                <a16:creationId xmlns:a16="http://schemas.microsoft.com/office/drawing/2014/main" id="{402A3D47-666A-D5DF-B771-B6F5284174DE}"/>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68CE8C3A-9E50-E292-D476-28512057ABAE}"/>
              </a:ext>
            </a:extLst>
          </p:cNvPr>
          <p:cNvSpPr>
            <a:spLocks noGrp="1"/>
          </p:cNvSpPr>
          <p:nvPr>
            <p:ph type="sldNum" sz="quarter" idx="12"/>
          </p:nvPr>
        </p:nvSpPr>
        <p:spPr/>
        <p:txBody>
          <a:bodyPr/>
          <a:lstStyle/>
          <a:p>
            <a:fld id="{D135CE6C-83C1-4B39-A0A6-9C0EAD49EB80}" type="slidenum">
              <a:rPr lang="en-IN" smtClean="0"/>
              <a:t>10</a:t>
            </a:fld>
            <a:endParaRPr lang="en-IN"/>
          </a:p>
        </p:txBody>
      </p:sp>
    </p:spTree>
    <p:extLst>
      <p:ext uri="{BB962C8B-B14F-4D97-AF65-F5344CB8AC3E}">
        <p14:creationId xmlns:p14="http://schemas.microsoft.com/office/powerpoint/2010/main" val="320383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0F08-11E8-A8CF-C4AE-999D15297356}"/>
              </a:ext>
            </a:extLst>
          </p:cNvPr>
          <p:cNvSpPr>
            <a:spLocks noGrp="1"/>
          </p:cNvSpPr>
          <p:nvPr>
            <p:ph type="title"/>
          </p:nvPr>
        </p:nvSpPr>
        <p:spPr>
          <a:xfrm>
            <a:off x="220006" y="458191"/>
            <a:ext cx="10983563" cy="717226"/>
          </a:xfrm>
        </p:spPr>
        <p:txBody>
          <a:bodyPr>
            <a:normAutofit/>
          </a:bodyPr>
          <a:lstStyle/>
          <a:p>
            <a:r>
              <a:rPr lang="en-IN" sz="3600" dirty="0">
                <a:solidFill>
                  <a:schemeClr val="accent5">
                    <a:lumMod val="75000"/>
                  </a:schemeClr>
                </a:solidFill>
                <a:latin typeface="+mn-lt"/>
              </a:rPr>
              <a:t>Photoplethysmography (PPG)</a:t>
            </a:r>
            <a:endParaRPr lang="en-US" sz="3600" dirty="0">
              <a:solidFill>
                <a:schemeClr val="accent5">
                  <a:lumMod val="75000"/>
                </a:schemeClr>
              </a:solidFill>
              <a:latin typeface="+mn-lt"/>
            </a:endParaRPr>
          </a:p>
        </p:txBody>
      </p:sp>
      <p:sp>
        <p:nvSpPr>
          <p:cNvPr id="6" name="TextBox 5">
            <a:extLst>
              <a:ext uri="{FF2B5EF4-FFF2-40B4-BE49-F238E27FC236}">
                <a16:creationId xmlns:a16="http://schemas.microsoft.com/office/drawing/2014/main" id="{11AF16F0-F645-0395-5829-DECB42E38FE8}"/>
              </a:ext>
            </a:extLst>
          </p:cNvPr>
          <p:cNvSpPr txBox="1"/>
          <p:nvPr/>
        </p:nvSpPr>
        <p:spPr>
          <a:xfrm>
            <a:off x="220006" y="1386334"/>
            <a:ext cx="6582009" cy="4692951"/>
          </a:xfrm>
          <a:prstGeom prst="rect">
            <a:avLst/>
          </a:prstGeom>
          <a:noFill/>
        </p:spPr>
        <p:txBody>
          <a:bodyPr wrap="square" rtlCol="0">
            <a:spAutoFit/>
          </a:bodyPr>
          <a:lstStyle/>
          <a:p>
            <a:pPr>
              <a:lnSpc>
                <a:spcPts val="2400"/>
              </a:lnSpc>
            </a:pPr>
            <a:r>
              <a:rPr lang="en-IN" dirty="0"/>
              <a:t>PPG is an optical technique to measure blood volume changes in small portion of tissue.</a:t>
            </a:r>
          </a:p>
          <a:p>
            <a:pPr>
              <a:lnSpc>
                <a:spcPts val="2400"/>
              </a:lnSpc>
            </a:pPr>
            <a:endParaRPr lang="en-IN" dirty="0"/>
          </a:p>
          <a:p>
            <a:pPr>
              <a:lnSpc>
                <a:spcPts val="2400"/>
              </a:lnSpc>
            </a:pPr>
            <a:r>
              <a:rPr lang="en-IN" i="1" u="sng" dirty="0"/>
              <a:t>Components of PPG signal:</a:t>
            </a:r>
          </a:p>
          <a:p>
            <a:pPr marL="342900" indent="-342900">
              <a:lnSpc>
                <a:spcPts val="2400"/>
              </a:lnSpc>
              <a:buFont typeface="+mj-lt"/>
              <a:buAutoNum type="arabicPeriod"/>
            </a:pPr>
            <a:r>
              <a:rPr lang="en-IN" i="1" dirty="0"/>
              <a:t>Pulsatile:</a:t>
            </a:r>
            <a:r>
              <a:rPr lang="en-IN" dirty="0"/>
              <a:t> Variable component, signifies heart activity.</a:t>
            </a:r>
          </a:p>
          <a:p>
            <a:pPr marL="342900" indent="-342900">
              <a:lnSpc>
                <a:spcPts val="2400"/>
              </a:lnSpc>
              <a:buFont typeface="+mj-lt"/>
              <a:buAutoNum type="arabicPeriod"/>
            </a:pPr>
            <a:r>
              <a:rPr lang="en-IN" i="1" dirty="0"/>
              <a:t>Non-pulsatile:</a:t>
            </a:r>
            <a:r>
              <a:rPr lang="en-IN" dirty="0"/>
              <a:t> Signifies fixed attenuation due to tissue.</a:t>
            </a:r>
            <a:endParaRPr lang="en-IN" i="1" dirty="0"/>
          </a:p>
          <a:p>
            <a:pPr marL="342900" indent="-342900">
              <a:lnSpc>
                <a:spcPts val="2400"/>
              </a:lnSpc>
              <a:buFont typeface="+mj-lt"/>
              <a:buAutoNum type="arabicPeriod"/>
            </a:pPr>
            <a:endParaRPr lang="en-IN" i="1" dirty="0"/>
          </a:p>
          <a:p>
            <a:pPr>
              <a:lnSpc>
                <a:spcPts val="2400"/>
              </a:lnSpc>
            </a:pPr>
            <a:r>
              <a:rPr lang="en-IN" i="1" u="sng" dirty="0"/>
              <a:t>Some characteristic features of PPG signal</a:t>
            </a:r>
            <a:r>
              <a:rPr lang="en-IN" u="sng" dirty="0"/>
              <a:t>:</a:t>
            </a:r>
          </a:p>
          <a:p>
            <a:pPr>
              <a:lnSpc>
                <a:spcPts val="2400"/>
              </a:lnSpc>
            </a:pPr>
            <a:endParaRPr lang="en-IN" u="sng" dirty="0"/>
          </a:p>
          <a:p>
            <a:pPr marL="342900" indent="-342900">
              <a:lnSpc>
                <a:spcPts val="2400"/>
              </a:lnSpc>
              <a:buFont typeface="+mj-lt"/>
              <a:buAutoNum type="arabicPeriod"/>
            </a:pPr>
            <a:r>
              <a:rPr lang="en-IN" i="1" dirty="0"/>
              <a:t>Pulse onset: </a:t>
            </a:r>
            <a:r>
              <a:rPr lang="en-IN" dirty="0"/>
              <a:t>Marks start of heart beat.</a:t>
            </a:r>
          </a:p>
          <a:p>
            <a:pPr marL="342900" indent="-342900">
              <a:lnSpc>
                <a:spcPts val="2400"/>
              </a:lnSpc>
              <a:buFont typeface="+mj-lt"/>
              <a:buAutoNum type="arabicPeriod"/>
            </a:pPr>
            <a:r>
              <a:rPr lang="en-IN" i="1" dirty="0"/>
              <a:t>Systolic/</a:t>
            </a:r>
            <a:r>
              <a:rPr lang="en-IN" i="1" dirty="0" err="1"/>
              <a:t>Anacrotic</a:t>
            </a:r>
            <a:r>
              <a:rPr lang="en-IN" i="1" dirty="0"/>
              <a:t> phase:</a:t>
            </a:r>
            <a:r>
              <a:rPr lang="en-IN" dirty="0"/>
              <a:t> Rising edge due contraction heart.</a:t>
            </a:r>
          </a:p>
          <a:p>
            <a:pPr marL="342900" indent="-342900">
              <a:lnSpc>
                <a:spcPts val="2400"/>
              </a:lnSpc>
              <a:buFont typeface="+mj-lt"/>
              <a:buAutoNum type="arabicPeriod"/>
            </a:pPr>
            <a:r>
              <a:rPr lang="en-IN" i="1" dirty="0"/>
              <a:t>Diastolic/Catacrotic phase: </a:t>
            </a:r>
            <a:r>
              <a:rPr lang="en-IN" dirty="0"/>
              <a:t>Signifies relaxation of heart beat.</a:t>
            </a:r>
            <a:endParaRPr lang="en-IN" i="1" dirty="0"/>
          </a:p>
          <a:p>
            <a:pPr marL="342900" indent="-342900">
              <a:lnSpc>
                <a:spcPts val="2400"/>
              </a:lnSpc>
              <a:buFont typeface="+mj-lt"/>
              <a:buAutoNum type="arabicPeriod"/>
            </a:pPr>
            <a:r>
              <a:rPr lang="en-IN" i="1" dirty="0"/>
              <a:t>Systolic peak: </a:t>
            </a:r>
            <a:r>
              <a:rPr lang="en-IN" dirty="0"/>
              <a:t>Maximum of PPG value in systolic phase.</a:t>
            </a:r>
            <a:endParaRPr lang="en-IN" i="1" dirty="0"/>
          </a:p>
          <a:p>
            <a:pPr marL="342900" indent="-342900">
              <a:lnSpc>
                <a:spcPts val="2400"/>
              </a:lnSpc>
              <a:buFont typeface="+mj-lt"/>
              <a:buAutoNum type="arabicPeriod"/>
            </a:pPr>
            <a:r>
              <a:rPr lang="en-IN" i="1" dirty="0"/>
              <a:t>Diastolic peak: </a:t>
            </a:r>
            <a:r>
              <a:rPr lang="en-IN" dirty="0"/>
              <a:t>Minimum of PPG value in diastolic phase.</a:t>
            </a:r>
            <a:endParaRPr lang="en-IN" i="1" dirty="0"/>
          </a:p>
          <a:p>
            <a:pPr marL="342900" indent="-342900">
              <a:lnSpc>
                <a:spcPts val="2400"/>
              </a:lnSpc>
              <a:buFont typeface="+mj-lt"/>
              <a:buAutoNum type="arabicPeriod"/>
            </a:pPr>
            <a:r>
              <a:rPr lang="en-IN" i="1" dirty="0" err="1"/>
              <a:t>Diacrotic</a:t>
            </a:r>
            <a:r>
              <a:rPr lang="en-IN" i="1" dirty="0"/>
              <a:t> Notch:</a:t>
            </a:r>
            <a:r>
              <a:rPr lang="en-IN" dirty="0"/>
              <a:t> Dip in diastolic phase.</a:t>
            </a:r>
            <a:endParaRPr lang="en-US" dirty="0"/>
          </a:p>
        </p:txBody>
      </p:sp>
      <p:sp>
        <p:nvSpPr>
          <p:cNvPr id="12" name="TextBox 11">
            <a:extLst>
              <a:ext uri="{FF2B5EF4-FFF2-40B4-BE49-F238E27FC236}">
                <a16:creationId xmlns:a16="http://schemas.microsoft.com/office/drawing/2014/main" id="{767BEBF8-4977-F139-D615-D69A6CCF921C}"/>
              </a:ext>
            </a:extLst>
          </p:cNvPr>
          <p:cNvSpPr txBox="1"/>
          <p:nvPr/>
        </p:nvSpPr>
        <p:spPr>
          <a:xfrm>
            <a:off x="6912760" y="4827173"/>
            <a:ext cx="4576355" cy="338554"/>
          </a:xfrm>
          <a:prstGeom prst="rect">
            <a:avLst/>
          </a:prstGeom>
          <a:noFill/>
        </p:spPr>
        <p:txBody>
          <a:bodyPr wrap="square" rtlCol="0">
            <a:spAutoFit/>
          </a:bodyPr>
          <a:lstStyle/>
          <a:p>
            <a:pPr algn="ctr"/>
            <a:r>
              <a:rPr lang="en-IN" sz="1600" i="1" u="sng" dirty="0">
                <a:solidFill>
                  <a:schemeClr val="accent5">
                    <a:lumMod val="75000"/>
                  </a:schemeClr>
                </a:solidFill>
              </a:rPr>
              <a:t>Fig 8:</a:t>
            </a:r>
            <a:r>
              <a:rPr lang="en-IN" sz="1600" i="1" dirty="0">
                <a:solidFill>
                  <a:schemeClr val="accent5">
                    <a:lumMod val="75000"/>
                  </a:schemeClr>
                </a:solidFill>
              </a:rPr>
              <a:t>  </a:t>
            </a:r>
            <a:r>
              <a:rPr lang="en-IN" sz="1600" i="1" dirty="0"/>
              <a:t>PPG Signal and characteristic points</a:t>
            </a:r>
            <a:endParaRPr lang="en-US" sz="1600" i="1" dirty="0"/>
          </a:p>
        </p:txBody>
      </p:sp>
      <p:pic>
        <p:nvPicPr>
          <p:cNvPr id="24" name="Picture 23">
            <a:extLst>
              <a:ext uri="{FF2B5EF4-FFF2-40B4-BE49-F238E27FC236}">
                <a16:creationId xmlns:a16="http://schemas.microsoft.com/office/drawing/2014/main" id="{63F03E1F-39EF-7896-9543-D07C840F73D5}"/>
              </a:ext>
            </a:extLst>
          </p:cNvPr>
          <p:cNvPicPr>
            <a:picLocks noChangeAspect="1"/>
          </p:cNvPicPr>
          <p:nvPr/>
        </p:nvPicPr>
        <p:blipFill>
          <a:blip r:embed="rId3"/>
          <a:stretch>
            <a:fillRect/>
          </a:stretch>
        </p:blipFill>
        <p:spPr>
          <a:xfrm>
            <a:off x="6562835" y="1386334"/>
            <a:ext cx="5313529" cy="331507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Date Placeholder 2">
            <a:extLst>
              <a:ext uri="{FF2B5EF4-FFF2-40B4-BE49-F238E27FC236}">
                <a16:creationId xmlns:a16="http://schemas.microsoft.com/office/drawing/2014/main" id="{688FA822-4E76-88F6-BBC7-233761BD2ACB}"/>
              </a:ext>
            </a:extLst>
          </p:cNvPr>
          <p:cNvSpPr>
            <a:spLocks noGrp="1"/>
          </p:cNvSpPr>
          <p:nvPr>
            <p:ph type="dt" sz="half" idx="10"/>
          </p:nvPr>
        </p:nvSpPr>
        <p:spPr/>
        <p:txBody>
          <a:bodyPr/>
          <a:lstStyle/>
          <a:p>
            <a:fld id="{6AA5FAAC-9663-4A12-9210-510785C703FA}" type="datetime1">
              <a:rPr lang="en-IN" smtClean="0"/>
              <a:t>07-12-2023</a:t>
            </a:fld>
            <a:endParaRPr lang="en-IN"/>
          </a:p>
        </p:txBody>
      </p:sp>
      <p:sp>
        <p:nvSpPr>
          <p:cNvPr id="4" name="Footer Placeholder 3">
            <a:extLst>
              <a:ext uri="{FF2B5EF4-FFF2-40B4-BE49-F238E27FC236}">
                <a16:creationId xmlns:a16="http://schemas.microsoft.com/office/drawing/2014/main" id="{E4663C55-2F1C-0427-BF25-818FFA2FE5A5}"/>
              </a:ext>
            </a:extLst>
          </p:cNvPr>
          <p:cNvSpPr>
            <a:spLocks noGrp="1"/>
          </p:cNvSpPr>
          <p:nvPr>
            <p:ph type="ftr" sz="quarter" idx="11"/>
          </p:nvPr>
        </p:nvSpPr>
        <p:spPr/>
        <p:txBody>
          <a:bodyPr/>
          <a:lstStyle/>
          <a:p>
            <a:r>
              <a:rPr lang="en-IN"/>
              <a:t>Project Work (Foundation) (ECP4.1.9)</a:t>
            </a:r>
          </a:p>
        </p:txBody>
      </p:sp>
      <p:sp>
        <p:nvSpPr>
          <p:cNvPr id="5" name="Slide Number Placeholder 4">
            <a:extLst>
              <a:ext uri="{FF2B5EF4-FFF2-40B4-BE49-F238E27FC236}">
                <a16:creationId xmlns:a16="http://schemas.microsoft.com/office/drawing/2014/main" id="{8C48AF29-9902-1648-AB15-3F07F1C09C7E}"/>
              </a:ext>
            </a:extLst>
          </p:cNvPr>
          <p:cNvSpPr>
            <a:spLocks noGrp="1"/>
          </p:cNvSpPr>
          <p:nvPr>
            <p:ph type="sldNum" sz="quarter" idx="12"/>
          </p:nvPr>
        </p:nvSpPr>
        <p:spPr/>
        <p:txBody>
          <a:bodyPr/>
          <a:lstStyle/>
          <a:p>
            <a:fld id="{D135CE6C-83C1-4B39-A0A6-9C0EAD49EB80}" type="slidenum">
              <a:rPr lang="en-IN" smtClean="0"/>
              <a:t>11</a:t>
            </a:fld>
            <a:endParaRPr lang="en-IN"/>
          </a:p>
        </p:txBody>
      </p:sp>
    </p:spTree>
    <p:extLst>
      <p:ext uri="{BB962C8B-B14F-4D97-AF65-F5344CB8AC3E}">
        <p14:creationId xmlns:p14="http://schemas.microsoft.com/office/powerpoint/2010/main" val="240198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61D23-6080-A59E-5CB8-8E6315C9486C}"/>
              </a:ext>
            </a:extLst>
          </p:cNvPr>
          <p:cNvPicPr>
            <a:picLocks noChangeAspect="1"/>
          </p:cNvPicPr>
          <p:nvPr/>
        </p:nvPicPr>
        <p:blipFill rotWithShape="1">
          <a:blip r:embed="rId2"/>
          <a:srcRect l="2905" t="6819" r="4002" b="16692"/>
          <a:stretch/>
        </p:blipFill>
        <p:spPr>
          <a:xfrm>
            <a:off x="2662330" y="930467"/>
            <a:ext cx="6867331" cy="16924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BD45AA8-2610-5CF2-9094-CF9D1E68AAAA}"/>
              </a:ext>
            </a:extLst>
          </p:cNvPr>
          <p:cNvSpPr txBox="1"/>
          <p:nvPr/>
        </p:nvSpPr>
        <p:spPr>
          <a:xfrm rot="10800000" flipV="1">
            <a:off x="462116" y="284135"/>
            <a:ext cx="10495703" cy="646331"/>
          </a:xfrm>
          <a:prstGeom prst="rect">
            <a:avLst/>
          </a:prstGeom>
          <a:noFill/>
        </p:spPr>
        <p:txBody>
          <a:bodyPr wrap="square" rtlCol="0">
            <a:spAutoFit/>
          </a:bodyPr>
          <a:lstStyle/>
          <a:p>
            <a:pPr algn="l"/>
            <a:r>
              <a:rPr lang="en-US" sz="3600" dirty="0">
                <a:solidFill>
                  <a:schemeClr val="accent5">
                    <a:lumMod val="75000"/>
                  </a:schemeClr>
                </a:solidFill>
              </a:rPr>
              <a:t>TYPES OF PPG SENSORS</a:t>
            </a:r>
          </a:p>
        </p:txBody>
      </p:sp>
      <p:sp>
        <p:nvSpPr>
          <p:cNvPr id="2" name="TextBox 1">
            <a:extLst>
              <a:ext uri="{FF2B5EF4-FFF2-40B4-BE49-F238E27FC236}">
                <a16:creationId xmlns:a16="http://schemas.microsoft.com/office/drawing/2014/main" id="{F1C50219-B4C4-6D84-EDDD-91B3238326DE}"/>
              </a:ext>
            </a:extLst>
          </p:cNvPr>
          <p:cNvSpPr txBox="1"/>
          <p:nvPr/>
        </p:nvSpPr>
        <p:spPr>
          <a:xfrm>
            <a:off x="1860614" y="2735956"/>
            <a:ext cx="8470761" cy="338554"/>
          </a:xfrm>
          <a:prstGeom prst="rect">
            <a:avLst/>
          </a:prstGeom>
          <a:noFill/>
        </p:spPr>
        <p:txBody>
          <a:bodyPr wrap="square" rtlCol="0">
            <a:spAutoFit/>
          </a:bodyPr>
          <a:lstStyle/>
          <a:p>
            <a:pPr algn="ctr"/>
            <a:r>
              <a:rPr lang="en-IN" sz="1600" i="1" u="sng" dirty="0">
                <a:solidFill>
                  <a:schemeClr val="accent1">
                    <a:lumMod val="75000"/>
                  </a:schemeClr>
                </a:solidFill>
              </a:rPr>
              <a:t>Fig 9:</a:t>
            </a:r>
            <a:r>
              <a:rPr lang="en-IN" sz="1600" i="1" dirty="0">
                <a:solidFill>
                  <a:schemeClr val="accent1">
                    <a:lumMod val="75000"/>
                  </a:schemeClr>
                </a:solidFill>
              </a:rPr>
              <a:t> </a:t>
            </a:r>
            <a:r>
              <a:rPr lang="en-IN" sz="1600" i="1" dirty="0"/>
              <a:t>Configuration for PPG measurement: </a:t>
            </a:r>
            <a:r>
              <a:rPr lang="en-IN" sz="1600" b="1" i="1" dirty="0"/>
              <a:t>(A) </a:t>
            </a:r>
            <a:r>
              <a:rPr lang="en-IN" sz="1600" i="1" dirty="0"/>
              <a:t>Transmissive type </a:t>
            </a:r>
            <a:r>
              <a:rPr lang="en-IN" sz="1600" b="1" i="1" dirty="0"/>
              <a:t>(B)</a:t>
            </a:r>
            <a:r>
              <a:rPr lang="en-IN" sz="1600" i="1" dirty="0"/>
              <a:t> Reflective type</a:t>
            </a:r>
            <a:endParaRPr lang="en-US" sz="1600" b="1" i="1" dirty="0">
              <a:solidFill>
                <a:schemeClr val="accent1">
                  <a:lumMod val="75000"/>
                </a:schemeClr>
              </a:solidFill>
            </a:endParaRPr>
          </a:p>
        </p:txBody>
      </p:sp>
      <p:graphicFrame>
        <p:nvGraphicFramePr>
          <p:cNvPr id="3" name="Table 2">
            <a:extLst>
              <a:ext uri="{FF2B5EF4-FFF2-40B4-BE49-F238E27FC236}">
                <a16:creationId xmlns:a16="http://schemas.microsoft.com/office/drawing/2014/main" id="{8E34D0EA-8A32-1225-2B88-4562429CD0E6}"/>
              </a:ext>
            </a:extLst>
          </p:cNvPr>
          <p:cNvGraphicFramePr>
            <a:graphicFrameLocks noGrp="1"/>
          </p:cNvGraphicFramePr>
          <p:nvPr/>
        </p:nvGraphicFramePr>
        <p:xfrm>
          <a:off x="1029732" y="3783491"/>
          <a:ext cx="10132524" cy="2511455"/>
        </p:xfrm>
        <a:graphic>
          <a:graphicData uri="http://schemas.openxmlformats.org/drawingml/2006/table">
            <a:tbl>
              <a:tblPr firstRow="1" bandRow="1">
                <a:tableStyleId>{5C22544A-7EE6-4342-B048-85BDC9FD1C3A}</a:tableStyleId>
              </a:tblPr>
              <a:tblGrid>
                <a:gridCol w="2207990">
                  <a:extLst>
                    <a:ext uri="{9D8B030D-6E8A-4147-A177-3AD203B41FA5}">
                      <a16:colId xmlns:a16="http://schemas.microsoft.com/office/drawing/2014/main" val="4008761672"/>
                    </a:ext>
                  </a:extLst>
                </a:gridCol>
                <a:gridCol w="3719509">
                  <a:extLst>
                    <a:ext uri="{9D8B030D-6E8A-4147-A177-3AD203B41FA5}">
                      <a16:colId xmlns:a16="http://schemas.microsoft.com/office/drawing/2014/main" val="3800604570"/>
                    </a:ext>
                  </a:extLst>
                </a:gridCol>
                <a:gridCol w="4205025">
                  <a:extLst>
                    <a:ext uri="{9D8B030D-6E8A-4147-A177-3AD203B41FA5}">
                      <a16:colId xmlns:a16="http://schemas.microsoft.com/office/drawing/2014/main" val="679488246"/>
                    </a:ext>
                  </a:extLst>
                </a:gridCol>
              </a:tblGrid>
              <a:tr h="389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Transmissive type</a:t>
                      </a:r>
                    </a:p>
                  </a:txBody>
                  <a:tcPr anchor="ctr"/>
                </a:tc>
                <a:tc>
                  <a:txBody>
                    <a:bodyPr/>
                    <a:lstStyle/>
                    <a:p>
                      <a:r>
                        <a:rPr lang="en-US" dirty="0"/>
                        <a:t>Reflective type </a:t>
                      </a:r>
                    </a:p>
                  </a:txBody>
                  <a:tcPr anchor="ctr"/>
                </a:tc>
                <a:extLst>
                  <a:ext uri="{0D108BD9-81ED-4DB2-BD59-A6C34878D82A}">
                    <a16:rowId xmlns:a16="http://schemas.microsoft.com/office/drawing/2014/main" val="140007431"/>
                  </a:ext>
                </a:extLst>
              </a:tr>
              <a:tr h="671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LED – </a:t>
                      </a:r>
                      <a:r>
                        <a:rPr lang="en-IN" dirty="0" err="1"/>
                        <a:t>Photodector</a:t>
                      </a:r>
                      <a:r>
                        <a:rPr lang="en-IN" dirty="0"/>
                        <a:t> placement </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different sides of the tissue </a:t>
                      </a:r>
                    </a:p>
                  </a:txBody>
                  <a:tcPr anchor="ctr"/>
                </a:tc>
                <a:tc>
                  <a:txBody>
                    <a:bodyPr/>
                    <a:lstStyle/>
                    <a:p>
                      <a:r>
                        <a:rPr lang="en-US" dirty="0"/>
                        <a:t>On same sides of the tissue</a:t>
                      </a:r>
                    </a:p>
                  </a:txBody>
                  <a:tcPr anchor="ctr"/>
                </a:tc>
                <a:extLst>
                  <a:ext uri="{0D108BD9-81ED-4DB2-BD59-A6C34878D82A}">
                    <a16:rowId xmlns:a16="http://schemas.microsoft.com/office/drawing/2014/main" val="3371921849"/>
                  </a:ext>
                </a:extLst>
              </a:tr>
              <a:tr h="389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Measures changes in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Transmitted light intensity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Reflected light intensity</a:t>
                      </a:r>
                    </a:p>
                  </a:txBody>
                  <a:tcPr anchor="ctr"/>
                </a:tc>
                <a:extLst>
                  <a:ext uri="{0D108BD9-81ED-4DB2-BD59-A6C34878D82A}">
                    <a16:rowId xmlns:a16="http://schemas.microsoft.com/office/drawing/2014/main" val="3050675733"/>
                  </a:ext>
                </a:extLst>
              </a:tr>
              <a:tr h="389249">
                <a:tc>
                  <a:txBody>
                    <a:bodyPr/>
                    <a:lstStyle/>
                    <a:p>
                      <a:r>
                        <a:rPr lang="en-IN" dirty="0"/>
                        <a:t>Applications</a:t>
                      </a:r>
                      <a:endParaRPr lang="en-US" dirty="0"/>
                    </a:p>
                  </a:txBody>
                  <a:tcPr anchor="ctr"/>
                </a:tc>
                <a:tc>
                  <a:txBody>
                    <a:bodyPr/>
                    <a:lstStyle/>
                    <a:p>
                      <a:r>
                        <a:rPr lang="en-US" dirty="0"/>
                        <a:t>Fingertip pulse oximeters</a:t>
                      </a:r>
                    </a:p>
                  </a:txBody>
                  <a:tcPr anchor="ctr"/>
                </a:tc>
                <a:tc>
                  <a:txBody>
                    <a:bodyPr/>
                    <a:lstStyle/>
                    <a:p>
                      <a:r>
                        <a:rPr lang="en-US" dirty="0"/>
                        <a:t>Wearable devices like smartwatches</a:t>
                      </a:r>
                    </a:p>
                  </a:txBody>
                  <a:tcPr anchor="ctr"/>
                </a:tc>
                <a:extLst>
                  <a:ext uri="{0D108BD9-81ED-4DB2-BD59-A6C34878D82A}">
                    <a16:rowId xmlns:a16="http://schemas.microsoft.com/office/drawing/2014/main" val="443731256"/>
                  </a:ext>
                </a:extLst>
              </a:tr>
              <a:tr h="671854">
                <a:tc>
                  <a:txBody>
                    <a:bodyPr/>
                    <a:lstStyle/>
                    <a:p>
                      <a:r>
                        <a:rPr lang="en-IN" dirty="0"/>
                        <a:t>Challenges</a:t>
                      </a:r>
                      <a:endParaRPr lang="en-US" dirty="0"/>
                    </a:p>
                  </a:txBody>
                  <a:tcPr anchor="ctr"/>
                </a:tc>
                <a:tc>
                  <a:txBody>
                    <a:bodyPr/>
                    <a:lstStyle/>
                    <a:p>
                      <a:r>
                        <a:rPr lang="en-US" dirty="0"/>
                        <a:t>Vulnerable to motion artifacts</a:t>
                      </a:r>
                    </a:p>
                  </a:txBody>
                  <a:tcPr anchor="ctr"/>
                </a:tc>
                <a:tc>
                  <a:txBody>
                    <a:bodyPr/>
                    <a:lstStyle/>
                    <a:p>
                      <a:r>
                        <a:rPr lang="en-US" dirty="0"/>
                        <a:t>Susceptible to ambient light interference</a:t>
                      </a:r>
                    </a:p>
                  </a:txBody>
                  <a:tcPr anchor="ctr"/>
                </a:tc>
                <a:extLst>
                  <a:ext uri="{0D108BD9-81ED-4DB2-BD59-A6C34878D82A}">
                    <a16:rowId xmlns:a16="http://schemas.microsoft.com/office/drawing/2014/main" val="140356221"/>
                  </a:ext>
                </a:extLst>
              </a:tr>
            </a:tbl>
          </a:graphicData>
        </a:graphic>
      </p:graphicFrame>
      <p:sp>
        <p:nvSpPr>
          <p:cNvPr id="4" name="TextBox 3">
            <a:extLst>
              <a:ext uri="{FF2B5EF4-FFF2-40B4-BE49-F238E27FC236}">
                <a16:creationId xmlns:a16="http://schemas.microsoft.com/office/drawing/2014/main" id="{6E8A117A-BA49-1D2F-9FB7-2F3B189CFDB1}"/>
              </a:ext>
            </a:extLst>
          </p:cNvPr>
          <p:cNvSpPr txBox="1"/>
          <p:nvPr/>
        </p:nvSpPr>
        <p:spPr>
          <a:xfrm>
            <a:off x="1029732" y="3429000"/>
            <a:ext cx="6388105" cy="338554"/>
          </a:xfrm>
          <a:prstGeom prst="rect">
            <a:avLst/>
          </a:prstGeom>
          <a:noFill/>
        </p:spPr>
        <p:txBody>
          <a:bodyPr wrap="square" rtlCol="0">
            <a:spAutoFit/>
          </a:bodyPr>
          <a:lstStyle/>
          <a:p>
            <a:r>
              <a:rPr lang="en-IN" sz="1600" i="1" u="sng" dirty="0"/>
              <a:t>Table 2:</a:t>
            </a:r>
            <a:r>
              <a:rPr lang="en-IN" sz="1600" dirty="0"/>
              <a:t> Difference between two types of sensors</a:t>
            </a:r>
            <a:endParaRPr lang="en-US" sz="1600" i="1" u="sng" dirty="0"/>
          </a:p>
        </p:txBody>
      </p:sp>
      <p:sp>
        <p:nvSpPr>
          <p:cNvPr id="7" name="Date Placeholder 6">
            <a:extLst>
              <a:ext uri="{FF2B5EF4-FFF2-40B4-BE49-F238E27FC236}">
                <a16:creationId xmlns:a16="http://schemas.microsoft.com/office/drawing/2014/main" id="{8B2B28CA-A10A-5082-6E6F-5A6CB7D207B4}"/>
              </a:ext>
            </a:extLst>
          </p:cNvPr>
          <p:cNvSpPr>
            <a:spLocks noGrp="1"/>
          </p:cNvSpPr>
          <p:nvPr>
            <p:ph type="dt" sz="half" idx="10"/>
          </p:nvPr>
        </p:nvSpPr>
        <p:spPr/>
        <p:txBody>
          <a:bodyPr/>
          <a:lstStyle/>
          <a:p>
            <a:fld id="{74423D16-37BE-4CFA-8A7B-4ABF3A16BDA2}" type="datetime1">
              <a:rPr lang="en-IN" smtClean="0"/>
              <a:t>07-12-2023</a:t>
            </a:fld>
            <a:endParaRPr lang="en-IN"/>
          </a:p>
        </p:txBody>
      </p:sp>
      <p:sp>
        <p:nvSpPr>
          <p:cNvPr id="8" name="Footer Placeholder 7">
            <a:extLst>
              <a:ext uri="{FF2B5EF4-FFF2-40B4-BE49-F238E27FC236}">
                <a16:creationId xmlns:a16="http://schemas.microsoft.com/office/drawing/2014/main" id="{B67FAD21-90B5-3063-A790-C29418FB2BA6}"/>
              </a:ext>
            </a:extLst>
          </p:cNvPr>
          <p:cNvSpPr>
            <a:spLocks noGrp="1"/>
          </p:cNvSpPr>
          <p:nvPr>
            <p:ph type="ftr" sz="quarter" idx="11"/>
          </p:nvPr>
        </p:nvSpPr>
        <p:spPr/>
        <p:txBody>
          <a:bodyPr/>
          <a:lstStyle/>
          <a:p>
            <a:r>
              <a:rPr lang="en-IN"/>
              <a:t>Project Work (Foundation) (ECP4.1.9)</a:t>
            </a:r>
          </a:p>
        </p:txBody>
      </p:sp>
      <p:sp>
        <p:nvSpPr>
          <p:cNvPr id="9" name="Slide Number Placeholder 8">
            <a:extLst>
              <a:ext uri="{FF2B5EF4-FFF2-40B4-BE49-F238E27FC236}">
                <a16:creationId xmlns:a16="http://schemas.microsoft.com/office/drawing/2014/main" id="{F1B84A96-4F30-1943-9943-8EFCD048FB66}"/>
              </a:ext>
            </a:extLst>
          </p:cNvPr>
          <p:cNvSpPr>
            <a:spLocks noGrp="1"/>
          </p:cNvSpPr>
          <p:nvPr>
            <p:ph type="sldNum" sz="quarter" idx="12"/>
          </p:nvPr>
        </p:nvSpPr>
        <p:spPr/>
        <p:txBody>
          <a:bodyPr/>
          <a:lstStyle/>
          <a:p>
            <a:fld id="{D135CE6C-83C1-4B39-A0A6-9C0EAD49EB80}" type="slidenum">
              <a:rPr lang="en-IN" smtClean="0"/>
              <a:t>12</a:t>
            </a:fld>
            <a:endParaRPr lang="en-IN"/>
          </a:p>
        </p:txBody>
      </p:sp>
    </p:spTree>
    <p:extLst>
      <p:ext uri="{BB962C8B-B14F-4D97-AF65-F5344CB8AC3E}">
        <p14:creationId xmlns:p14="http://schemas.microsoft.com/office/powerpoint/2010/main" val="347225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CD0-A8E2-E8D6-080C-E86ECA8329D0}"/>
              </a:ext>
            </a:extLst>
          </p:cNvPr>
          <p:cNvSpPr>
            <a:spLocks noGrp="1"/>
          </p:cNvSpPr>
          <p:nvPr>
            <p:ph type="title"/>
          </p:nvPr>
        </p:nvSpPr>
        <p:spPr>
          <a:xfrm>
            <a:off x="307258" y="227474"/>
            <a:ext cx="9900432" cy="686927"/>
          </a:xfrm>
        </p:spPr>
        <p:txBody>
          <a:bodyPr>
            <a:normAutofit/>
          </a:bodyPr>
          <a:lstStyle/>
          <a:p>
            <a:r>
              <a:rPr lang="en-US" sz="3600" dirty="0">
                <a:solidFill>
                  <a:schemeClr val="accent5">
                    <a:lumMod val="75000"/>
                  </a:schemeClr>
                </a:solidFill>
                <a:latin typeface="+mn-lt"/>
              </a:rPr>
              <a:t>Different measurement sites for PPG</a:t>
            </a:r>
            <a:endParaRPr lang="en-IN" sz="3600" dirty="0">
              <a:solidFill>
                <a:schemeClr val="accent5">
                  <a:lumMod val="75000"/>
                </a:schemeClr>
              </a:solidFill>
              <a:latin typeface="+mn-lt"/>
            </a:endParaRPr>
          </a:p>
        </p:txBody>
      </p:sp>
      <p:sp>
        <p:nvSpPr>
          <p:cNvPr id="4" name="TextBox 3">
            <a:extLst>
              <a:ext uri="{FF2B5EF4-FFF2-40B4-BE49-F238E27FC236}">
                <a16:creationId xmlns:a16="http://schemas.microsoft.com/office/drawing/2014/main" id="{8CAD729B-9B89-7F6E-59FF-9EAE45A8CC2D}"/>
              </a:ext>
            </a:extLst>
          </p:cNvPr>
          <p:cNvSpPr txBox="1"/>
          <p:nvPr/>
        </p:nvSpPr>
        <p:spPr>
          <a:xfrm>
            <a:off x="6919450" y="5602734"/>
            <a:ext cx="4965291" cy="338554"/>
          </a:xfrm>
          <a:prstGeom prst="rect">
            <a:avLst/>
          </a:prstGeom>
          <a:noFill/>
        </p:spPr>
        <p:txBody>
          <a:bodyPr wrap="square" rtlCol="0">
            <a:spAutoFit/>
          </a:bodyPr>
          <a:lstStyle/>
          <a:p>
            <a:pPr algn="ctr"/>
            <a:r>
              <a:rPr lang="en-US" sz="1600" i="1" u="sng" dirty="0">
                <a:solidFill>
                  <a:schemeClr val="accent5">
                    <a:lumMod val="75000"/>
                  </a:schemeClr>
                </a:solidFill>
              </a:rPr>
              <a:t>Fig 10:</a:t>
            </a:r>
            <a:r>
              <a:rPr lang="en-US" sz="1600" i="1" dirty="0"/>
              <a:t> </a:t>
            </a:r>
            <a:r>
              <a:rPr lang="en-US" sz="1600" b="0" i="1" dirty="0">
                <a:solidFill>
                  <a:srgbClr val="333333"/>
                </a:solidFill>
                <a:effectLst/>
              </a:rPr>
              <a:t>Most common measurement sites for PPG.</a:t>
            </a:r>
            <a:endParaRPr lang="en-IN" sz="1600" i="1" dirty="0"/>
          </a:p>
        </p:txBody>
      </p:sp>
      <p:sp>
        <p:nvSpPr>
          <p:cNvPr id="3" name="TextBox 2">
            <a:extLst>
              <a:ext uri="{FF2B5EF4-FFF2-40B4-BE49-F238E27FC236}">
                <a16:creationId xmlns:a16="http://schemas.microsoft.com/office/drawing/2014/main" id="{4A698096-3F39-7FB6-BE98-9ABFBA3AD2D2}"/>
              </a:ext>
            </a:extLst>
          </p:cNvPr>
          <p:cNvSpPr txBox="1"/>
          <p:nvPr/>
        </p:nvSpPr>
        <p:spPr>
          <a:xfrm>
            <a:off x="307258" y="1295822"/>
            <a:ext cx="6662709" cy="2246769"/>
          </a:xfrm>
          <a:prstGeom prst="rect">
            <a:avLst/>
          </a:prstGeom>
          <a:noFill/>
        </p:spPr>
        <p:txBody>
          <a:bodyPr wrap="square" rtlCol="0">
            <a:spAutoFit/>
          </a:bodyPr>
          <a:lstStyle/>
          <a:p>
            <a:r>
              <a:rPr lang="en-IN" sz="2000" b="1" u="sng" dirty="0"/>
              <a:t>Acquire PPG signal from:</a:t>
            </a:r>
          </a:p>
          <a:p>
            <a:endParaRPr lang="en-IN" sz="2000" b="1" u="sng" dirty="0"/>
          </a:p>
          <a:p>
            <a:pPr marL="342900" indent="-342900">
              <a:buFont typeface="+mj-lt"/>
              <a:buAutoNum type="arabicPeriod"/>
            </a:pPr>
            <a:r>
              <a:rPr lang="en-IN" sz="2000" i="1" dirty="0"/>
              <a:t>Fingertip/Toe</a:t>
            </a:r>
            <a:r>
              <a:rPr lang="en-IN" sz="2000" dirty="0"/>
              <a:t>: Most common site for pulse oximeters.</a:t>
            </a:r>
          </a:p>
          <a:p>
            <a:pPr marL="342900" indent="-342900">
              <a:buFont typeface="+mj-lt"/>
              <a:buAutoNum type="arabicPeriod"/>
            </a:pPr>
            <a:r>
              <a:rPr lang="en-US" sz="2000" i="1" dirty="0"/>
              <a:t>Earlobe</a:t>
            </a:r>
            <a:r>
              <a:rPr lang="en-US" sz="2000" i="1"/>
              <a:t>: </a:t>
            </a:r>
            <a:r>
              <a:rPr lang="en-US" sz="2000"/>
              <a:t>Used </a:t>
            </a:r>
            <a:r>
              <a:rPr lang="en-US" sz="2000" dirty="0"/>
              <a:t>for continuous monitoring.</a:t>
            </a:r>
            <a:endParaRPr lang="en-US" sz="2000" i="1" dirty="0"/>
          </a:p>
          <a:p>
            <a:pPr marL="342900" indent="-342900">
              <a:buFont typeface="+mj-lt"/>
              <a:buAutoNum type="arabicPeriod"/>
            </a:pPr>
            <a:r>
              <a:rPr lang="en-US" sz="2000" i="1" dirty="0"/>
              <a:t>Forehead: </a:t>
            </a:r>
            <a:r>
              <a:rPr lang="en-US" sz="2000" dirty="0"/>
              <a:t>Used when above two are not practical.</a:t>
            </a:r>
          </a:p>
          <a:p>
            <a:pPr marL="342900" indent="-342900">
              <a:buFont typeface="+mj-lt"/>
              <a:buAutoNum type="arabicPeriod"/>
            </a:pPr>
            <a:r>
              <a:rPr lang="en-US" sz="2000" i="1" dirty="0"/>
              <a:t>Wrist: </a:t>
            </a:r>
            <a:r>
              <a:rPr lang="en-US" sz="2000" dirty="0"/>
              <a:t>Used by fitness bands and smartwatches.</a:t>
            </a:r>
          </a:p>
          <a:p>
            <a:pPr marL="342900" indent="-342900">
              <a:buFont typeface="+mj-lt"/>
              <a:buAutoNum type="arabicPeriod"/>
            </a:pPr>
            <a:r>
              <a:rPr lang="en-US" sz="2000" i="1" dirty="0"/>
              <a:t>Arm:  </a:t>
            </a:r>
            <a:r>
              <a:rPr lang="en-US" sz="2000" dirty="0"/>
              <a:t>More stable site, lets user more freedom.</a:t>
            </a:r>
          </a:p>
        </p:txBody>
      </p:sp>
      <p:sp>
        <p:nvSpPr>
          <p:cNvPr id="5" name="TextBox 4">
            <a:extLst>
              <a:ext uri="{FF2B5EF4-FFF2-40B4-BE49-F238E27FC236}">
                <a16:creationId xmlns:a16="http://schemas.microsoft.com/office/drawing/2014/main" id="{0B3C6351-B393-3257-A29F-231A4908A83A}"/>
              </a:ext>
            </a:extLst>
          </p:cNvPr>
          <p:cNvSpPr txBox="1"/>
          <p:nvPr/>
        </p:nvSpPr>
        <p:spPr>
          <a:xfrm>
            <a:off x="307259" y="4004607"/>
            <a:ext cx="6662708" cy="1938992"/>
          </a:xfrm>
          <a:prstGeom prst="rect">
            <a:avLst/>
          </a:prstGeom>
          <a:noFill/>
        </p:spPr>
        <p:txBody>
          <a:bodyPr wrap="square" rtlCol="0">
            <a:spAutoFit/>
          </a:bodyPr>
          <a:lstStyle/>
          <a:p>
            <a:r>
              <a:rPr lang="en-IN" sz="2000" b="1" u="sng" dirty="0"/>
              <a:t>Choice:</a:t>
            </a:r>
          </a:p>
          <a:p>
            <a:endParaRPr lang="en-IN" sz="2000" b="1" u="sng" dirty="0"/>
          </a:p>
          <a:p>
            <a:pPr marL="285750" indent="-285750">
              <a:buFont typeface="Arial" panose="020B0604020202020204" pitchFamily="34" charset="0"/>
              <a:buChar char="•"/>
            </a:pPr>
            <a:r>
              <a:rPr lang="en-IN" sz="2000" dirty="0"/>
              <a:t>Physiological parameters being measured.</a:t>
            </a:r>
          </a:p>
          <a:p>
            <a:pPr marL="285750" indent="-285750">
              <a:buFont typeface="Arial" panose="020B0604020202020204" pitchFamily="34" charset="0"/>
              <a:buChar char="•"/>
            </a:pPr>
            <a:r>
              <a:rPr lang="en-IN" sz="2000" dirty="0"/>
              <a:t>Availability of site, there can be other sensors on that site.</a:t>
            </a:r>
            <a:endParaRPr lang="en-US" sz="2000" dirty="0"/>
          </a:p>
          <a:p>
            <a:pPr marL="285750" indent="-285750">
              <a:buFont typeface="Arial" panose="020B0604020202020204" pitchFamily="34" charset="0"/>
              <a:buChar char="•"/>
            </a:pPr>
            <a:r>
              <a:rPr lang="en-US" sz="2000" dirty="0"/>
              <a:t>Some are more reliable than others.</a:t>
            </a:r>
            <a:endParaRPr lang="en-IN" sz="2000" dirty="0"/>
          </a:p>
          <a:p>
            <a:pPr marL="285750" indent="-285750">
              <a:buFont typeface="Arial" panose="020B0604020202020204" pitchFamily="34" charset="0"/>
              <a:buChar char="•"/>
            </a:pPr>
            <a:r>
              <a:rPr lang="en-US" sz="2000" dirty="0"/>
              <a:t>User comfort.</a:t>
            </a:r>
          </a:p>
        </p:txBody>
      </p:sp>
      <p:grpSp>
        <p:nvGrpSpPr>
          <p:cNvPr id="10" name="Group 9">
            <a:extLst>
              <a:ext uri="{FF2B5EF4-FFF2-40B4-BE49-F238E27FC236}">
                <a16:creationId xmlns:a16="http://schemas.microsoft.com/office/drawing/2014/main" id="{692A4892-AA25-2CA3-8082-369D4865622E}"/>
              </a:ext>
            </a:extLst>
          </p:cNvPr>
          <p:cNvGrpSpPr/>
          <p:nvPr/>
        </p:nvGrpSpPr>
        <p:grpSpPr>
          <a:xfrm>
            <a:off x="7045414" y="1085989"/>
            <a:ext cx="4713364" cy="4476189"/>
            <a:chOff x="7045414" y="1085989"/>
            <a:chExt cx="4713364" cy="4476189"/>
          </a:xfrm>
        </p:grpSpPr>
        <p:pic>
          <p:nvPicPr>
            <p:cNvPr id="8" name="Picture 7">
              <a:extLst>
                <a:ext uri="{FF2B5EF4-FFF2-40B4-BE49-F238E27FC236}">
                  <a16:creationId xmlns:a16="http://schemas.microsoft.com/office/drawing/2014/main" id="{82D101C4-CD8E-BFC2-04BE-E0B3DCCE7ADA}"/>
                </a:ext>
              </a:extLst>
            </p:cNvPr>
            <p:cNvPicPr>
              <a:picLocks noChangeAspect="1"/>
            </p:cNvPicPr>
            <p:nvPr/>
          </p:nvPicPr>
          <p:blipFill rotWithShape="1">
            <a:blip r:embed="rId3"/>
            <a:srcRect l="2315"/>
            <a:stretch/>
          </p:blipFill>
          <p:spPr>
            <a:xfrm>
              <a:off x="7045414" y="1085989"/>
              <a:ext cx="4713364" cy="44761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4189BDC6-0DDE-A516-B6DC-38526D793B7C}"/>
                </a:ext>
              </a:extLst>
            </p:cNvPr>
            <p:cNvSpPr/>
            <p:nvPr/>
          </p:nvSpPr>
          <p:spPr>
            <a:xfrm>
              <a:off x="10755737" y="4632677"/>
              <a:ext cx="543634" cy="170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713EBAF-BCA3-A0F0-B659-DC90EE05F4A8}"/>
                </a:ext>
              </a:extLst>
            </p:cNvPr>
            <p:cNvSpPr/>
            <p:nvPr/>
          </p:nvSpPr>
          <p:spPr>
            <a:xfrm>
              <a:off x="10347649" y="3542590"/>
              <a:ext cx="1119673" cy="170993"/>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Date Placeholder 5">
            <a:extLst>
              <a:ext uri="{FF2B5EF4-FFF2-40B4-BE49-F238E27FC236}">
                <a16:creationId xmlns:a16="http://schemas.microsoft.com/office/drawing/2014/main" id="{EE65AA1D-EFDC-FA7B-750A-1A300690E821}"/>
              </a:ext>
            </a:extLst>
          </p:cNvPr>
          <p:cNvSpPr>
            <a:spLocks noGrp="1"/>
          </p:cNvSpPr>
          <p:nvPr>
            <p:ph type="dt" sz="half" idx="10"/>
          </p:nvPr>
        </p:nvSpPr>
        <p:spPr/>
        <p:txBody>
          <a:bodyPr/>
          <a:lstStyle/>
          <a:p>
            <a:fld id="{2972C108-F823-49F2-B8D1-C8C8604C833C}" type="datetime1">
              <a:rPr lang="en-IN" smtClean="0"/>
              <a:t>07-12-2023</a:t>
            </a:fld>
            <a:endParaRPr lang="en-IN"/>
          </a:p>
        </p:txBody>
      </p:sp>
      <p:sp>
        <p:nvSpPr>
          <p:cNvPr id="11" name="Footer Placeholder 10">
            <a:extLst>
              <a:ext uri="{FF2B5EF4-FFF2-40B4-BE49-F238E27FC236}">
                <a16:creationId xmlns:a16="http://schemas.microsoft.com/office/drawing/2014/main" id="{0C687ADE-01A6-728D-46A8-CEEEBD4A02FE}"/>
              </a:ext>
            </a:extLst>
          </p:cNvPr>
          <p:cNvSpPr>
            <a:spLocks noGrp="1"/>
          </p:cNvSpPr>
          <p:nvPr>
            <p:ph type="ftr" sz="quarter" idx="11"/>
          </p:nvPr>
        </p:nvSpPr>
        <p:spPr/>
        <p:txBody>
          <a:bodyPr/>
          <a:lstStyle/>
          <a:p>
            <a:r>
              <a:rPr lang="en-IN"/>
              <a:t>Project Work (Foundation) (ECP4.1.9)</a:t>
            </a:r>
          </a:p>
        </p:txBody>
      </p:sp>
      <p:sp>
        <p:nvSpPr>
          <p:cNvPr id="12" name="Slide Number Placeholder 11">
            <a:extLst>
              <a:ext uri="{FF2B5EF4-FFF2-40B4-BE49-F238E27FC236}">
                <a16:creationId xmlns:a16="http://schemas.microsoft.com/office/drawing/2014/main" id="{E09FA5D1-FC27-FC2D-8615-55C71D3CD795}"/>
              </a:ext>
            </a:extLst>
          </p:cNvPr>
          <p:cNvSpPr>
            <a:spLocks noGrp="1"/>
          </p:cNvSpPr>
          <p:nvPr>
            <p:ph type="sldNum" sz="quarter" idx="12"/>
          </p:nvPr>
        </p:nvSpPr>
        <p:spPr/>
        <p:txBody>
          <a:bodyPr/>
          <a:lstStyle/>
          <a:p>
            <a:fld id="{D135CE6C-83C1-4B39-A0A6-9C0EAD49EB80}" type="slidenum">
              <a:rPr lang="en-IN" smtClean="0"/>
              <a:t>13</a:t>
            </a:fld>
            <a:endParaRPr lang="en-IN"/>
          </a:p>
        </p:txBody>
      </p:sp>
    </p:spTree>
    <p:extLst>
      <p:ext uri="{BB962C8B-B14F-4D97-AF65-F5344CB8AC3E}">
        <p14:creationId xmlns:p14="http://schemas.microsoft.com/office/powerpoint/2010/main" val="414027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E8CD-FE0E-FFF5-3468-0ED839513D79}"/>
              </a:ext>
            </a:extLst>
          </p:cNvPr>
          <p:cNvSpPr>
            <a:spLocks noGrp="1"/>
          </p:cNvSpPr>
          <p:nvPr>
            <p:ph type="title"/>
          </p:nvPr>
        </p:nvSpPr>
        <p:spPr>
          <a:xfrm>
            <a:off x="838200" y="365126"/>
            <a:ext cx="3468329" cy="1139210"/>
          </a:xfrm>
        </p:spPr>
        <p:txBody>
          <a:bodyPr/>
          <a:lstStyle/>
          <a:p>
            <a:r>
              <a:rPr lang="en-US" b="1" dirty="0">
                <a:solidFill>
                  <a:schemeClr val="accent5">
                    <a:lumMod val="75000"/>
                  </a:schemeClr>
                </a:solidFill>
              </a:rPr>
              <a:t>Agenda</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id="{103CFCF6-0CF6-F93F-F8CA-5D5CF54046A0}"/>
              </a:ext>
            </a:extLst>
          </p:cNvPr>
          <p:cNvSpPr>
            <a:spLocks noGrp="1"/>
          </p:cNvSpPr>
          <p:nvPr>
            <p:ph idx="1"/>
          </p:nvPr>
        </p:nvSpPr>
        <p:spPr>
          <a:xfrm>
            <a:off x="838200" y="1504335"/>
            <a:ext cx="10515600" cy="4672628"/>
          </a:xfrm>
        </p:spPr>
        <p:txBody>
          <a:bodyPr/>
          <a:lstStyle/>
          <a:p>
            <a:pPr marL="514350" indent="-514350">
              <a:buFont typeface="+mj-lt"/>
              <a:buAutoNum type="arabicPeriod"/>
            </a:pPr>
            <a:r>
              <a:rPr lang="en-US" dirty="0"/>
              <a:t>What is Signal Quality Assessment?</a:t>
            </a:r>
          </a:p>
          <a:p>
            <a:pPr marL="514350" indent="-514350">
              <a:buFont typeface="+mj-lt"/>
              <a:buAutoNum type="arabicPeriod"/>
            </a:pPr>
            <a:r>
              <a:rPr lang="en-US" dirty="0"/>
              <a:t>Literature Review</a:t>
            </a:r>
          </a:p>
          <a:p>
            <a:pPr marL="514350" indent="-514350">
              <a:buFont typeface="+mj-lt"/>
              <a:buAutoNum type="arabicPeriod"/>
            </a:pPr>
            <a:r>
              <a:rPr lang="en-US" dirty="0"/>
              <a:t>Computational tools used</a:t>
            </a:r>
          </a:p>
          <a:p>
            <a:pPr marL="514350" indent="-514350">
              <a:buFont typeface="+mj-lt"/>
              <a:buAutoNum type="arabicPeriod"/>
            </a:pPr>
            <a:r>
              <a:rPr lang="en-US" dirty="0"/>
              <a:t>Proposed Workflow </a:t>
            </a:r>
          </a:p>
          <a:p>
            <a:pPr marL="514350" indent="-514350">
              <a:buFont typeface="+mj-lt"/>
              <a:buAutoNum type="arabicPeriod"/>
            </a:pPr>
            <a:r>
              <a:rPr lang="en-US" dirty="0"/>
              <a:t>Work to be done in the Next Phase</a:t>
            </a:r>
          </a:p>
          <a:p>
            <a:pPr marL="514350" indent="-514350">
              <a:buFont typeface="+mj-lt"/>
              <a:buAutoNum type="arabicPeriod"/>
            </a:pPr>
            <a:r>
              <a:rPr lang="en-US" dirty="0"/>
              <a:t>References</a:t>
            </a:r>
            <a:endParaRPr lang="en-IN" dirty="0"/>
          </a:p>
        </p:txBody>
      </p:sp>
      <p:sp>
        <p:nvSpPr>
          <p:cNvPr id="4" name="Date Placeholder 3">
            <a:extLst>
              <a:ext uri="{FF2B5EF4-FFF2-40B4-BE49-F238E27FC236}">
                <a16:creationId xmlns:a16="http://schemas.microsoft.com/office/drawing/2014/main" id="{8ED15378-68A0-1AE7-DE0B-20E9E06B2331}"/>
              </a:ext>
            </a:extLst>
          </p:cNvPr>
          <p:cNvSpPr>
            <a:spLocks noGrp="1"/>
          </p:cNvSpPr>
          <p:nvPr>
            <p:ph type="dt" sz="half" idx="10"/>
          </p:nvPr>
        </p:nvSpPr>
        <p:spPr/>
        <p:txBody>
          <a:bodyPr/>
          <a:lstStyle/>
          <a:p>
            <a:fld id="{99B6C9AB-4B04-4C9C-A835-8C09D39240D0}" type="datetime1">
              <a:rPr lang="en-IN" smtClean="0"/>
              <a:t>07-12-2023</a:t>
            </a:fld>
            <a:endParaRPr lang="en-IN"/>
          </a:p>
        </p:txBody>
      </p:sp>
      <p:sp>
        <p:nvSpPr>
          <p:cNvPr id="5" name="Footer Placeholder 4">
            <a:extLst>
              <a:ext uri="{FF2B5EF4-FFF2-40B4-BE49-F238E27FC236}">
                <a16:creationId xmlns:a16="http://schemas.microsoft.com/office/drawing/2014/main" id="{53997D7E-1908-DE5A-EAEA-8AA328A538E4}"/>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A8012049-A30C-D7CE-85CC-4BE5276A7FFE}"/>
              </a:ext>
            </a:extLst>
          </p:cNvPr>
          <p:cNvSpPr>
            <a:spLocks noGrp="1"/>
          </p:cNvSpPr>
          <p:nvPr>
            <p:ph type="sldNum" sz="quarter" idx="12"/>
          </p:nvPr>
        </p:nvSpPr>
        <p:spPr/>
        <p:txBody>
          <a:bodyPr/>
          <a:lstStyle/>
          <a:p>
            <a:fld id="{D135CE6C-83C1-4B39-A0A6-9C0EAD49EB80}" type="slidenum">
              <a:rPr lang="en-IN" smtClean="0"/>
              <a:t>2</a:t>
            </a:fld>
            <a:endParaRPr lang="en-IN"/>
          </a:p>
        </p:txBody>
      </p:sp>
    </p:spTree>
    <p:extLst>
      <p:ext uri="{BB962C8B-B14F-4D97-AF65-F5344CB8AC3E}">
        <p14:creationId xmlns:p14="http://schemas.microsoft.com/office/powerpoint/2010/main" val="175757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26B5E1F-04D9-B869-0C5E-129AEA63E3D6}"/>
              </a:ext>
            </a:extLst>
          </p:cNvPr>
          <p:cNvGraphicFramePr>
            <a:graphicFrameLocks noGrp="1"/>
          </p:cNvGraphicFramePr>
          <p:nvPr>
            <p:ph idx="1"/>
            <p:extLst>
              <p:ext uri="{D42A27DB-BD31-4B8C-83A1-F6EECF244321}">
                <p14:modId xmlns:p14="http://schemas.microsoft.com/office/powerpoint/2010/main" val="32584791"/>
              </p:ext>
            </p:extLst>
          </p:nvPr>
        </p:nvGraphicFramePr>
        <p:xfrm>
          <a:off x="0" y="-31916"/>
          <a:ext cx="5915788" cy="2261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61CF814-B39C-6E29-D1C0-25F77590F315}"/>
              </a:ext>
            </a:extLst>
          </p:cNvPr>
          <p:cNvSpPr>
            <a:spLocks noGrp="1"/>
          </p:cNvSpPr>
          <p:nvPr>
            <p:ph type="dt" sz="half" idx="10"/>
          </p:nvPr>
        </p:nvSpPr>
        <p:spPr/>
        <p:txBody>
          <a:bodyPr/>
          <a:lstStyle/>
          <a:p>
            <a:fld id="{69253A1F-DC29-4120-B6A4-FED4F807032C}" type="datetime1">
              <a:rPr lang="en-IN" smtClean="0"/>
              <a:t>07-12-2023</a:t>
            </a:fld>
            <a:endParaRPr lang="en-IN"/>
          </a:p>
        </p:txBody>
      </p:sp>
      <p:sp>
        <p:nvSpPr>
          <p:cNvPr id="5" name="Footer Placeholder 4">
            <a:extLst>
              <a:ext uri="{FF2B5EF4-FFF2-40B4-BE49-F238E27FC236}">
                <a16:creationId xmlns:a16="http://schemas.microsoft.com/office/drawing/2014/main" id="{FE37AD5A-3A2B-BE80-8248-C86E6A56A7C7}"/>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7CB059D0-4600-B188-800C-ACFEA6842326}"/>
              </a:ext>
            </a:extLst>
          </p:cNvPr>
          <p:cNvSpPr>
            <a:spLocks noGrp="1"/>
          </p:cNvSpPr>
          <p:nvPr>
            <p:ph type="sldNum" sz="quarter" idx="12"/>
          </p:nvPr>
        </p:nvSpPr>
        <p:spPr/>
        <p:txBody>
          <a:bodyPr/>
          <a:lstStyle/>
          <a:p>
            <a:fld id="{D135CE6C-83C1-4B39-A0A6-9C0EAD49EB80}" type="slidenum">
              <a:rPr lang="en-IN" smtClean="0"/>
              <a:t>3</a:t>
            </a:fld>
            <a:endParaRPr lang="en-IN"/>
          </a:p>
        </p:txBody>
      </p:sp>
      <p:sp>
        <p:nvSpPr>
          <p:cNvPr id="12" name="Rectangle 11">
            <a:extLst>
              <a:ext uri="{FF2B5EF4-FFF2-40B4-BE49-F238E27FC236}">
                <a16:creationId xmlns:a16="http://schemas.microsoft.com/office/drawing/2014/main" id="{C4BF366B-9B47-33DD-FDC7-171611FFEC50}"/>
              </a:ext>
            </a:extLst>
          </p:cNvPr>
          <p:cNvSpPr/>
          <p:nvPr/>
        </p:nvSpPr>
        <p:spPr>
          <a:xfrm>
            <a:off x="0" y="1781855"/>
            <a:ext cx="5511554" cy="442411"/>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Health Monitoring</a:t>
            </a:r>
            <a:endParaRPr lang="en-IN" sz="2400" dirty="0"/>
          </a:p>
        </p:txBody>
      </p:sp>
      <p:sp>
        <p:nvSpPr>
          <p:cNvPr id="13" name="TextBox 12">
            <a:extLst>
              <a:ext uri="{FF2B5EF4-FFF2-40B4-BE49-F238E27FC236}">
                <a16:creationId xmlns:a16="http://schemas.microsoft.com/office/drawing/2014/main" id="{7D46069C-B84E-1490-056A-3166BF9079C6}"/>
              </a:ext>
            </a:extLst>
          </p:cNvPr>
          <p:cNvSpPr txBox="1"/>
          <p:nvPr/>
        </p:nvSpPr>
        <p:spPr>
          <a:xfrm>
            <a:off x="5840361" y="66701"/>
            <a:ext cx="3093863" cy="462826"/>
          </a:xfrm>
          <a:prstGeom prst="rect">
            <a:avLst/>
          </a:prstGeom>
          <a:noFill/>
        </p:spPr>
        <p:txBody>
          <a:bodyPr wrap="square" rtlCol="0">
            <a:spAutoFit/>
          </a:bodyPr>
          <a:lstStyle/>
          <a:p>
            <a:pPr algn="l"/>
            <a:r>
              <a:rPr lang="en-US" sz="2400">
                <a:solidFill>
                  <a:schemeClr val="accent5">
                    <a:lumMod val="75000"/>
                  </a:schemeClr>
                </a:solidFill>
              </a:rPr>
              <a:t>Why PPG over ECG?</a:t>
            </a:r>
          </a:p>
        </p:txBody>
      </p:sp>
      <p:sp>
        <p:nvSpPr>
          <p:cNvPr id="14" name="Content Placeholder 2">
            <a:extLst>
              <a:ext uri="{FF2B5EF4-FFF2-40B4-BE49-F238E27FC236}">
                <a16:creationId xmlns:a16="http://schemas.microsoft.com/office/drawing/2014/main" id="{0C7C6852-B559-D3F6-5283-451340E35D8F}"/>
              </a:ext>
            </a:extLst>
          </p:cNvPr>
          <p:cNvSpPr txBox="1">
            <a:spLocks/>
          </p:cNvSpPr>
          <p:nvPr/>
        </p:nvSpPr>
        <p:spPr>
          <a:xfrm>
            <a:off x="5922275" y="423012"/>
            <a:ext cx="3667479" cy="2109435"/>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spcBef>
                <a:spcPts val="0"/>
              </a:spcBef>
              <a:spcAft>
                <a:spcPts val="600"/>
              </a:spcAft>
              <a:buFont typeface="Arial" panose="020B0604020202020204" pitchFamily="34" charset="0"/>
              <a:buChar char="•"/>
            </a:pPr>
            <a:r>
              <a:rPr lang="en-IN" dirty="0"/>
              <a:t>PPG acquisition is easy (single lead vs at least two leads for ECG)</a:t>
            </a:r>
          </a:p>
          <a:p>
            <a:pPr>
              <a:lnSpc>
                <a:spcPct val="100000"/>
              </a:lnSpc>
              <a:spcBef>
                <a:spcPts val="0"/>
              </a:spcBef>
              <a:spcAft>
                <a:spcPts val="600"/>
              </a:spcAft>
              <a:buFont typeface="Arial" panose="020B0604020202020204" pitchFamily="34" charset="0"/>
              <a:buChar char="•"/>
            </a:pPr>
            <a:r>
              <a:rPr lang="en-IN" dirty="0"/>
              <a:t>PPG sensors are smaller, more acceptable for patients</a:t>
            </a:r>
          </a:p>
          <a:p>
            <a:pPr>
              <a:lnSpc>
                <a:spcPct val="100000"/>
              </a:lnSpc>
              <a:spcBef>
                <a:spcPts val="0"/>
              </a:spcBef>
              <a:spcAft>
                <a:spcPts val="600"/>
              </a:spcAft>
              <a:buFont typeface="Arial" panose="020B0604020202020204" pitchFamily="34" charset="0"/>
              <a:buChar char="•"/>
            </a:pPr>
            <a:r>
              <a:rPr lang="en-IN" dirty="0"/>
              <a:t>ECG sensors restrict movement</a:t>
            </a:r>
          </a:p>
          <a:p>
            <a:pPr marL="0" indent="0">
              <a:lnSpc>
                <a:spcPct val="100000"/>
              </a:lnSpc>
              <a:buNone/>
            </a:pPr>
            <a:endParaRPr lang="en-IN" dirty="0"/>
          </a:p>
        </p:txBody>
      </p:sp>
      <p:pic>
        <p:nvPicPr>
          <p:cNvPr id="15" name="Picture 14">
            <a:extLst>
              <a:ext uri="{FF2B5EF4-FFF2-40B4-BE49-F238E27FC236}">
                <a16:creationId xmlns:a16="http://schemas.microsoft.com/office/drawing/2014/main" id="{68FAD243-AA71-F709-F302-3CC6E1043CB1}"/>
              </a:ext>
            </a:extLst>
          </p:cNvPr>
          <p:cNvPicPr>
            <a:picLocks noChangeAspect="1"/>
          </p:cNvPicPr>
          <p:nvPr/>
        </p:nvPicPr>
        <p:blipFill>
          <a:blip r:embed="rId8"/>
          <a:stretch>
            <a:fillRect/>
          </a:stretch>
        </p:blipFill>
        <p:spPr>
          <a:xfrm>
            <a:off x="9596241" y="168085"/>
            <a:ext cx="2439008" cy="2311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24185BE3-6C30-F8C8-7B0A-31CE4B43006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25" t="574" r="2157" b="-515"/>
          <a:stretch/>
        </p:blipFill>
        <p:spPr bwMode="auto">
          <a:xfrm>
            <a:off x="421789" y="4038037"/>
            <a:ext cx="2749698" cy="18038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Title 1">
            <a:extLst>
              <a:ext uri="{FF2B5EF4-FFF2-40B4-BE49-F238E27FC236}">
                <a16:creationId xmlns:a16="http://schemas.microsoft.com/office/drawing/2014/main" id="{70207857-2C05-F579-CECA-5C62A2E09990}"/>
              </a:ext>
            </a:extLst>
          </p:cNvPr>
          <p:cNvSpPr txBox="1">
            <a:spLocks/>
          </p:cNvSpPr>
          <p:nvPr/>
        </p:nvSpPr>
        <p:spPr>
          <a:xfrm>
            <a:off x="0" y="2462186"/>
            <a:ext cx="5420854" cy="5733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latin typeface="+mn-lt"/>
              </a:rPr>
              <a:t>What is Signal Quality Assessment (SQA)?</a:t>
            </a:r>
            <a:endParaRPr lang="en-IN" sz="2400" dirty="0">
              <a:solidFill>
                <a:srgbClr val="0070C0"/>
              </a:solidFill>
              <a:latin typeface="+mn-lt"/>
            </a:endParaRPr>
          </a:p>
        </p:txBody>
      </p:sp>
      <p:sp>
        <p:nvSpPr>
          <p:cNvPr id="18" name="Content Placeholder 2">
            <a:extLst>
              <a:ext uri="{FF2B5EF4-FFF2-40B4-BE49-F238E27FC236}">
                <a16:creationId xmlns:a16="http://schemas.microsoft.com/office/drawing/2014/main" id="{C22042E6-172E-6EB0-0DC2-12AC27D3A431}"/>
              </a:ext>
            </a:extLst>
          </p:cNvPr>
          <p:cNvSpPr txBox="1">
            <a:spLocks/>
          </p:cNvSpPr>
          <p:nvPr/>
        </p:nvSpPr>
        <p:spPr>
          <a:xfrm>
            <a:off x="85211" y="2988456"/>
            <a:ext cx="4506325" cy="9872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sz="2200" dirty="0"/>
              <a:t>Aims to improve the reliability of artifact-prone signals</a:t>
            </a:r>
          </a:p>
          <a:p>
            <a:pPr>
              <a:spcBef>
                <a:spcPts val="400"/>
              </a:spcBef>
            </a:pPr>
            <a:r>
              <a:rPr lang="en-US" sz="2200" dirty="0"/>
              <a:t>Reduces erroneous predictions</a:t>
            </a:r>
            <a:endParaRPr lang="en-US" sz="1600" dirty="0">
              <a:latin typeface="Calibri" panose="020F0502020204030204" pitchFamily="34" charset="0"/>
              <a:cs typeface="Calibri" panose="020F0502020204030204" pitchFamily="34" charset="0"/>
            </a:endParaRPr>
          </a:p>
          <a:p>
            <a:pPr marL="800100" lvl="1" indent="-342900">
              <a:buFont typeface="+mj-lt"/>
              <a:buAutoNum type="arabicPeriod"/>
            </a:pPr>
            <a:endParaRPr lang="en-US" sz="1600" dirty="0">
              <a:latin typeface="Calibri" panose="020F0502020204030204" pitchFamily="34" charset="0"/>
              <a:cs typeface="Calibri" panose="020F0502020204030204" pitchFamily="34" charset="0"/>
            </a:endParaRPr>
          </a:p>
          <a:p>
            <a:endParaRPr lang="en-IN" sz="1800" dirty="0"/>
          </a:p>
        </p:txBody>
      </p:sp>
      <p:grpSp>
        <p:nvGrpSpPr>
          <p:cNvPr id="19" name="Group 18">
            <a:extLst>
              <a:ext uri="{FF2B5EF4-FFF2-40B4-BE49-F238E27FC236}">
                <a16:creationId xmlns:a16="http://schemas.microsoft.com/office/drawing/2014/main" id="{05F93233-7EA7-548B-B198-86F38766759F}"/>
              </a:ext>
            </a:extLst>
          </p:cNvPr>
          <p:cNvGrpSpPr/>
          <p:nvPr/>
        </p:nvGrpSpPr>
        <p:grpSpPr>
          <a:xfrm>
            <a:off x="8062644" y="3010418"/>
            <a:ext cx="3839111" cy="3256473"/>
            <a:chOff x="7787747" y="2251470"/>
            <a:chExt cx="3839111" cy="3888578"/>
          </a:xfrm>
        </p:grpSpPr>
        <p:pic>
          <p:nvPicPr>
            <p:cNvPr id="20" name="Picture 19">
              <a:extLst>
                <a:ext uri="{FF2B5EF4-FFF2-40B4-BE49-F238E27FC236}">
                  <a16:creationId xmlns:a16="http://schemas.microsoft.com/office/drawing/2014/main" id="{308F5683-033E-4F86-A5FF-4ABF1F3D8671}"/>
                </a:ext>
              </a:extLst>
            </p:cNvPr>
            <p:cNvPicPr>
              <a:picLocks noChangeAspect="1"/>
            </p:cNvPicPr>
            <p:nvPr/>
          </p:nvPicPr>
          <p:blipFill rotWithShape="1">
            <a:blip r:embed="rId10"/>
            <a:srcRect t="3713" b="3306"/>
            <a:stretch/>
          </p:blipFill>
          <p:spPr>
            <a:xfrm>
              <a:off x="7787747" y="2251470"/>
              <a:ext cx="3839111" cy="388857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1" name="TextBox 20">
              <a:extLst>
                <a:ext uri="{FF2B5EF4-FFF2-40B4-BE49-F238E27FC236}">
                  <a16:creationId xmlns:a16="http://schemas.microsoft.com/office/drawing/2014/main" id="{BF1351F3-E09A-37E8-5223-2F324708FD0D}"/>
                </a:ext>
              </a:extLst>
            </p:cNvPr>
            <p:cNvSpPr txBox="1"/>
            <p:nvPr/>
          </p:nvSpPr>
          <p:spPr>
            <a:xfrm>
              <a:off x="9550010" y="4631397"/>
              <a:ext cx="1315616" cy="307777"/>
            </a:xfrm>
            <a:prstGeom prst="rect">
              <a:avLst/>
            </a:prstGeom>
            <a:noFill/>
          </p:spPr>
          <p:txBody>
            <a:bodyPr wrap="square" rtlCol="0">
              <a:spAutoFit/>
            </a:bodyPr>
            <a:lstStyle/>
            <a:p>
              <a:r>
                <a:rPr lang="en-IN" sz="1400"/>
                <a:t>Saturation</a:t>
              </a:r>
              <a:endParaRPr lang="en-US" sz="1400"/>
            </a:p>
          </p:txBody>
        </p:sp>
        <p:cxnSp>
          <p:nvCxnSpPr>
            <p:cNvPr id="22" name="Straight Arrow Connector 21">
              <a:extLst>
                <a:ext uri="{FF2B5EF4-FFF2-40B4-BE49-F238E27FC236}">
                  <a16:creationId xmlns:a16="http://schemas.microsoft.com/office/drawing/2014/main" id="{2187E2D2-6EB6-F0B1-DCF7-665B1C7C407D}"/>
                </a:ext>
              </a:extLst>
            </p:cNvPr>
            <p:cNvCxnSpPr>
              <a:cxnSpLocks/>
            </p:cNvCxnSpPr>
            <p:nvPr/>
          </p:nvCxnSpPr>
          <p:spPr>
            <a:xfrm flipH="1">
              <a:off x="9214195" y="4785286"/>
              <a:ext cx="33581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C6AA4CC-019B-2C52-D938-4B5E8C8F3B3B}"/>
                </a:ext>
              </a:extLst>
            </p:cNvPr>
            <p:cNvSpPr txBox="1"/>
            <p:nvPr/>
          </p:nvSpPr>
          <p:spPr>
            <a:xfrm>
              <a:off x="11001536" y="5419247"/>
              <a:ext cx="493778" cy="307777"/>
            </a:xfrm>
            <a:prstGeom prst="rect">
              <a:avLst/>
            </a:prstGeom>
            <a:noFill/>
          </p:spPr>
          <p:txBody>
            <a:bodyPr wrap="square" rtlCol="0">
              <a:spAutoFit/>
            </a:bodyPr>
            <a:lstStyle/>
            <a:p>
              <a:r>
                <a:rPr lang="en-IN" sz="1400"/>
                <a:t>NZA</a:t>
              </a:r>
              <a:endParaRPr lang="en-US" sz="1400"/>
            </a:p>
          </p:txBody>
        </p:sp>
        <p:cxnSp>
          <p:nvCxnSpPr>
            <p:cNvPr id="24" name="Straight Arrow Connector 23">
              <a:extLst>
                <a:ext uri="{FF2B5EF4-FFF2-40B4-BE49-F238E27FC236}">
                  <a16:creationId xmlns:a16="http://schemas.microsoft.com/office/drawing/2014/main" id="{1253C119-D41B-2B9B-ACBA-57018CA7446F}"/>
                </a:ext>
              </a:extLst>
            </p:cNvPr>
            <p:cNvCxnSpPr>
              <a:cxnSpLocks/>
              <a:stCxn id="23" idx="1"/>
            </p:cNvCxnSpPr>
            <p:nvPr/>
          </p:nvCxnSpPr>
          <p:spPr>
            <a:xfrm flipH="1">
              <a:off x="10784770" y="5573136"/>
              <a:ext cx="216766" cy="2343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DAC07F9-167A-D0C8-CFFA-998321558F70}"/>
              </a:ext>
            </a:extLst>
          </p:cNvPr>
          <p:cNvSpPr txBox="1"/>
          <p:nvPr/>
        </p:nvSpPr>
        <p:spPr>
          <a:xfrm>
            <a:off x="85211" y="26017"/>
            <a:ext cx="2667821" cy="462826"/>
          </a:xfrm>
          <a:prstGeom prst="rect">
            <a:avLst/>
          </a:prstGeom>
          <a:noFill/>
        </p:spPr>
        <p:txBody>
          <a:bodyPr wrap="square" rtlCol="0">
            <a:spAutoFit/>
          </a:bodyPr>
          <a:lstStyle/>
          <a:p>
            <a:pPr algn="l"/>
            <a:r>
              <a:rPr lang="en-US" sz="2400" dirty="0">
                <a:solidFill>
                  <a:schemeClr val="accent5">
                    <a:lumMod val="75000"/>
                  </a:schemeClr>
                </a:solidFill>
              </a:rPr>
              <a:t>Motivation</a:t>
            </a:r>
          </a:p>
        </p:txBody>
      </p:sp>
      <p:sp>
        <p:nvSpPr>
          <p:cNvPr id="33" name="TextBox 32">
            <a:extLst>
              <a:ext uri="{FF2B5EF4-FFF2-40B4-BE49-F238E27FC236}">
                <a16:creationId xmlns:a16="http://schemas.microsoft.com/office/drawing/2014/main" id="{F3F6DB66-1426-0856-04FB-1CADF69C62D1}"/>
              </a:ext>
            </a:extLst>
          </p:cNvPr>
          <p:cNvSpPr txBox="1"/>
          <p:nvPr/>
        </p:nvSpPr>
        <p:spPr>
          <a:xfrm>
            <a:off x="4824105" y="3533453"/>
            <a:ext cx="3106995" cy="1461939"/>
          </a:xfrm>
          <a:prstGeom prst="rect">
            <a:avLst/>
          </a:prstGeom>
          <a:noFill/>
        </p:spPr>
        <p:txBody>
          <a:bodyPr wrap="square">
            <a:spAutoFit/>
          </a:bodyPr>
          <a:lstStyle/>
          <a:p>
            <a:r>
              <a:rPr lang="en-IN" sz="2000" dirty="0">
                <a:latin typeface="Calibri" panose="020F0502020204030204" pitchFamily="34" charset="0"/>
                <a:cs typeface="Calibri" panose="020F0502020204030204" pitchFamily="34" charset="0"/>
              </a:rPr>
              <a:t>PPG signal – easy to acquire but prone to many corruptions</a:t>
            </a:r>
          </a:p>
          <a:p>
            <a:endParaRPr lang="en-IN" sz="9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E8A27DC-584A-016D-DB0B-6708BCA51FEF}"/>
              </a:ext>
            </a:extLst>
          </p:cNvPr>
          <p:cNvSpPr txBox="1"/>
          <p:nvPr/>
        </p:nvSpPr>
        <p:spPr>
          <a:xfrm>
            <a:off x="4824105" y="3093134"/>
            <a:ext cx="2816921" cy="462826"/>
          </a:xfrm>
          <a:prstGeom prst="rect">
            <a:avLst/>
          </a:prstGeom>
          <a:noFill/>
        </p:spPr>
        <p:txBody>
          <a:bodyPr wrap="square" rtlCol="0">
            <a:spAutoFit/>
          </a:bodyPr>
          <a:lstStyle/>
          <a:p>
            <a:pPr algn="l"/>
            <a:r>
              <a:rPr lang="en-US" sz="2400" dirty="0">
                <a:solidFill>
                  <a:schemeClr val="accent5">
                    <a:lumMod val="75000"/>
                  </a:schemeClr>
                </a:solidFill>
              </a:rPr>
              <a:t>Corruptions in PPG</a:t>
            </a:r>
          </a:p>
        </p:txBody>
      </p:sp>
      <p:sp>
        <p:nvSpPr>
          <p:cNvPr id="2" name="TextBox 1">
            <a:extLst>
              <a:ext uri="{FF2B5EF4-FFF2-40B4-BE49-F238E27FC236}">
                <a16:creationId xmlns:a16="http://schemas.microsoft.com/office/drawing/2014/main" id="{94F0AD45-D5BE-994F-958C-536D54EFFA56}"/>
              </a:ext>
            </a:extLst>
          </p:cNvPr>
          <p:cNvSpPr txBox="1"/>
          <p:nvPr/>
        </p:nvSpPr>
        <p:spPr>
          <a:xfrm>
            <a:off x="8716414" y="2492964"/>
            <a:ext cx="3908817" cy="338554"/>
          </a:xfrm>
          <a:prstGeom prst="rect">
            <a:avLst/>
          </a:prstGeom>
          <a:noFill/>
        </p:spPr>
        <p:txBody>
          <a:bodyPr wrap="square" rtlCol="0" anchor="ctr">
            <a:spAutoFit/>
          </a:bodyPr>
          <a:lstStyle/>
          <a:p>
            <a:pPr algn="ctr"/>
            <a:r>
              <a:rPr lang="en-US" sz="1600" i="1" u="sng" dirty="0">
                <a:solidFill>
                  <a:schemeClr val="accent5">
                    <a:lumMod val="75000"/>
                  </a:schemeClr>
                </a:solidFill>
              </a:rPr>
              <a:t>Fig 2:</a:t>
            </a:r>
            <a:r>
              <a:rPr lang="en-US" sz="1600" i="1" dirty="0">
                <a:solidFill>
                  <a:schemeClr val="accent5">
                    <a:lumMod val="75000"/>
                  </a:schemeClr>
                </a:solidFill>
              </a:rPr>
              <a:t> </a:t>
            </a:r>
            <a:r>
              <a:rPr lang="en-US" sz="1600" i="1" dirty="0"/>
              <a:t>PPG signal</a:t>
            </a:r>
            <a:endParaRPr lang="en-US" sz="1600" i="1" u="sng" dirty="0">
              <a:solidFill>
                <a:schemeClr val="accent5">
                  <a:lumMod val="75000"/>
                </a:schemeClr>
              </a:solidFill>
            </a:endParaRPr>
          </a:p>
        </p:txBody>
      </p:sp>
      <p:sp>
        <p:nvSpPr>
          <p:cNvPr id="3" name="TextBox 2">
            <a:extLst>
              <a:ext uri="{FF2B5EF4-FFF2-40B4-BE49-F238E27FC236}">
                <a16:creationId xmlns:a16="http://schemas.microsoft.com/office/drawing/2014/main" id="{593C7B1E-A4AF-B262-7322-1E8BC0B728C5}"/>
              </a:ext>
            </a:extLst>
          </p:cNvPr>
          <p:cNvSpPr txBox="1"/>
          <p:nvPr/>
        </p:nvSpPr>
        <p:spPr>
          <a:xfrm>
            <a:off x="-98817" y="6097614"/>
            <a:ext cx="3908817" cy="338554"/>
          </a:xfrm>
          <a:prstGeom prst="rect">
            <a:avLst/>
          </a:prstGeom>
          <a:noFill/>
        </p:spPr>
        <p:txBody>
          <a:bodyPr wrap="square" rtlCol="0" anchor="ctr">
            <a:spAutoFit/>
          </a:bodyPr>
          <a:lstStyle/>
          <a:p>
            <a:pPr algn="ctr"/>
            <a:r>
              <a:rPr lang="en-US" sz="1600" i="1" u="sng" dirty="0">
                <a:solidFill>
                  <a:schemeClr val="accent5">
                    <a:lumMod val="75000"/>
                  </a:schemeClr>
                </a:solidFill>
              </a:rPr>
              <a:t>Fig 3:</a:t>
            </a:r>
            <a:r>
              <a:rPr lang="en-US" sz="1600" i="1" dirty="0">
                <a:solidFill>
                  <a:schemeClr val="accent5">
                    <a:lumMod val="75000"/>
                  </a:schemeClr>
                </a:solidFill>
              </a:rPr>
              <a:t> </a:t>
            </a:r>
            <a:r>
              <a:rPr lang="en-US" sz="1600" i="1" dirty="0"/>
              <a:t>Example of SQI for PPG signal</a:t>
            </a:r>
            <a:endParaRPr lang="en-US" sz="1600" i="1" u="sng" dirty="0">
              <a:solidFill>
                <a:schemeClr val="accent5">
                  <a:lumMod val="75000"/>
                </a:schemeClr>
              </a:solidFill>
            </a:endParaRPr>
          </a:p>
        </p:txBody>
      </p:sp>
      <p:sp>
        <p:nvSpPr>
          <p:cNvPr id="8" name="TextBox 9">
            <a:extLst>
              <a:ext uri="{FF2B5EF4-FFF2-40B4-BE49-F238E27FC236}">
                <a16:creationId xmlns:a16="http://schemas.microsoft.com/office/drawing/2014/main" id="{D1E703F5-3B43-C71C-5758-9054AE679635}"/>
              </a:ext>
            </a:extLst>
          </p:cNvPr>
          <p:cNvSpPr txBox="1"/>
          <p:nvPr/>
        </p:nvSpPr>
        <p:spPr>
          <a:xfrm>
            <a:off x="8163669" y="6351361"/>
            <a:ext cx="341189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i="1" u="sng" dirty="0">
                <a:solidFill>
                  <a:schemeClr val="accent5">
                    <a:lumMod val="75000"/>
                  </a:schemeClr>
                </a:solidFill>
                <a:latin typeface="Calibri" panose="020F0502020204030204" pitchFamily="34" charset="0"/>
                <a:cs typeface="Calibri" panose="020F0502020204030204" pitchFamily="34" charset="0"/>
              </a:rPr>
              <a:t>Fig 5</a:t>
            </a:r>
            <a:r>
              <a:rPr lang="en-IN" sz="1600" i="1" dirty="0">
                <a:solidFill>
                  <a:schemeClr val="accent5">
                    <a:lumMod val="75000"/>
                  </a:schemeClr>
                </a:solidFill>
                <a:latin typeface="Calibri" panose="020F0502020204030204" pitchFamily="34" charset="0"/>
                <a:cs typeface="Calibri" panose="020F0502020204030204" pitchFamily="34" charset="0"/>
              </a:rPr>
              <a:t>: </a:t>
            </a:r>
            <a:r>
              <a:rPr lang="en-IN" sz="1600" i="1" dirty="0">
                <a:latin typeface="Calibri" panose="020F0502020204030204" pitchFamily="34" charset="0"/>
                <a:cs typeface="Calibri" panose="020F0502020204030204" pitchFamily="34" charset="0"/>
              </a:rPr>
              <a:t>Various corruptions in PPG signal</a:t>
            </a:r>
            <a:endParaRPr lang="en-US" sz="1600" i="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47BFDF3F-C3DC-F2A2-3A8B-81D90505A464}"/>
              </a:ext>
            </a:extLst>
          </p:cNvPr>
          <p:cNvPicPr>
            <a:picLocks noChangeAspect="1"/>
          </p:cNvPicPr>
          <p:nvPr/>
        </p:nvPicPr>
        <p:blipFill rotWithShape="1">
          <a:blip r:embed="rId11"/>
          <a:srcRect l="9139" t="12590" r="36623" b="20767"/>
          <a:stretch/>
        </p:blipFill>
        <p:spPr>
          <a:xfrm>
            <a:off x="4824105" y="4635726"/>
            <a:ext cx="2784906" cy="1212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6">
            <a:extLst>
              <a:ext uri="{FF2B5EF4-FFF2-40B4-BE49-F238E27FC236}">
                <a16:creationId xmlns:a16="http://schemas.microsoft.com/office/drawing/2014/main" id="{B502C4F3-18D9-12CB-107B-9630303914D4}"/>
              </a:ext>
            </a:extLst>
          </p:cNvPr>
          <p:cNvSpPr txBox="1"/>
          <p:nvPr/>
        </p:nvSpPr>
        <p:spPr>
          <a:xfrm>
            <a:off x="4991864" y="5964854"/>
            <a:ext cx="244938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i="1" u="sng" dirty="0">
                <a:solidFill>
                  <a:schemeClr val="accent5">
                    <a:lumMod val="75000"/>
                  </a:schemeClr>
                </a:solidFill>
                <a:latin typeface="Calibri" panose="020F0502020204030204" pitchFamily="34" charset="0"/>
                <a:cs typeface="Calibri" panose="020F0502020204030204" pitchFamily="34" charset="0"/>
              </a:rPr>
              <a:t>Fig 4</a:t>
            </a:r>
            <a:r>
              <a:rPr lang="en-IN" sz="1600" i="1" dirty="0">
                <a:solidFill>
                  <a:schemeClr val="accent5">
                    <a:lumMod val="75000"/>
                  </a:schemeClr>
                </a:solidFill>
                <a:latin typeface="Calibri" panose="020F0502020204030204" pitchFamily="34" charset="0"/>
                <a:cs typeface="Calibri" panose="020F0502020204030204" pitchFamily="34" charset="0"/>
              </a:rPr>
              <a:t>: </a:t>
            </a:r>
            <a:r>
              <a:rPr lang="en-IN" sz="1600" i="1" dirty="0">
                <a:latin typeface="Calibri" panose="020F0502020204030204" pitchFamily="34" charset="0"/>
                <a:cs typeface="Calibri" panose="020F0502020204030204" pitchFamily="34" charset="0"/>
              </a:rPr>
              <a:t>Normal PPG segment</a:t>
            </a:r>
            <a:endParaRPr lang="en-US" sz="1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482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8E3C-5DAA-64A8-9E23-A7FF587F6448}"/>
              </a:ext>
            </a:extLst>
          </p:cNvPr>
          <p:cNvSpPr>
            <a:spLocks noGrp="1"/>
          </p:cNvSpPr>
          <p:nvPr>
            <p:ph type="title"/>
          </p:nvPr>
        </p:nvSpPr>
        <p:spPr>
          <a:xfrm>
            <a:off x="209308" y="226582"/>
            <a:ext cx="5452584" cy="400110"/>
          </a:xfrm>
        </p:spPr>
        <p:txBody>
          <a:bodyPr>
            <a:noAutofit/>
          </a:bodyPr>
          <a:lstStyle/>
          <a:p>
            <a:r>
              <a:rPr lang="en-US" sz="3600" b="1" dirty="0">
                <a:solidFill>
                  <a:schemeClr val="accent5">
                    <a:lumMod val="75000"/>
                  </a:schemeClr>
                </a:solidFill>
              </a:rPr>
              <a:t>Literature Review</a:t>
            </a:r>
            <a:endParaRPr lang="en-IN" sz="36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D922B257-7F51-2A7D-60C9-E4F4C1D2F2B6}"/>
              </a:ext>
            </a:extLst>
          </p:cNvPr>
          <p:cNvGraphicFramePr>
            <a:graphicFrameLocks noGrp="1"/>
          </p:cNvGraphicFramePr>
          <p:nvPr>
            <p:ph idx="1"/>
            <p:extLst>
              <p:ext uri="{D42A27DB-BD31-4B8C-83A1-F6EECF244321}">
                <p14:modId xmlns:p14="http://schemas.microsoft.com/office/powerpoint/2010/main" val="4035070810"/>
              </p:ext>
            </p:extLst>
          </p:nvPr>
        </p:nvGraphicFramePr>
        <p:xfrm>
          <a:off x="209306" y="995467"/>
          <a:ext cx="11773386" cy="5392218"/>
        </p:xfrm>
        <a:graphic>
          <a:graphicData uri="http://schemas.openxmlformats.org/drawingml/2006/table">
            <a:tbl>
              <a:tblPr firstRow="1" bandRow="1">
                <a:tableStyleId>{073A0DAA-6AF3-43AB-8588-CEC1D06C72B9}</a:tableStyleId>
              </a:tblPr>
              <a:tblGrid>
                <a:gridCol w="608648">
                  <a:extLst>
                    <a:ext uri="{9D8B030D-6E8A-4147-A177-3AD203B41FA5}">
                      <a16:colId xmlns:a16="http://schemas.microsoft.com/office/drawing/2014/main" val="1491508293"/>
                    </a:ext>
                  </a:extLst>
                </a:gridCol>
                <a:gridCol w="1767930">
                  <a:extLst>
                    <a:ext uri="{9D8B030D-6E8A-4147-A177-3AD203B41FA5}">
                      <a16:colId xmlns:a16="http://schemas.microsoft.com/office/drawing/2014/main" val="3488544727"/>
                    </a:ext>
                  </a:extLst>
                </a:gridCol>
                <a:gridCol w="3342968">
                  <a:extLst>
                    <a:ext uri="{9D8B030D-6E8A-4147-A177-3AD203B41FA5}">
                      <a16:colId xmlns:a16="http://schemas.microsoft.com/office/drawing/2014/main" val="3701560835"/>
                    </a:ext>
                  </a:extLst>
                </a:gridCol>
                <a:gridCol w="3893574">
                  <a:extLst>
                    <a:ext uri="{9D8B030D-6E8A-4147-A177-3AD203B41FA5}">
                      <a16:colId xmlns:a16="http://schemas.microsoft.com/office/drawing/2014/main" val="2366327421"/>
                    </a:ext>
                  </a:extLst>
                </a:gridCol>
                <a:gridCol w="2160266">
                  <a:extLst>
                    <a:ext uri="{9D8B030D-6E8A-4147-A177-3AD203B41FA5}">
                      <a16:colId xmlns:a16="http://schemas.microsoft.com/office/drawing/2014/main" val="1933818790"/>
                    </a:ext>
                  </a:extLst>
                </a:gridCol>
              </a:tblGrid>
              <a:tr h="457712">
                <a:tc>
                  <a:txBody>
                    <a:bodyPr/>
                    <a:lstStyle/>
                    <a:p>
                      <a:pPr>
                        <a:lnSpc>
                          <a:spcPct val="107000"/>
                        </a:lnSpc>
                        <a:spcAft>
                          <a:spcPts val="800"/>
                        </a:spcAft>
                      </a:pPr>
                      <a:r>
                        <a:rPr lang="en-IN" sz="1500" b="1" kern="100" dirty="0">
                          <a:effectLst/>
                          <a:latin typeface="+mn-lt"/>
                          <a:ea typeface="Calibri" panose="020F0502020204030204" pitchFamily="34" charset="0"/>
                          <a:cs typeface="Mangal" panose="02040503050203030202" pitchFamily="18" charset="0"/>
                        </a:rPr>
                        <a:t>Ref. No.</a:t>
                      </a:r>
                    </a:p>
                  </a:txBody>
                  <a:tcPr marL="68580" marR="68580" marT="0" marB="0" anchor="ctr"/>
                </a:tc>
                <a:tc>
                  <a:txBody>
                    <a:bodyPr/>
                    <a:lstStyle/>
                    <a:p>
                      <a:pPr>
                        <a:lnSpc>
                          <a:spcPct val="107000"/>
                        </a:lnSpc>
                        <a:spcAft>
                          <a:spcPts val="800"/>
                        </a:spcAft>
                      </a:pPr>
                      <a:r>
                        <a:rPr lang="en-IN" sz="1500" b="1" i="0" kern="100">
                          <a:effectLst/>
                          <a:latin typeface="+mn-lt"/>
                          <a:ea typeface="Calibri" panose="020F0502020204030204" pitchFamily="34" charset="0"/>
                          <a:cs typeface="Mangal" panose="02040503050203030202" pitchFamily="18" charset="0"/>
                        </a:rPr>
                        <a:t>Venue(year)</a:t>
                      </a:r>
                      <a:endParaRPr lang="en-IN" sz="1500" b="1" i="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US" sz="1500" kern="100" dirty="0">
                          <a:effectLst/>
                          <a:latin typeface="+mn-lt"/>
                          <a:ea typeface="Calibri" panose="020F0502020204030204" pitchFamily="34" charset="0"/>
                          <a:cs typeface="Mangal" panose="02040503050203030202" pitchFamily="18" charset="0"/>
                        </a:rPr>
                        <a:t>Dataset used</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500" b="1" kern="100" dirty="0">
                          <a:effectLst/>
                          <a:latin typeface="+mn-lt"/>
                          <a:ea typeface="Calibri" panose="020F0502020204030204" pitchFamily="34" charset="0"/>
                          <a:cs typeface="Mangal" panose="02040503050203030202" pitchFamily="18" charset="0"/>
                        </a:rPr>
                        <a:t>Signal processing/ ML Tools used</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500" b="1" kern="100" dirty="0">
                          <a:effectLst/>
                          <a:latin typeface="+mn-lt"/>
                          <a:ea typeface="Calibri" panose="020F0502020204030204" pitchFamily="34" charset="0"/>
                          <a:cs typeface="Mangal" panose="02040503050203030202" pitchFamily="18" charset="0"/>
                        </a:rPr>
                        <a:t>Performance metrics</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835294903"/>
                  </a:ext>
                </a:extLst>
              </a:tr>
              <a:tr h="745006">
                <a:tc>
                  <a:txBody>
                    <a:bodyPr/>
                    <a:lstStyle/>
                    <a:p>
                      <a:pPr marL="342900" lvl="0" indent="-342900">
                        <a:lnSpc>
                          <a:spcPct val="107000"/>
                        </a:lnSpc>
                        <a:spcAft>
                          <a:spcPts val="0"/>
                        </a:spcAft>
                        <a:buSzPts val="1100"/>
                        <a:buFont typeface="+mj-lt"/>
                        <a:buAutoNum type="arabicPeriod"/>
                      </a:pPr>
                      <a:r>
                        <a:rPr lang="en-IN" sz="1500" b="1" kern="100" dirty="0">
                          <a:effectLst/>
                          <a:latin typeface="+mn-lt"/>
                          <a:ea typeface="Calibri" panose="020F0502020204030204" pitchFamily="34" charset="0"/>
                          <a:cs typeface="Mangal" panose="02040503050203030202" pitchFamily="18" charset="0"/>
                        </a:rPr>
                        <a:t> </a:t>
                      </a: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500" i="1" kern="1200">
                          <a:solidFill>
                            <a:schemeClr val="dk1"/>
                          </a:solidFill>
                          <a:effectLst/>
                          <a:latin typeface="+mn-lt"/>
                          <a:ea typeface="+mn-ea"/>
                          <a:cs typeface="+mn-cs"/>
                        </a:rPr>
                        <a:t>Biomedical Signal Processing and Control (2023)</a:t>
                      </a:r>
                      <a:endParaRPr lang="en-US" sz="1500" i="1" kern="1200" dirty="0">
                        <a:solidFill>
                          <a:schemeClr val="dk1"/>
                        </a:solidFill>
                        <a:effectLst/>
                        <a:latin typeface="+mn-lt"/>
                        <a:ea typeface="+mn-ea"/>
                        <a:cs typeface="+mn-cs"/>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IN" sz="1500" kern="100">
                          <a:effectLst/>
                          <a:latin typeface="Calibri" panose="020F0502020204030204" pitchFamily="34" charset="0"/>
                          <a:ea typeface="Calibri" panose="020F0502020204030204" pitchFamily="34" charset="0"/>
                          <a:cs typeface="Mangal" panose="02040503050203030202" pitchFamily="18" charset="0"/>
                        </a:rPr>
                        <a:t>MIMIC III</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IN" sz="1500" kern="100">
                          <a:effectLst/>
                          <a:latin typeface="Calibri" panose="020F0502020204030204" pitchFamily="34" charset="0"/>
                          <a:ea typeface="Calibri" panose="020F0502020204030204" pitchFamily="34" charset="0"/>
                          <a:cs typeface="Mangal" panose="02040503050203030202" pitchFamily="18" charset="0"/>
                        </a:rPr>
                        <a:t>Attractor Reconstruction Analysis</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r>
                        <a:rPr lang="en-IN" sz="1500" kern="1200">
                          <a:solidFill>
                            <a:schemeClr val="dk1"/>
                          </a:solidFill>
                          <a:effectLst/>
                          <a:latin typeface="+mn-lt"/>
                          <a:ea typeface="+mn-ea"/>
                          <a:cs typeface="+mn-cs"/>
                        </a:rPr>
                        <a:t>Accuracy (max): 98.17%</a:t>
                      </a:r>
                      <a:endParaRPr lang="en-US" sz="1500" kern="1200">
                        <a:solidFill>
                          <a:schemeClr val="dk1"/>
                        </a:solidFill>
                        <a:effectLst/>
                        <a:latin typeface="+mn-lt"/>
                        <a:ea typeface="+mn-ea"/>
                        <a:cs typeface="+mn-cs"/>
                      </a:endParaRPr>
                    </a:p>
                    <a:p>
                      <a:r>
                        <a:rPr lang="en-IN" sz="1500" kern="1200">
                          <a:solidFill>
                            <a:schemeClr val="dk1"/>
                          </a:solidFill>
                          <a:effectLst/>
                          <a:latin typeface="+mn-lt"/>
                          <a:ea typeface="+mn-ea"/>
                          <a:cs typeface="+mn-cs"/>
                        </a:rPr>
                        <a:t>F1-score (max): 97.00%</a:t>
                      </a:r>
                      <a:endParaRPr lang="en-US" sz="15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711756142"/>
                  </a:ext>
                </a:extLst>
              </a:tr>
              <a:tr h="825374">
                <a:tc>
                  <a:txBody>
                    <a:bodyPr/>
                    <a:lstStyle/>
                    <a:p>
                      <a:pPr marL="0" lvl="0" indent="0">
                        <a:lnSpc>
                          <a:spcPct val="107000"/>
                        </a:lnSpc>
                        <a:spcAft>
                          <a:spcPts val="0"/>
                        </a:spcAft>
                        <a:buSzPts val="1100"/>
                        <a:buFont typeface="+mj-lt"/>
                        <a:buNone/>
                      </a:pPr>
                      <a:r>
                        <a:rPr lang="en-US" sz="1500" b="1" kern="100" dirty="0">
                          <a:effectLst/>
                          <a:latin typeface="+mn-lt"/>
                          <a:ea typeface="Calibri" panose="020F0502020204030204" pitchFamily="34" charset="0"/>
                          <a:cs typeface="Mangal" panose="02040503050203030202" pitchFamily="18" charset="0"/>
                        </a:rPr>
                        <a:t>2.</a:t>
                      </a:r>
                      <a:endParaRPr lang="en-IN" sz="1500" b="1"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Smart Health 28 (2023)</a:t>
                      </a:r>
                      <a:endParaRPr lang="en-IN" sz="1500" b="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kern="100">
                          <a:effectLst/>
                          <a:latin typeface="Calibri" panose="020F0502020204030204" pitchFamily="34" charset="0"/>
                          <a:ea typeface="Calibri" panose="020F0502020204030204" pitchFamily="34" charset="0"/>
                          <a:cs typeface="Mangal" panose="02040503050203030202" pitchFamily="18" charset="0"/>
                        </a:rPr>
                        <a:t>Collected from smartwatch</a:t>
                      </a:r>
                    </a:p>
                    <a:p>
                      <a:pPr>
                        <a:lnSpc>
                          <a:spcPct val="107000"/>
                        </a:lnSpc>
                        <a:spcAft>
                          <a:spcPts val="0"/>
                        </a:spcAft>
                      </a:pPr>
                      <a:r>
                        <a:rPr lang="en-US" sz="1500" b="0" kern="100">
                          <a:effectLst/>
                          <a:latin typeface="Calibri" panose="020F0502020204030204" pitchFamily="34" charset="0"/>
                          <a:ea typeface="Calibri" panose="020F0502020204030204" pitchFamily="34" charset="0"/>
                          <a:cs typeface="Mangal" panose="02040503050203030202" pitchFamily="18" charset="0"/>
                        </a:rPr>
                        <a:t>46 individuals</a:t>
                      </a:r>
                    </a:p>
                    <a:p>
                      <a:pPr>
                        <a:lnSpc>
                          <a:spcPct val="107000"/>
                        </a:lnSpc>
                        <a:spcAft>
                          <a:spcPts val="0"/>
                        </a:spcAft>
                      </a:pPr>
                      <a:r>
                        <a:rPr lang="en-US" sz="1500" b="0" kern="100">
                          <a:effectLst/>
                          <a:latin typeface="Calibri" panose="020F0502020204030204" pitchFamily="34" charset="0"/>
                          <a:ea typeface="Calibri" panose="020F0502020204030204" pitchFamily="34" charset="0"/>
                          <a:cs typeface="Mangal" panose="02040503050203030202" pitchFamily="18" charset="0"/>
                        </a:rPr>
                        <a:t>Sampling frequency = 20Hz</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US" sz="1500" b="0" kern="100" dirty="0">
                          <a:effectLst/>
                          <a:latin typeface="Calibri" panose="020F0502020204030204" pitchFamily="34" charset="0"/>
                          <a:ea typeface="Calibri" panose="020F0502020204030204" pitchFamily="34" charset="0"/>
                          <a:cs typeface="Mangal" panose="02040503050203030202" pitchFamily="18" charset="0"/>
                        </a:rPr>
                        <a:t>Feature extracted: 45</a:t>
                      </a:r>
                    </a:p>
                    <a:p>
                      <a:pPr marL="171450" indent="-171450">
                        <a:lnSpc>
                          <a:spcPct val="107000"/>
                        </a:lnSpc>
                        <a:spcAft>
                          <a:spcPts val="0"/>
                        </a:spcAft>
                        <a:buFont typeface="Arial" panose="020B0604020202020204" pitchFamily="34" charset="0"/>
                        <a:buChar char="•"/>
                      </a:pPr>
                      <a:r>
                        <a:rPr lang="en-US" sz="1500" b="0" kern="100" dirty="0">
                          <a:effectLst/>
                          <a:latin typeface="Calibri" panose="020F0502020204030204" pitchFamily="34" charset="0"/>
                          <a:ea typeface="Calibri" panose="020F0502020204030204" pitchFamily="34" charset="0"/>
                          <a:cs typeface="Mangal" panose="02040503050203030202" pitchFamily="18" charset="0"/>
                        </a:rPr>
                        <a:t>Feature selection: RFE</a:t>
                      </a:r>
                    </a:p>
                    <a:p>
                      <a:pPr marL="171450" indent="-171450">
                        <a:lnSpc>
                          <a:spcPct val="107000"/>
                        </a:lnSpc>
                        <a:spcAft>
                          <a:spcPts val="0"/>
                        </a:spcAft>
                        <a:buFont typeface="Arial" panose="020B0604020202020204" pitchFamily="34" charset="0"/>
                        <a:buChar char="•"/>
                      </a:pPr>
                      <a:r>
                        <a:rPr lang="en-US" sz="1500" b="0" kern="100" dirty="0">
                          <a:effectLst/>
                          <a:latin typeface="Calibri" panose="020F0502020204030204" pitchFamily="34" charset="0"/>
                          <a:ea typeface="Calibri" panose="020F0502020204030204" pitchFamily="34" charset="0"/>
                          <a:cs typeface="Mangal" panose="02040503050203030202" pitchFamily="18" charset="0"/>
                        </a:rPr>
                        <a:t>Classification: One class SVM model</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kern="100" dirty="0">
                          <a:effectLst/>
                          <a:latin typeface="Calibri" panose="020F0502020204030204" pitchFamily="34" charset="0"/>
                          <a:ea typeface="Calibri" panose="020F0502020204030204" pitchFamily="34" charset="0"/>
                          <a:cs typeface="Mangal" panose="02040503050203030202" pitchFamily="18" charset="0"/>
                        </a:rPr>
                        <a:t>Accuracy = 0.97</a:t>
                      </a:r>
                    </a:p>
                    <a:p>
                      <a:pPr>
                        <a:lnSpc>
                          <a:spcPct val="107000"/>
                        </a:lnSpc>
                        <a:spcAft>
                          <a:spcPts val="0"/>
                        </a:spcAft>
                      </a:pPr>
                      <a:r>
                        <a:rPr lang="en-US" sz="1500" b="0" kern="100" dirty="0">
                          <a:effectLst/>
                          <a:latin typeface="Calibri" panose="020F0502020204030204" pitchFamily="34" charset="0"/>
                          <a:ea typeface="Calibri" panose="020F0502020204030204" pitchFamily="34" charset="0"/>
                          <a:cs typeface="Mangal" panose="02040503050203030202" pitchFamily="18" charset="0"/>
                        </a:rPr>
                        <a:t>FPR = 0.01</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26825967"/>
                  </a:ext>
                </a:extLst>
              </a:tr>
              <a:tr h="1291453">
                <a:tc>
                  <a:txBody>
                    <a:bodyPr/>
                    <a:lstStyle/>
                    <a:p>
                      <a:pPr marL="0" lvl="0" indent="0">
                        <a:lnSpc>
                          <a:spcPct val="107000"/>
                        </a:lnSpc>
                        <a:spcAft>
                          <a:spcPts val="0"/>
                        </a:spcAft>
                        <a:buSzPts val="1100"/>
                        <a:buFont typeface="+mj-lt"/>
                        <a:buNone/>
                      </a:pPr>
                      <a:r>
                        <a:rPr lang="en-IN" sz="1500" b="1" kern="100" dirty="0">
                          <a:effectLst/>
                          <a:latin typeface="+mn-lt"/>
                          <a:ea typeface="Calibri" panose="020F0502020204030204" pitchFamily="34" charset="0"/>
                          <a:cs typeface="Mangal" panose="02040503050203030202" pitchFamily="18" charset="0"/>
                        </a:rPr>
                        <a:t>3. </a:t>
                      </a:r>
                    </a:p>
                  </a:txBody>
                  <a:tcPr marL="68580" marR="68580" marT="0" marB="0" anchor="ctr"/>
                </a:tc>
                <a:tc>
                  <a:txBody>
                    <a:bodyPr/>
                    <a:lstStyle/>
                    <a:p>
                      <a:pPr>
                        <a:lnSpc>
                          <a:spcPct val="107000"/>
                        </a:lnSpc>
                        <a:spcAft>
                          <a:spcPts val="0"/>
                        </a:spcAft>
                      </a:pPr>
                      <a:r>
                        <a:rPr lang="en-IN" sz="1500" b="0" i="1" kern="1200">
                          <a:solidFill>
                            <a:schemeClr val="dk1"/>
                          </a:solidFill>
                          <a:effectLst/>
                          <a:latin typeface="+mn-lt"/>
                          <a:ea typeface="+mn-ea"/>
                          <a:cs typeface="+mn-cs"/>
                        </a:rPr>
                        <a:t>IEEE Transactions on Biomedical Engineering (2022)</a:t>
                      </a:r>
                      <a:endParaRPr lang="en-IN" sz="150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IN" sz="1500"/>
                        <a:t>Pulsewatch Dataset: 30s length</a:t>
                      </a:r>
                    </a:p>
                    <a:p>
                      <a:pPr marL="171450" indent="-171450">
                        <a:lnSpc>
                          <a:spcPct val="107000"/>
                        </a:lnSpc>
                        <a:spcAft>
                          <a:spcPts val="0"/>
                        </a:spcAft>
                        <a:buFont typeface="Arial" panose="020B0604020202020204" pitchFamily="34" charset="0"/>
                        <a:buChar char="•"/>
                      </a:pPr>
                      <a:r>
                        <a:rPr lang="en-IN" sz="1500"/>
                        <a:t>UMMC Simband Dataset: 37 patients</a:t>
                      </a:r>
                    </a:p>
                    <a:p>
                      <a:pPr marL="171450" indent="-171450">
                        <a:lnSpc>
                          <a:spcPct val="107000"/>
                        </a:lnSpc>
                        <a:spcAft>
                          <a:spcPts val="0"/>
                        </a:spcAft>
                        <a:buFont typeface="Arial" panose="020B0604020202020204" pitchFamily="34" charset="0"/>
                        <a:buChar char="•"/>
                      </a:pPr>
                      <a:r>
                        <a:rPr lang="en-IN" sz="1500"/>
                        <a:t>Stanford PPG Dataset: 132 participants</a:t>
                      </a:r>
                    </a:p>
                    <a:p>
                      <a:pPr marL="171450" indent="-171450">
                        <a:lnSpc>
                          <a:spcPct val="107000"/>
                        </a:lnSpc>
                        <a:spcAft>
                          <a:spcPts val="0"/>
                        </a:spcAft>
                        <a:buFont typeface="Arial" panose="020B0604020202020204" pitchFamily="34" charset="0"/>
                        <a:buChar char="•"/>
                      </a:pPr>
                      <a:r>
                        <a:rPr lang="en-IN" sz="1500"/>
                        <a:t>MIMIC III Dataset</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US" sz="1500" kern="100">
                          <a:effectLst/>
                          <a:latin typeface="Calibri" panose="020F0502020204030204" pitchFamily="34" charset="0"/>
                          <a:ea typeface="Calibri" panose="020F0502020204030204" pitchFamily="34" charset="0"/>
                          <a:cs typeface="Mangal" panose="02040503050203030202" pitchFamily="18" charset="0"/>
                        </a:rPr>
                        <a:t>Filtering: HPF(0.5HZ), LPF(20Hz)</a:t>
                      </a:r>
                    </a:p>
                    <a:p>
                      <a:pPr marL="171450" indent="-171450">
                        <a:lnSpc>
                          <a:spcPct val="107000"/>
                        </a:lnSpc>
                        <a:spcAft>
                          <a:spcPts val="0"/>
                        </a:spcAft>
                        <a:buFont typeface="Arial" panose="020B0604020202020204" pitchFamily="34" charset="0"/>
                        <a:buChar char="•"/>
                      </a:pPr>
                      <a:r>
                        <a:rPr lang="en-US" sz="1500" kern="100">
                          <a:effectLst/>
                          <a:latin typeface="Calibri" panose="020F0502020204030204" pitchFamily="34" charset="0"/>
                          <a:ea typeface="Calibri" panose="020F0502020204030204" pitchFamily="34" charset="0"/>
                          <a:cs typeface="Mangal" panose="02040503050203030202" pitchFamily="18" charset="0"/>
                        </a:rPr>
                        <a:t>Peak detection: WEPD algorithm</a:t>
                      </a:r>
                    </a:p>
                    <a:p>
                      <a:pPr marL="171450" indent="-171450">
                        <a:lnSpc>
                          <a:spcPct val="107000"/>
                        </a:lnSpc>
                        <a:spcAft>
                          <a:spcPts val="0"/>
                        </a:spcAft>
                        <a:buFont typeface="Arial" panose="020B0604020202020204" pitchFamily="34" charset="0"/>
                        <a:buChar char="•"/>
                      </a:pPr>
                      <a:r>
                        <a:rPr lang="en-US" sz="1500" kern="100">
                          <a:effectLst/>
                          <a:latin typeface="Calibri" panose="020F0502020204030204" pitchFamily="34" charset="0"/>
                          <a:ea typeface="Calibri" panose="020F0502020204030204" pitchFamily="34" charset="0"/>
                          <a:cs typeface="Mangal" panose="02040503050203030202" pitchFamily="18" charset="0"/>
                        </a:rPr>
                        <a:t>Feature selection: </a:t>
                      </a:r>
                      <a:r>
                        <a:rPr lang="en-IN" sz="1500"/>
                        <a:t>IWSSr algorithm</a:t>
                      </a:r>
                    </a:p>
                    <a:p>
                      <a:pPr marL="171450" indent="-171450">
                        <a:lnSpc>
                          <a:spcPct val="107000"/>
                        </a:lnSpc>
                        <a:spcAft>
                          <a:spcPts val="0"/>
                        </a:spcAft>
                        <a:buFont typeface="Arial" panose="020B0604020202020204" pitchFamily="34" charset="0"/>
                        <a:buChar char="•"/>
                      </a:pPr>
                      <a:r>
                        <a:rPr lang="en-IN" sz="1500" kern="100">
                          <a:effectLst/>
                          <a:latin typeface="Calibri" panose="020F0502020204030204" pitchFamily="34" charset="0"/>
                          <a:ea typeface="Calibri" panose="020F0502020204030204" pitchFamily="34" charset="0"/>
                          <a:cs typeface="Mangal" panose="02040503050203030202" pitchFamily="18" charset="0"/>
                        </a:rPr>
                        <a:t>Model: Ensemble feature selection technique</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kern="100" dirty="0">
                          <a:solidFill>
                            <a:srgbClr val="000000"/>
                          </a:solidFill>
                          <a:effectLst/>
                          <a:latin typeface="+mn-lt"/>
                          <a:ea typeface="Calibri" panose="020F0502020204030204" pitchFamily="34" charset="0"/>
                          <a:cs typeface="Mangal" panose="02040503050203030202" pitchFamily="18" charset="0"/>
                        </a:rPr>
                        <a:t>Accuracy: 94.09%</a:t>
                      </a:r>
                      <a:r>
                        <a:rPr lang="en-IN" sz="1500" kern="100" dirty="0">
                          <a:solidFill>
                            <a:schemeClr val="dk1"/>
                          </a:solidFill>
                          <a:effectLst/>
                          <a:latin typeface="+mn-lt"/>
                          <a:ea typeface="Calibri" panose="020F0502020204030204" pitchFamily="34" charset="0"/>
                          <a:cs typeface="Mangal" panose="02040503050203030202" pitchFamily="18" charset="0"/>
                        </a:rPr>
                        <a:t>, </a:t>
                      </a:r>
                      <a:r>
                        <a:rPr lang="en-IN" sz="1500" kern="100" dirty="0">
                          <a:solidFill>
                            <a:srgbClr val="000000"/>
                          </a:solidFill>
                          <a:effectLst/>
                          <a:latin typeface="+mn-lt"/>
                          <a:ea typeface="Calibri" panose="020F0502020204030204" pitchFamily="34" charset="0"/>
                          <a:cs typeface="Mangal" panose="02040503050203030202" pitchFamily="18" charset="0"/>
                        </a:rPr>
                        <a:t>Sensitivity: 91.31%</a:t>
                      </a:r>
                      <a:endParaRPr lang="en-IN" sz="1500" kern="100" dirty="0">
                        <a:effectLst/>
                        <a:latin typeface="+mn-lt"/>
                        <a:ea typeface="Calibri" panose="020F0502020204030204" pitchFamily="34" charset="0"/>
                        <a:cs typeface="Mangal" panose="02040503050203030202" pitchFamily="18" charset="0"/>
                      </a:endParaRPr>
                    </a:p>
                    <a:p>
                      <a:pPr>
                        <a:lnSpc>
                          <a:spcPct val="107000"/>
                        </a:lnSpc>
                        <a:spcAft>
                          <a:spcPts val="0"/>
                        </a:spcAft>
                      </a:pPr>
                      <a:r>
                        <a:rPr lang="en-IN" sz="1500" kern="100" dirty="0">
                          <a:solidFill>
                            <a:srgbClr val="000000"/>
                          </a:solidFill>
                          <a:effectLst/>
                          <a:latin typeface="+mn-lt"/>
                          <a:ea typeface="Calibri" panose="020F0502020204030204" pitchFamily="34" charset="0"/>
                          <a:cs typeface="Mangal" panose="02040503050203030202" pitchFamily="18" charset="0"/>
                        </a:rPr>
                        <a:t>Specificity: 97.50%</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128600608"/>
                  </a:ext>
                </a:extLst>
              </a:tr>
              <a:tr h="1084489">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4</a:t>
                      </a:r>
                      <a:r>
                        <a:rPr lang="en-IN" sz="1500" b="1" kern="100" dirty="0">
                          <a:effectLst/>
                          <a:latin typeface="Calibri" panose="020F0502020204030204" pitchFamily="34" charset="0"/>
                          <a:ea typeface="Calibri" panose="020F0502020204030204" pitchFamily="34" charset="0"/>
                          <a:cs typeface="Mangal" panose="02040503050203030202" pitchFamily="18" charset="0"/>
                        </a:rPr>
                        <a:t>.</a:t>
                      </a: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Computers in Biology and Medicine (2022)</a:t>
                      </a:r>
                      <a:endParaRPr lang="en-IN" sz="150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IN" sz="1500"/>
                        <a:t>MIMIC III PPG waveform database</a:t>
                      </a:r>
                    </a:p>
                    <a:p>
                      <a:pPr marL="171450" indent="-171450">
                        <a:lnSpc>
                          <a:spcPct val="107000"/>
                        </a:lnSpc>
                        <a:spcAft>
                          <a:spcPts val="0"/>
                        </a:spcAft>
                        <a:buFont typeface="Arial" panose="020B0604020202020204" pitchFamily="34" charset="0"/>
                        <a:buChar char="•"/>
                      </a:pPr>
                      <a:r>
                        <a:rPr lang="en-US" sz="1500"/>
                        <a:t>1.6 million 5-s segment length PPG</a:t>
                      </a:r>
                    </a:p>
                    <a:p>
                      <a:pPr marL="171450" indent="-171450">
                        <a:lnSpc>
                          <a:spcPct val="107000"/>
                        </a:lnSpc>
                        <a:spcAft>
                          <a:spcPts val="0"/>
                        </a:spcAft>
                        <a:buFont typeface="Arial" panose="020B0604020202020204" pitchFamily="34" charset="0"/>
                        <a:buChar char="•"/>
                      </a:pPr>
                      <a:r>
                        <a:rPr lang="en-IN" sz="1500"/>
                        <a:t>About 29 GB</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US" sz="1500" kern="100" dirty="0">
                          <a:effectLst/>
                          <a:latin typeface="Calibri" panose="020F0502020204030204" pitchFamily="34" charset="0"/>
                          <a:ea typeface="Calibri" panose="020F0502020204030204" pitchFamily="34" charset="0"/>
                          <a:cs typeface="Mangal" panose="02040503050203030202" pitchFamily="18" charset="0"/>
                        </a:rPr>
                        <a:t>ML model: DNN based</a:t>
                      </a:r>
                    </a:p>
                    <a:p>
                      <a:pPr marL="171450" indent="-171450">
                        <a:lnSpc>
                          <a:spcPct val="107000"/>
                        </a:lnSpc>
                        <a:spcAft>
                          <a:spcPts val="0"/>
                        </a:spcAft>
                        <a:buFont typeface="Arial" panose="020B0604020202020204" pitchFamily="34" charset="0"/>
                        <a:buChar char="•"/>
                      </a:pPr>
                      <a:r>
                        <a:rPr lang="en-US" sz="1500" kern="100" dirty="0">
                          <a:effectLst/>
                          <a:latin typeface="Calibri" panose="020F0502020204030204" pitchFamily="34" charset="0"/>
                          <a:ea typeface="Calibri" panose="020F0502020204030204" pitchFamily="34" charset="0"/>
                          <a:cs typeface="Mangal" panose="02040503050203030202" pitchFamily="18" charset="0"/>
                        </a:rPr>
                        <a:t>6CNN layers, 5s segment</a:t>
                      </a:r>
                    </a:p>
                    <a:p>
                      <a:pPr marL="171450" indent="-171450">
                        <a:lnSpc>
                          <a:spcPct val="107000"/>
                        </a:lnSpc>
                        <a:spcAft>
                          <a:spcPts val="0"/>
                        </a:spcAft>
                        <a:buFont typeface="Arial" panose="020B0604020202020204" pitchFamily="34" charset="0"/>
                        <a:buChar char="•"/>
                      </a:pPr>
                      <a:r>
                        <a:rPr lang="en-US" sz="1500" kern="100" dirty="0">
                          <a:effectLst/>
                          <a:latin typeface="Calibri" panose="020F0502020204030204" pitchFamily="34" charset="0"/>
                          <a:ea typeface="Calibri" panose="020F0502020204030204" pitchFamily="34" charset="0"/>
                          <a:cs typeface="Mangal" panose="02040503050203030202" pitchFamily="18" charset="0"/>
                        </a:rPr>
                        <a:t>Sampling rate = 125Hz</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b="0" kern="100">
                          <a:effectLst/>
                          <a:latin typeface="Calibri" panose="020F0502020204030204" pitchFamily="34" charset="0"/>
                          <a:ea typeface="Calibri" panose="020F0502020204030204" pitchFamily="34" charset="0"/>
                          <a:cs typeface="Mangal" panose="02040503050203030202" pitchFamily="18" charset="0"/>
                        </a:rPr>
                        <a:t>Accuracy: 97.80%</a:t>
                      </a:r>
                    </a:p>
                    <a:p>
                      <a:pPr>
                        <a:lnSpc>
                          <a:spcPct val="107000"/>
                        </a:lnSpc>
                        <a:spcAft>
                          <a:spcPts val="0"/>
                        </a:spcAft>
                      </a:pPr>
                      <a:r>
                        <a:rPr lang="en-IN" sz="1500" b="0" kern="100">
                          <a:effectLst/>
                          <a:latin typeface="Calibri" panose="020F0502020204030204" pitchFamily="34" charset="0"/>
                          <a:ea typeface="Calibri" panose="020F0502020204030204" pitchFamily="34" charset="0"/>
                          <a:cs typeface="Mangal" panose="02040503050203030202" pitchFamily="18" charset="0"/>
                        </a:rPr>
                        <a:t>AUC: 0.980</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817864385"/>
                  </a:ext>
                </a:extLst>
              </a:tr>
              <a:tr h="825909">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5. </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i="1" kern="0">
                          <a:effectLst/>
                          <a:latin typeface="Calibri" panose="020F0502020204030204" pitchFamily="34" charset="0"/>
                          <a:ea typeface="Calibri" panose="020F0502020204030204" pitchFamily="34" charset="0"/>
                        </a:rPr>
                        <a:t>Biosens. Bioelectron (2022)</a:t>
                      </a:r>
                      <a:endParaRPr lang="en-IN" sz="150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indent="-171450">
                        <a:lnSpc>
                          <a:spcPct val="107000"/>
                        </a:lnSpc>
                        <a:spcAft>
                          <a:spcPts val="0"/>
                        </a:spcAft>
                        <a:buFont typeface="Arial" panose="020B0604020202020204" pitchFamily="34" charset="0"/>
                        <a:buChar char="•"/>
                      </a:pPr>
                      <a:r>
                        <a:rPr lang="en-IN" sz="1500" kern="100">
                          <a:effectLst/>
                          <a:latin typeface="Calibri" panose="020F0502020204030204" pitchFamily="34" charset="0"/>
                          <a:ea typeface="Calibri" panose="020F0502020204030204" pitchFamily="34" charset="0"/>
                          <a:cs typeface="Mangal" panose="02040503050203030202" pitchFamily="18" charset="0"/>
                        </a:rPr>
                        <a:t>Physionet </a:t>
                      </a:r>
                    </a:p>
                    <a:p>
                      <a:pPr marL="171450" indent="-171450">
                        <a:lnSpc>
                          <a:spcPct val="107000"/>
                        </a:lnSpc>
                        <a:spcAft>
                          <a:spcPts val="0"/>
                        </a:spcAft>
                        <a:buFont typeface="Arial" panose="020B0604020202020204" pitchFamily="34" charset="0"/>
                        <a:buChar char="•"/>
                      </a:pPr>
                      <a:r>
                        <a:rPr lang="en-IN" sz="1500" kern="100">
                          <a:effectLst/>
                          <a:latin typeface="Calibri" panose="020F0502020204030204" pitchFamily="34" charset="0"/>
                          <a:ea typeface="Calibri" panose="020F0502020204030204" pitchFamily="34" charset="0"/>
                          <a:cs typeface="Mangal" panose="02040503050203030202" pitchFamily="18" charset="0"/>
                        </a:rPr>
                        <a:t>3 healthy volunteers </a:t>
                      </a:r>
                    </a:p>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IN" sz="1500" kern="100">
                          <a:effectLst/>
                          <a:latin typeface="Calibri" panose="020F0502020204030204" pitchFamily="34" charset="0"/>
                          <a:ea typeface="Calibri" panose="020F0502020204030204" pitchFamily="34" charset="0"/>
                          <a:cs typeface="Mangal" panose="02040503050203030202" pitchFamily="18" charset="0"/>
                        </a:rPr>
                        <a:t>Sampling frequency = 125 Hz (for both)</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IN" sz="1500" kern="100" dirty="0">
                          <a:effectLst/>
                          <a:latin typeface="Calibri" panose="020F0502020204030204" pitchFamily="34" charset="0"/>
                          <a:ea typeface="Calibri" panose="020F0502020204030204" pitchFamily="34" charset="0"/>
                          <a:cs typeface="Mangal" panose="02040503050203030202" pitchFamily="18" charset="0"/>
                        </a:rPr>
                        <a:t>Dynamic sensor configuration: MA removal </a:t>
                      </a:r>
                    </a:p>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IN" sz="1500" kern="100" dirty="0">
                          <a:effectLst/>
                          <a:latin typeface="Calibri" panose="020F0502020204030204" pitchFamily="34" charset="0"/>
                          <a:ea typeface="Calibri" panose="020F0502020204030204" pitchFamily="34" charset="0"/>
                          <a:cs typeface="Mangal" panose="02040503050203030202" pitchFamily="18" charset="0"/>
                        </a:rPr>
                        <a:t>Features used (SQA): Skewness, Kurtosis</a:t>
                      </a:r>
                    </a:p>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IN" sz="1500" kern="100" dirty="0">
                          <a:effectLst/>
                          <a:latin typeface="Calibri" panose="020F0502020204030204" pitchFamily="34" charset="0"/>
                          <a:ea typeface="Calibri" panose="020F0502020204030204" pitchFamily="34" charset="0"/>
                          <a:cs typeface="Mangal" panose="02040503050203030202" pitchFamily="18" charset="0"/>
                        </a:rPr>
                        <a:t>CNN-LSTM model for HR estimation</a:t>
                      </a:r>
                    </a:p>
                    <a:p>
                      <a:pPr marL="171450" indent="-171450">
                        <a:lnSpc>
                          <a:spcPct val="107000"/>
                        </a:lnSpc>
                        <a:spcAft>
                          <a:spcPts val="0"/>
                        </a:spcAft>
                        <a:buFont typeface="Arial" panose="020B0604020202020204" pitchFamily="34" charset="0"/>
                        <a:buChar char="•"/>
                      </a:pP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r>
                        <a:rPr lang="en-IN" sz="1500" kern="1200" dirty="0">
                          <a:solidFill>
                            <a:schemeClr val="dk1"/>
                          </a:solidFill>
                          <a:effectLst/>
                          <a:latin typeface="+mn-lt"/>
                          <a:ea typeface="+mn-ea"/>
                          <a:cs typeface="+mn-cs"/>
                        </a:rPr>
                        <a:t>Accuracy: 95%</a:t>
                      </a:r>
                      <a:endParaRPr lang="en-US" sz="1500" kern="1200" dirty="0">
                        <a:solidFill>
                          <a:schemeClr val="dk1"/>
                        </a:solidFill>
                        <a:effectLst/>
                        <a:latin typeface="+mn-lt"/>
                        <a:ea typeface="+mn-ea"/>
                        <a:cs typeface="+mn-cs"/>
                      </a:endParaRPr>
                    </a:p>
                    <a:p>
                      <a:r>
                        <a:rPr lang="en-IN" sz="1500" kern="1200" dirty="0">
                          <a:solidFill>
                            <a:schemeClr val="dk1"/>
                          </a:solidFill>
                          <a:effectLst/>
                          <a:latin typeface="+mn-lt"/>
                          <a:ea typeface="+mn-ea"/>
                          <a:cs typeface="+mn-cs"/>
                        </a:rPr>
                        <a:t>Error in HR estimation: ±1.8 bpm</a:t>
                      </a:r>
                      <a:endParaRPr lang="en-US" sz="1500" kern="1200" dirty="0">
                        <a:solidFill>
                          <a:schemeClr val="dk1"/>
                        </a:solidFill>
                        <a:effectLst/>
                        <a:latin typeface="+mn-lt"/>
                        <a:ea typeface="+mn-ea"/>
                        <a:cs typeface="+mn-cs"/>
                      </a:endParaRPr>
                    </a:p>
                    <a:p>
                      <a:r>
                        <a:rPr lang="en-IN" sz="1500" kern="1200" dirty="0">
                          <a:solidFill>
                            <a:schemeClr val="dk1"/>
                          </a:solidFill>
                          <a:effectLst/>
                          <a:latin typeface="+mn-lt"/>
                          <a:ea typeface="+mn-ea"/>
                          <a:cs typeface="+mn-cs"/>
                        </a:rPr>
                        <a:t>R</a:t>
                      </a:r>
                      <a:r>
                        <a:rPr lang="en-IN" sz="1500" kern="1200" baseline="30000" dirty="0">
                          <a:solidFill>
                            <a:schemeClr val="dk1"/>
                          </a:solidFill>
                          <a:effectLst/>
                          <a:latin typeface="+mn-lt"/>
                          <a:ea typeface="+mn-ea"/>
                          <a:cs typeface="+mn-cs"/>
                        </a:rPr>
                        <a:t>2</a:t>
                      </a:r>
                      <a:r>
                        <a:rPr lang="en-IN" sz="1500" kern="1200" dirty="0">
                          <a:solidFill>
                            <a:schemeClr val="dk1"/>
                          </a:solidFill>
                          <a:effectLst/>
                          <a:latin typeface="+mn-lt"/>
                          <a:ea typeface="+mn-ea"/>
                          <a:cs typeface="+mn-cs"/>
                        </a:rPr>
                        <a:t> = 0.99 (HR estimation)</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596400437"/>
                  </a:ext>
                </a:extLst>
              </a:tr>
            </a:tbl>
          </a:graphicData>
        </a:graphic>
      </p:graphicFrame>
      <p:sp>
        <p:nvSpPr>
          <p:cNvPr id="6" name="TextBox 5">
            <a:extLst>
              <a:ext uri="{FF2B5EF4-FFF2-40B4-BE49-F238E27FC236}">
                <a16:creationId xmlns:a16="http://schemas.microsoft.com/office/drawing/2014/main" id="{9E385FFF-3F22-D484-E29D-2AE394AFBCAC}"/>
              </a:ext>
            </a:extLst>
          </p:cNvPr>
          <p:cNvSpPr txBox="1"/>
          <p:nvPr/>
        </p:nvSpPr>
        <p:spPr>
          <a:xfrm>
            <a:off x="209308" y="626692"/>
            <a:ext cx="10985166" cy="400110"/>
          </a:xfrm>
          <a:prstGeom prst="rect">
            <a:avLst/>
          </a:prstGeom>
          <a:noFill/>
        </p:spPr>
        <p:txBody>
          <a:bodyPr wrap="square" rtlCol="0">
            <a:spAutoFit/>
          </a:bodyPr>
          <a:lstStyle/>
          <a:p>
            <a:r>
              <a:rPr lang="en-US" sz="2000" i="1" dirty="0"/>
              <a:t>Table 1: Some selected previous research work on the field of Signal Quality Assessment</a:t>
            </a:r>
            <a:endParaRPr lang="en-IN" sz="2000" i="1" dirty="0"/>
          </a:p>
        </p:txBody>
      </p:sp>
      <p:sp>
        <p:nvSpPr>
          <p:cNvPr id="3" name="Date Placeholder 2">
            <a:extLst>
              <a:ext uri="{FF2B5EF4-FFF2-40B4-BE49-F238E27FC236}">
                <a16:creationId xmlns:a16="http://schemas.microsoft.com/office/drawing/2014/main" id="{533078A4-ACD9-A835-E74F-4299CBA82E95}"/>
              </a:ext>
            </a:extLst>
          </p:cNvPr>
          <p:cNvSpPr>
            <a:spLocks noGrp="1"/>
          </p:cNvSpPr>
          <p:nvPr>
            <p:ph type="dt" sz="half" idx="10"/>
          </p:nvPr>
        </p:nvSpPr>
        <p:spPr/>
        <p:txBody>
          <a:bodyPr/>
          <a:lstStyle/>
          <a:p>
            <a:fld id="{3EA72B80-BA52-465A-855E-B5DA782A4425}" type="datetime1">
              <a:rPr lang="en-IN" smtClean="0"/>
              <a:t>07-12-2023</a:t>
            </a:fld>
            <a:endParaRPr lang="en-IN"/>
          </a:p>
        </p:txBody>
      </p:sp>
      <p:sp>
        <p:nvSpPr>
          <p:cNvPr id="5" name="Footer Placeholder 4">
            <a:extLst>
              <a:ext uri="{FF2B5EF4-FFF2-40B4-BE49-F238E27FC236}">
                <a16:creationId xmlns:a16="http://schemas.microsoft.com/office/drawing/2014/main" id="{A90C81A9-B8E8-E278-405B-F98407F678F5}"/>
              </a:ext>
            </a:extLst>
          </p:cNvPr>
          <p:cNvSpPr>
            <a:spLocks noGrp="1"/>
          </p:cNvSpPr>
          <p:nvPr>
            <p:ph type="ftr" sz="quarter" idx="11"/>
          </p:nvPr>
        </p:nvSpPr>
        <p:spPr/>
        <p:txBody>
          <a:bodyPr/>
          <a:lstStyle/>
          <a:p>
            <a:r>
              <a:rPr lang="en-IN"/>
              <a:t>Project Work (Foundation) (ECP4.1.9)</a:t>
            </a:r>
          </a:p>
        </p:txBody>
      </p:sp>
      <p:sp>
        <p:nvSpPr>
          <p:cNvPr id="7" name="Slide Number Placeholder 6">
            <a:extLst>
              <a:ext uri="{FF2B5EF4-FFF2-40B4-BE49-F238E27FC236}">
                <a16:creationId xmlns:a16="http://schemas.microsoft.com/office/drawing/2014/main" id="{6D0F9D30-DFCC-A8C3-441D-07D54AD45E2F}"/>
              </a:ext>
            </a:extLst>
          </p:cNvPr>
          <p:cNvSpPr>
            <a:spLocks noGrp="1"/>
          </p:cNvSpPr>
          <p:nvPr>
            <p:ph type="sldNum" sz="quarter" idx="12"/>
          </p:nvPr>
        </p:nvSpPr>
        <p:spPr/>
        <p:txBody>
          <a:bodyPr/>
          <a:lstStyle/>
          <a:p>
            <a:fld id="{D135CE6C-83C1-4B39-A0A6-9C0EAD49EB80}" type="slidenum">
              <a:rPr lang="en-IN" smtClean="0"/>
              <a:t>4</a:t>
            </a:fld>
            <a:endParaRPr lang="en-IN"/>
          </a:p>
        </p:txBody>
      </p:sp>
    </p:spTree>
    <p:extLst>
      <p:ext uri="{BB962C8B-B14F-4D97-AF65-F5344CB8AC3E}">
        <p14:creationId xmlns:p14="http://schemas.microsoft.com/office/powerpoint/2010/main" val="229749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8E3C-5DAA-64A8-9E23-A7FF587F6448}"/>
              </a:ext>
            </a:extLst>
          </p:cNvPr>
          <p:cNvSpPr>
            <a:spLocks noGrp="1"/>
          </p:cNvSpPr>
          <p:nvPr>
            <p:ph type="title"/>
          </p:nvPr>
        </p:nvSpPr>
        <p:spPr>
          <a:xfrm>
            <a:off x="250723" y="259903"/>
            <a:ext cx="3161071" cy="280872"/>
          </a:xfrm>
        </p:spPr>
        <p:txBody>
          <a:bodyPr>
            <a:noAutofit/>
          </a:bodyPr>
          <a:lstStyle/>
          <a:p>
            <a:r>
              <a:rPr lang="en-US" sz="3600" b="1" dirty="0">
                <a:solidFill>
                  <a:schemeClr val="accent5">
                    <a:lumMod val="75000"/>
                  </a:schemeClr>
                </a:solidFill>
              </a:rPr>
              <a:t>Continued</a:t>
            </a:r>
            <a:r>
              <a:rPr lang="en-US" sz="2800" b="1" dirty="0">
                <a:solidFill>
                  <a:schemeClr val="accent5">
                    <a:lumMod val="75000"/>
                  </a:schemeClr>
                </a:solidFill>
              </a:rPr>
              <a:t>…</a:t>
            </a:r>
            <a:endParaRPr lang="en-IN" sz="2800" b="1" dirty="0">
              <a:solidFill>
                <a:schemeClr val="accent5">
                  <a:lumMod val="75000"/>
                </a:schemeClr>
              </a:solidFill>
            </a:endParaRP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D922B257-7F51-2A7D-60C9-E4F4C1D2F2B6}"/>
                  </a:ext>
                </a:extLst>
              </p:cNvPr>
              <p:cNvGraphicFramePr>
                <a:graphicFrameLocks noGrp="1"/>
              </p:cNvGraphicFramePr>
              <p:nvPr>
                <p:ph idx="1"/>
                <p:extLst>
                  <p:ext uri="{D42A27DB-BD31-4B8C-83A1-F6EECF244321}">
                    <p14:modId xmlns:p14="http://schemas.microsoft.com/office/powerpoint/2010/main" val="2960610603"/>
                  </p:ext>
                </p:extLst>
              </p:nvPr>
            </p:nvGraphicFramePr>
            <p:xfrm>
              <a:off x="298741" y="648929"/>
              <a:ext cx="11594517" cy="5781070"/>
            </p:xfrm>
            <a:graphic>
              <a:graphicData uri="http://schemas.openxmlformats.org/drawingml/2006/table">
                <a:tbl>
                  <a:tblPr firstRow="1" bandRow="1">
                    <a:tableStyleId>{073A0DAA-6AF3-43AB-8588-CEC1D06C72B9}</a:tableStyleId>
                  </a:tblPr>
                  <a:tblGrid>
                    <a:gridCol w="608648">
                      <a:extLst>
                        <a:ext uri="{9D8B030D-6E8A-4147-A177-3AD203B41FA5}">
                          <a16:colId xmlns:a16="http://schemas.microsoft.com/office/drawing/2014/main" val="1491508293"/>
                        </a:ext>
                      </a:extLst>
                    </a:gridCol>
                    <a:gridCol w="1383527">
                      <a:extLst>
                        <a:ext uri="{9D8B030D-6E8A-4147-A177-3AD203B41FA5}">
                          <a16:colId xmlns:a16="http://schemas.microsoft.com/office/drawing/2014/main" val="3488544727"/>
                        </a:ext>
                      </a:extLst>
                    </a:gridCol>
                    <a:gridCol w="3451123">
                      <a:extLst>
                        <a:ext uri="{9D8B030D-6E8A-4147-A177-3AD203B41FA5}">
                          <a16:colId xmlns:a16="http://schemas.microsoft.com/office/drawing/2014/main" val="3701560835"/>
                        </a:ext>
                      </a:extLst>
                    </a:gridCol>
                    <a:gridCol w="3156155">
                      <a:extLst>
                        <a:ext uri="{9D8B030D-6E8A-4147-A177-3AD203B41FA5}">
                          <a16:colId xmlns:a16="http://schemas.microsoft.com/office/drawing/2014/main" val="2366327421"/>
                        </a:ext>
                      </a:extLst>
                    </a:gridCol>
                    <a:gridCol w="2995064">
                      <a:extLst>
                        <a:ext uri="{9D8B030D-6E8A-4147-A177-3AD203B41FA5}">
                          <a16:colId xmlns:a16="http://schemas.microsoft.com/office/drawing/2014/main" val="1933818790"/>
                        </a:ext>
                      </a:extLst>
                    </a:gridCol>
                  </a:tblGrid>
                  <a:tr h="484185">
                    <a:tc>
                      <a:txBody>
                        <a:bodyPr/>
                        <a:lstStyle/>
                        <a:p>
                          <a:pPr>
                            <a:lnSpc>
                              <a:spcPct val="107000"/>
                            </a:lnSpc>
                            <a:spcAft>
                              <a:spcPts val="800"/>
                            </a:spcAft>
                          </a:pPr>
                          <a:r>
                            <a:rPr lang="en-IN" sz="1500" b="1" kern="100" dirty="0">
                              <a:effectLst/>
                              <a:latin typeface="+mn-lt"/>
                              <a:ea typeface="Calibri" panose="020F0502020204030204" pitchFamily="34" charset="0"/>
                              <a:cs typeface="Mangal" panose="02040503050203030202" pitchFamily="18" charset="0"/>
                            </a:rPr>
                            <a:t>Ref. No.</a:t>
                          </a:r>
                        </a:p>
                      </a:txBody>
                      <a:tcPr marL="68580" marR="68580" marT="0" marB="0" anchor="ctr"/>
                    </a:tc>
                    <a:tc>
                      <a:txBody>
                        <a:bodyPr/>
                        <a:lstStyle/>
                        <a:p>
                          <a:pPr>
                            <a:lnSpc>
                              <a:spcPct val="107000"/>
                            </a:lnSpc>
                            <a:spcAft>
                              <a:spcPts val="800"/>
                            </a:spcAft>
                          </a:pPr>
                          <a:r>
                            <a:rPr lang="en-IN" sz="1500" b="1" i="0" kern="100">
                              <a:effectLst/>
                              <a:latin typeface="+mn-lt"/>
                              <a:ea typeface="Calibri" panose="020F0502020204030204" pitchFamily="34" charset="0"/>
                              <a:cs typeface="Mangal" panose="02040503050203030202" pitchFamily="18" charset="0"/>
                            </a:rPr>
                            <a:t>Venue(year)</a:t>
                          </a:r>
                          <a:endParaRPr lang="en-IN" sz="1500" b="1" i="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US" sz="1500" kern="100">
                              <a:effectLst/>
                              <a:latin typeface="+mn-lt"/>
                              <a:ea typeface="Calibri" panose="020F0502020204030204" pitchFamily="34" charset="0"/>
                              <a:cs typeface="Mangal" panose="02040503050203030202" pitchFamily="18" charset="0"/>
                            </a:rPr>
                            <a:t>Dataset used</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500" b="1" kern="100">
                              <a:effectLst/>
                              <a:latin typeface="+mn-lt"/>
                              <a:ea typeface="Calibri" panose="020F0502020204030204" pitchFamily="34" charset="0"/>
                              <a:cs typeface="Mangal" panose="02040503050203030202" pitchFamily="18" charset="0"/>
                            </a:rPr>
                            <a:t>Signal processing/ ML Tools used</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500" b="1" kern="100">
                              <a:effectLst/>
                              <a:latin typeface="+mn-lt"/>
                              <a:ea typeface="Calibri" panose="020F0502020204030204" pitchFamily="34" charset="0"/>
                              <a:cs typeface="Mangal" panose="02040503050203030202" pitchFamily="18" charset="0"/>
                            </a:rPr>
                            <a:t>Performance metrics</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835294903"/>
                      </a:ext>
                    </a:extLst>
                  </a:tr>
                  <a:tr h="1128305">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6.</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Sensors (2021)</a:t>
                          </a:r>
                          <a:endParaRPr lang="en-IN" sz="1500" b="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a:t>Welltory-PPG-Dataset</a:t>
                          </a:r>
                        </a:p>
                        <a:p>
                          <a:pPr marL="285750" indent="-285750">
                            <a:lnSpc>
                              <a:spcPct val="107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PPG data from smartphone app</a:t>
                          </a:r>
                        </a:p>
                        <a:p>
                          <a:pPr marL="285750" indent="-285750">
                            <a:lnSpc>
                              <a:spcPct val="107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Signal length: 68-112sec</a:t>
                          </a:r>
                        </a:p>
                        <a:p>
                          <a:pPr marL="285750" indent="-285750">
                            <a:lnSpc>
                              <a:spcPct val="107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Each dataset had time, R,G,B arrays, RR</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kern="100">
                              <a:effectLst/>
                              <a:latin typeface="Calibri" panose="020F0502020204030204" pitchFamily="34" charset="0"/>
                              <a:ea typeface="Calibri" panose="020F0502020204030204" pitchFamily="34" charset="0"/>
                              <a:cs typeface="Mangal" panose="02040503050203030202" pitchFamily="18" charset="0"/>
                            </a:rPr>
                            <a:t>R peak detection: CWT</a:t>
                          </a:r>
                        </a:p>
                        <a:p>
                          <a:pPr>
                            <a:lnSpc>
                              <a:spcPct val="107000"/>
                            </a:lnSpc>
                            <a:spcAft>
                              <a:spcPts val="0"/>
                            </a:spcAft>
                          </a:pPr>
                          <a:r>
                            <a:rPr lang="en-US" sz="1500" b="0" kern="100">
                              <a:effectLst/>
                              <a:latin typeface="Calibri" panose="020F0502020204030204" pitchFamily="34" charset="0"/>
                              <a:ea typeface="Calibri" panose="020F0502020204030204" pitchFamily="34" charset="0"/>
                              <a:cs typeface="Mangal" panose="02040503050203030202" pitchFamily="18" charset="0"/>
                            </a:rPr>
                            <a:t>2 quality checks: </a:t>
                          </a:r>
                        </a:p>
                        <a:p>
                          <a:pPr marL="171450" indent="-171450">
                            <a:lnSpc>
                              <a:spcPct val="107000"/>
                            </a:lnSpc>
                            <a:spcAft>
                              <a:spcPts val="0"/>
                            </a:spcAft>
                            <a:buFont typeface="Arial" panose="020B0604020202020204" pitchFamily="34" charset="0"/>
                            <a:buChar char="•"/>
                          </a:pPr>
                          <a:r>
                            <a:rPr lang="en-US" sz="1500" b="0" kern="100">
                              <a:effectLst/>
                              <a:latin typeface="Calibri" panose="020F0502020204030204" pitchFamily="34" charset="0"/>
                              <a:ea typeface="Calibri" panose="020F0502020204030204" pitchFamily="34" charset="0"/>
                              <a:cs typeface="Mangal" panose="02040503050203030202" pitchFamily="18" charset="0"/>
                            </a:rPr>
                            <a:t>Similarity-based </a:t>
                          </a:r>
                        </a:p>
                        <a:p>
                          <a:pPr marL="171450" indent="-171450">
                            <a:lnSpc>
                              <a:spcPct val="107000"/>
                            </a:lnSpc>
                            <a:spcAft>
                              <a:spcPts val="0"/>
                            </a:spcAft>
                            <a:buFont typeface="Arial" panose="020B0604020202020204" pitchFamily="34" charset="0"/>
                            <a:buChar char="•"/>
                          </a:pPr>
                          <a:r>
                            <a:rPr lang="en-US" sz="1500" b="0" kern="100">
                              <a:effectLst/>
                              <a:latin typeface="Calibri" panose="020F0502020204030204" pitchFamily="34" charset="0"/>
                              <a:ea typeface="Calibri" panose="020F0502020204030204" pitchFamily="34" charset="0"/>
                              <a:cs typeface="Mangal" panose="02040503050203030202" pitchFamily="18" charset="0"/>
                            </a:rPr>
                            <a:t>CWT-based</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Mean absolute error for SDNN is:</a:t>
                          </a:r>
                        </a:p>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4.07 ms (Welltory-PPG-dataset),</a:t>
                          </a:r>
                        </a:p>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6.86 ms  (TROIKA dataset), and </a:t>
                          </a:r>
                        </a:p>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7.85 ms (PPG-DaLiAdataset)</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26825967"/>
                      </a:ext>
                    </a:extLst>
                  </a:tr>
                  <a:tr h="786261">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7.</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Sensors (2021)</a:t>
                          </a:r>
                          <a:endParaRPr lang="en-IN" sz="1500" i="1"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US" sz="1500" kern="100">
                              <a:effectLst/>
                              <a:latin typeface="+mn-lt"/>
                              <a:ea typeface="Calibri" panose="020F0502020204030204" pitchFamily="34" charset="0"/>
                              <a:cs typeface="Mangal" panose="02040503050203030202" pitchFamily="18" charset="0"/>
                            </a:rPr>
                            <a:t>Biosignal chair system</a:t>
                          </a:r>
                        </a:p>
                        <a:p>
                          <a:pPr marL="285750" indent="-285750">
                            <a:lnSpc>
                              <a:spcPct val="107000"/>
                            </a:lnSpc>
                            <a:spcAft>
                              <a:spcPts val="0"/>
                            </a:spcAft>
                            <a:buFont typeface="Arial" panose="020B0604020202020204" pitchFamily="34" charset="0"/>
                            <a:buChar char="•"/>
                          </a:pPr>
                          <a:r>
                            <a:rPr lang="en-US" sz="1500" kern="100">
                              <a:effectLst/>
                              <a:latin typeface="+mn-lt"/>
                              <a:ea typeface="Calibri" panose="020F0502020204030204" pitchFamily="34" charset="0"/>
                              <a:cs typeface="Mangal" panose="02040503050203030202" pitchFamily="18" charset="0"/>
                            </a:rPr>
                            <a:t>Measured PPG, ECG, BCG</a:t>
                          </a:r>
                        </a:p>
                        <a:p>
                          <a:pPr marL="285750" indent="-285750">
                            <a:lnSpc>
                              <a:spcPct val="107000"/>
                            </a:lnSpc>
                            <a:spcAft>
                              <a:spcPts val="0"/>
                            </a:spcAft>
                            <a:buFont typeface="Arial" panose="020B0604020202020204" pitchFamily="34" charset="0"/>
                            <a:buChar char="•"/>
                          </a:pPr>
                          <a:r>
                            <a:rPr lang="en-US" sz="1500" kern="100">
                              <a:effectLst/>
                              <a:latin typeface="+mn-lt"/>
                              <a:ea typeface="Calibri" panose="020F0502020204030204" pitchFamily="34" charset="0"/>
                              <a:cs typeface="Mangal" panose="02040503050203030202" pitchFamily="18" charset="0"/>
                            </a:rPr>
                            <a:t>All 23 participant</a:t>
                          </a:r>
                          <a:endParaRPr lang="en-US"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kern="100" dirty="0">
                              <a:effectLst/>
                              <a:latin typeface="+mn-lt"/>
                              <a:ea typeface="Calibri" panose="020F0502020204030204" pitchFamily="34" charset="0"/>
                              <a:cs typeface="Mangal" panose="02040503050203030202" pitchFamily="18" charset="0"/>
                            </a:rPr>
                            <a:t>Validation: PT algorithm</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500" kern="100" dirty="0">
                              <a:effectLst/>
                              <a:latin typeface="+mn-lt"/>
                              <a:ea typeface="Calibri" panose="020F0502020204030204" pitchFamily="34" charset="0"/>
                              <a:cs typeface="Mangal" panose="02040503050203030202" pitchFamily="18" charset="0"/>
                            </a:rPr>
                            <a:t>Preprocessing: BPF(5</a:t>
                          </a:r>
                          <a:r>
                            <a:rPr lang="en-US" sz="1500" kern="100" baseline="30000" dirty="0">
                              <a:effectLst/>
                              <a:latin typeface="+mn-lt"/>
                              <a:ea typeface="Calibri" panose="020F0502020204030204" pitchFamily="34" charset="0"/>
                              <a:cs typeface="Mangal" panose="02040503050203030202" pitchFamily="18" charset="0"/>
                            </a:rPr>
                            <a:t>th</a:t>
                          </a:r>
                          <a:r>
                            <a:rPr lang="en-US" sz="1500" kern="100" dirty="0">
                              <a:effectLst/>
                              <a:latin typeface="+mn-lt"/>
                              <a:ea typeface="Calibri" panose="020F0502020204030204" pitchFamily="34" charset="0"/>
                              <a:cs typeface="Mangal" panose="02040503050203030202" pitchFamily="18" charset="0"/>
                            </a:rPr>
                            <a:t> order)</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500" b="0" kern="100">
                              <a:effectLst/>
                              <a:latin typeface="Calibri" panose="020F0502020204030204" pitchFamily="34" charset="0"/>
                              <a:ea typeface="Calibri" panose="020F0502020204030204" pitchFamily="34" charset="0"/>
                              <a:cs typeface="Mangal" panose="02040503050203030202" pitchFamily="18" charset="0"/>
                            </a:rPr>
                            <a:t>Mean (SD) SQI of the cECG:</a:t>
                          </a:r>
                        </a:p>
                        <a:p>
                          <a:pPr marL="0" marR="0" lvl="0" indent="0" algn="l" defTabSz="914400" rtl="0" eaLnBrk="1" fontAlgn="auto" latinLnBrk="0" hangingPunct="1">
                            <a:lnSpc>
                              <a:spcPct val="107000"/>
                            </a:lnSpc>
                            <a:spcBef>
                              <a:spcPts val="0"/>
                            </a:spcBef>
                            <a:spcAft>
                              <a:spcPts val="0"/>
                            </a:spcAft>
                            <a:buClrTx/>
                            <a:buSzTx/>
                            <a:buFontTx/>
                            <a:buNone/>
                            <a:tabLst/>
                            <a:defRPr/>
                          </a:pPr>
                          <a:r>
                            <a:rPr lang="en-IN" sz="1500" b="0" kern="100">
                              <a:effectLst/>
                              <a:latin typeface="Calibri" panose="020F0502020204030204" pitchFamily="34" charset="0"/>
                              <a:ea typeface="Calibri" panose="020F0502020204030204" pitchFamily="34" charset="0"/>
                              <a:cs typeface="Mangal" panose="02040503050203030202" pitchFamily="18" charset="0"/>
                            </a:rPr>
                            <a:t>Back - 66.7% </a:t>
                          </a:r>
                        </a:p>
                        <a:p>
                          <a:pPr marL="0" marR="0" lvl="0" indent="0" algn="l" defTabSz="914400" rtl="0" eaLnBrk="1" fontAlgn="auto" latinLnBrk="0" hangingPunct="1">
                            <a:lnSpc>
                              <a:spcPct val="107000"/>
                            </a:lnSpc>
                            <a:spcBef>
                              <a:spcPts val="0"/>
                            </a:spcBef>
                            <a:spcAft>
                              <a:spcPts val="0"/>
                            </a:spcAft>
                            <a:buClrTx/>
                            <a:buSzTx/>
                            <a:buFontTx/>
                            <a:buNone/>
                            <a:tabLst/>
                            <a:defRPr/>
                          </a:pPr>
                          <a:r>
                            <a:rPr lang="en-IN" sz="1500" b="0" kern="100">
                              <a:effectLst/>
                              <a:latin typeface="Calibri" panose="020F0502020204030204" pitchFamily="34" charset="0"/>
                              <a:ea typeface="Calibri" panose="020F0502020204030204" pitchFamily="34" charset="0"/>
                              <a:cs typeface="Mangal" panose="02040503050203030202" pitchFamily="18" charset="0"/>
                            </a:rPr>
                            <a:t>Chest - 79% </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128600608"/>
                      </a:ext>
                    </a:extLst>
                  </a:tr>
                  <a:tr h="1226948">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8.</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Physiological Measurement (2021)</a:t>
                          </a:r>
                          <a:endParaRPr lang="en-IN" sz="1500" i="1"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a:t>PPG DaLiA dataset (train + test)</a:t>
                          </a:r>
                        </a:p>
                        <a:p>
                          <a:pPr marL="285750" indent="-285750">
                            <a:lnSpc>
                              <a:spcPct val="107000"/>
                            </a:lnSpc>
                            <a:spcAft>
                              <a:spcPts val="0"/>
                            </a:spcAft>
                            <a:buFont typeface="Arial" panose="020B0604020202020204" pitchFamily="34" charset="0"/>
                            <a:buChar char="•"/>
                          </a:pPr>
                          <a:r>
                            <a:rPr lang="en-IN" sz="1500"/>
                            <a:t>WESAD dataset (test)</a:t>
                          </a:r>
                        </a:p>
                        <a:p>
                          <a:pPr marL="285750" indent="-285750">
                            <a:lnSpc>
                              <a:spcPct val="107000"/>
                            </a:lnSpc>
                            <a:spcAft>
                              <a:spcPts val="0"/>
                            </a:spcAft>
                            <a:buFont typeface="Arial" panose="020B0604020202020204" pitchFamily="34" charset="0"/>
                            <a:buChar char="•"/>
                          </a:pPr>
                          <a:r>
                            <a:rPr lang="en-IN" sz="1500"/>
                            <a:t>TROIKA dataset (test)</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a:t>Preprocessing: BPF (0.9-5Hz)</a:t>
                          </a:r>
                        </a:p>
                        <a:p>
                          <a:pPr marL="285750" indent="-285750">
                            <a:lnSpc>
                              <a:spcPct val="107000"/>
                            </a:lnSpc>
                            <a:spcAft>
                              <a:spcPts val="0"/>
                            </a:spcAft>
                            <a:buFont typeface="Arial" panose="020B0604020202020204" pitchFamily="34" charset="0"/>
                            <a:buChar char="•"/>
                          </a:pPr>
                          <a:r>
                            <a:rPr lang="en-IN" sz="1500"/>
                            <a:t>Deep neural architecture</a:t>
                          </a:r>
                        </a:p>
                        <a:p>
                          <a:pPr marL="285750" indent="-285750">
                            <a:lnSpc>
                              <a:spcPct val="107000"/>
                            </a:lnSpc>
                            <a:spcAft>
                              <a:spcPts val="0"/>
                            </a:spcAft>
                            <a:buFont typeface="Arial" panose="020B0604020202020204" pitchFamily="34" charset="0"/>
                            <a:buChar char="•"/>
                          </a:pPr>
                          <a:r>
                            <a:rPr lang="en-IN" sz="1500"/>
                            <a:t>Segmentation-based Artifact Detection (U-Net architecture)</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b="0" kern="100">
                              <a:effectLst/>
                              <a:latin typeface="Calibri" panose="020F0502020204030204" pitchFamily="34" charset="0"/>
                              <a:ea typeface="Calibri" panose="020F0502020204030204" pitchFamily="34" charset="0"/>
                              <a:cs typeface="Mangal" panose="02040503050203030202" pitchFamily="18" charset="0"/>
                            </a:rPr>
                            <a:t>DICE scores for 3 datasets: -</a:t>
                          </a:r>
                        </a:p>
                        <a:p>
                          <a:pPr marL="285750" indent="-285750">
                            <a:lnSpc>
                              <a:spcPct val="107000"/>
                            </a:lnSpc>
                            <a:spcAft>
                              <a:spcPts val="0"/>
                            </a:spcAft>
                            <a:buFont typeface="Arial" panose="020B0604020202020204" pitchFamily="34" charset="0"/>
                            <a:buChar char="•"/>
                          </a:pPr>
                          <a:r>
                            <a:rPr lang="en-IN" sz="1500" b="0" kern="100">
                              <a:effectLst/>
                              <a:latin typeface="Calibri" panose="020F0502020204030204" pitchFamily="34" charset="0"/>
                              <a:ea typeface="Calibri" panose="020F0502020204030204" pitchFamily="34" charset="0"/>
                              <a:cs typeface="Mangal" panose="02040503050203030202" pitchFamily="18" charset="0"/>
                            </a:rPr>
                            <a:t>PPG-DaLiA test set: 0.8734 ± 0.0018</a:t>
                          </a:r>
                        </a:p>
                        <a:p>
                          <a:pPr marL="285750" indent="-285750">
                            <a:lnSpc>
                              <a:spcPct val="107000"/>
                            </a:lnSpc>
                            <a:spcAft>
                              <a:spcPts val="0"/>
                            </a:spcAft>
                            <a:buFont typeface="Arial" panose="020B0604020202020204" pitchFamily="34" charset="0"/>
                            <a:buChar char="•"/>
                          </a:pPr>
                          <a:r>
                            <a:rPr lang="en-IN" sz="1500" b="0" kern="100">
                              <a:effectLst/>
                              <a:latin typeface="Calibri" panose="020F0502020204030204" pitchFamily="34" charset="0"/>
                              <a:ea typeface="Calibri" panose="020F0502020204030204" pitchFamily="34" charset="0"/>
                              <a:cs typeface="Mangal" panose="02040503050203030202" pitchFamily="18" charset="0"/>
                            </a:rPr>
                            <a:t>WESAD: 0.9114 ± 0.0033</a:t>
                          </a:r>
                        </a:p>
                        <a:p>
                          <a:pPr marL="285750" indent="-285750">
                            <a:lnSpc>
                              <a:spcPct val="107000"/>
                            </a:lnSpc>
                            <a:spcAft>
                              <a:spcPts val="0"/>
                            </a:spcAft>
                            <a:buFont typeface="Arial" panose="020B0604020202020204" pitchFamily="34" charset="0"/>
                            <a:buChar char="•"/>
                          </a:pPr>
                          <a:r>
                            <a:rPr lang="en-IN" sz="1500" b="0" kern="100">
                              <a:effectLst/>
                              <a:latin typeface="Calibri" panose="020F0502020204030204" pitchFamily="34" charset="0"/>
                              <a:ea typeface="Calibri" panose="020F0502020204030204" pitchFamily="34" charset="0"/>
                              <a:cs typeface="Mangal" panose="02040503050203030202" pitchFamily="18" charset="0"/>
                            </a:rPr>
                            <a:t>TROIKA: 0.8050 ± 0.0116</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305414355"/>
                      </a:ext>
                    </a:extLst>
                  </a:tr>
                  <a:tr h="1300262">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9.</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500" i="1" kern="1200">
                              <a:solidFill>
                                <a:schemeClr val="dk1"/>
                              </a:solidFill>
                              <a:effectLst/>
                              <a:latin typeface="+mn-lt"/>
                              <a:ea typeface="+mn-ea"/>
                              <a:cs typeface="+mn-cs"/>
                            </a:rPr>
                            <a:t>Procedia Computer Science, 2021</a:t>
                          </a:r>
                          <a:endParaRPr lang="en-IN" sz="1500" i="1"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Collected from smartwatch</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Sampling frequency: 20Hz</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5 healthy female individuals</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Collected for 6 days, intermittently</a:t>
                          </a: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Preprocessing: BPF (0.6Hz - 3Hz)</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Features extracted: 21, selected: 5</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Unsupervised anomaly detection: Elliptical envelope algorithm</a:t>
                          </a:r>
                        </a:p>
                      </a:txBody>
                      <a:tcPr marL="68580" marR="68580" marT="0" marB="0" anchor="ctr"/>
                    </a:tc>
                    <a:tc>
                      <a:txBody>
                        <a:bodyPr/>
                        <a:lstStyle/>
                        <a:p>
                          <a:pPr marL="0" indent="0">
                            <a:buFont typeface="Arial" panose="020B0604020202020204" pitchFamily="34" charset="0"/>
                            <a:buNone/>
                          </a:pPr>
                          <a:r>
                            <a:rPr lang="en-IN" sz="1500" kern="1200" dirty="0">
                              <a:solidFill>
                                <a:schemeClr val="dk1"/>
                              </a:solidFill>
                              <a:effectLst/>
                              <a:latin typeface="+mn-lt"/>
                              <a:ea typeface="+mn-ea"/>
                              <a:cs typeface="+mn-cs"/>
                            </a:rPr>
                            <a:t>Intra-Participant: </a:t>
                          </a:r>
                        </a:p>
                        <a:p>
                          <a:pPr marL="171450" indent="-171450">
                            <a:buFont typeface="Arial" panose="020B0604020202020204" pitchFamily="34" charset="0"/>
                            <a:buChar char="•"/>
                          </a:pPr>
                          <a:r>
                            <a:rPr lang="en-IN" sz="1500" kern="1200" dirty="0">
                              <a:solidFill>
                                <a:schemeClr val="dk1"/>
                              </a:solidFill>
                              <a:effectLst/>
                              <a:latin typeface="+mn-lt"/>
                              <a:ea typeface="+mn-ea"/>
                              <a:cs typeface="+mn-cs"/>
                            </a:rPr>
                            <a:t>F1-score (Reliable): 0.97</a:t>
                          </a:r>
                          <a:endParaRPr lang="en-US" sz="1500" kern="1200" dirty="0">
                            <a:solidFill>
                              <a:schemeClr val="dk1"/>
                            </a:solidFill>
                            <a:effectLst/>
                            <a:latin typeface="+mn-lt"/>
                            <a:ea typeface="+mn-ea"/>
                            <a:cs typeface="+mn-cs"/>
                          </a:endParaRPr>
                        </a:p>
                        <a:p>
                          <a:pPr marL="171450" indent="-171450">
                            <a:buFont typeface="Arial" panose="020B0604020202020204" pitchFamily="34" charset="0"/>
                            <a:buChar char="•"/>
                          </a:pPr>
                          <a:r>
                            <a:rPr lang="en-IN" sz="1500" kern="1200" dirty="0">
                              <a:solidFill>
                                <a:schemeClr val="dk1"/>
                              </a:solidFill>
                              <a:effectLst/>
                              <a:latin typeface="+mn-lt"/>
                              <a:ea typeface="+mn-ea"/>
                              <a:cs typeface="+mn-cs"/>
                            </a:rPr>
                            <a:t>F1-score (Unreliable): 0.96</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89442627"/>
                      </a:ext>
                    </a:extLst>
                  </a:tr>
                  <a:tr h="855109">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10.</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500" i="1"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IEEE Transaction (2020)</a:t>
                          </a:r>
                          <a:endParaRPr lang="en-IN" sz="150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0000"/>
                            </a:lnSpc>
                            <a:spcAft>
                              <a:spcPts val="0"/>
                            </a:spcAft>
                            <a:buFont typeface="Arial" panose="020B0604020202020204" pitchFamily="34" charset="0"/>
                            <a:buChar char="•"/>
                          </a:pP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0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HPF: Cutoff @ 0.3 Hz</a:t>
                          </a:r>
                        </a:p>
                        <a:p>
                          <a:pPr marL="285750" indent="-285750">
                            <a:lnSpc>
                              <a:spcPct val="100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Predictor Coefficients: 1</a:t>
                          </a:r>
                          <a:r>
                            <a:rPr lang="en-IN" sz="1500" kern="100" baseline="30000">
                              <a:effectLst/>
                              <a:latin typeface="+mn-lt"/>
                              <a:ea typeface="Calibri" panose="020F0502020204030204" pitchFamily="34" charset="0"/>
                              <a:cs typeface="Mangal" panose="02040503050203030202" pitchFamily="18" charset="0"/>
                            </a:rPr>
                            <a:t>st</a:t>
                          </a:r>
                          <a:r>
                            <a:rPr lang="en-IN" sz="1500" kern="100">
                              <a:effectLst/>
                              <a:latin typeface="+mn-lt"/>
                              <a:ea typeface="Calibri" panose="020F0502020204030204" pitchFamily="34" charset="0"/>
                              <a:cs typeface="Mangal" panose="02040503050203030202" pitchFamily="18" charset="0"/>
                            </a:rPr>
                            <a:t> and 2</a:t>
                          </a:r>
                          <a:r>
                            <a:rPr lang="en-IN" sz="1500" kern="100" baseline="30000">
                              <a:effectLst/>
                              <a:latin typeface="+mn-lt"/>
                              <a:ea typeface="Calibri" panose="020F0502020204030204" pitchFamily="34" charset="0"/>
                              <a:cs typeface="Mangal" panose="02040503050203030202" pitchFamily="18" charset="0"/>
                            </a:rPr>
                            <a:t>nd</a:t>
                          </a:r>
                          <a:r>
                            <a:rPr lang="en-IN" sz="1500" kern="100">
                              <a:effectLst/>
                              <a:latin typeface="+mn-lt"/>
                              <a:ea typeface="Calibri" panose="020F0502020204030204" pitchFamily="34" charset="0"/>
                              <a:cs typeface="Mangal" panose="02040503050203030202" pitchFamily="18" charset="0"/>
                            </a:rPr>
                            <a:t>  order coefficients</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kern="100" dirty="0">
                              <a:effectLst/>
                              <a:latin typeface="+mn-lt"/>
                              <a:ea typeface="Calibri" panose="020F0502020204030204" pitchFamily="34" charset="0"/>
                              <a:cs typeface="Mangal" panose="02040503050203030202" pitchFamily="18" charset="0"/>
                            </a:rPr>
                            <a:t>MAQR: 1.78%</a:t>
                          </a:r>
                        </a:p>
                        <a:p>
                          <a:pPr>
                            <a:lnSpc>
                              <a:spcPct val="107000"/>
                            </a:lnSpc>
                            <a:spcAft>
                              <a:spcPts val="0"/>
                            </a:spcAft>
                          </a:pPr>
                          <a:r>
                            <a:rPr lang="en-IN" sz="1500" kern="100" dirty="0">
                              <a:effectLst/>
                              <a:latin typeface="+mn-lt"/>
                              <a:ea typeface="Calibri" panose="020F0502020204030204" pitchFamily="34" charset="0"/>
                              <a:cs typeface="Mangal" panose="02040503050203030202" pitchFamily="18" charset="0"/>
                            </a:rPr>
                            <a:t>MUAQR: 9.29%</a:t>
                          </a:r>
                        </a:p>
                        <a:p>
                          <a:pPr>
                            <a:lnSpc>
                              <a:spcPct val="107000"/>
                            </a:lnSpc>
                            <a:spcAft>
                              <a:spcPts val="0"/>
                            </a:spcAft>
                          </a:pPr>
                          <a:r>
                            <a:rPr lang="en-IN" sz="1500" kern="100" dirty="0">
                              <a:effectLst/>
                              <a:latin typeface="+mn-lt"/>
                              <a:ea typeface="Calibri" panose="020F0502020204030204" pitchFamily="34" charset="0"/>
                              <a:cs typeface="Mangal" panose="02040503050203030202" pitchFamily="18" charset="0"/>
                            </a:rPr>
                            <a:t>False alarm rate: </a:t>
                          </a:r>
                          <a14:m>
                            <m:oMath xmlns:m="http://schemas.openxmlformats.org/officeDocument/2006/math">
                              <m:r>
                                <a:rPr lang="en-IN" sz="1500" i="1" kern="100" smtClean="0">
                                  <a:effectLst/>
                                  <a:latin typeface="Cambria Math" panose="02040503050406030204" pitchFamily="18" charset="0"/>
                                </a:rPr>
                                <m:t>≈</m:t>
                              </m:r>
                              <m:r>
                                <a:rPr lang="en-IN" sz="1500" b="0" i="1" kern="100" smtClean="0">
                                  <a:effectLst/>
                                  <a:latin typeface="Cambria Math" panose="02040503050406030204" pitchFamily="18" charset="0"/>
                                </a:rPr>
                                <m:t>1.76%</m:t>
                              </m:r>
                            </m:oMath>
                          </a14:m>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15264836"/>
                      </a:ext>
                    </a:extLst>
                  </a:tr>
                </a:tbl>
              </a:graphicData>
            </a:graphic>
          </p:graphicFrame>
        </mc:Choice>
        <mc:Fallback xmlns="">
          <p:graphicFrame>
            <p:nvGraphicFramePr>
              <p:cNvPr id="4" name="Content Placeholder 3">
                <a:extLst>
                  <a:ext uri="{FF2B5EF4-FFF2-40B4-BE49-F238E27FC236}">
                    <a16:creationId xmlns:a16="http://schemas.microsoft.com/office/drawing/2014/main" id="{D922B257-7F51-2A7D-60C9-E4F4C1D2F2B6}"/>
                  </a:ext>
                </a:extLst>
              </p:cNvPr>
              <p:cNvGraphicFramePr>
                <a:graphicFrameLocks noGrp="1"/>
              </p:cNvGraphicFramePr>
              <p:nvPr>
                <p:ph idx="1"/>
                <p:extLst>
                  <p:ext uri="{D42A27DB-BD31-4B8C-83A1-F6EECF244321}">
                    <p14:modId xmlns:p14="http://schemas.microsoft.com/office/powerpoint/2010/main" val="2960610603"/>
                  </p:ext>
                </p:extLst>
              </p:nvPr>
            </p:nvGraphicFramePr>
            <p:xfrm>
              <a:off x="298741" y="648929"/>
              <a:ext cx="11594517" cy="5781070"/>
            </p:xfrm>
            <a:graphic>
              <a:graphicData uri="http://schemas.openxmlformats.org/drawingml/2006/table">
                <a:tbl>
                  <a:tblPr firstRow="1" bandRow="1">
                    <a:tableStyleId>{073A0DAA-6AF3-43AB-8588-CEC1D06C72B9}</a:tableStyleId>
                  </a:tblPr>
                  <a:tblGrid>
                    <a:gridCol w="608648">
                      <a:extLst>
                        <a:ext uri="{9D8B030D-6E8A-4147-A177-3AD203B41FA5}">
                          <a16:colId xmlns:a16="http://schemas.microsoft.com/office/drawing/2014/main" val="1491508293"/>
                        </a:ext>
                      </a:extLst>
                    </a:gridCol>
                    <a:gridCol w="1383527">
                      <a:extLst>
                        <a:ext uri="{9D8B030D-6E8A-4147-A177-3AD203B41FA5}">
                          <a16:colId xmlns:a16="http://schemas.microsoft.com/office/drawing/2014/main" val="3488544727"/>
                        </a:ext>
                      </a:extLst>
                    </a:gridCol>
                    <a:gridCol w="3451123">
                      <a:extLst>
                        <a:ext uri="{9D8B030D-6E8A-4147-A177-3AD203B41FA5}">
                          <a16:colId xmlns:a16="http://schemas.microsoft.com/office/drawing/2014/main" val="3701560835"/>
                        </a:ext>
                      </a:extLst>
                    </a:gridCol>
                    <a:gridCol w="3156155">
                      <a:extLst>
                        <a:ext uri="{9D8B030D-6E8A-4147-A177-3AD203B41FA5}">
                          <a16:colId xmlns:a16="http://schemas.microsoft.com/office/drawing/2014/main" val="2366327421"/>
                        </a:ext>
                      </a:extLst>
                    </a:gridCol>
                    <a:gridCol w="2995064">
                      <a:extLst>
                        <a:ext uri="{9D8B030D-6E8A-4147-A177-3AD203B41FA5}">
                          <a16:colId xmlns:a16="http://schemas.microsoft.com/office/drawing/2014/main" val="1933818790"/>
                        </a:ext>
                      </a:extLst>
                    </a:gridCol>
                  </a:tblGrid>
                  <a:tr h="484185">
                    <a:tc>
                      <a:txBody>
                        <a:bodyPr/>
                        <a:lstStyle/>
                        <a:p>
                          <a:pPr>
                            <a:lnSpc>
                              <a:spcPct val="107000"/>
                            </a:lnSpc>
                            <a:spcAft>
                              <a:spcPts val="800"/>
                            </a:spcAft>
                          </a:pPr>
                          <a:r>
                            <a:rPr lang="en-IN" sz="1500" b="1" kern="100" dirty="0">
                              <a:effectLst/>
                              <a:latin typeface="+mn-lt"/>
                              <a:ea typeface="Calibri" panose="020F0502020204030204" pitchFamily="34" charset="0"/>
                              <a:cs typeface="Mangal" panose="02040503050203030202" pitchFamily="18" charset="0"/>
                            </a:rPr>
                            <a:t>Ref. No.</a:t>
                          </a:r>
                        </a:p>
                      </a:txBody>
                      <a:tcPr marL="68580" marR="68580" marT="0" marB="0" anchor="ctr"/>
                    </a:tc>
                    <a:tc>
                      <a:txBody>
                        <a:bodyPr/>
                        <a:lstStyle/>
                        <a:p>
                          <a:pPr>
                            <a:lnSpc>
                              <a:spcPct val="107000"/>
                            </a:lnSpc>
                            <a:spcAft>
                              <a:spcPts val="800"/>
                            </a:spcAft>
                          </a:pPr>
                          <a:r>
                            <a:rPr lang="en-IN" sz="1500" b="1" i="0" kern="100">
                              <a:effectLst/>
                              <a:latin typeface="+mn-lt"/>
                              <a:ea typeface="Calibri" panose="020F0502020204030204" pitchFamily="34" charset="0"/>
                              <a:cs typeface="Mangal" panose="02040503050203030202" pitchFamily="18" charset="0"/>
                            </a:rPr>
                            <a:t>Venue(year)</a:t>
                          </a:r>
                          <a:endParaRPr lang="en-IN" sz="1500" b="1" i="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US" sz="1500" kern="100">
                              <a:effectLst/>
                              <a:latin typeface="+mn-lt"/>
                              <a:ea typeface="Calibri" panose="020F0502020204030204" pitchFamily="34" charset="0"/>
                              <a:cs typeface="Mangal" panose="02040503050203030202" pitchFamily="18" charset="0"/>
                            </a:rPr>
                            <a:t>Dataset used</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500" b="1" kern="100">
                              <a:effectLst/>
                              <a:latin typeface="+mn-lt"/>
                              <a:ea typeface="Calibri" panose="020F0502020204030204" pitchFamily="34" charset="0"/>
                              <a:cs typeface="Mangal" panose="02040503050203030202" pitchFamily="18" charset="0"/>
                            </a:rPr>
                            <a:t>Signal processing/ ML Tools used</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800"/>
                            </a:spcAft>
                          </a:pPr>
                          <a:r>
                            <a:rPr lang="en-IN" sz="1500" b="1" kern="100">
                              <a:effectLst/>
                              <a:latin typeface="+mn-lt"/>
                              <a:ea typeface="Calibri" panose="020F0502020204030204" pitchFamily="34" charset="0"/>
                              <a:cs typeface="Mangal" panose="02040503050203030202" pitchFamily="18" charset="0"/>
                            </a:rPr>
                            <a:t>Performance metrics</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835294903"/>
                      </a:ext>
                    </a:extLst>
                  </a:tr>
                  <a:tr h="1128305">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6.</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Sensors (2021)</a:t>
                          </a:r>
                          <a:endParaRPr lang="en-IN" sz="1500" b="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a:t>Welltory-PPG-Dataset</a:t>
                          </a:r>
                        </a:p>
                        <a:p>
                          <a:pPr marL="285750" indent="-285750">
                            <a:lnSpc>
                              <a:spcPct val="107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PPG data from smartphone app</a:t>
                          </a:r>
                        </a:p>
                        <a:p>
                          <a:pPr marL="285750" indent="-285750">
                            <a:lnSpc>
                              <a:spcPct val="107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Signal length: 68-112sec</a:t>
                          </a:r>
                        </a:p>
                        <a:p>
                          <a:pPr marL="285750" indent="-285750">
                            <a:lnSpc>
                              <a:spcPct val="107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Each dataset had time, R,G,B arrays, RR</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kern="100">
                              <a:effectLst/>
                              <a:latin typeface="Calibri" panose="020F0502020204030204" pitchFamily="34" charset="0"/>
                              <a:ea typeface="Calibri" panose="020F0502020204030204" pitchFamily="34" charset="0"/>
                              <a:cs typeface="Mangal" panose="02040503050203030202" pitchFamily="18" charset="0"/>
                            </a:rPr>
                            <a:t>R peak detection: CWT</a:t>
                          </a:r>
                        </a:p>
                        <a:p>
                          <a:pPr>
                            <a:lnSpc>
                              <a:spcPct val="107000"/>
                            </a:lnSpc>
                            <a:spcAft>
                              <a:spcPts val="0"/>
                            </a:spcAft>
                          </a:pPr>
                          <a:r>
                            <a:rPr lang="en-US" sz="1500" b="0" kern="100">
                              <a:effectLst/>
                              <a:latin typeface="Calibri" panose="020F0502020204030204" pitchFamily="34" charset="0"/>
                              <a:ea typeface="Calibri" panose="020F0502020204030204" pitchFamily="34" charset="0"/>
                              <a:cs typeface="Mangal" panose="02040503050203030202" pitchFamily="18" charset="0"/>
                            </a:rPr>
                            <a:t>2 quality checks: </a:t>
                          </a:r>
                        </a:p>
                        <a:p>
                          <a:pPr marL="171450" indent="-171450">
                            <a:lnSpc>
                              <a:spcPct val="107000"/>
                            </a:lnSpc>
                            <a:spcAft>
                              <a:spcPts val="0"/>
                            </a:spcAft>
                            <a:buFont typeface="Arial" panose="020B0604020202020204" pitchFamily="34" charset="0"/>
                            <a:buChar char="•"/>
                          </a:pPr>
                          <a:r>
                            <a:rPr lang="en-US" sz="1500" b="0" kern="100">
                              <a:effectLst/>
                              <a:latin typeface="Calibri" panose="020F0502020204030204" pitchFamily="34" charset="0"/>
                              <a:ea typeface="Calibri" panose="020F0502020204030204" pitchFamily="34" charset="0"/>
                              <a:cs typeface="Mangal" panose="02040503050203030202" pitchFamily="18" charset="0"/>
                            </a:rPr>
                            <a:t>Similarity-based </a:t>
                          </a:r>
                        </a:p>
                        <a:p>
                          <a:pPr marL="171450" indent="-171450">
                            <a:lnSpc>
                              <a:spcPct val="107000"/>
                            </a:lnSpc>
                            <a:spcAft>
                              <a:spcPts val="0"/>
                            </a:spcAft>
                            <a:buFont typeface="Arial" panose="020B0604020202020204" pitchFamily="34" charset="0"/>
                            <a:buChar char="•"/>
                          </a:pPr>
                          <a:r>
                            <a:rPr lang="en-US" sz="1500" b="0" kern="100">
                              <a:effectLst/>
                              <a:latin typeface="Calibri" panose="020F0502020204030204" pitchFamily="34" charset="0"/>
                              <a:ea typeface="Calibri" panose="020F0502020204030204" pitchFamily="34" charset="0"/>
                              <a:cs typeface="Mangal" panose="02040503050203030202" pitchFamily="18" charset="0"/>
                            </a:rPr>
                            <a:t>CWT-based</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Mean absolute error for SDNN is:</a:t>
                          </a:r>
                        </a:p>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4.07 ms (Welltory-PPG-dataset),</a:t>
                          </a:r>
                        </a:p>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6.86 ms  (TROIKA dataset), and </a:t>
                          </a:r>
                        </a:p>
                        <a:p>
                          <a:pPr>
                            <a:lnSpc>
                              <a:spcPct val="107000"/>
                            </a:lnSpc>
                            <a:spcAft>
                              <a:spcPts val="0"/>
                            </a:spcAft>
                          </a:pPr>
                          <a:r>
                            <a:rPr lang="en-IN" sz="1500" kern="100">
                              <a:effectLst/>
                              <a:latin typeface="Calibri" panose="020F0502020204030204" pitchFamily="34" charset="0"/>
                              <a:ea typeface="Calibri" panose="020F0502020204030204" pitchFamily="34" charset="0"/>
                              <a:cs typeface="Mangal" panose="02040503050203030202" pitchFamily="18" charset="0"/>
                            </a:rPr>
                            <a:t>7.85 ms (PPG-DaLiAdataset)</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26825967"/>
                      </a:ext>
                    </a:extLst>
                  </a:tr>
                  <a:tr h="786261">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7.</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Sensors (2021)</a:t>
                          </a:r>
                          <a:endParaRPr lang="en-IN" sz="1500" i="1"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US" sz="1500" kern="100">
                              <a:effectLst/>
                              <a:latin typeface="+mn-lt"/>
                              <a:ea typeface="Calibri" panose="020F0502020204030204" pitchFamily="34" charset="0"/>
                              <a:cs typeface="Mangal" panose="02040503050203030202" pitchFamily="18" charset="0"/>
                            </a:rPr>
                            <a:t>Biosignal chair system</a:t>
                          </a:r>
                        </a:p>
                        <a:p>
                          <a:pPr marL="285750" indent="-285750">
                            <a:lnSpc>
                              <a:spcPct val="107000"/>
                            </a:lnSpc>
                            <a:spcAft>
                              <a:spcPts val="0"/>
                            </a:spcAft>
                            <a:buFont typeface="Arial" panose="020B0604020202020204" pitchFamily="34" charset="0"/>
                            <a:buChar char="•"/>
                          </a:pPr>
                          <a:r>
                            <a:rPr lang="en-US" sz="1500" kern="100">
                              <a:effectLst/>
                              <a:latin typeface="+mn-lt"/>
                              <a:ea typeface="Calibri" panose="020F0502020204030204" pitchFamily="34" charset="0"/>
                              <a:cs typeface="Mangal" panose="02040503050203030202" pitchFamily="18" charset="0"/>
                            </a:rPr>
                            <a:t>Measured PPG, ECG, BCG</a:t>
                          </a:r>
                        </a:p>
                        <a:p>
                          <a:pPr marL="285750" indent="-285750">
                            <a:lnSpc>
                              <a:spcPct val="107000"/>
                            </a:lnSpc>
                            <a:spcAft>
                              <a:spcPts val="0"/>
                            </a:spcAft>
                            <a:buFont typeface="Arial" panose="020B0604020202020204" pitchFamily="34" charset="0"/>
                            <a:buChar char="•"/>
                          </a:pPr>
                          <a:r>
                            <a:rPr lang="en-US" sz="1500" kern="100">
                              <a:effectLst/>
                              <a:latin typeface="+mn-lt"/>
                              <a:ea typeface="Calibri" panose="020F0502020204030204" pitchFamily="34" charset="0"/>
                              <a:cs typeface="Mangal" panose="02040503050203030202" pitchFamily="18" charset="0"/>
                            </a:rPr>
                            <a:t>All 23 participant</a:t>
                          </a:r>
                          <a:endParaRPr lang="en-US"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kern="100" dirty="0">
                              <a:effectLst/>
                              <a:latin typeface="+mn-lt"/>
                              <a:ea typeface="Calibri" panose="020F0502020204030204" pitchFamily="34" charset="0"/>
                              <a:cs typeface="Mangal" panose="02040503050203030202" pitchFamily="18" charset="0"/>
                            </a:rPr>
                            <a:t>Validation: PT algorithm</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500" kern="100" dirty="0">
                              <a:effectLst/>
                              <a:latin typeface="+mn-lt"/>
                              <a:ea typeface="Calibri" panose="020F0502020204030204" pitchFamily="34" charset="0"/>
                              <a:cs typeface="Mangal" panose="02040503050203030202" pitchFamily="18" charset="0"/>
                            </a:rPr>
                            <a:t>Preprocessing: BPF(5</a:t>
                          </a:r>
                          <a:r>
                            <a:rPr lang="en-US" sz="1500" kern="100" baseline="30000" dirty="0">
                              <a:effectLst/>
                              <a:latin typeface="+mn-lt"/>
                              <a:ea typeface="Calibri" panose="020F0502020204030204" pitchFamily="34" charset="0"/>
                              <a:cs typeface="Mangal" panose="02040503050203030202" pitchFamily="18" charset="0"/>
                            </a:rPr>
                            <a:t>th</a:t>
                          </a:r>
                          <a:r>
                            <a:rPr lang="en-US" sz="1500" kern="100" dirty="0">
                              <a:effectLst/>
                              <a:latin typeface="+mn-lt"/>
                              <a:ea typeface="Calibri" panose="020F0502020204030204" pitchFamily="34" charset="0"/>
                              <a:cs typeface="Mangal" panose="02040503050203030202" pitchFamily="18" charset="0"/>
                            </a:rPr>
                            <a:t> order)</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500" b="0" kern="100">
                              <a:effectLst/>
                              <a:latin typeface="Calibri" panose="020F0502020204030204" pitchFamily="34" charset="0"/>
                              <a:ea typeface="Calibri" panose="020F0502020204030204" pitchFamily="34" charset="0"/>
                              <a:cs typeface="Mangal" panose="02040503050203030202" pitchFamily="18" charset="0"/>
                            </a:rPr>
                            <a:t>Mean (SD) SQI of the cECG:</a:t>
                          </a:r>
                        </a:p>
                        <a:p>
                          <a:pPr marL="0" marR="0" lvl="0" indent="0" algn="l" defTabSz="914400" rtl="0" eaLnBrk="1" fontAlgn="auto" latinLnBrk="0" hangingPunct="1">
                            <a:lnSpc>
                              <a:spcPct val="107000"/>
                            </a:lnSpc>
                            <a:spcBef>
                              <a:spcPts val="0"/>
                            </a:spcBef>
                            <a:spcAft>
                              <a:spcPts val="0"/>
                            </a:spcAft>
                            <a:buClrTx/>
                            <a:buSzTx/>
                            <a:buFontTx/>
                            <a:buNone/>
                            <a:tabLst/>
                            <a:defRPr/>
                          </a:pPr>
                          <a:r>
                            <a:rPr lang="en-IN" sz="1500" b="0" kern="100">
                              <a:effectLst/>
                              <a:latin typeface="Calibri" panose="020F0502020204030204" pitchFamily="34" charset="0"/>
                              <a:ea typeface="Calibri" panose="020F0502020204030204" pitchFamily="34" charset="0"/>
                              <a:cs typeface="Mangal" panose="02040503050203030202" pitchFamily="18" charset="0"/>
                            </a:rPr>
                            <a:t>Back - 66.7% </a:t>
                          </a:r>
                        </a:p>
                        <a:p>
                          <a:pPr marL="0" marR="0" lvl="0" indent="0" algn="l" defTabSz="914400" rtl="0" eaLnBrk="1" fontAlgn="auto" latinLnBrk="0" hangingPunct="1">
                            <a:lnSpc>
                              <a:spcPct val="107000"/>
                            </a:lnSpc>
                            <a:spcBef>
                              <a:spcPts val="0"/>
                            </a:spcBef>
                            <a:spcAft>
                              <a:spcPts val="0"/>
                            </a:spcAft>
                            <a:buClrTx/>
                            <a:buSzTx/>
                            <a:buFontTx/>
                            <a:buNone/>
                            <a:tabLst/>
                            <a:defRPr/>
                          </a:pPr>
                          <a:r>
                            <a:rPr lang="en-IN" sz="1500" b="0" kern="100">
                              <a:effectLst/>
                              <a:latin typeface="Calibri" panose="020F0502020204030204" pitchFamily="34" charset="0"/>
                              <a:ea typeface="Calibri" panose="020F0502020204030204" pitchFamily="34" charset="0"/>
                              <a:cs typeface="Mangal" panose="02040503050203030202" pitchFamily="18" charset="0"/>
                            </a:rPr>
                            <a:t>Chest - 79% </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128600608"/>
                      </a:ext>
                    </a:extLst>
                  </a:tr>
                  <a:tr h="1226948">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8.</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US" sz="1500" b="0" i="1" kern="1200">
                              <a:solidFill>
                                <a:schemeClr val="dk1"/>
                              </a:solidFill>
                              <a:effectLst/>
                              <a:latin typeface="+mn-lt"/>
                              <a:ea typeface="+mn-ea"/>
                              <a:cs typeface="+mn-cs"/>
                            </a:rPr>
                            <a:t>Physiological Measurement (2021)</a:t>
                          </a:r>
                          <a:endParaRPr lang="en-IN" sz="1500" i="1"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dirty="0"/>
                            <a:t>PPG </a:t>
                          </a:r>
                          <a:r>
                            <a:rPr lang="en-IN" sz="1500" dirty="0" err="1"/>
                            <a:t>DaLiA</a:t>
                          </a:r>
                          <a:r>
                            <a:rPr lang="en-IN" sz="1500" dirty="0"/>
                            <a:t> dataset (train + test)</a:t>
                          </a:r>
                        </a:p>
                        <a:p>
                          <a:pPr marL="285750" indent="-285750">
                            <a:lnSpc>
                              <a:spcPct val="107000"/>
                            </a:lnSpc>
                            <a:spcAft>
                              <a:spcPts val="0"/>
                            </a:spcAft>
                            <a:buFont typeface="Arial" panose="020B0604020202020204" pitchFamily="34" charset="0"/>
                            <a:buChar char="•"/>
                          </a:pPr>
                          <a:r>
                            <a:rPr lang="en-IN" sz="1500" dirty="0"/>
                            <a:t>WESAD dataset (test)</a:t>
                          </a:r>
                        </a:p>
                        <a:p>
                          <a:pPr marL="285750" indent="-285750">
                            <a:lnSpc>
                              <a:spcPct val="107000"/>
                            </a:lnSpc>
                            <a:spcAft>
                              <a:spcPts val="0"/>
                            </a:spcAft>
                            <a:buFont typeface="Arial" panose="020B0604020202020204" pitchFamily="34" charset="0"/>
                            <a:buChar char="•"/>
                          </a:pPr>
                          <a:r>
                            <a:rPr lang="en-IN" sz="1500" dirty="0"/>
                            <a:t>TROIKA dataset (test)</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a:t>Preprocessing: BPF (0.9-5Hz)</a:t>
                          </a:r>
                        </a:p>
                        <a:p>
                          <a:pPr marL="285750" indent="-285750">
                            <a:lnSpc>
                              <a:spcPct val="107000"/>
                            </a:lnSpc>
                            <a:spcAft>
                              <a:spcPts val="0"/>
                            </a:spcAft>
                            <a:buFont typeface="Arial" panose="020B0604020202020204" pitchFamily="34" charset="0"/>
                            <a:buChar char="•"/>
                          </a:pPr>
                          <a:r>
                            <a:rPr lang="en-IN" sz="1500"/>
                            <a:t>Deep neural architecture</a:t>
                          </a:r>
                        </a:p>
                        <a:p>
                          <a:pPr marL="285750" indent="-285750">
                            <a:lnSpc>
                              <a:spcPct val="107000"/>
                            </a:lnSpc>
                            <a:spcAft>
                              <a:spcPts val="0"/>
                            </a:spcAft>
                            <a:buFont typeface="Arial" panose="020B0604020202020204" pitchFamily="34" charset="0"/>
                            <a:buChar char="•"/>
                          </a:pPr>
                          <a:r>
                            <a:rPr lang="en-IN" sz="1500"/>
                            <a:t>Segmentation-based Artifact Detection (U-Net architecture)</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nSpc>
                              <a:spcPct val="107000"/>
                            </a:lnSpc>
                            <a:spcAft>
                              <a:spcPts val="0"/>
                            </a:spcAft>
                          </a:pPr>
                          <a:r>
                            <a:rPr lang="en-IN" sz="1500" b="0" kern="100">
                              <a:effectLst/>
                              <a:latin typeface="Calibri" panose="020F0502020204030204" pitchFamily="34" charset="0"/>
                              <a:ea typeface="Calibri" panose="020F0502020204030204" pitchFamily="34" charset="0"/>
                              <a:cs typeface="Mangal" panose="02040503050203030202" pitchFamily="18" charset="0"/>
                            </a:rPr>
                            <a:t>DICE scores for 3 datasets: -</a:t>
                          </a:r>
                        </a:p>
                        <a:p>
                          <a:pPr marL="285750" indent="-285750">
                            <a:lnSpc>
                              <a:spcPct val="107000"/>
                            </a:lnSpc>
                            <a:spcAft>
                              <a:spcPts val="0"/>
                            </a:spcAft>
                            <a:buFont typeface="Arial" panose="020B0604020202020204" pitchFamily="34" charset="0"/>
                            <a:buChar char="•"/>
                          </a:pPr>
                          <a:r>
                            <a:rPr lang="en-IN" sz="1500" b="0" kern="100">
                              <a:effectLst/>
                              <a:latin typeface="Calibri" panose="020F0502020204030204" pitchFamily="34" charset="0"/>
                              <a:ea typeface="Calibri" panose="020F0502020204030204" pitchFamily="34" charset="0"/>
                              <a:cs typeface="Mangal" panose="02040503050203030202" pitchFamily="18" charset="0"/>
                            </a:rPr>
                            <a:t>PPG-DaLiA test set: 0.8734 ± 0.0018</a:t>
                          </a:r>
                        </a:p>
                        <a:p>
                          <a:pPr marL="285750" indent="-285750">
                            <a:lnSpc>
                              <a:spcPct val="107000"/>
                            </a:lnSpc>
                            <a:spcAft>
                              <a:spcPts val="0"/>
                            </a:spcAft>
                            <a:buFont typeface="Arial" panose="020B0604020202020204" pitchFamily="34" charset="0"/>
                            <a:buChar char="•"/>
                          </a:pPr>
                          <a:r>
                            <a:rPr lang="en-IN" sz="1500" b="0" kern="100">
                              <a:effectLst/>
                              <a:latin typeface="Calibri" panose="020F0502020204030204" pitchFamily="34" charset="0"/>
                              <a:ea typeface="Calibri" panose="020F0502020204030204" pitchFamily="34" charset="0"/>
                              <a:cs typeface="Mangal" panose="02040503050203030202" pitchFamily="18" charset="0"/>
                            </a:rPr>
                            <a:t>WESAD: 0.9114 ± 0.0033</a:t>
                          </a:r>
                        </a:p>
                        <a:p>
                          <a:pPr marL="285750" indent="-285750">
                            <a:lnSpc>
                              <a:spcPct val="107000"/>
                            </a:lnSpc>
                            <a:spcAft>
                              <a:spcPts val="0"/>
                            </a:spcAft>
                            <a:buFont typeface="Arial" panose="020B0604020202020204" pitchFamily="34" charset="0"/>
                            <a:buChar char="•"/>
                          </a:pPr>
                          <a:r>
                            <a:rPr lang="en-IN" sz="1500" b="0" kern="100">
                              <a:effectLst/>
                              <a:latin typeface="Calibri" panose="020F0502020204030204" pitchFamily="34" charset="0"/>
                              <a:ea typeface="Calibri" panose="020F0502020204030204" pitchFamily="34" charset="0"/>
                              <a:cs typeface="Mangal" panose="02040503050203030202" pitchFamily="18" charset="0"/>
                            </a:rPr>
                            <a:t>TROIKA: 0.8050 ± 0.0116</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305414355"/>
                      </a:ext>
                    </a:extLst>
                  </a:tr>
                  <a:tr h="1300262">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9.</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500" i="1" kern="1200">
                              <a:solidFill>
                                <a:schemeClr val="dk1"/>
                              </a:solidFill>
                              <a:effectLst/>
                              <a:latin typeface="+mn-lt"/>
                              <a:ea typeface="+mn-ea"/>
                              <a:cs typeface="+mn-cs"/>
                            </a:rPr>
                            <a:t>Procedia Computer Science, 2021</a:t>
                          </a:r>
                          <a:endParaRPr lang="en-IN" sz="1500" i="1"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Collected from smartwatch</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Sampling frequency: 20Hz</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5 healthy female individuals</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Collected for 6 days, intermittently</a:t>
                          </a:r>
                        </a:p>
                      </a:txBody>
                      <a:tcPr marL="68580" marR="68580" marT="0" marB="0" anchor="ctr"/>
                    </a:tc>
                    <a:tc>
                      <a:txBody>
                        <a:bodyPr/>
                        <a:lstStyle/>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Preprocessing: BPF (0.6Hz - 3Hz)</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Features extracted: 21, selected: 5</a:t>
                          </a:r>
                        </a:p>
                        <a:p>
                          <a:pPr marL="285750" indent="-285750">
                            <a:lnSpc>
                              <a:spcPct val="107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Unsupervised anomaly detection: Elliptical envelope algorithm</a:t>
                          </a:r>
                        </a:p>
                      </a:txBody>
                      <a:tcPr marL="68580" marR="68580" marT="0" marB="0" anchor="ctr"/>
                    </a:tc>
                    <a:tc>
                      <a:txBody>
                        <a:bodyPr/>
                        <a:lstStyle/>
                        <a:p>
                          <a:pPr marL="0" indent="0">
                            <a:buFont typeface="Arial" panose="020B0604020202020204" pitchFamily="34" charset="0"/>
                            <a:buNone/>
                          </a:pPr>
                          <a:r>
                            <a:rPr lang="en-IN" sz="1500" kern="1200" dirty="0">
                              <a:solidFill>
                                <a:schemeClr val="dk1"/>
                              </a:solidFill>
                              <a:effectLst/>
                              <a:latin typeface="+mn-lt"/>
                              <a:ea typeface="+mn-ea"/>
                              <a:cs typeface="+mn-cs"/>
                            </a:rPr>
                            <a:t>Intra-Participant: </a:t>
                          </a:r>
                        </a:p>
                        <a:p>
                          <a:pPr marL="171450" indent="-171450">
                            <a:buFont typeface="Arial" panose="020B0604020202020204" pitchFamily="34" charset="0"/>
                            <a:buChar char="•"/>
                          </a:pPr>
                          <a:r>
                            <a:rPr lang="en-IN" sz="1500" kern="1200" dirty="0">
                              <a:solidFill>
                                <a:schemeClr val="dk1"/>
                              </a:solidFill>
                              <a:effectLst/>
                              <a:latin typeface="+mn-lt"/>
                              <a:ea typeface="+mn-ea"/>
                              <a:cs typeface="+mn-cs"/>
                            </a:rPr>
                            <a:t>F1-score (Reliable): 0.97</a:t>
                          </a:r>
                          <a:endParaRPr lang="en-US" sz="1500" kern="1200" dirty="0">
                            <a:solidFill>
                              <a:schemeClr val="dk1"/>
                            </a:solidFill>
                            <a:effectLst/>
                            <a:latin typeface="+mn-lt"/>
                            <a:ea typeface="+mn-ea"/>
                            <a:cs typeface="+mn-cs"/>
                          </a:endParaRPr>
                        </a:p>
                        <a:p>
                          <a:pPr marL="171450" indent="-171450">
                            <a:buFont typeface="Arial" panose="020B0604020202020204" pitchFamily="34" charset="0"/>
                            <a:buChar char="•"/>
                          </a:pPr>
                          <a:r>
                            <a:rPr lang="en-IN" sz="1500" kern="1200" dirty="0">
                              <a:solidFill>
                                <a:schemeClr val="dk1"/>
                              </a:solidFill>
                              <a:effectLst/>
                              <a:latin typeface="+mn-lt"/>
                              <a:ea typeface="+mn-ea"/>
                              <a:cs typeface="+mn-cs"/>
                            </a:rPr>
                            <a:t>F1-score (Unreliable): 0.96</a:t>
                          </a:r>
                          <a:endParaRPr lang="en-IN" sz="15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89442627"/>
                      </a:ext>
                    </a:extLst>
                  </a:tr>
                  <a:tr h="855109">
                    <a:tc>
                      <a:txBody>
                        <a:bodyPr/>
                        <a:lstStyle/>
                        <a:p>
                          <a:pPr marL="0" lvl="0" indent="0">
                            <a:lnSpc>
                              <a:spcPct val="107000"/>
                            </a:lnSpc>
                            <a:spcAft>
                              <a:spcPts val="0"/>
                            </a:spcAft>
                            <a:buSzPts val="1100"/>
                            <a:buFont typeface="+mj-lt"/>
                            <a:buNone/>
                          </a:pPr>
                          <a:r>
                            <a:rPr lang="en-US" sz="1500" b="1" kern="100" dirty="0">
                              <a:effectLst/>
                              <a:latin typeface="Calibri" panose="020F0502020204030204" pitchFamily="34" charset="0"/>
                              <a:ea typeface="Calibri" panose="020F0502020204030204" pitchFamily="34" charset="0"/>
                              <a:cs typeface="Mangal" panose="02040503050203030202" pitchFamily="18" charset="0"/>
                            </a:rPr>
                            <a:t>10.</a:t>
                          </a:r>
                          <a:endParaRPr lang="en-IN" sz="15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500" i="1"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IEEE Transaction (2020)</a:t>
                          </a:r>
                          <a:endParaRPr lang="en-IN" sz="1500" i="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0000"/>
                            </a:lnSpc>
                            <a:spcAft>
                              <a:spcPts val="0"/>
                            </a:spcAft>
                            <a:buFont typeface="Arial" panose="020B0604020202020204" pitchFamily="34" charset="0"/>
                            <a:buChar char="•"/>
                          </a:pP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285750" indent="-285750">
                            <a:lnSpc>
                              <a:spcPct val="100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HPF: Cutoff @ 0.3 Hz</a:t>
                          </a:r>
                        </a:p>
                        <a:p>
                          <a:pPr marL="285750" indent="-285750">
                            <a:lnSpc>
                              <a:spcPct val="100000"/>
                            </a:lnSpc>
                            <a:spcAft>
                              <a:spcPts val="0"/>
                            </a:spcAft>
                            <a:buFont typeface="Arial" panose="020B0604020202020204" pitchFamily="34" charset="0"/>
                            <a:buChar char="•"/>
                          </a:pPr>
                          <a:r>
                            <a:rPr lang="en-IN" sz="1500" kern="100">
                              <a:effectLst/>
                              <a:latin typeface="+mn-lt"/>
                              <a:ea typeface="Calibri" panose="020F0502020204030204" pitchFamily="34" charset="0"/>
                              <a:cs typeface="Mangal" panose="02040503050203030202" pitchFamily="18" charset="0"/>
                            </a:rPr>
                            <a:t>Predictor Coefficients: 1</a:t>
                          </a:r>
                          <a:r>
                            <a:rPr lang="en-IN" sz="1500" kern="100" baseline="30000">
                              <a:effectLst/>
                              <a:latin typeface="+mn-lt"/>
                              <a:ea typeface="Calibri" panose="020F0502020204030204" pitchFamily="34" charset="0"/>
                              <a:cs typeface="Mangal" panose="02040503050203030202" pitchFamily="18" charset="0"/>
                            </a:rPr>
                            <a:t>st</a:t>
                          </a:r>
                          <a:r>
                            <a:rPr lang="en-IN" sz="1500" kern="100">
                              <a:effectLst/>
                              <a:latin typeface="+mn-lt"/>
                              <a:ea typeface="Calibri" panose="020F0502020204030204" pitchFamily="34" charset="0"/>
                              <a:cs typeface="Mangal" panose="02040503050203030202" pitchFamily="18" charset="0"/>
                            </a:rPr>
                            <a:t> and 2</a:t>
                          </a:r>
                          <a:r>
                            <a:rPr lang="en-IN" sz="1500" kern="100" baseline="30000">
                              <a:effectLst/>
                              <a:latin typeface="+mn-lt"/>
                              <a:ea typeface="Calibri" panose="020F0502020204030204" pitchFamily="34" charset="0"/>
                              <a:cs typeface="Mangal" panose="02040503050203030202" pitchFamily="18" charset="0"/>
                            </a:rPr>
                            <a:t>nd</a:t>
                          </a:r>
                          <a:r>
                            <a:rPr lang="en-IN" sz="1500" kern="100">
                              <a:effectLst/>
                              <a:latin typeface="+mn-lt"/>
                              <a:ea typeface="Calibri" panose="020F0502020204030204" pitchFamily="34" charset="0"/>
                              <a:cs typeface="Mangal" panose="02040503050203030202" pitchFamily="18" charset="0"/>
                            </a:rPr>
                            <a:t>  order coefficients</a:t>
                          </a:r>
                          <a:endParaRPr lang="en-IN" sz="1500" kern="1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endParaRPr lang="en-US"/>
                        </a:p>
                      </a:txBody>
                      <a:tcPr marL="68580" marR="68580" marT="0" marB="0" anchor="ctr">
                        <a:blipFill>
                          <a:blip r:embed="rId2"/>
                          <a:stretch>
                            <a:fillRect l="-287780" t="-583571" r="-1018" b="-5000"/>
                          </a:stretch>
                        </a:blipFill>
                      </a:tcPr>
                    </a:tc>
                    <a:extLst>
                      <a:ext uri="{0D108BD9-81ED-4DB2-BD59-A6C34878D82A}">
                        <a16:rowId xmlns:a16="http://schemas.microsoft.com/office/drawing/2014/main" val="915264836"/>
                      </a:ext>
                    </a:extLst>
                  </a:tr>
                </a:tbl>
              </a:graphicData>
            </a:graphic>
          </p:graphicFrame>
        </mc:Fallback>
      </mc:AlternateContent>
      <p:sp>
        <p:nvSpPr>
          <p:cNvPr id="5" name="TextBox 4">
            <a:extLst>
              <a:ext uri="{FF2B5EF4-FFF2-40B4-BE49-F238E27FC236}">
                <a16:creationId xmlns:a16="http://schemas.microsoft.com/office/drawing/2014/main" id="{A427224C-21DB-FF7D-DF0A-5D713E0B1EA3}"/>
              </a:ext>
            </a:extLst>
          </p:cNvPr>
          <p:cNvSpPr txBox="1"/>
          <p:nvPr/>
        </p:nvSpPr>
        <p:spPr>
          <a:xfrm>
            <a:off x="2376141" y="5585823"/>
            <a:ext cx="3489435" cy="1246495"/>
          </a:xfrm>
          <a:prstGeom prst="rect">
            <a:avLst/>
          </a:prstGeom>
          <a:noFill/>
        </p:spPr>
        <p:txBody>
          <a:bodyPr wrap="square" numCol="2" spcCol="36000" rtlCol="0">
            <a:spAutoFit/>
          </a:bodyPr>
          <a:lstStyle/>
          <a:p>
            <a:pPr marL="285750" indent="-285750">
              <a:lnSpc>
                <a:spcPct val="100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MIT-BIH SLP                 </a:t>
            </a:r>
          </a:p>
          <a:p>
            <a:pPr marL="285750" indent="-285750">
              <a:lnSpc>
                <a:spcPct val="100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MIMIC-II</a:t>
            </a:r>
          </a:p>
          <a:p>
            <a:pPr marL="285750" indent="-285750">
              <a:lnSpc>
                <a:spcPct val="100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CSL</a:t>
            </a:r>
          </a:p>
          <a:p>
            <a:pPr marL="285750" indent="-285750">
              <a:lnSpc>
                <a:spcPct val="100000"/>
              </a:lnSpc>
              <a:spcAft>
                <a:spcPts val="0"/>
              </a:spcAft>
              <a:buFont typeface="Arial" panose="020B0604020202020204" pitchFamily="34" charset="0"/>
              <a:buChar char="•"/>
            </a:pPr>
            <a:endParaRPr lang="en-IN" sz="1500" kern="100" dirty="0">
              <a:ea typeface="Calibri" panose="020F0502020204030204" pitchFamily="34" charset="0"/>
              <a:cs typeface="Mangal" panose="02040503050203030202" pitchFamily="18" charset="0"/>
            </a:endParaRPr>
          </a:p>
          <a:p>
            <a:pPr>
              <a:lnSpc>
                <a:spcPct val="100000"/>
              </a:lnSpc>
              <a:spcAft>
                <a:spcPts val="0"/>
              </a:spcAft>
            </a:pPr>
            <a:endParaRPr lang="en-IN" sz="1500" kern="100" dirty="0">
              <a:effectLst/>
              <a:latin typeface="+mn-lt"/>
              <a:ea typeface="Calibri" panose="020F0502020204030204" pitchFamily="34" charset="0"/>
              <a:cs typeface="Mangal" panose="02040503050203030202" pitchFamily="18" charset="0"/>
            </a:endParaRPr>
          </a:p>
          <a:p>
            <a:pPr marL="285750" indent="-285750">
              <a:lnSpc>
                <a:spcPct val="100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Wrist</a:t>
            </a:r>
          </a:p>
          <a:p>
            <a:pPr marL="285750" indent="-285750">
              <a:lnSpc>
                <a:spcPct val="100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Cup</a:t>
            </a:r>
          </a:p>
          <a:p>
            <a:pPr marL="285750" indent="-285750">
              <a:lnSpc>
                <a:spcPct val="100000"/>
              </a:lnSpc>
              <a:spcAft>
                <a:spcPts val="0"/>
              </a:spcAft>
              <a:buFont typeface="Arial" panose="020B0604020202020204" pitchFamily="34" charset="0"/>
              <a:buChar char="•"/>
            </a:pPr>
            <a:r>
              <a:rPr lang="en-IN" sz="1500" kern="100" dirty="0">
                <a:effectLst/>
                <a:latin typeface="+mn-lt"/>
                <a:ea typeface="Calibri" panose="020F0502020204030204" pitchFamily="34" charset="0"/>
                <a:cs typeface="Mangal" panose="02040503050203030202" pitchFamily="18" charset="0"/>
              </a:rPr>
              <a:t>IITBBS</a:t>
            </a:r>
          </a:p>
          <a:p>
            <a:endParaRPr lang="en-IN" sz="1500" dirty="0"/>
          </a:p>
        </p:txBody>
      </p:sp>
      <p:sp>
        <p:nvSpPr>
          <p:cNvPr id="3" name="Date Placeholder 2">
            <a:extLst>
              <a:ext uri="{FF2B5EF4-FFF2-40B4-BE49-F238E27FC236}">
                <a16:creationId xmlns:a16="http://schemas.microsoft.com/office/drawing/2014/main" id="{7E8E0384-93BF-8CBE-D80B-3AA4479C3519}"/>
              </a:ext>
            </a:extLst>
          </p:cNvPr>
          <p:cNvSpPr>
            <a:spLocks noGrp="1"/>
          </p:cNvSpPr>
          <p:nvPr>
            <p:ph type="dt" sz="half" idx="10"/>
          </p:nvPr>
        </p:nvSpPr>
        <p:spPr/>
        <p:txBody>
          <a:bodyPr/>
          <a:lstStyle/>
          <a:p>
            <a:fld id="{BAC9F1EF-53C8-41A5-979C-C41C3814125C}" type="datetime1">
              <a:rPr lang="en-IN" smtClean="0"/>
              <a:t>07-12-2023</a:t>
            </a:fld>
            <a:endParaRPr lang="en-IN"/>
          </a:p>
        </p:txBody>
      </p:sp>
      <p:sp>
        <p:nvSpPr>
          <p:cNvPr id="6" name="Footer Placeholder 5">
            <a:extLst>
              <a:ext uri="{FF2B5EF4-FFF2-40B4-BE49-F238E27FC236}">
                <a16:creationId xmlns:a16="http://schemas.microsoft.com/office/drawing/2014/main" id="{7E0D6B69-8E86-444F-4724-EC8ADA5BD5BA}"/>
              </a:ext>
            </a:extLst>
          </p:cNvPr>
          <p:cNvSpPr>
            <a:spLocks noGrp="1"/>
          </p:cNvSpPr>
          <p:nvPr>
            <p:ph type="ftr" sz="quarter" idx="11"/>
          </p:nvPr>
        </p:nvSpPr>
        <p:spPr/>
        <p:txBody>
          <a:bodyPr/>
          <a:lstStyle/>
          <a:p>
            <a:r>
              <a:rPr lang="en-IN"/>
              <a:t>Project Work (Foundation) (ECP4.1.9)</a:t>
            </a:r>
          </a:p>
        </p:txBody>
      </p:sp>
      <p:sp>
        <p:nvSpPr>
          <p:cNvPr id="7" name="Slide Number Placeholder 6">
            <a:extLst>
              <a:ext uri="{FF2B5EF4-FFF2-40B4-BE49-F238E27FC236}">
                <a16:creationId xmlns:a16="http://schemas.microsoft.com/office/drawing/2014/main" id="{D290B0C7-2083-B8F4-B910-012DF83FE044}"/>
              </a:ext>
            </a:extLst>
          </p:cNvPr>
          <p:cNvSpPr>
            <a:spLocks noGrp="1"/>
          </p:cNvSpPr>
          <p:nvPr>
            <p:ph type="sldNum" sz="quarter" idx="12"/>
          </p:nvPr>
        </p:nvSpPr>
        <p:spPr/>
        <p:txBody>
          <a:bodyPr/>
          <a:lstStyle/>
          <a:p>
            <a:fld id="{D135CE6C-83C1-4B39-A0A6-9C0EAD49EB80}" type="slidenum">
              <a:rPr lang="en-IN" smtClean="0"/>
              <a:t>5</a:t>
            </a:fld>
            <a:endParaRPr lang="en-IN"/>
          </a:p>
        </p:txBody>
      </p:sp>
    </p:spTree>
    <p:extLst>
      <p:ext uri="{BB962C8B-B14F-4D97-AF65-F5344CB8AC3E}">
        <p14:creationId xmlns:p14="http://schemas.microsoft.com/office/powerpoint/2010/main" val="239497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D9C2-4014-D50A-45CE-26CBF529446E}"/>
              </a:ext>
            </a:extLst>
          </p:cNvPr>
          <p:cNvSpPr>
            <a:spLocks noGrp="1"/>
          </p:cNvSpPr>
          <p:nvPr>
            <p:ph type="title"/>
          </p:nvPr>
        </p:nvSpPr>
        <p:spPr>
          <a:xfrm>
            <a:off x="78658" y="136525"/>
            <a:ext cx="4857135" cy="616052"/>
          </a:xfrm>
        </p:spPr>
        <p:txBody>
          <a:bodyPr>
            <a:normAutofit/>
          </a:bodyPr>
          <a:lstStyle/>
          <a:p>
            <a:r>
              <a:rPr lang="en-US" sz="3600" b="1" dirty="0">
                <a:solidFill>
                  <a:srgbClr val="0070C0"/>
                </a:solidFill>
              </a:rPr>
              <a:t>Computational Tools</a:t>
            </a:r>
            <a:endParaRPr lang="en-IN" sz="3600" b="1" dirty="0">
              <a:solidFill>
                <a:srgbClr val="0070C0"/>
              </a:solidFill>
            </a:endParaRPr>
          </a:p>
        </p:txBody>
      </p:sp>
      <p:sp>
        <p:nvSpPr>
          <p:cNvPr id="4" name="Date Placeholder 3">
            <a:extLst>
              <a:ext uri="{FF2B5EF4-FFF2-40B4-BE49-F238E27FC236}">
                <a16:creationId xmlns:a16="http://schemas.microsoft.com/office/drawing/2014/main" id="{87F4CAB2-B9F4-815B-715E-06D12F8D44E9}"/>
              </a:ext>
            </a:extLst>
          </p:cNvPr>
          <p:cNvSpPr>
            <a:spLocks noGrp="1"/>
          </p:cNvSpPr>
          <p:nvPr>
            <p:ph type="dt" sz="half" idx="10"/>
          </p:nvPr>
        </p:nvSpPr>
        <p:spPr/>
        <p:txBody>
          <a:bodyPr/>
          <a:lstStyle/>
          <a:p>
            <a:fld id="{69253A1F-DC29-4120-B6A4-FED4F807032C}" type="datetime1">
              <a:rPr lang="en-IN" smtClean="0"/>
              <a:t>07-12-2023</a:t>
            </a:fld>
            <a:endParaRPr lang="en-IN"/>
          </a:p>
        </p:txBody>
      </p:sp>
      <p:sp>
        <p:nvSpPr>
          <p:cNvPr id="5" name="Footer Placeholder 4">
            <a:extLst>
              <a:ext uri="{FF2B5EF4-FFF2-40B4-BE49-F238E27FC236}">
                <a16:creationId xmlns:a16="http://schemas.microsoft.com/office/drawing/2014/main" id="{5EF91072-1CD2-382C-86D9-40DDB4997AE7}"/>
              </a:ext>
            </a:extLst>
          </p:cNvPr>
          <p:cNvSpPr>
            <a:spLocks noGrp="1"/>
          </p:cNvSpPr>
          <p:nvPr>
            <p:ph type="ftr" sz="quarter" idx="11"/>
          </p:nvPr>
        </p:nvSpPr>
        <p:spPr/>
        <p:txBody>
          <a:bodyPr/>
          <a:lstStyle/>
          <a:p>
            <a:r>
              <a:rPr lang="en-IN"/>
              <a:t>Project Work (Foundation) (ECP4.1.9)</a:t>
            </a:r>
          </a:p>
        </p:txBody>
      </p:sp>
      <p:sp>
        <p:nvSpPr>
          <p:cNvPr id="6" name="Slide Number Placeholder 5">
            <a:extLst>
              <a:ext uri="{FF2B5EF4-FFF2-40B4-BE49-F238E27FC236}">
                <a16:creationId xmlns:a16="http://schemas.microsoft.com/office/drawing/2014/main" id="{D98AD079-3F4B-3E81-FF1F-CCF120B63E91}"/>
              </a:ext>
            </a:extLst>
          </p:cNvPr>
          <p:cNvSpPr>
            <a:spLocks noGrp="1"/>
          </p:cNvSpPr>
          <p:nvPr>
            <p:ph type="sldNum" sz="quarter" idx="12"/>
          </p:nvPr>
        </p:nvSpPr>
        <p:spPr/>
        <p:txBody>
          <a:bodyPr/>
          <a:lstStyle/>
          <a:p>
            <a:fld id="{D135CE6C-83C1-4B39-A0A6-9C0EAD49EB80}" type="slidenum">
              <a:rPr lang="en-IN" smtClean="0"/>
              <a:t>6</a:t>
            </a:fld>
            <a:endParaRPr lang="en-IN"/>
          </a:p>
        </p:txBody>
      </p:sp>
      <p:graphicFrame>
        <p:nvGraphicFramePr>
          <p:cNvPr id="8" name="Table 7">
            <a:extLst>
              <a:ext uri="{FF2B5EF4-FFF2-40B4-BE49-F238E27FC236}">
                <a16:creationId xmlns:a16="http://schemas.microsoft.com/office/drawing/2014/main" id="{1A2B2140-938E-0065-3579-2039969881D9}"/>
              </a:ext>
            </a:extLst>
          </p:cNvPr>
          <p:cNvGraphicFramePr>
            <a:graphicFrameLocks noGrp="1"/>
          </p:cNvGraphicFramePr>
          <p:nvPr>
            <p:extLst>
              <p:ext uri="{D42A27DB-BD31-4B8C-83A1-F6EECF244321}">
                <p14:modId xmlns:p14="http://schemas.microsoft.com/office/powerpoint/2010/main" val="4201365202"/>
              </p:ext>
            </p:extLst>
          </p:nvPr>
        </p:nvGraphicFramePr>
        <p:xfrm>
          <a:off x="157316" y="796785"/>
          <a:ext cx="11877367" cy="5515356"/>
        </p:xfrm>
        <a:graphic>
          <a:graphicData uri="http://schemas.openxmlformats.org/drawingml/2006/table">
            <a:tbl>
              <a:tblPr firstRow="1" bandRow="1">
                <a:tableStyleId>{073A0DAA-6AF3-43AB-8588-CEC1D06C72B9}</a:tableStyleId>
              </a:tblPr>
              <a:tblGrid>
                <a:gridCol w="550607">
                  <a:extLst>
                    <a:ext uri="{9D8B030D-6E8A-4147-A177-3AD203B41FA5}">
                      <a16:colId xmlns:a16="http://schemas.microsoft.com/office/drawing/2014/main" val="2885392156"/>
                    </a:ext>
                  </a:extLst>
                </a:gridCol>
                <a:gridCol w="1799303">
                  <a:extLst>
                    <a:ext uri="{9D8B030D-6E8A-4147-A177-3AD203B41FA5}">
                      <a16:colId xmlns:a16="http://schemas.microsoft.com/office/drawing/2014/main" val="1736885201"/>
                    </a:ext>
                  </a:extLst>
                </a:gridCol>
                <a:gridCol w="3398975">
                  <a:extLst>
                    <a:ext uri="{9D8B030D-6E8A-4147-A177-3AD203B41FA5}">
                      <a16:colId xmlns:a16="http://schemas.microsoft.com/office/drawing/2014/main" val="3130021692"/>
                    </a:ext>
                  </a:extLst>
                </a:gridCol>
                <a:gridCol w="3090315">
                  <a:extLst>
                    <a:ext uri="{9D8B030D-6E8A-4147-A177-3AD203B41FA5}">
                      <a16:colId xmlns:a16="http://schemas.microsoft.com/office/drawing/2014/main" val="4018824713"/>
                    </a:ext>
                  </a:extLst>
                </a:gridCol>
                <a:gridCol w="3038167">
                  <a:extLst>
                    <a:ext uri="{9D8B030D-6E8A-4147-A177-3AD203B41FA5}">
                      <a16:colId xmlns:a16="http://schemas.microsoft.com/office/drawing/2014/main" val="2431589564"/>
                    </a:ext>
                  </a:extLst>
                </a:gridCol>
              </a:tblGrid>
              <a:tr h="525617">
                <a:tc>
                  <a:txBody>
                    <a:bodyPr/>
                    <a:lstStyle/>
                    <a:p>
                      <a:r>
                        <a:rPr lang="en-US" dirty="0"/>
                        <a:t>S. No.</a:t>
                      </a:r>
                      <a:endParaRPr lang="en-IN" dirty="0"/>
                    </a:p>
                  </a:txBody>
                  <a:tcPr/>
                </a:tc>
                <a:tc>
                  <a:txBody>
                    <a:bodyPr/>
                    <a:lstStyle/>
                    <a:p>
                      <a:r>
                        <a:rPr lang="en-US" dirty="0"/>
                        <a:t>ML Model</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3344066101"/>
                  </a:ext>
                </a:extLst>
              </a:tr>
              <a:tr h="790305">
                <a:tc>
                  <a:txBody>
                    <a:bodyPr/>
                    <a:lstStyle/>
                    <a:p>
                      <a:r>
                        <a:rPr lang="en-US" dirty="0"/>
                        <a:t>1.</a:t>
                      </a:r>
                      <a:endParaRPr lang="en-IN" dirty="0"/>
                    </a:p>
                  </a:txBody>
                  <a:tcPr/>
                </a:tc>
                <a:tc>
                  <a:txBody>
                    <a:bodyPr/>
                    <a:lstStyle/>
                    <a:p>
                      <a:r>
                        <a:rPr lang="en-US" dirty="0"/>
                        <a:t>Logistics Regression</a:t>
                      </a:r>
                      <a:endParaRPr lang="en-IN" dirty="0"/>
                    </a:p>
                  </a:txBody>
                  <a:tcPr/>
                </a:tc>
                <a:tc>
                  <a:txBody>
                    <a:bodyPr/>
                    <a:lstStyle/>
                    <a:p>
                      <a:r>
                        <a:rPr lang="en-US" sz="1800" b="0" i="0" kern="1200" dirty="0">
                          <a:solidFill>
                            <a:schemeClr val="dk1"/>
                          </a:solidFill>
                          <a:effectLst/>
                          <a:latin typeface="+mn-lt"/>
                          <a:ea typeface="+mn-ea"/>
                          <a:cs typeface="+mn-cs"/>
                        </a:rPr>
                        <a:t>Uses logistic hypothesis function and Max Likelihood estimation to model probabilities</a:t>
                      </a:r>
                      <a:endParaRPr lang="en-IN" dirty="0"/>
                    </a:p>
                  </a:txBody>
                  <a:tcPr/>
                </a:tc>
                <a:tc>
                  <a:txBody>
                    <a:bodyPr/>
                    <a:lstStyle/>
                    <a:p>
                      <a:r>
                        <a:rPr lang="en-US" sz="1800" b="0" i="0" kern="1200" dirty="0">
                          <a:solidFill>
                            <a:schemeClr val="dk1"/>
                          </a:solidFill>
                          <a:effectLst/>
                          <a:latin typeface="+mn-lt"/>
                          <a:ea typeface="+mn-ea"/>
                          <a:cs typeface="+mn-cs"/>
                        </a:rPr>
                        <a:t>Simple and interpretable For linear relationships</a:t>
                      </a:r>
                      <a:endParaRPr lang="en-IN" dirty="0"/>
                    </a:p>
                  </a:txBody>
                  <a:tcPr/>
                </a:tc>
                <a:tc>
                  <a:txBody>
                    <a:bodyPr/>
                    <a:lstStyle/>
                    <a:p>
                      <a:r>
                        <a:rPr lang="en-US" sz="1800" b="0" i="0" kern="1200" dirty="0">
                          <a:solidFill>
                            <a:schemeClr val="dk1"/>
                          </a:solidFill>
                          <a:effectLst/>
                          <a:latin typeface="+mn-lt"/>
                          <a:ea typeface="+mn-ea"/>
                          <a:cs typeface="+mn-cs"/>
                        </a:rPr>
                        <a:t>Assumes linear boundaries, </a:t>
                      </a:r>
                    </a:p>
                    <a:p>
                      <a:r>
                        <a:rPr lang="en-US" sz="1800" b="0" i="0" kern="1200" dirty="0">
                          <a:solidFill>
                            <a:schemeClr val="dk1"/>
                          </a:solidFill>
                          <a:effectLst/>
                          <a:latin typeface="+mn-lt"/>
                          <a:ea typeface="+mn-ea"/>
                          <a:cs typeface="+mn-cs"/>
                        </a:rPr>
                        <a:t>Sensitive to outliers</a:t>
                      </a:r>
                      <a:endParaRPr lang="en-IN" dirty="0"/>
                    </a:p>
                  </a:txBody>
                  <a:tcPr/>
                </a:tc>
                <a:extLst>
                  <a:ext uri="{0D108BD9-81ED-4DB2-BD59-A6C34878D82A}">
                    <a16:rowId xmlns:a16="http://schemas.microsoft.com/office/drawing/2014/main" val="3055584256"/>
                  </a:ext>
                </a:extLst>
              </a:tr>
              <a:tr h="673177">
                <a:tc>
                  <a:txBody>
                    <a:bodyPr/>
                    <a:lstStyle/>
                    <a:p>
                      <a:r>
                        <a:rPr lang="en-US" dirty="0"/>
                        <a:t>2.</a:t>
                      </a:r>
                      <a:endParaRPr lang="en-IN" dirty="0"/>
                    </a:p>
                  </a:txBody>
                  <a:tcPr/>
                </a:tc>
                <a:tc>
                  <a:txBody>
                    <a:bodyPr/>
                    <a:lstStyle/>
                    <a:p>
                      <a:r>
                        <a:rPr lang="en-US" dirty="0"/>
                        <a:t>Decision Trees</a:t>
                      </a:r>
                      <a:endParaRPr lang="en-IN" dirty="0"/>
                    </a:p>
                  </a:txBody>
                  <a:tcPr/>
                </a:tc>
                <a:tc>
                  <a:txBody>
                    <a:bodyPr/>
                    <a:lstStyle/>
                    <a:p>
                      <a:r>
                        <a:rPr lang="en-US" sz="1800" b="0" i="0" kern="1200" dirty="0">
                          <a:solidFill>
                            <a:schemeClr val="dk1"/>
                          </a:solidFill>
                          <a:effectLst/>
                          <a:latin typeface="+mn-lt"/>
                          <a:ea typeface="+mn-ea"/>
                          <a:cs typeface="+mn-cs"/>
                        </a:rPr>
                        <a:t>Tree-based model</a:t>
                      </a:r>
                    </a:p>
                    <a:p>
                      <a:r>
                        <a:rPr lang="en-US" sz="1800" b="0" i="0" kern="1200" dirty="0">
                          <a:solidFill>
                            <a:schemeClr val="dk1"/>
                          </a:solidFill>
                          <a:effectLst/>
                          <a:latin typeface="+mn-lt"/>
                          <a:ea typeface="+mn-ea"/>
                          <a:cs typeface="+mn-cs"/>
                        </a:rPr>
                        <a:t>Entropy, Info Gain, Gini impurity </a:t>
                      </a:r>
                      <a:endParaRPr lang="en-IN" dirty="0"/>
                    </a:p>
                  </a:txBody>
                  <a:tcPr/>
                </a:tc>
                <a:tc>
                  <a:txBody>
                    <a:bodyPr/>
                    <a:lstStyle/>
                    <a:p>
                      <a:r>
                        <a:rPr lang="en-US" dirty="0"/>
                        <a:t>Numerical and Categorial data</a:t>
                      </a:r>
                    </a:p>
                    <a:p>
                      <a:r>
                        <a:rPr lang="en-US" dirty="0"/>
                        <a:t>Robust to outliers</a:t>
                      </a:r>
                      <a:endParaRPr lang="en-IN" dirty="0"/>
                    </a:p>
                  </a:txBody>
                  <a:tcPr/>
                </a:tc>
                <a:tc>
                  <a:txBody>
                    <a:bodyPr/>
                    <a:lstStyle/>
                    <a:p>
                      <a:r>
                        <a:rPr lang="en-US" sz="1800" b="0" i="0" kern="1200" dirty="0">
                          <a:solidFill>
                            <a:schemeClr val="dk1"/>
                          </a:solidFill>
                          <a:effectLst/>
                          <a:latin typeface="+mn-lt"/>
                          <a:ea typeface="+mn-ea"/>
                          <a:cs typeface="+mn-cs"/>
                        </a:rPr>
                        <a:t>Prone to overfitting </a:t>
                      </a:r>
                    </a:p>
                    <a:p>
                      <a:r>
                        <a:rPr lang="en-US" sz="1800" b="0" i="0" kern="1200" dirty="0">
                          <a:solidFill>
                            <a:schemeClr val="dk1"/>
                          </a:solidFill>
                          <a:effectLst/>
                          <a:latin typeface="+mn-lt"/>
                          <a:ea typeface="+mn-ea"/>
                          <a:cs typeface="+mn-cs"/>
                        </a:rPr>
                        <a:t>Sensitive to data changes</a:t>
                      </a:r>
                      <a:endParaRPr lang="en-IN" dirty="0"/>
                    </a:p>
                  </a:txBody>
                  <a:tcPr/>
                </a:tc>
                <a:extLst>
                  <a:ext uri="{0D108BD9-81ED-4DB2-BD59-A6C34878D82A}">
                    <a16:rowId xmlns:a16="http://schemas.microsoft.com/office/drawing/2014/main" val="3755928706"/>
                  </a:ext>
                </a:extLst>
              </a:tr>
              <a:tr h="668594">
                <a:tc>
                  <a:txBody>
                    <a:bodyPr/>
                    <a:lstStyle/>
                    <a:p>
                      <a:r>
                        <a:rPr lang="en-US" dirty="0"/>
                        <a:t>3.</a:t>
                      </a:r>
                      <a:endParaRPr lang="en-IN" dirty="0"/>
                    </a:p>
                  </a:txBody>
                  <a:tcPr/>
                </a:tc>
                <a:tc>
                  <a:txBody>
                    <a:bodyPr/>
                    <a:lstStyle/>
                    <a:p>
                      <a:r>
                        <a:rPr lang="en-US" dirty="0"/>
                        <a:t>Random Forest</a:t>
                      </a:r>
                      <a:endParaRPr lang="en-IN" dirty="0"/>
                    </a:p>
                  </a:txBody>
                  <a:tcPr/>
                </a:tc>
                <a:tc>
                  <a:txBody>
                    <a:bodyPr/>
                    <a:lstStyle/>
                    <a:p>
                      <a:r>
                        <a:rPr lang="en-IN" sz="1800" b="0" i="0" kern="1200" dirty="0">
                          <a:solidFill>
                            <a:schemeClr val="dk1"/>
                          </a:solidFill>
                          <a:effectLst/>
                          <a:latin typeface="+mn-lt"/>
                          <a:ea typeface="+mn-ea"/>
                          <a:cs typeface="+mn-cs"/>
                        </a:rPr>
                        <a:t>Ensemble learning method</a:t>
                      </a:r>
                    </a:p>
                    <a:p>
                      <a:r>
                        <a:rPr lang="en-IN" sz="1800" b="0" i="0" kern="1200" dirty="0">
                          <a:solidFill>
                            <a:schemeClr val="dk1"/>
                          </a:solidFill>
                          <a:effectLst/>
                          <a:latin typeface="+mn-lt"/>
                          <a:ea typeface="+mn-ea"/>
                          <a:cs typeface="+mn-cs"/>
                        </a:rPr>
                        <a:t>Multiple decision trees</a:t>
                      </a:r>
                      <a:endParaRPr lang="en-IN" dirty="0"/>
                    </a:p>
                  </a:txBody>
                  <a:tcPr/>
                </a:tc>
                <a:tc>
                  <a:txBody>
                    <a:bodyPr/>
                    <a:lstStyle/>
                    <a:p>
                      <a:r>
                        <a:rPr lang="en-US" dirty="0"/>
                        <a:t>Robust and accurate</a:t>
                      </a:r>
                    </a:p>
                    <a:p>
                      <a:r>
                        <a:rPr lang="en-US" dirty="0"/>
                        <a:t>Handle missing values</a:t>
                      </a:r>
                      <a:endParaRPr lang="en-IN" dirty="0"/>
                    </a:p>
                  </a:txBody>
                  <a:tcPr/>
                </a:tc>
                <a:tc>
                  <a:txBody>
                    <a:bodyPr/>
                    <a:lstStyle/>
                    <a:p>
                      <a:r>
                        <a:rPr lang="en-US" dirty="0"/>
                        <a:t>Computation extensive</a:t>
                      </a:r>
                      <a:endParaRPr lang="en-IN" dirty="0"/>
                    </a:p>
                  </a:txBody>
                  <a:tcPr/>
                </a:tc>
                <a:extLst>
                  <a:ext uri="{0D108BD9-81ED-4DB2-BD59-A6C34878D82A}">
                    <a16:rowId xmlns:a16="http://schemas.microsoft.com/office/drawing/2014/main" val="4121411643"/>
                  </a:ext>
                </a:extLst>
              </a:tr>
              <a:tr h="790305">
                <a:tc>
                  <a:txBody>
                    <a:bodyPr/>
                    <a:lstStyle/>
                    <a:p>
                      <a:r>
                        <a:rPr lang="en-US" dirty="0"/>
                        <a:t>4.</a:t>
                      </a:r>
                      <a:endParaRPr lang="en-IN" dirty="0"/>
                    </a:p>
                  </a:txBody>
                  <a:tcPr/>
                </a:tc>
                <a:tc>
                  <a:txBody>
                    <a:bodyPr/>
                    <a:lstStyle/>
                    <a:p>
                      <a:r>
                        <a:rPr lang="en-IN" sz="1800" b="0" i="0" kern="1200" dirty="0">
                          <a:solidFill>
                            <a:schemeClr val="dk1"/>
                          </a:solidFill>
                          <a:effectLst/>
                          <a:latin typeface="+mn-lt"/>
                          <a:ea typeface="+mn-ea"/>
                          <a:cs typeface="+mn-cs"/>
                        </a:rPr>
                        <a:t>Support Vector Machines (SVM)</a:t>
                      </a:r>
                      <a:endParaRPr lang="en-IN" b="0" dirty="0"/>
                    </a:p>
                  </a:txBody>
                  <a:tcPr/>
                </a:tc>
                <a:tc>
                  <a:txBody>
                    <a:bodyPr/>
                    <a:lstStyle/>
                    <a:p>
                      <a:r>
                        <a:rPr lang="en-US" sz="1800" b="0" i="0" kern="1200" dirty="0">
                          <a:solidFill>
                            <a:schemeClr val="dk1"/>
                          </a:solidFill>
                          <a:effectLst/>
                          <a:latin typeface="+mn-lt"/>
                          <a:ea typeface="+mn-ea"/>
                          <a:cs typeface="+mn-cs"/>
                        </a:rPr>
                        <a:t>Finds optimal hyperplane with maximum margin</a:t>
                      </a:r>
                      <a:endParaRPr lang="en-IN" dirty="0"/>
                    </a:p>
                  </a:txBody>
                  <a:tcPr/>
                </a:tc>
                <a:tc>
                  <a:txBody>
                    <a:bodyPr/>
                    <a:lstStyle/>
                    <a:p>
                      <a:r>
                        <a:rPr lang="en-US" dirty="0"/>
                        <a:t>Effective for high dimensional space, Robust</a:t>
                      </a:r>
                      <a:endParaRPr lang="en-IN" dirty="0"/>
                    </a:p>
                  </a:txBody>
                  <a:tcPr/>
                </a:tc>
                <a:tc>
                  <a:txBody>
                    <a:bodyPr/>
                    <a:lstStyle/>
                    <a:p>
                      <a:r>
                        <a:rPr lang="en-US" sz="1800" b="0" i="0" kern="1200" dirty="0">
                          <a:solidFill>
                            <a:schemeClr val="dk1"/>
                          </a:solidFill>
                          <a:effectLst/>
                          <a:latin typeface="+mn-lt"/>
                          <a:ea typeface="+mn-ea"/>
                          <a:cs typeface="+mn-cs"/>
                        </a:rPr>
                        <a:t>Memory-intensive</a:t>
                      </a:r>
                    </a:p>
                    <a:p>
                      <a:r>
                        <a:rPr lang="en-US" sz="1800" b="0" i="0" kern="1200" dirty="0">
                          <a:solidFill>
                            <a:schemeClr val="dk1"/>
                          </a:solidFill>
                          <a:effectLst/>
                          <a:latin typeface="+mn-lt"/>
                          <a:ea typeface="+mn-ea"/>
                          <a:cs typeface="+mn-cs"/>
                        </a:rPr>
                        <a:t>Sensitive to kernel parameters</a:t>
                      </a:r>
                      <a:endParaRPr lang="en-IN" dirty="0"/>
                    </a:p>
                  </a:txBody>
                  <a:tcPr/>
                </a:tc>
                <a:extLst>
                  <a:ext uri="{0D108BD9-81ED-4DB2-BD59-A6C34878D82A}">
                    <a16:rowId xmlns:a16="http://schemas.microsoft.com/office/drawing/2014/main" val="4116100207"/>
                  </a:ext>
                </a:extLst>
              </a:tr>
              <a:tr h="790305">
                <a:tc>
                  <a:txBody>
                    <a:bodyPr/>
                    <a:lstStyle/>
                    <a:p>
                      <a:r>
                        <a:rPr lang="en-US" dirty="0"/>
                        <a:t>5.</a:t>
                      </a:r>
                      <a:endParaRPr lang="en-IN" dirty="0"/>
                    </a:p>
                  </a:txBody>
                  <a:tcPr/>
                </a:tc>
                <a:tc>
                  <a:txBody>
                    <a:bodyPr/>
                    <a:lstStyle/>
                    <a:p>
                      <a:r>
                        <a:rPr lang="en-IN" sz="1800" b="0" i="1" kern="1200" dirty="0">
                          <a:solidFill>
                            <a:schemeClr val="dk1"/>
                          </a:solidFill>
                          <a:effectLst/>
                          <a:latin typeface="+mn-lt"/>
                          <a:ea typeface="+mn-ea"/>
                          <a:cs typeface="+mn-cs"/>
                        </a:rPr>
                        <a:t>k</a:t>
                      </a:r>
                      <a:r>
                        <a:rPr lang="en-IN" sz="1800" b="0" i="0" kern="1200" dirty="0">
                          <a:solidFill>
                            <a:schemeClr val="dk1"/>
                          </a:solidFill>
                          <a:effectLst/>
                          <a:latin typeface="+mn-lt"/>
                          <a:ea typeface="+mn-ea"/>
                          <a:cs typeface="+mn-cs"/>
                        </a:rPr>
                        <a:t>-Nearest Neighbors (</a:t>
                      </a:r>
                      <a:r>
                        <a:rPr lang="en-IN" sz="1800" b="0" i="1" kern="1200" dirty="0">
                          <a:solidFill>
                            <a:schemeClr val="dk1"/>
                          </a:solidFill>
                          <a:effectLst/>
                          <a:latin typeface="+mn-lt"/>
                          <a:ea typeface="+mn-ea"/>
                          <a:cs typeface="+mn-cs"/>
                        </a:rPr>
                        <a:t>k</a:t>
                      </a:r>
                      <a:r>
                        <a:rPr lang="en-IN" sz="1800" b="0" i="0" kern="1200" dirty="0">
                          <a:solidFill>
                            <a:schemeClr val="dk1"/>
                          </a:solidFill>
                          <a:effectLst/>
                          <a:latin typeface="+mn-lt"/>
                          <a:ea typeface="+mn-ea"/>
                          <a:cs typeface="+mn-cs"/>
                        </a:rPr>
                        <a:t>-NN)</a:t>
                      </a:r>
                      <a:endParaRPr lang="en-IN" b="0" dirty="0"/>
                    </a:p>
                  </a:txBody>
                  <a:tcPr/>
                </a:tc>
                <a:tc>
                  <a:txBody>
                    <a:bodyPr/>
                    <a:lstStyle/>
                    <a:p>
                      <a:r>
                        <a:rPr lang="en-US" sz="1800" b="0" i="0" kern="1200" dirty="0">
                          <a:solidFill>
                            <a:schemeClr val="dk1"/>
                          </a:solidFill>
                          <a:effectLst/>
                          <a:latin typeface="+mn-lt"/>
                          <a:ea typeface="+mn-ea"/>
                          <a:cs typeface="+mn-cs"/>
                        </a:rPr>
                        <a:t>Instance-based learning</a:t>
                      </a:r>
                    </a:p>
                    <a:p>
                      <a:r>
                        <a:rPr lang="en-US" sz="1800" b="0" i="0" kern="1200" dirty="0">
                          <a:solidFill>
                            <a:schemeClr val="dk1"/>
                          </a:solidFill>
                          <a:effectLst/>
                          <a:latin typeface="+mn-lt"/>
                          <a:ea typeface="+mn-ea"/>
                          <a:cs typeface="+mn-cs"/>
                        </a:rPr>
                        <a:t>Classify based on neighbors</a:t>
                      </a:r>
                      <a:endParaRPr lang="en-IN" dirty="0"/>
                    </a:p>
                  </a:txBody>
                  <a:tcPr/>
                </a:tc>
                <a:tc>
                  <a:txBody>
                    <a:bodyPr/>
                    <a:lstStyle/>
                    <a:p>
                      <a:r>
                        <a:rPr lang="en-US" sz="1800" b="0" i="0" kern="1200" dirty="0">
                          <a:solidFill>
                            <a:schemeClr val="dk1"/>
                          </a:solidFill>
                          <a:effectLst/>
                          <a:latin typeface="+mn-lt"/>
                          <a:ea typeface="+mn-ea"/>
                          <a:cs typeface="+mn-cs"/>
                        </a:rPr>
                        <a:t>Simple, adapts well to changes in data</a:t>
                      </a:r>
                      <a:endParaRPr lang="en-IN" dirty="0"/>
                    </a:p>
                  </a:txBody>
                  <a:tcPr/>
                </a:tc>
                <a:tc>
                  <a:txBody>
                    <a:bodyPr/>
                    <a:lstStyle/>
                    <a:p>
                      <a:r>
                        <a:rPr lang="en-IN" sz="1800" b="0" i="0" kern="1200" dirty="0">
                          <a:solidFill>
                            <a:schemeClr val="dk1"/>
                          </a:solidFill>
                          <a:effectLst/>
                          <a:latin typeface="+mn-lt"/>
                          <a:ea typeface="+mn-ea"/>
                          <a:cs typeface="+mn-cs"/>
                        </a:rPr>
                        <a:t>Computationally expensive,</a:t>
                      </a:r>
                    </a:p>
                    <a:p>
                      <a:r>
                        <a:rPr lang="en-IN" sz="1800" b="0" i="0" kern="1200" dirty="0">
                          <a:solidFill>
                            <a:schemeClr val="dk1"/>
                          </a:solidFill>
                          <a:effectLst/>
                          <a:latin typeface="+mn-lt"/>
                          <a:ea typeface="+mn-ea"/>
                          <a:cs typeface="+mn-cs"/>
                        </a:rPr>
                        <a:t>Sensitive to outliers and imbalanced datasets </a:t>
                      </a:r>
                      <a:endParaRPr lang="en-IN" dirty="0"/>
                    </a:p>
                  </a:txBody>
                  <a:tcPr/>
                </a:tc>
                <a:extLst>
                  <a:ext uri="{0D108BD9-81ED-4DB2-BD59-A6C34878D82A}">
                    <a16:rowId xmlns:a16="http://schemas.microsoft.com/office/drawing/2014/main" val="3009964305"/>
                  </a:ext>
                </a:extLst>
              </a:tr>
              <a:tr h="790305">
                <a:tc>
                  <a:txBody>
                    <a:bodyPr/>
                    <a:lstStyle/>
                    <a:p>
                      <a:r>
                        <a:rPr lang="en-US" dirty="0"/>
                        <a:t>6.</a:t>
                      </a:r>
                      <a:endParaRPr lang="en-IN" dirty="0"/>
                    </a:p>
                  </a:txBody>
                  <a:tcPr/>
                </a:tc>
                <a:tc>
                  <a:txBody>
                    <a:bodyPr/>
                    <a:lstStyle/>
                    <a:p>
                      <a:r>
                        <a:rPr lang="en-US" dirty="0"/>
                        <a:t>Naïve Bayes</a:t>
                      </a:r>
                      <a:endParaRPr lang="en-IN" dirty="0"/>
                    </a:p>
                  </a:txBody>
                  <a:tcPr/>
                </a:tc>
                <a:tc>
                  <a:txBody>
                    <a:bodyPr/>
                    <a:lstStyle/>
                    <a:p>
                      <a:r>
                        <a:rPr lang="en-US" sz="1800" b="0" i="0" kern="1200" dirty="0">
                          <a:solidFill>
                            <a:schemeClr val="dk1"/>
                          </a:solidFill>
                          <a:effectLst/>
                          <a:latin typeface="+mn-lt"/>
                          <a:ea typeface="+mn-ea"/>
                          <a:cs typeface="+mn-cs"/>
                        </a:rPr>
                        <a:t>Probabilistic model based on Bayes' theorem with independence assumption.</a:t>
                      </a:r>
                      <a:endParaRPr lang="en-IN" dirty="0"/>
                    </a:p>
                  </a:txBody>
                  <a:tcPr/>
                </a:tc>
                <a:tc>
                  <a:txBody>
                    <a:bodyPr/>
                    <a:lstStyle/>
                    <a:p>
                      <a:r>
                        <a:rPr lang="en-US" dirty="0"/>
                        <a:t>Simple, fast, and scalable</a:t>
                      </a:r>
                    </a:p>
                    <a:p>
                      <a:r>
                        <a:rPr lang="en-US" dirty="0"/>
                        <a:t>Less training needed</a:t>
                      </a:r>
                      <a:endParaRPr lang="en-IN" dirty="0"/>
                    </a:p>
                  </a:txBody>
                  <a:tcPr/>
                </a:tc>
                <a:tc>
                  <a:txBody>
                    <a:bodyPr/>
                    <a:lstStyle/>
                    <a:p>
                      <a:r>
                        <a:rPr lang="en-US" dirty="0"/>
                        <a:t>Assumes feature independence</a:t>
                      </a:r>
                    </a:p>
                    <a:p>
                      <a:endParaRPr lang="en-IN" dirty="0"/>
                    </a:p>
                  </a:txBody>
                  <a:tcPr/>
                </a:tc>
                <a:extLst>
                  <a:ext uri="{0D108BD9-81ED-4DB2-BD59-A6C34878D82A}">
                    <a16:rowId xmlns:a16="http://schemas.microsoft.com/office/drawing/2014/main" val="1984359285"/>
                  </a:ext>
                </a:extLst>
              </a:tr>
            </a:tbl>
          </a:graphicData>
        </a:graphic>
      </p:graphicFrame>
    </p:spTree>
    <p:extLst>
      <p:ext uri="{BB962C8B-B14F-4D97-AF65-F5344CB8AC3E}">
        <p14:creationId xmlns:p14="http://schemas.microsoft.com/office/powerpoint/2010/main" val="270773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F4DF4B-3579-58F1-F70E-918A5C75FE6C}"/>
              </a:ext>
            </a:extLst>
          </p:cNvPr>
          <p:cNvPicPr>
            <a:picLocks noChangeAspect="1"/>
          </p:cNvPicPr>
          <p:nvPr/>
        </p:nvPicPr>
        <p:blipFill rotWithShape="1">
          <a:blip r:embed="rId3">
            <a:extLst>
              <a:ext uri="{28A0092B-C50C-407E-A947-70E740481C1C}">
                <a14:useLocalDpi xmlns:a14="http://schemas.microsoft.com/office/drawing/2010/main" val="0"/>
              </a:ext>
            </a:extLst>
          </a:blip>
          <a:srcRect l="9362" t="7841" r="10907" b="7633"/>
          <a:stretch/>
        </p:blipFill>
        <p:spPr>
          <a:xfrm>
            <a:off x="4444180" y="217343"/>
            <a:ext cx="7560831" cy="5765469"/>
          </a:xfrm>
          <a:prstGeom prst="rect">
            <a:avLst/>
          </a:prstGeom>
          <a:solidFill>
            <a:srgbClr val="FFFFFF">
              <a:shade val="85000"/>
            </a:srgbClr>
          </a:solidFill>
          <a:ln w="88900" cap="sq">
            <a:noFill/>
            <a:miter lim="800000"/>
          </a:ln>
          <a:effectLst>
            <a:outerShdw sx="1000" sy="1000" algn="tl" rotWithShape="0">
              <a:schemeClr val="bg1"/>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5F4CBCF6-EEDB-18CC-F57E-E0D26F89F0AA}"/>
              </a:ext>
            </a:extLst>
          </p:cNvPr>
          <p:cNvSpPr>
            <a:spLocks noGrp="1"/>
          </p:cNvSpPr>
          <p:nvPr>
            <p:ph type="title"/>
          </p:nvPr>
        </p:nvSpPr>
        <p:spPr>
          <a:xfrm>
            <a:off x="78660" y="217343"/>
            <a:ext cx="9488127" cy="752475"/>
          </a:xfrm>
        </p:spPr>
        <p:txBody>
          <a:bodyPr>
            <a:normAutofit/>
          </a:bodyPr>
          <a:lstStyle/>
          <a:p>
            <a:r>
              <a:rPr lang="en-US" sz="4000" b="1" dirty="0">
                <a:solidFill>
                  <a:srgbClr val="0070C0"/>
                </a:solidFill>
              </a:rPr>
              <a:t>Proposed Workflow</a:t>
            </a:r>
            <a:endParaRPr lang="en-IN" sz="4000" b="1" dirty="0">
              <a:solidFill>
                <a:srgbClr val="0070C0"/>
              </a:solidFill>
            </a:endParaRPr>
          </a:p>
        </p:txBody>
      </p:sp>
      <p:sp>
        <p:nvSpPr>
          <p:cNvPr id="13" name="Content Placeholder 2">
            <a:extLst>
              <a:ext uri="{FF2B5EF4-FFF2-40B4-BE49-F238E27FC236}">
                <a16:creationId xmlns:a16="http://schemas.microsoft.com/office/drawing/2014/main" id="{5F34F247-4A7D-F60C-264A-BB1BC4E803BA}"/>
              </a:ext>
            </a:extLst>
          </p:cNvPr>
          <p:cNvSpPr>
            <a:spLocks noGrp="1"/>
          </p:cNvSpPr>
          <p:nvPr>
            <p:ph idx="1"/>
          </p:nvPr>
        </p:nvSpPr>
        <p:spPr>
          <a:xfrm>
            <a:off x="78660" y="1221667"/>
            <a:ext cx="4876797" cy="5499808"/>
          </a:xfrm>
        </p:spPr>
        <p:txBody>
          <a:bodyPr>
            <a:normAutofit/>
          </a:bodyPr>
          <a:lstStyle/>
          <a:p>
            <a:pPr marL="342900" lvl="0" indent="-342900">
              <a:lnSpc>
                <a:spcPct val="110000"/>
              </a:lnSpc>
              <a:spcBef>
                <a:spcPts val="0"/>
              </a:spcBef>
              <a:buFont typeface="+mj-lt"/>
              <a:buAutoNum type="arabicPeriod"/>
            </a:pPr>
            <a:r>
              <a:rPr lang="en-IN" sz="1800" kern="100" dirty="0">
                <a:ea typeface="Calibri" panose="020F0502020204030204" pitchFamily="34" charset="0"/>
                <a:cs typeface="Mangal" panose="02040503050203030202" pitchFamily="18" charset="0"/>
              </a:rPr>
              <a:t>Acquiring the signal</a:t>
            </a:r>
            <a:endParaRPr lang="en-IN" sz="1800" kern="100" dirty="0">
              <a:effectLst/>
              <a:ea typeface="Calibri" panose="020F0502020204030204" pitchFamily="34" charset="0"/>
              <a:cs typeface="Mangal" panose="02040503050203030202" pitchFamily="18" charset="0"/>
            </a:endParaRPr>
          </a:p>
          <a:p>
            <a:pPr marL="800100" lvl="1" indent="-342900">
              <a:lnSpc>
                <a:spcPct val="110000"/>
              </a:lnSpc>
              <a:spcBef>
                <a:spcPts val="0"/>
              </a:spcBef>
              <a:spcAft>
                <a:spcPts val="600"/>
              </a:spcAft>
              <a:buFont typeface="+mj-lt"/>
              <a:buAutoNum type="alphaLcParenR"/>
            </a:pPr>
            <a:r>
              <a:rPr lang="en-IN" sz="1800" kern="100" dirty="0">
                <a:effectLst/>
                <a:ea typeface="Calibri" panose="020F0502020204030204" pitchFamily="34" charset="0"/>
                <a:cs typeface="Mangal" panose="02040503050203030202" pitchFamily="18" charset="0"/>
              </a:rPr>
              <a:t>Sensor Placement</a:t>
            </a:r>
          </a:p>
          <a:p>
            <a:pPr marL="800100" lvl="1" indent="-342900">
              <a:lnSpc>
                <a:spcPct val="110000"/>
              </a:lnSpc>
              <a:spcBef>
                <a:spcPts val="0"/>
              </a:spcBef>
              <a:spcAft>
                <a:spcPts val="600"/>
              </a:spcAft>
              <a:buFont typeface="+mj-lt"/>
              <a:buAutoNum type="alphaLcParenR"/>
            </a:pPr>
            <a:r>
              <a:rPr lang="en-IN" sz="1800" kern="100" dirty="0">
                <a:effectLst/>
                <a:ea typeface="Calibri" panose="020F0502020204030204" pitchFamily="34" charset="0"/>
                <a:cs typeface="Mangal" panose="02040503050203030202" pitchFamily="18" charset="0"/>
              </a:rPr>
              <a:t>Light emission and detection</a:t>
            </a:r>
          </a:p>
          <a:p>
            <a:pPr marL="800100" lvl="1" indent="-342900">
              <a:lnSpc>
                <a:spcPct val="110000"/>
              </a:lnSpc>
              <a:spcBef>
                <a:spcPts val="0"/>
              </a:spcBef>
              <a:spcAft>
                <a:spcPts val="600"/>
              </a:spcAft>
              <a:buFont typeface="+mj-lt"/>
              <a:buAutoNum type="alphaLcParenR"/>
            </a:pPr>
            <a:r>
              <a:rPr lang="en-IN" sz="1800" kern="100" dirty="0">
                <a:effectLst/>
                <a:ea typeface="Calibri" panose="020F0502020204030204" pitchFamily="34" charset="0"/>
                <a:cs typeface="Mangal" panose="02040503050203030202" pitchFamily="18" charset="0"/>
              </a:rPr>
              <a:t>Signal conditioning</a:t>
            </a:r>
            <a:endParaRPr lang="en-IN" sz="1600" kern="100" dirty="0">
              <a:effectLst/>
              <a:ea typeface="Calibri" panose="020F0502020204030204" pitchFamily="34" charset="0"/>
              <a:cs typeface="Mangal" panose="02040503050203030202" pitchFamily="18" charset="0"/>
            </a:endParaRPr>
          </a:p>
          <a:p>
            <a:pPr marL="342900" lvl="0" indent="-342900">
              <a:lnSpc>
                <a:spcPct val="110000"/>
              </a:lnSpc>
              <a:spcBef>
                <a:spcPts val="0"/>
              </a:spcBef>
              <a:buAutoNum type="arabicPeriod" startAt="2"/>
            </a:pPr>
            <a:r>
              <a:rPr lang="en-IN" sz="1800" kern="100" dirty="0">
                <a:ea typeface="Calibri" panose="020F0502020204030204" pitchFamily="34" charset="0"/>
                <a:cs typeface="Mangal" panose="02040503050203030202" pitchFamily="18" charset="0"/>
              </a:rPr>
              <a:t>Signal preprocessing</a:t>
            </a:r>
            <a:endParaRPr lang="en-IN" sz="1800" kern="100" dirty="0">
              <a:effectLst/>
              <a:ea typeface="Calibri" panose="020F0502020204030204" pitchFamily="34" charset="0"/>
              <a:cs typeface="Mangal" panose="02040503050203030202" pitchFamily="18" charset="0"/>
            </a:endParaRPr>
          </a:p>
          <a:p>
            <a:pPr marL="800100" lvl="1" indent="-342900">
              <a:lnSpc>
                <a:spcPct val="110000"/>
              </a:lnSpc>
              <a:spcBef>
                <a:spcPts val="0"/>
              </a:spcBef>
              <a:spcAft>
                <a:spcPts val="600"/>
              </a:spcAft>
              <a:buFont typeface="+mj-lt"/>
              <a:buAutoNum type="alphaLcParenR"/>
            </a:pPr>
            <a:r>
              <a:rPr lang="en-IN" sz="1800" kern="100" dirty="0">
                <a:ea typeface="Calibri" panose="020F0502020204030204" pitchFamily="34" charset="0"/>
                <a:cs typeface="Mangal" panose="02040503050203030202" pitchFamily="18" charset="0"/>
              </a:rPr>
              <a:t>Baseline correction (eliminate noise)</a:t>
            </a:r>
            <a:endParaRPr lang="en-IN" sz="1800" kern="100" dirty="0">
              <a:effectLst/>
              <a:ea typeface="Calibri" panose="020F0502020204030204" pitchFamily="34" charset="0"/>
              <a:cs typeface="Mangal" panose="02040503050203030202" pitchFamily="18" charset="0"/>
            </a:endParaRPr>
          </a:p>
          <a:p>
            <a:pPr marL="800100" lvl="1" indent="-342900">
              <a:lnSpc>
                <a:spcPct val="110000"/>
              </a:lnSpc>
              <a:spcBef>
                <a:spcPts val="0"/>
              </a:spcBef>
              <a:spcAft>
                <a:spcPts val="600"/>
              </a:spcAft>
              <a:buFont typeface="+mj-lt"/>
              <a:buAutoNum type="alphaLcParenR"/>
            </a:pPr>
            <a:r>
              <a:rPr lang="en-IN" sz="1800" kern="100" dirty="0">
                <a:effectLst/>
                <a:ea typeface="Calibri" panose="020F0502020204030204" pitchFamily="34" charset="0"/>
                <a:cs typeface="Mangal" panose="02040503050203030202" pitchFamily="18" charset="0"/>
              </a:rPr>
              <a:t>Feature Extraction</a:t>
            </a:r>
          </a:p>
          <a:p>
            <a:pPr marL="800100" lvl="1" indent="-342900">
              <a:lnSpc>
                <a:spcPct val="110000"/>
              </a:lnSpc>
              <a:spcBef>
                <a:spcPts val="0"/>
              </a:spcBef>
              <a:spcAft>
                <a:spcPts val="600"/>
              </a:spcAft>
              <a:buFont typeface="+mj-lt"/>
              <a:buAutoNum type="alphaLcParenR"/>
            </a:pPr>
            <a:r>
              <a:rPr lang="en-IN" sz="1800" kern="100" dirty="0">
                <a:effectLst/>
                <a:ea typeface="Calibri" panose="020F0502020204030204" pitchFamily="34" charset="0"/>
                <a:cs typeface="Mangal" panose="02040503050203030202" pitchFamily="18" charset="0"/>
              </a:rPr>
              <a:t>Feature Selection</a:t>
            </a:r>
            <a:endParaRPr lang="en-IN" sz="1800" kern="100" dirty="0">
              <a:ea typeface="Calibri" panose="020F0502020204030204" pitchFamily="34" charset="0"/>
              <a:cs typeface="Mangal" panose="02040503050203030202" pitchFamily="18" charset="0"/>
            </a:endParaRPr>
          </a:p>
          <a:p>
            <a:pPr marL="0" indent="0">
              <a:lnSpc>
                <a:spcPct val="110000"/>
              </a:lnSpc>
              <a:spcBef>
                <a:spcPts val="0"/>
              </a:spcBef>
              <a:buNone/>
            </a:pPr>
            <a:r>
              <a:rPr lang="en-IN" sz="1800" kern="100" dirty="0">
                <a:ea typeface="Calibri" panose="020F0502020204030204" pitchFamily="34" charset="0"/>
                <a:cs typeface="Mangal" panose="02040503050203030202" pitchFamily="18" charset="0"/>
              </a:rPr>
              <a:t>3.    Classification model</a:t>
            </a:r>
            <a:endParaRPr lang="en-IN" sz="1400" kern="100" dirty="0">
              <a:effectLst/>
              <a:ea typeface="Calibri" panose="020F0502020204030204" pitchFamily="34" charset="0"/>
              <a:cs typeface="Mangal" panose="02040503050203030202" pitchFamily="18" charset="0"/>
            </a:endParaRPr>
          </a:p>
          <a:p>
            <a:pPr marL="800100" lvl="1" indent="-342900">
              <a:lnSpc>
                <a:spcPct val="100000"/>
              </a:lnSpc>
              <a:spcBef>
                <a:spcPts val="0"/>
              </a:spcBef>
              <a:spcAft>
                <a:spcPts val="600"/>
              </a:spcAft>
              <a:buFont typeface="+mj-lt"/>
              <a:buAutoNum type="alphaLcParenR"/>
            </a:pPr>
            <a:r>
              <a:rPr lang="en-IN" sz="1800" kern="100" dirty="0">
                <a:effectLst/>
                <a:ea typeface="Calibri" panose="020F0502020204030204" pitchFamily="34" charset="0"/>
                <a:cs typeface="Mangal" panose="02040503050203030202" pitchFamily="18" charset="0"/>
              </a:rPr>
              <a:t>Training the classifier</a:t>
            </a:r>
          </a:p>
          <a:p>
            <a:pPr marL="800100" lvl="1" indent="-342900">
              <a:lnSpc>
                <a:spcPct val="100000"/>
              </a:lnSpc>
              <a:spcBef>
                <a:spcPts val="0"/>
              </a:spcBef>
              <a:spcAft>
                <a:spcPts val="600"/>
              </a:spcAft>
              <a:buFont typeface="+mj-lt"/>
              <a:buAutoNum type="alphaLcParenR"/>
            </a:pPr>
            <a:r>
              <a:rPr lang="en-IN" sz="1800" kern="100" dirty="0">
                <a:effectLst/>
                <a:ea typeface="Calibri" panose="020F0502020204030204" pitchFamily="34" charset="0"/>
                <a:cs typeface="Mangal" panose="02040503050203030202" pitchFamily="18" charset="0"/>
              </a:rPr>
              <a:t>Validation and Testing</a:t>
            </a:r>
            <a:endParaRPr lang="en-IN" sz="4400" dirty="0"/>
          </a:p>
        </p:txBody>
      </p:sp>
      <p:sp>
        <p:nvSpPr>
          <p:cNvPr id="4" name="TextBox 3">
            <a:extLst>
              <a:ext uri="{FF2B5EF4-FFF2-40B4-BE49-F238E27FC236}">
                <a16:creationId xmlns:a16="http://schemas.microsoft.com/office/drawing/2014/main" id="{66F60AF6-C16E-D5E8-45B8-7F149C27DA59}"/>
              </a:ext>
            </a:extLst>
          </p:cNvPr>
          <p:cNvSpPr txBox="1"/>
          <p:nvPr/>
        </p:nvSpPr>
        <p:spPr>
          <a:xfrm>
            <a:off x="4288168" y="5982812"/>
            <a:ext cx="7825172" cy="369332"/>
          </a:xfrm>
          <a:prstGeom prst="rect">
            <a:avLst/>
          </a:prstGeom>
          <a:noFill/>
          <a:effectLst/>
        </p:spPr>
        <p:txBody>
          <a:bodyPr wrap="square" rtlCol="0" anchor="ctr">
            <a:spAutoFit/>
          </a:bodyPr>
          <a:lstStyle/>
          <a:p>
            <a:pPr algn="ctr"/>
            <a:r>
              <a:rPr lang="en-US" i="1" u="sng" dirty="0">
                <a:solidFill>
                  <a:schemeClr val="accent5">
                    <a:lumMod val="75000"/>
                  </a:schemeClr>
                </a:solidFill>
              </a:rPr>
              <a:t>Fig 7:</a:t>
            </a:r>
            <a:r>
              <a:rPr lang="en-US" i="1" dirty="0">
                <a:solidFill>
                  <a:schemeClr val="accent5">
                    <a:lumMod val="75000"/>
                  </a:schemeClr>
                </a:solidFill>
              </a:rPr>
              <a:t> </a:t>
            </a:r>
            <a:r>
              <a:rPr lang="en-IN" sz="1800" i="1"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rPr>
              <a:t>Project Workflow/ Pipeline of PPG SQA method with hardware integration</a:t>
            </a:r>
            <a:endParaRPr lang="en-US" i="1" u="sng" dirty="0">
              <a:solidFill>
                <a:schemeClr val="accent5">
                  <a:lumMod val="75000"/>
                </a:schemeClr>
              </a:solidFill>
            </a:endParaRPr>
          </a:p>
        </p:txBody>
      </p:sp>
      <p:sp>
        <p:nvSpPr>
          <p:cNvPr id="5" name="Date Placeholder 4">
            <a:extLst>
              <a:ext uri="{FF2B5EF4-FFF2-40B4-BE49-F238E27FC236}">
                <a16:creationId xmlns:a16="http://schemas.microsoft.com/office/drawing/2014/main" id="{09C143DE-96B8-E836-05F5-323F95D28FFD}"/>
              </a:ext>
            </a:extLst>
          </p:cNvPr>
          <p:cNvSpPr>
            <a:spLocks noGrp="1"/>
          </p:cNvSpPr>
          <p:nvPr>
            <p:ph type="dt" sz="half" idx="10"/>
          </p:nvPr>
        </p:nvSpPr>
        <p:spPr/>
        <p:txBody>
          <a:bodyPr/>
          <a:lstStyle/>
          <a:p>
            <a:fld id="{8F1750B6-DDEA-4CF9-A56C-649D3E99E9FC}" type="datetime1">
              <a:rPr lang="en-IN" smtClean="0"/>
              <a:t>07-12-2023</a:t>
            </a:fld>
            <a:endParaRPr lang="en-IN"/>
          </a:p>
        </p:txBody>
      </p:sp>
      <p:sp>
        <p:nvSpPr>
          <p:cNvPr id="6" name="Footer Placeholder 5">
            <a:extLst>
              <a:ext uri="{FF2B5EF4-FFF2-40B4-BE49-F238E27FC236}">
                <a16:creationId xmlns:a16="http://schemas.microsoft.com/office/drawing/2014/main" id="{5D5A686B-DCC5-0AB7-7797-6D1ABF92002F}"/>
              </a:ext>
            </a:extLst>
          </p:cNvPr>
          <p:cNvSpPr>
            <a:spLocks noGrp="1"/>
          </p:cNvSpPr>
          <p:nvPr>
            <p:ph type="ftr" sz="quarter" idx="11"/>
          </p:nvPr>
        </p:nvSpPr>
        <p:spPr/>
        <p:txBody>
          <a:bodyPr/>
          <a:lstStyle/>
          <a:p>
            <a:r>
              <a:rPr lang="en-IN"/>
              <a:t>Project Work (Foundation) (ECP4.1.9)</a:t>
            </a:r>
          </a:p>
        </p:txBody>
      </p:sp>
      <p:sp>
        <p:nvSpPr>
          <p:cNvPr id="7" name="Slide Number Placeholder 6">
            <a:extLst>
              <a:ext uri="{FF2B5EF4-FFF2-40B4-BE49-F238E27FC236}">
                <a16:creationId xmlns:a16="http://schemas.microsoft.com/office/drawing/2014/main" id="{904E7803-06F9-2011-FA5F-7A4043184DE1}"/>
              </a:ext>
            </a:extLst>
          </p:cNvPr>
          <p:cNvSpPr>
            <a:spLocks noGrp="1"/>
          </p:cNvSpPr>
          <p:nvPr>
            <p:ph type="sldNum" sz="quarter" idx="12"/>
          </p:nvPr>
        </p:nvSpPr>
        <p:spPr/>
        <p:txBody>
          <a:bodyPr/>
          <a:lstStyle/>
          <a:p>
            <a:fld id="{D135CE6C-83C1-4B39-A0A6-9C0EAD49EB80}" type="slidenum">
              <a:rPr lang="en-IN" smtClean="0"/>
              <a:t>7</a:t>
            </a:fld>
            <a:endParaRPr lang="en-IN"/>
          </a:p>
        </p:txBody>
      </p:sp>
    </p:spTree>
    <p:extLst>
      <p:ext uri="{BB962C8B-B14F-4D97-AF65-F5344CB8AC3E}">
        <p14:creationId xmlns:p14="http://schemas.microsoft.com/office/powerpoint/2010/main" val="54640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1EADC42-C104-8EC9-964B-1F6F79222B82}"/>
              </a:ext>
            </a:extLst>
          </p:cNvPr>
          <p:cNvSpPr/>
          <p:nvPr/>
        </p:nvSpPr>
        <p:spPr>
          <a:xfrm>
            <a:off x="5978014" y="1013134"/>
            <a:ext cx="5751856" cy="5023872"/>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10DC19C-6005-B848-09B2-78A04E3625A4}"/>
              </a:ext>
            </a:extLst>
          </p:cNvPr>
          <p:cNvSpPr>
            <a:spLocks noGrp="1"/>
          </p:cNvSpPr>
          <p:nvPr>
            <p:ph type="title"/>
          </p:nvPr>
        </p:nvSpPr>
        <p:spPr>
          <a:xfrm>
            <a:off x="791565" y="1131568"/>
            <a:ext cx="4176252" cy="726256"/>
          </a:xfrm>
        </p:spPr>
        <p:txBody>
          <a:bodyPr>
            <a:normAutofit/>
          </a:bodyPr>
          <a:lstStyle/>
          <a:p>
            <a:pPr algn="ctr"/>
            <a:r>
              <a:rPr lang="en-US" sz="3200" b="1" dirty="0">
                <a:solidFill>
                  <a:schemeClr val="tx1">
                    <a:lumMod val="95000"/>
                    <a:lumOff val="5000"/>
                  </a:schemeClr>
                </a:solidFill>
                <a:latin typeface="+mn-lt"/>
              </a:rPr>
              <a:t>Current Status</a:t>
            </a:r>
            <a:endParaRPr lang="en-IN" sz="3200" b="1" dirty="0">
              <a:solidFill>
                <a:schemeClr val="tx1">
                  <a:lumMod val="95000"/>
                  <a:lumOff val="5000"/>
                </a:schemeClr>
              </a:solidFill>
              <a:latin typeface="+mn-lt"/>
            </a:endParaRPr>
          </a:p>
        </p:txBody>
      </p:sp>
      <p:sp>
        <p:nvSpPr>
          <p:cNvPr id="4" name="Title 1">
            <a:extLst>
              <a:ext uri="{FF2B5EF4-FFF2-40B4-BE49-F238E27FC236}">
                <a16:creationId xmlns:a16="http://schemas.microsoft.com/office/drawing/2014/main" id="{1E8AC52A-31D6-FA38-6D42-FA5F78B9E9CF}"/>
              </a:ext>
            </a:extLst>
          </p:cNvPr>
          <p:cNvSpPr txBox="1">
            <a:spLocks/>
          </p:cNvSpPr>
          <p:nvPr/>
        </p:nvSpPr>
        <p:spPr>
          <a:xfrm>
            <a:off x="6690978" y="1131568"/>
            <a:ext cx="4176252" cy="72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95000"/>
                    <a:lumOff val="5000"/>
                  </a:schemeClr>
                </a:solidFill>
                <a:latin typeface="+mn-lt"/>
              </a:rPr>
              <a:t>Next phase of work</a:t>
            </a:r>
            <a:endParaRPr lang="en-IN" sz="3200" b="1" dirty="0">
              <a:solidFill>
                <a:schemeClr val="tx1">
                  <a:lumMod val="95000"/>
                  <a:lumOff val="5000"/>
                </a:schemeClr>
              </a:solidFill>
              <a:latin typeface="+mn-lt"/>
            </a:endParaRPr>
          </a:p>
        </p:txBody>
      </p:sp>
      <p:sp>
        <p:nvSpPr>
          <p:cNvPr id="6" name="TextBox 5">
            <a:extLst>
              <a:ext uri="{FF2B5EF4-FFF2-40B4-BE49-F238E27FC236}">
                <a16:creationId xmlns:a16="http://schemas.microsoft.com/office/drawing/2014/main" id="{39932F82-6CE8-8074-6ECB-3CDF059055A2}"/>
              </a:ext>
            </a:extLst>
          </p:cNvPr>
          <p:cNvSpPr txBox="1"/>
          <p:nvPr/>
        </p:nvSpPr>
        <p:spPr>
          <a:xfrm>
            <a:off x="6204155" y="1986928"/>
            <a:ext cx="5370871" cy="4128694"/>
          </a:xfrm>
          <a:prstGeom prst="rect">
            <a:avLst/>
          </a:prstGeom>
          <a:noFill/>
        </p:spPr>
        <p:txBody>
          <a:bodyPr wrap="square">
            <a:spAutoFit/>
          </a:bodyPr>
          <a:lstStyle/>
          <a:p>
            <a:pPr>
              <a:lnSpc>
                <a:spcPct val="107000"/>
              </a:lnSpc>
              <a:spcAft>
                <a:spcPts val="800"/>
              </a:spcAft>
            </a:pPr>
            <a:r>
              <a:rPr lang="en-US" sz="2000" kern="100" dirty="0">
                <a:latin typeface="Calibri" panose="020F0502020204030204" pitchFamily="34" charset="0"/>
                <a:ea typeface="Calibri" panose="020F0502020204030204" pitchFamily="34" charset="0"/>
                <a:cs typeface="Mangal" panose="02040503050203030202" pitchFamily="18" charset="0"/>
              </a:rPr>
              <a:t>End-to-end implementation with hardware integration:</a:t>
            </a:r>
          </a:p>
          <a:p>
            <a:pPr marL="742950" lvl="1" indent="-28575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Mangal" panose="02040503050203030202" pitchFamily="18" charset="0"/>
              </a:rPr>
              <a:t>Data acquisition system using PPG sensor</a:t>
            </a:r>
          </a:p>
          <a:p>
            <a:pPr marL="742950" lvl="1" indent="-28575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Mangal" panose="02040503050203030202" pitchFamily="18" charset="0"/>
              </a:rPr>
              <a:t>Data preprocessing</a:t>
            </a:r>
          </a:p>
          <a:p>
            <a:pPr marL="742950" lvl="1" indent="-28575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Mangal" panose="02040503050203030202" pitchFamily="18" charset="0"/>
              </a:rPr>
              <a:t>Feature extraction and feature selection</a:t>
            </a:r>
          </a:p>
          <a:p>
            <a:pPr marL="742950" lvl="1" indent="-28575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Mangal" panose="02040503050203030202" pitchFamily="18" charset="0"/>
              </a:rPr>
              <a:t>Classification algorithm</a:t>
            </a:r>
          </a:p>
          <a:p>
            <a:pPr marL="742950" lvl="1" indent="-28575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Mangal" panose="02040503050203030202" pitchFamily="18" charset="0"/>
              </a:rPr>
              <a:t>Evaluating the performance metrics </a:t>
            </a:r>
          </a:p>
          <a:p>
            <a:pPr marL="742950" lvl="1" indent="-28575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Mangal" panose="02040503050203030202" pitchFamily="18" charset="0"/>
              </a:rPr>
              <a:t>Optimization of the algorithm</a:t>
            </a:r>
          </a:p>
          <a:p>
            <a:pPr marL="742950" lvl="1" indent="-285750">
              <a:lnSpc>
                <a:spcPct val="107000"/>
              </a:lnSpc>
              <a:spcAft>
                <a:spcPts val="800"/>
              </a:spcAft>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Mangal" panose="02040503050203030202" pitchFamily="18" charset="0"/>
              </a:rPr>
              <a:t>Hardware implementation</a:t>
            </a: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2AB01E83-634E-22AA-CF16-5D589581E870}"/>
              </a:ext>
            </a:extLst>
          </p:cNvPr>
          <p:cNvSpPr txBox="1"/>
          <p:nvPr/>
        </p:nvSpPr>
        <p:spPr>
          <a:xfrm>
            <a:off x="462130" y="1986928"/>
            <a:ext cx="5257536" cy="3852145"/>
          </a:xfrm>
          <a:prstGeom prst="rect">
            <a:avLst/>
          </a:prstGeom>
          <a:noFill/>
        </p:spPr>
        <p:txBody>
          <a:bodyPr wrap="square">
            <a:spAutoFit/>
          </a:bodyPr>
          <a:lstStyle/>
          <a:p>
            <a:pPr>
              <a:lnSpc>
                <a:spcPct val="107000"/>
              </a:lnSpc>
              <a:spcAft>
                <a:spcPts val="800"/>
              </a:spcAft>
            </a:pPr>
            <a:r>
              <a:rPr lang="en-US" kern="100" dirty="0">
                <a:latin typeface="Calibri" panose="020F0502020204030204" pitchFamily="34" charset="0"/>
                <a:ea typeface="Calibri" panose="020F0502020204030204" pitchFamily="34" charset="0"/>
                <a:cs typeface="Mangal" panose="02040503050203030202" pitchFamily="18" charset="0"/>
              </a:rPr>
              <a:t>Reviewed ten research papers in the domain of SQA</a:t>
            </a:r>
          </a:p>
          <a:p>
            <a:pPr>
              <a:lnSpc>
                <a:spcPct val="107000"/>
              </a:lnSpc>
              <a:spcAft>
                <a:spcPts val="800"/>
              </a:spcAft>
            </a:pPr>
            <a:r>
              <a:rPr lang="en-US" kern="100" dirty="0">
                <a:latin typeface="Calibri" panose="020F0502020204030204" pitchFamily="34" charset="0"/>
                <a:ea typeface="Calibri" panose="020F0502020204030204" pitchFamily="34" charset="0"/>
                <a:cs typeface="Mangal" panose="02040503050203030202" pitchFamily="18" charset="0"/>
              </a:rPr>
              <a:t>Read computational tools in Machine Learning:</a:t>
            </a:r>
            <a:endParaRPr lang="en-IN" kern="100" dirty="0">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Mangal" panose="02040503050203030202" pitchFamily="18" charset="0"/>
              </a:rPr>
              <a:t>Preprocessing tools: </a:t>
            </a:r>
            <a:r>
              <a:rPr lang="en-IN" kern="100" dirty="0">
                <a:effectLst/>
                <a:latin typeface="Calibri" panose="020F0502020204030204" pitchFamily="34" charset="0"/>
                <a:ea typeface="Calibri" panose="020F0502020204030204" pitchFamily="34" charset="0"/>
                <a:cs typeface="Mangal" panose="02040503050203030202" pitchFamily="18" charset="0"/>
              </a:rPr>
              <a:t>Data cleaning, </a:t>
            </a:r>
            <a:r>
              <a:rPr lang="en-IN" kern="100" dirty="0">
                <a:latin typeface="Calibri" panose="020F0502020204030204" pitchFamily="34" charset="0"/>
                <a:ea typeface="Calibri" panose="020F0502020204030204" pitchFamily="34" charset="0"/>
                <a:cs typeface="Mangal" panose="02040503050203030202" pitchFamily="18" charset="0"/>
              </a:rPr>
              <a:t>Encoding, </a:t>
            </a:r>
            <a:r>
              <a:rPr lang="en-IN" kern="100" dirty="0">
                <a:effectLst/>
                <a:latin typeface="Calibri" panose="020F0502020204030204" pitchFamily="34" charset="0"/>
                <a:ea typeface="Calibri" panose="020F0502020204030204" pitchFamily="34" charset="0"/>
                <a:cs typeface="Mangal" panose="02040503050203030202" pitchFamily="18" charset="0"/>
              </a:rPr>
              <a:t>Normalisation(Min-Max Scaling),  Standardisation(z-score)</a:t>
            </a: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Mangal" panose="02040503050203030202" pitchFamily="18" charset="0"/>
              </a:rPr>
              <a:t>Feature Extraction tools</a:t>
            </a:r>
          </a:p>
          <a:p>
            <a:pPr marL="285750"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Mangal" panose="02040503050203030202" pitchFamily="18" charset="0"/>
              </a:rPr>
              <a:t>ML classification technique: LR, DT, RF, SVM, </a:t>
            </a:r>
            <a:r>
              <a:rPr lang="en-IN" i="1" kern="100" dirty="0">
                <a:latin typeface="Calibri" panose="020F0502020204030204" pitchFamily="34" charset="0"/>
                <a:ea typeface="Calibri" panose="020F0502020204030204" pitchFamily="34" charset="0"/>
                <a:cs typeface="Mangal" panose="02040503050203030202" pitchFamily="18" charset="0"/>
              </a:rPr>
              <a:t>k-</a:t>
            </a:r>
            <a:r>
              <a:rPr lang="en-IN" kern="100" dirty="0">
                <a:latin typeface="Calibri" panose="020F0502020204030204" pitchFamily="34" charset="0"/>
                <a:ea typeface="Calibri" panose="020F0502020204030204" pitchFamily="34" charset="0"/>
                <a:cs typeface="Mangal" panose="02040503050203030202" pitchFamily="18" charset="0"/>
              </a:rPr>
              <a:t>NN, NB</a:t>
            </a:r>
          </a:p>
          <a:p>
            <a:pPr marL="285750"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Mangal" panose="02040503050203030202" pitchFamily="18" charset="0"/>
              </a:rPr>
              <a:t>Performance evaluation metrics: Accuracy, confusion matrix, Precision and Recall, F1-score, AUC-ROC curve, DICE score.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Date Placeholder 4">
            <a:extLst>
              <a:ext uri="{FF2B5EF4-FFF2-40B4-BE49-F238E27FC236}">
                <a16:creationId xmlns:a16="http://schemas.microsoft.com/office/drawing/2014/main" id="{3316FFB7-83AB-5CA4-4F3F-740A4CF22811}"/>
              </a:ext>
            </a:extLst>
          </p:cNvPr>
          <p:cNvSpPr>
            <a:spLocks noGrp="1"/>
          </p:cNvSpPr>
          <p:nvPr>
            <p:ph type="dt" sz="half" idx="10"/>
          </p:nvPr>
        </p:nvSpPr>
        <p:spPr/>
        <p:txBody>
          <a:bodyPr/>
          <a:lstStyle/>
          <a:p>
            <a:fld id="{67105C2E-BC4C-4CC9-938F-921050599F59}" type="datetime1">
              <a:rPr lang="en-IN" smtClean="0"/>
              <a:t>07-12-2023</a:t>
            </a:fld>
            <a:endParaRPr lang="en-IN"/>
          </a:p>
        </p:txBody>
      </p:sp>
      <p:sp>
        <p:nvSpPr>
          <p:cNvPr id="8" name="Footer Placeholder 7">
            <a:extLst>
              <a:ext uri="{FF2B5EF4-FFF2-40B4-BE49-F238E27FC236}">
                <a16:creationId xmlns:a16="http://schemas.microsoft.com/office/drawing/2014/main" id="{97D66EAE-0251-6F6B-7571-545971BB055B}"/>
              </a:ext>
            </a:extLst>
          </p:cNvPr>
          <p:cNvSpPr>
            <a:spLocks noGrp="1"/>
          </p:cNvSpPr>
          <p:nvPr>
            <p:ph type="ftr" sz="quarter" idx="11"/>
          </p:nvPr>
        </p:nvSpPr>
        <p:spPr/>
        <p:txBody>
          <a:bodyPr/>
          <a:lstStyle/>
          <a:p>
            <a:r>
              <a:rPr lang="en-IN" dirty="0"/>
              <a:t>Project Work (Foundation) (ECP4.1.9)</a:t>
            </a:r>
          </a:p>
        </p:txBody>
      </p:sp>
      <p:sp>
        <p:nvSpPr>
          <p:cNvPr id="9" name="Slide Number Placeholder 8">
            <a:extLst>
              <a:ext uri="{FF2B5EF4-FFF2-40B4-BE49-F238E27FC236}">
                <a16:creationId xmlns:a16="http://schemas.microsoft.com/office/drawing/2014/main" id="{BF01ECFD-BB28-B9DF-096D-D40E508C869B}"/>
              </a:ext>
            </a:extLst>
          </p:cNvPr>
          <p:cNvSpPr>
            <a:spLocks noGrp="1"/>
          </p:cNvSpPr>
          <p:nvPr>
            <p:ph type="sldNum" sz="quarter" idx="12"/>
          </p:nvPr>
        </p:nvSpPr>
        <p:spPr/>
        <p:txBody>
          <a:bodyPr/>
          <a:lstStyle/>
          <a:p>
            <a:fld id="{D135CE6C-83C1-4B39-A0A6-9C0EAD49EB80}" type="slidenum">
              <a:rPr lang="en-IN" smtClean="0"/>
              <a:t>8</a:t>
            </a:fld>
            <a:endParaRPr lang="en-IN"/>
          </a:p>
        </p:txBody>
      </p:sp>
      <p:sp>
        <p:nvSpPr>
          <p:cNvPr id="11" name="Title 1">
            <a:extLst>
              <a:ext uri="{FF2B5EF4-FFF2-40B4-BE49-F238E27FC236}">
                <a16:creationId xmlns:a16="http://schemas.microsoft.com/office/drawing/2014/main" id="{F53D851C-61C1-7552-388B-158515FB62B2}"/>
              </a:ext>
            </a:extLst>
          </p:cNvPr>
          <p:cNvSpPr txBox="1">
            <a:spLocks/>
          </p:cNvSpPr>
          <p:nvPr/>
        </p:nvSpPr>
        <p:spPr>
          <a:xfrm>
            <a:off x="-245807" y="136525"/>
            <a:ext cx="7954297" cy="72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accent5">
                    <a:lumMod val="75000"/>
                  </a:schemeClr>
                </a:solidFill>
              </a:rPr>
              <a:t>Work to be done in the Next Phase</a:t>
            </a:r>
            <a:endParaRPr lang="en-IN" sz="4000" b="1" dirty="0">
              <a:solidFill>
                <a:schemeClr val="accent5">
                  <a:lumMod val="75000"/>
                </a:schemeClr>
              </a:solidFill>
            </a:endParaRPr>
          </a:p>
        </p:txBody>
      </p:sp>
    </p:spTree>
    <p:extLst>
      <p:ext uri="{BB962C8B-B14F-4D97-AF65-F5344CB8AC3E}">
        <p14:creationId xmlns:p14="http://schemas.microsoft.com/office/powerpoint/2010/main" val="224040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A8C8-6D8D-D227-8CE9-FC2DB9E389E1}"/>
              </a:ext>
            </a:extLst>
          </p:cNvPr>
          <p:cNvSpPr>
            <a:spLocks noGrp="1"/>
          </p:cNvSpPr>
          <p:nvPr>
            <p:ph type="title"/>
          </p:nvPr>
        </p:nvSpPr>
        <p:spPr>
          <a:xfrm>
            <a:off x="259854" y="113070"/>
            <a:ext cx="4417844" cy="755752"/>
          </a:xfrm>
        </p:spPr>
        <p:txBody>
          <a:bodyPr>
            <a:normAutofit/>
          </a:bodyPr>
          <a:lstStyle/>
          <a:p>
            <a:r>
              <a:rPr lang="en-US" sz="4000" b="1" dirty="0">
                <a:solidFill>
                  <a:schemeClr val="accent5">
                    <a:lumMod val="75000"/>
                  </a:schemeClr>
                </a:solidFill>
              </a:rPr>
              <a:t>References</a:t>
            </a:r>
            <a:endParaRPr lang="en-IN" sz="40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D6A4677-8D02-A475-882D-8B24D48664E3}"/>
              </a:ext>
            </a:extLst>
          </p:cNvPr>
          <p:cNvSpPr>
            <a:spLocks noGrp="1"/>
          </p:cNvSpPr>
          <p:nvPr>
            <p:ph idx="1"/>
          </p:nvPr>
        </p:nvSpPr>
        <p:spPr>
          <a:xfrm>
            <a:off x="231008" y="766916"/>
            <a:ext cx="11729984" cy="5589433"/>
          </a:xfrm>
        </p:spPr>
        <p:txBody>
          <a:bodyPr>
            <a:noAutofit/>
          </a:bodyPr>
          <a:lstStyle/>
          <a:p>
            <a:pPr rtl="0" fontAlgn="base">
              <a:spcBef>
                <a:spcPts val="0"/>
              </a:spcBef>
              <a:spcAft>
                <a:spcPts val="0"/>
              </a:spcAft>
              <a:buFont typeface="+mj-lt"/>
              <a:buAutoNum type="arabicPeriod"/>
            </a:pPr>
            <a:r>
              <a:rPr lang="en-IN" sz="1600" b="0" i="0" u="none" strike="noStrike" dirty="0">
                <a:solidFill>
                  <a:srgbClr val="000000"/>
                </a:solidFill>
                <a:effectLst/>
              </a:rPr>
              <a:t>J. </a:t>
            </a:r>
            <a:r>
              <a:rPr lang="en-IN" sz="1600" b="0" i="0" u="none" strike="noStrike" dirty="0" err="1">
                <a:solidFill>
                  <a:srgbClr val="000000"/>
                </a:solidFill>
                <a:effectLst/>
              </a:rPr>
              <a:t>Schmith</a:t>
            </a:r>
            <a:r>
              <a:rPr lang="en-IN" sz="1600" b="0" i="0" u="none" strike="noStrike" dirty="0">
                <a:solidFill>
                  <a:srgbClr val="000000"/>
                </a:solidFill>
                <a:effectLst/>
              </a:rPr>
              <a:t> </a:t>
            </a:r>
            <a:r>
              <a:rPr lang="en-IN" sz="1600" b="0" i="1" u="none" strike="noStrike" dirty="0">
                <a:solidFill>
                  <a:srgbClr val="000000"/>
                </a:solidFill>
                <a:effectLst/>
              </a:rPr>
              <a:t>et al.</a:t>
            </a:r>
            <a:r>
              <a:rPr lang="en-IN" sz="1600" b="0" i="0" u="none" strike="noStrike" dirty="0">
                <a:solidFill>
                  <a:srgbClr val="000000"/>
                </a:solidFill>
                <a:effectLst/>
              </a:rPr>
              <a:t>, “Photoplethysmography signal quality assessment using attractor reconstruction analysis,” </a:t>
            </a:r>
            <a:r>
              <a:rPr lang="en-IN" sz="1600" b="0" i="1" u="none" strike="noStrike" dirty="0">
                <a:solidFill>
                  <a:srgbClr val="000000"/>
                </a:solidFill>
                <a:effectLst/>
              </a:rPr>
              <a:t>Biomed. Signal Process. Control</a:t>
            </a:r>
            <a:r>
              <a:rPr lang="en-IN" sz="1600" b="0" i="0" u="none" strike="noStrike" dirty="0">
                <a:solidFill>
                  <a:srgbClr val="000000"/>
                </a:solidFill>
                <a:effectLst/>
              </a:rPr>
              <a:t>, vol. 86, 2023, </a:t>
            </a:r>
            <a:r>
              <a:rPr lang="en-IN" sz="1600" b="0" i="0" u="none" strike="noStrike" dirty="0" err="1">
                <a:solidFill>
                  <a:srgbClr val="000000"/>
                </a:solidFill>
                <a:effectLst/>
              </a:rPr>
              <a:t>doi</a:t>
            </a:r>
            <a:r>
              <a:rPr lang="en-IN" sz="1600" b="0" i="0" u="none" strike="noStrike" dirty="0">
                <a:solidFill>
                  <a:srgbClr val="000000"/>
                </a:solidFill>
                <a:effectLst/>
              </a:rPr>
              <a:t>: 10.1016/j.bspc.2023.105142.</a:t>
            </a:r>
          </a:p>
          <a:p>
            <a:pPr rtl="0" fontAlgn="base">
              <a:spcBef>
                <a:spcPts val="600"/>
              </a:spcBef>
              <a:spcAft>
                <a:spcPts val="0"/>
              </a:spcAft>
              <a:buFont typeface="+mj-lt"/>
              <a:buAutoNum type="arabicPeriod"/>
            </a:pPr>
            <a:r>
              <a:rPr lang="en-IN" sz="1600" b="0" i="0" u="none" strike="noStrike" dirty="0">
                <a:solidFill>
                  <a:srgbClr val="000000"/>
                </a:solidFill>
                <a:effectLst/>
              </a:rPr>
              <a:t>M. </a:t>
            </a:r>
            <a:r>
              <a:rPr lang="en-IN" sz="1600" b="0" i="0" u="none" strike="noStrike" dirty="0" err="1">
                <a:solidFill>
                  <a:srgbClr val="000000"/>
                </a:solidFill>
                <a:effectLst/>
              </a:rPr>
              <a:t>Feli</a:t>
            </a:r>
            <a:r>
              <a:rPr lang="en-IN" sz="1600" b="0" i="0" u="none" strike="noStrike" dirty="0">
                <a:solidFill>
                  <a:srgbClr val="000000"/>
                </a:solidFill>
                <a:effectLst/>
              </a:rPr>
              <a:t>, I. </a:t>
            </a:r>
            <a:r>
              <a:rPr lang="en-IN" sz="1600" b="0" i="0" u="none" strike="noStrike" dirty="0" err="1">
                <a:solidFill>
                  <a:srgbClr val="000000"/>
                </a:solidFill>
                <a:effectLst/>
              </a:rPr>
              <a:t>Azimi</a:t>
            </a:r>
            <a:r>
              <a:rPr lang="en-IN" sz="1600" b="0" i="0" u="none" strike="noStrike" dirty="0">
                <a:solidFill>
                  <a:srgbClr val="000000"/>
                </a:solidFill>
                <a:effectLst/>
              </a:rPr>
              <a:t>, A. </a:t>
            </a:r>
            <a:r>
              <a:rPr lang="en-IN" sz="1600" b="0" i="0" u="none" strike="noStrike" dirty="0" err="1">
                <a:solidFill>
                  <a:srgbClr val="000000"/>
                </a:solidFill>
                <a:effectLst/>
              </a:rPr>
              <a:t>Anzanpour</a:t>
            </a:r>
            <a:r>
              <a:rPr lang="en-IN" sz="1600" b="0" i="0" u="none" strike="noStrike" dirty="0">
                <a:solidFill>
                  <a:srgbClr val="000000"/>
                </a:solidFill>
                <a:effectLst/>
              </a:rPr>
              <a:t>, A. M. Rahmani, and P. </a:t>
            </a:r>
            <a:r>
              <a:rPr lang="en-IN" sz="1600" b="0" i="0" u="none" strike="noStrike" dirty="0" err="1">
                <a:solidFill>
                  <a:srgbClr val="000000"/>
                </a:solidFill>
                <a:effectLst/>
              </a:rPr>
              <a:t>Liljeberg</a:t>
            </a:r>
            <a:r>
              <a:rPr lang="en-IN" sz="1600" b="0" i="0" u="none" strike="noStrike" dirty="0">
                <a:solidFill>
                  <a:srgbClr val="000000"/>
                </a:solidFill>
                <a:effectLst/>
              </a:rPr>
              <a:t>, “An energy-efficient semi-supervised approach for on-device photoplethysmogram signal quality assessment,” </a:t>
            </a:r>
            <a:r>
              <a:rPr lang="en-IN" sz="1600" b="0" i="1" u="none" strike="noStrike" dirty="0">
                <a:solidFill>
                  <a:srgbClr val="000000"/>
                </a:solidFill>
                <a:effectLst/>
              </a:rPr>
              <a:t>Smart Heal.</a:t>
            </a:r>
            <a:r>
              <a:rPr lang="en-IN" sz="1600" b="0" i="0" u="none" strike="noStrike" dirty="0">
                <a:solidFill>
                  <a:srgbClr val="000000"/>
                </a:solidFill>
                <a:effectLst/>
              </a:rPr>
              <a:t>, vol. 28, 2023, </a:t>
            </a:r>
            <a:r>
              <a:rPr lang="en-IN" sz="1600" b="0" i="0" u="none" strike="noStrike" dirty="0" err="1">
                <a:solidFill>
                  <a:srgbClr val="000000"/>
                </a:solidFill>
                <a:effectLst/>
              </a:rPr>
              <a:t>doi</a:t>
            </a:r>
            <a:r>
              <a:rPr lang="en-IN" sz="1600" b="0" i="0" u="none" strike="noStrike" dirty="0">
                <a:solidFill>
                  <a:srgbClr val="000000"/>
                </a:solidFill>
                <a:effectLst/>
              </a:rPr>
              <a:t>: 10.1016/j.smhl.2023.100390.</a:t>
            </a:r>
          </a:p>
          <a:p>
            <a:pPr rtl="0" fontAlgn="base">
              <a:spcBef>
                <a:spcPts val="600"/>
              </a:spcBef>
              <a:spcAft>
                <a:spcPts val="0"/>
              </a:spcAft>
              <a:buFont typeface="+mj-lt"/>
              <a:buAutoNum type="arabicPeriod"/>
            </a:pPr>
            <a:r>
              <a:rPr lang="en-IN" sz="1600" b="0" i="0" u="none" strike="noStrike" dirty="0">
                <a:solidFill>
                  <a:srgbClr val="000000"/>
                </a:solidFill>
                <a:effectLst/>
              </a:rPr>
              <a:t>F. </a:t>
            </a:r>
            <a:r>
              <a:rPr lang="en-IN" sz="1600" b="0" i="0" u="none" strike="noStrike" dirty="0" err="1">
                <a:solidFill>
                  <a:srgbClr val="000000"/>
                </a:solidFill>
                <a:effectLst/>
              </a:rPr>
              <a:t>Mohagheghian</a:t>
            </a:r>
            <a:r>
              <a:rPr lang="en-IN" sz="1600" b="0" i="0" u="none" strike="noStrike" dirty="0">
                <a:solidFill>
                  <a:srgbClr val="000000"/>
                </a:solidFill>
                <a:effectLst/>
              </a:rPr>
              <a:t> </a:t>
            </a:r>
            <a:r>
              <a:rPr lang="en-IN" sz="1600" b="0" i="1" u="none" strike="noStrike" dirty="0">
                <a:solidFill>
                  <a:srgbClr val="000000"/>
                </a:solidFill>
                <a:effectLst/>
              </a:rPr>
              <a:t>et al.</a:t>
            </a:r>
            <a:r>
              <a:rPr lang="en-IN" sz="1600" b="0" i="0" u="none" strike="noStrike" dirty="0">
                <a:solidFill>
                  <a:srgbClr val="000000"/>
                </a:solidFill>
                <a:effectLst/>
              </a:rPr>
              <a:t>, “Optimized Signal Quality Assessment for Photoplethysmogram Signals Using Feature Selection,” </a:t>
            </a:r>
            <a:r>
              <a:rPr lang="en-IN" sz="1600" b="0" i="1" u="none" strike="noStrike" dirty="0">
                <a:solidFill>
                  <a:srgbClr val="000000"/>
                </a:solidFill>
                <a:effectLst/>
              </a:rPr>
              <a:t>IEEE Trans. Biomed. Eng.</a:t>
            </a:r>
            <a:r>
              <a:rPr lang="en-IN" sz="1600" b="0" i="0" u="none" strike="noStrike" dirty="0">
                <a:solidFill>
                  <a:srgbClr val="000000"/>
                </a:solidFill>
                <a:effectLst/>
              </a:rPr>
              <a:t>, vol. 69, no. 9, pp. 2982–2993, 2022, </a:t>
            </a:r>
            <a:r>
              <a:rPr lang="en-IN" sz="1600" b="0" i="0" u="none" strike="noStrike" dirty="0" err="1">
                <a:solidFill>
                  <a:srgbClr val="000000"/>
                </a:solidFill>
                <a:effectLst/>
              </a:rPr>
              <a:t>doi</a:t>
            </a:r>
            <a:r>
              <a:rPr lang="en-IN" sz="1600" b="0" i="0" u="none" strike="noStrike" dirty="0">
                <a:solidFill>
                  <a:srgbClr val="000000"/>
                </a:solidFill>
                <a:effectLst/>
              </a:rPr>
              <a:t>: 10.1109/TBME.2022.3158582</a:t>
            </a:r>
          </a:p>
          <a:p>
            <a:pPr rtl="0" fontAlgn="base">
              <a:spcBef>
                <a:spcPts val="600"/>
              </a:spcBef>
              <a:spcAft>
                <a:spcPts val="0"/>
              </a:spcAft>
              <a:buFont typeface="+mj-lt"/>
              <a:buAutoNum type="arabicPeriod"/>
            </a:pPr>
            <a:r>
              <a:rPr lang="en-IN" sz="1600" b="0" i="0" u="none" strike="noStrike" dirty="0">
                <a:solidFill>
                  <a:srgbClr val="000000"/>
                </a:solidFill>
                <a:effectLst/>
              </a:rPr>
              <a:t>H. Shin, “Deep convolutional neural network-based signal quality assessment for photoplethysmogram,” </a:t>
            </a:r>
            <a:r>
              <a:rPr lang="en-IN" sz="1600" b="0" i="1" u="none" strike="noStrike" dirty="0" err="1">
                <a:solidFill>
                  <a:srgbClr val="000000"/>
                </a:solidFill>
                <a:effectLst/>
              </a:rPr>
              <a:t>Comput</a:t>
            </a:r>
            <a:r>
              <a:rPr lang="en-IN" sz="1600" b="0" i="1" u="none" strike="noStrike" dirty="0">
                <a:solidFill>
                  <a:srgbClr val="000000"/>
                </a:solidFill>
                <a:effectLst/>
              </a:rPr>
              <a:t>. Biol. Med.</a:t>
            </a:r>
            <a:r>
              <a:rPr lang="en-IN" sz="1600" b="0" i="0" u="none" strike="noStrike" dirty="0">
                <a:solidFill>
                  <a:srgbClr val="000000"/>
                </a:solidFill>
                <a:effectLst/>
              </a:rPr>
              <a:t>, vol. 145, 2022, </a:t>
            </a:r>
            <a:r>
              <a:rPr lang="en-IN" sz="1600" b="0" i="0" u="none" strike="noStrike" dirty="0" err="1">
                <a:solidFill>
                  <a:srgbClr val="000000"/>
                </a:solidFill>
                <a:effectLst/>
              </a:rPr>
              <a:t>doi</a:t>
            </a:r>
            <a:r>
              <a:rPr lang="en-IN" sz="1600" b="0" i="0" u="none" strike="noStrike" dirty="0">
                <a:solidFill>
                  <a:srgbClr val="000000"/>
                </a:solidFill>
                <a:effectLst/>
              </a:rPr>
              <a:t>: j.compbiomed.2022.105430.</a:t>
            </a:r>
          </a:p>
          <a:p>
            <a:pPr rtl="0" fontAlgn="base">
              <a:spcBef>
                <a:spcPts val="600"/>
              </a:spcBef>
              <a:spcAft>
                <a:spcPts val="0"/>
              </a:spcAft>
              <a:buFont typeface="+mj-lt"/>
              <a:buAutoNum type="arabicPeriod"/>
            </a:pPr>
            <a:r>
              <a:rPr lang="en-IN" sz="1600" b="0" i="0" u="none" strike="noStrike" dirty="0">
                <a:solidFill>
                  <a:srgbClr val="000000"/>
                </a:solidFill>
                <a:effectLst/>
              </a:rPr>
              <a:t>B. Ngoc-Thang, T. M. Tien Nguyen, T. T. Truong, B. L. H. Nguyen, and T. T. Nguyen, “A dynamic reconfigurable wearable device to acquire high quality PPG signal and robust heart rate estimate based on deep learning algorithm for smart healthcare system,” </a:t>
            </a:r>
            <a:r>
              <a:rPr lang="en-IN" sz="1600" b="0" i="1" u="none" strike="noStrike" dirty="0" err="1">
                <a:solidFill>
                  <a:srgbClr val="000000"/>
                </a:solidFill>
                <a:effectLst/>
              </a:rPr>
              <a:t>Biosens</a:t>
            </a:r>
            <a:r>
              <a:rPr lang="en-IN" sz="1600" b="0" i="1" u="none" strike="noStrike" dirty="0">
                <a:solidFill>
                  <a:srgbClr val="000000"/>
                </a:solidFill>
                <a:effectLst/>
              </a:rPr>
              <a:t>. </a:t>
            </a:r>
            <a:r>
              <a:rPr lang="en-IN" sz="1600" b="0" i="1" u="none" strike="noStrike" dirty="0" err="1">
                <a:solidFill>
                  <a:srgbClr val="000000"/>
                </a:solidFill>
                <a:effectLst/>
              </a:rPr>
              <a:t>Bioelectron</a:t>
            </a:r>
            <a:r>
              <a:rPr lang="en-IN" sz="1600" b="0" i="1" u="none" strike="noStrike" dirty="0">
                <a:solidFill>
                  <a:srgbClr val="000000"/>
                </a:solidFill>
                <a:effectLst/>
              </a:rPr>
              <a:t>. X</a:t>
            </a:r>
            <a:r>
              <a:rPr lang="en-IN" sz="1600" b="0" i="0" u="none" strike="noStrike" dirty="0">
                <a:solidFill>
                  <a:srgbClr val="000000"/>
                </a:solidFill>
                <a:effectLst/>
              </a:rPr>
              <a:t>, vol. 12, 2022, </a:t>
            </a:r>
            <a:r>
              <a:rPr lang="en-IN" sz="1600" b="0" i="0" u="none" strike="noStrike" dirty="0" err="1">
                <a:solidFill>
                  <a:srgbClr val="000000"/>
                </a:solidFill>
                <a:effectLst/>
              </a:rPr>
              <a:t>doi</a:t>
            </a:r>
            <a:r>
              <a:rPr lang="en-IN" sz="1600" b="0" i="0" u="none" strike="noStrike" dirty="0">
                <a:solidFill>
                  <a:srgbClr val="000000"/>
                </a:solidFill>
                <a:effectLst/>
              </a:rPr>
              <a:t>: 10.1016/j.biosx.2022.100223.</a:t>
            </a:r>
          </a:p>
          <a:p>
            <a:pPr rtl="0" fontAlgn="base">
              <a:spcBef>
                <a:spcPts val="600"/>
              </a:spcBef>
              <a:spcAft>
                <a:spcPts val="0"/>
              </a:spcAft>
              <a:buFont typeface="+mj-lt"/>
              <a:buAutoNum type="arabicPeriod"/>
            </a:pPr>
            <a:r>
              <a:rPr lang="en-IN" sz="1600" b="0" i="0" u="none" strike="noStrike" dirty="0">
                <a:solidFill>
                  <a:srgbClr val="000000"/>
                </a:solidFill>
                <a:effectLst/>
              </a:rPr>
              <a:t>A. </a:t>
            </a:r>
            <a:r>
              <a:rPr lang="en-IN" sz="1600" b="0" i="0" u="none" strike="noStrike" dirty="0" err="1">
                <a:solidFill>
                  <a:srgbClr val="000000"/>
                </a:solidFill>
                <a:effectLst/>
              </a:rPr>
              <a:t>Neshitov</a:t>
            </a:r>
            <a:r>
              <a:rPr lang="en-IN" sz="1600" b="0" i="0" u="none" strike="noStrike" dirty="0">
                <a:solidFill>
                  <a:srgbClr val="000000"/>
                </a:solidFill>
                <a:effectLst/>
              </a:rPr>
              <a:t>, K. </a:t>
            </a:r>
            <a:r>
              <a:rPr lang="en-IN" sz="1600" b="0" i="0" u="none" strike="noStrike" dirty="0" err="1">
                <a:solidFill>
                  <a:srgbClr val="000000"/>
                </a:solidFill>
                <a:effectLst/>
              </a:rPr>
              <a:t>Tyapochkin</a:t>
            </a:r>
            <a:r>
              <a:rPr lang="en-IN" sz="1600" b="0" i="0" u="none" strike="noStrike" dirty="0">
                <a:solidFill>
                  <a:srgbClr val="000000"/>
                </a:solidFill>
                <a:effectLst/>
              </a:rPr>
              <a:t>, E. </a:t>
            </a:r>
            <a:r>
              <a:rPr lang="en-IN" sz="1600" b="0" i="0" u="none" strike="noStrike" dirty="0" err="1">
                <a:solidFill>
                  <a:srgbClr val="000000"/>
                </a:solidFill>
                <a:effectLst/>
              </a:rPr>
              <a:t>Smorodnikova</a:t>
            </a:r>
            <a:r>
              <a:rPr lang="en-IN" sz="1600" b="0" i="0" u="none" strike="noStrike" dirty="0">
                <a:solidFill>
                  <a:srgbClr val="000000"/>
                </a:solidFill>
                <a:effectLst/>
              </a:rPr>
              <a:t>, and P. </a:t>
            </a:r>
            <a:r>
              <a:rPr lang="en-IN" sz="1600" b="0" i="0" u="none" strike="noStrike" dirty="0" err="1">
                <a:solidFill>
                  <a:srgbClr val="000000"/>
                </a:solidFill>
                <a:effectLst/>
              </a:rPr>
              <a:t>Pravdin</a:t>
            </a:r>
            <a:r>
              <a:rPr lang="en-IN" sz="1600" b="0" i="0" u="none" strike="noStrike" dirty="0">
                <a:solidFill>
                  <a:srgbClr val="000000"/>
                </a:solidFill>
                <a:effectLst/>
              </a:rPr>
              <a:t>, “Wavelet analysis and self-similarity of photoplethysmography signals for HRV estimation and quality assessment,” </a:t>
            </a:r>
            <a:r>
              <a:rPr lang="en-IN" sz="1600" b="0" i="1" u="none" strike="noStrike" dirty="0">
                <a:solidFill>
                  <a:srgbClr val="000000"/>
                </a:solidFill>
                <a:effectLst/>
              </a:rPr>
              <a:t>Sensors</a:t>
            </a:r>
            <a:r>
              <a:rPr lang="en-IN" sz="1600" b="0" i="0" u="none" strike="noStrike" dirty="0">
                <a:solidFill>
                  <a:srgbClr val="000000"/>
                </a:solidFill>
                <a:effectLst/>
              </a:rPr>
              <a:t>, vol. 21, no. 20, 2021, </a:t>
            </a:r>
            <a:r>
              <a:rPr lang="en-IN" sz="1600" b="0" i="0" u="none" strike="noStrike" dirty="0" err="1">
                <a:solidFill>
                  <a:srgbClr val="000000"/>
                </a:solidFill>
                <a:effectLst/>
              </a:rPr>
              <a:t>doi</a:t>
            </a:r>
            <a:r>
              <a:rPr lang="en-IN" sz="1600" b="0" i="0" u="none" strike="noStrike" dirty="0">
                <a:solidFill>
                  <a:srgbClr val="000000"/>
                </a:solidFill>
                <a:effectLst/>
              </a:rPr>
              <a:t>: 10.3390/s21206798.</a:t>
            </a:r>
          </a:p>
          <a:p>
            <a:pPr rtl="0" fontAlgn="base">
              <a:spcBef>
                <a:spcPts val="600"/>
              </a:spcBef>
              <a:spcAft>
                <a:spcPts val="0"/>
              </a:spcAft>
              <a:buFont typeface="+mj-lt"/>
              <a:buAutoNum type="arabicPeriod"/>
            </a:pPr>
            <a:r>
              <a:rPr lang="en-IN" sz="1600" b="0" i="0" u="none" strike="noStrike" dirty="0">
                <a:solidFill>
                  <a:srgbClr val="000000"/>
                </a:solidFill>
                <a:effectLst/>
              </a:rPr>
              <a:t>S. Hong, J. Heo, and K. S. Park, “Signal quality index based on template cross-correlation in multimodal </a:t>
            </a:r>
            <a:r>
              <a:rPr lang="en-IN" sz="1600" b="0" i="0" u="none" strike="noStrike" dirty="0" err="1">
                <a:solidFill>
                  <a:srgbClr val="000000"/>
                </a:solidFill>
                <a:effectLst/>
              </a:rPr>
              <a:t>biosignal</a:t>
            </a:r>
            <a:r>
              <a:rPr lang="en-IN" sz="1600" b="0" i="0" u="none" strike="noStrike" dirty="0">
                <a:solidFill>
                  <a:srgbClr val="000000"/>
                </a:solidFill>
                <a:effectLst/>
              </a:rPr>
              <a:t> chair for smart healthcare,” </a:t>
            </a:r>
            <a:r>
              <a:rPr lang="en-IN" sz="1600" b="0" i="1" u="none" strike="noStrike" dirty="0">
                <a:solidFill>
                  <a:srgbClr val="000000"/>
                </a:solidFill>
                <a:effectLst/>
              </a:rPr>
              <a:t>Sensors</a:t>
            </a:r>
            <a:r>
              <a:rPr lang="en-IN" sz="1600" b="0" i="0" u="none" strike="noStrike" dirty="0">
                <a:solidFill>
                  <a:srgbClr val="000000"/>
                </a:solidFill>
                <a:effectLst/>
              </a:rPr>
              <a:t>, vol. 21, no. 22, 2021, </a:t>
            </a:r>
            <a:r>
              <a:rPr lang="en-IN" sz="1600" b="0" i="0" u="none" strike="noStrike" dirty="0" err="1">
                <a:solidFill>
                  <a:srgbClr val="000000"/>
                </a:solidFill>
                <a:effectLst/>
              </a:rPr>
              <a:t>doi</a:t>
            </a:r>
            <a:r>
              <a:rPr lang="en-IN" sz="1600" b="0" i="0" u="none" strike="noStrike" dirty="0">
                <a:solidFill>
                  <a:srgbClr val="000000"/>
                </a:solidFill>
                <a:effectLst/>
              </a:rPr>
              <a:t>: 10.3390/s21227564.</a:t>
            </a:r>
          </a:p>
          <a:p>
            <a:pPr rtl="0" fontAlgn="base">
              <a:spcBef>
                <a:spcPts val="600"/>
              </a:spcBef>
              <a:spcAft>
                <a:spcPts val="0"/>
              </a:spcAft>
              <a:buFont typeface="+mj-lt"/>
              <a:buAutoNum type="arabicPeriod"/>
            </a:pPr>
            <a:r>
              <a:rPr lang="en-IN" sz="1600" b="0" i="0" u="none" strike="noStrike" dirty="0">
                <a:solidFill>
                  <a:srgbClr val="000000"/>
                </a:solidFill>
                <a:effectLst/>
              </a:rPr>
              <a:t>A. </a:t>
            </a:r>
            <a:r>
              <a:rPr lang="en-IN" sz="1600" b="0" i="0" u="none" strike="noStrike" dirty="0" err="1">
                <a:solidFill>
                  <a:srgbClr val="000000"/>
                </a:solidFill>
                <a:effectLst/>
              </a:rPr>
              <a:t>Mahmoudzadeh</a:t>
            </a:r>
            <a:r>
              <a:rPr lang="en-IN" sz="1600" b="0" i="0" u="none" strike="noStrike" dirty="0">
                <a:solidFill>
                  <a:srgbClr val="000000"/>
                </a:solidFill>
                <a:effectLst/>
              </a:rPr>
              <a:t>, I. </a:t>
            </a:r>
            <a:r>
              <a:rPr lang="en-IN" sz="1600" b="0" i="0" u="none" strike="noStrike" dirty="0" err="1">
                <a:solidFill>
                  <a:srgbClr val="000000"/>
                </a:solidFill>
                <a:effectLst/>
              </a:rPr>
              <a:t>Azimi</a:t>
            </a:r>
            <a:r>
              <a:rPr lang="en-IN" sz="1600" b="0" i="0" u="none" strike="noStrike" dirty="0">
                <a:solidFill>
                  <a:srgbClr val="000000"/>
                </a:solidFill>
                <a:effectLst/>
              </a:rPr>
              <a:t>, A. M. Rahmani, and P. </a:t>
            </a:r>
            <a:r>
              <a:rPr lang="en-IN" sz="1600" b="0" i="0" u="none" strike="noStrike" dirty="0" err="1">
                <a:solidFill>
                  <a:srgbClr val="000000"/>
                </a:solidFill>
                <a:effectLst/>
              </a:rPr>
              <a:t>Liljeberg</a:t>
            </a:r>
            <a:r>
              <a:rPr lang="en-IN" sz="1600" b="0" i="0" u="none" strike="noStrike" dirty="0">
                <a:solidFill>
                  <a:srgbClr val="000000"/>
                </a:solidFill>
                <a:effectLst/>
              </a:rPr>
              <a:t>, “Lightweight photoplethysmography quality assessment for real-time IoT-based health monitoring using unsupervised anomaly detection,” in </a:t>
            </a:r>
            <a:r>
              <a:rPr lang="en-IN" sz="1600" b="0" i="1" u="none" strike="noStrike" dirty="0">
                <a:solidFill>
                  <a:srgbClr val="000000"/>
                </a:solidFill>
                <a:effectLst/>
              </a:rPr>
              <a:t>Procedia Computer Science</a:t>
            </a:r>
            <a:r>
              <a:rPr lang="en-IN" sz="1600" b="0" i="0" u="none" strike="noStrike" dirty="0">
                <a:solidFill>
                  <a:srgbClr val="000000"/>
                </a:solidFill>
                <a:effectLst/>
              </a:rPr>
              <a:t>, 2021. </a:t>
            </a:r>
            <a:r>
              <a:rPr lang="en-IN" sz="1600" b="0" i="0" u="none" strike="noStrike" dirty="0" err="1">
                <a:solidFill>
                  <a:srgbClr val="000000"/>
                </a:solidFill>
                <a:effectLst/>
              </a:rPr>
              <a:t>doi</a:t>
            </a:r>
            <a:r>
              <a:rPr lang="en-IN" sz="1600" b="0" i="0" u="none" strike="noStrike" dirty="0">
                <a:solidFill>
                  <a:srgbClr val="000000"/>
                </a:solidFill>
                <a:effectLst/>
              </a:rPr>
              <a:t>: 10.1016/j.procs.2021.03.025.</a:t>
            </a:r>
          </a:p>
          <a:p>
            <a:pPr rtl="0" fontAlgn="base">
              <a:spcBef>
                <a:spcPts val="600"/>
              </a:spcBef>
              <a:spcAft>
                <a:spcPts val="0"/>
              </a:spcAft>
              <a:buFont typeface="+mj-lt"/>
              <a:buAutoNum type="arabicPeriod"/>
            </a:pPr>
            <a:r>
              <a:rPr lang="en-IN" sz="1600" b="0" i="0" u="none" strike="noStrike" dirty="0">
                <a:solidFill>
                  <a:srgbClr val="000000"/>
                </a:solidFill>
                <a:effectLst/>
              </a:rPr>
              <a:t>Z. Guo, C. Ding, X. Hu, and C. Rudin, “A supervised machine learning semantic segmentation approach for detecting artifacts in plethysmography signals from wearables,” </a:t>
            </a:r>
            <a:r>
              <a:rPr lang="en-IN" sz="1600" b="0" i="1" u="none" strike="noStrike" dirty="0">
                <a:solidFill>
                  <a:srgbClr val="000000"/>
                </a:solidFill>
                <a:effectLst/>
              </a:rPr>
              <a:t>Physiol. Meas.</a:t>
            </a:r>
            <a:r>
              <a:rPr lang="en-IN" sz="1600" b="0" i="0" u="none" strike="noStrike" dirty="0">
                <a:solidFill>
                  <a:srgbClr val="000000"/>
                </a:solidFill>
                <a:effectLst/>
              </a:rPr>
              <a:t>, vol. 42, no. 12, 2021, </a:t>
            </a:r>
            <a:r>
              <a:rPr lang="en-IN" sz="1600" b="0" i="0" u="none" strike="noStrike" dirty="0" err="1">
                <a:solidFill>
                  <a:srgbClr val="000000"/>
                </a:solidFill>
                <a:effectLst/>
              </a:rPr>
              <a:t>doi</a:t>
            </a:r>
            <a:r>
              <a:rPr lang="en-IN" sz="1600" b="0" i="0" u="none" strike="noStrike" dirty="0">
                <a:solidFill>
                  <a:srgbClr val="000000"/>
                </a:solidFill>
                <a:effectLst/>
              </a:rPr>
              <a:t>: 10.1088/1361-6579/ac3b3d.</a:t>
            </a:r>
          </a:p>
          <a:p>
            <a:pPr rtl="0" fontAlgn="base">
              <a:spcBef>
                <a:spcPts val="600"/>
              </a:spcBef>
              <a:spcAft>
                <a:spcPts val="0"/>
              </a:spcAft>
              <a:buFont typeface="+mj-lt"/>
              <a:buAutoNum type="arabicPeriod"/>
            </a:pPr>
            <a:r>
              <a:rPr lang="en-IN" sz="1600" b="0" i="0" u="none" strike="noStrike" dirty="0">
                <a:solidFill>
                  <a:srgbClr val="000000"/>
                </a:solidFill>
                <a:effectLst/>
              </a:rPr>
              <a:t>G. Narendra Kumar Reddy, M. </a:t>
            </a:r>
            <a:r>
              <a:rPr lang="en-IN" sz="1600" b="0" i="0" u="none" strike="noStrike" dirty="0" err="1">
                <a:solidFill>
                  <a:srgbClr val="000000"/>
                </a:solidFill>
                <a:effectLst/>
              </a:rPr>
              <a:t>Sabarimalai</a:t>
            </a:r>
            <a:r>
              <a:rPr lang="en-IN" sz="1600" b="0" i="0" u="none" strike="noStrike" dirty="0">
                <a:solidFill>
                  <a:srgbClr val="000000"/>
                </a:solidFill>
                <a:effectLst/>
              </a:rPr>
              <a:t> Manikandan, and N. V. L. Narasimha Murty, “On-Device Integrated PPG Quality Assessment and Sensor Disconnection/Saturation Detection System for IoT Health Monitoring,” </a:t>
            </a:r>
            <a:r>
              <a:rPr lang="en-IN" sz="1600" b="0" i="1" u="none" strike="noStrike" dirty="0">
                <a:solidFill>
                  <a:srgbClr val="000000"/>
                </a:solidFill>
                <a:effectLst/>
              </a:rPr>
              <a:t>IEEE Trans. </a:t>
            </a:r>
            <a:r>
              <a:rPr lang="en-IN" sz="1600" b="0" i="1" u="none" strike="noStrike" dirty="0" err="1">
                <a:solidFill>
                  <a:srgbClr val="000000"/>
                </a:solidFill>
                <a:effectLst/>
              </a:rPr>
              <a:t>Instrum</a:t>
            </a:r>
            <a:r>
              <a:rPr lang="en-IN" sz="1600" b="0" i="1" u="none" strike="noStrike" dirty="0">
                <a:solidFill>
                  <a:srgbClr val="000000"/>
                </a:solidFill>
                <a:effectLst/>
              </a:rPr>
              <a:t>. Meas.</a:t>
            </a:r>
            <a:r>
              <a:rPr lang="en-IN" sz="1600" b="0" i="0" u="none" strike="noStrike" dirty="0">
                <a:solidFill>
                  <a:srgbClr val="000000"/>
                </a:solidFill>
                <a:effectLst/>
              </a:rPr>
              <a:t>, vol. 69, no. 9, 2020, </a:t>
            </a:r>
            <a:r>
              <a:rPr lang="en-IN" sz="1600" b="0" i="0" u="none" strike="noStrike" dirty="0" err="1">
                <a:solidFill>
                  <a:srgbClr val="000000"/>
                </a:solidFill>
                <a:effectLst/>
              </a:rPr>
              <a:t>doi</a:t>
            </a:r>
            <a:r>
              <a:rPr lang="en-IN" sz="1600" b="0" i="0" u="none" strike="noStrike" dirty="0">
                <a:solidFill>
                  <a:srgbClr val="000000"/>
                </a:solidFill>
                <a:effectLst/>
              </a:rPr>
              <a:t>: 10.1109/TIM.2020.2971132.</a:t>
            </a:r>
          </a:p>
        </p:txBody>
      </p:sp>
      <p:sp>
        <p:nvSpPr>
          <p:cNvPr id="5" name="Date Placeholder 4">
            <a:extLst>
              <a:ext uri="{FF2B5EF4-FFF2-40B4-BE49-F238E27FC236}">
                <a16:creationId xmlns:a16="http://schemas.microsoft.com/office/drawing/2014/main" id="{D880971D-02C5-D478-72BA-EEE1D203D05E}"/>
              </a:ext>
            </a:extLst>
          </p:cNvPr>
          <p:cNvSpPr>
            <a:spLocks noGrp="1"/>
          </p:cNvSpPr>
          <p:nvPr>
            <p:ph type="dt" sz="half" idx="10"/>
          </p:nvPr>
        </p:nvSpPr>
        <p:spPr/>
        <p:txBody>
          <a:bodyPr/>
          <a:lstStyle/>
          <a:p>
            <a:fld id="{886E5637-AB60-4749-BA3D-5DFEF8BF57B9}" type="datetime1">
              <a:rPr lang="en-IN" smtClean="0"/>
              <a:t>07-12-2023</a:t>
            </a:fld>
            <a:endParaRPr lang="en-IN" dirty="0"/>
          </a:p>
        </p:txBody>
      </p:sp>
      <p:sp>
        <p:nvSpPr>
          <p:cNvPr id="6" name="Footer Placeholder 5">
            <a:extLst>
              <a:ext uri="{FF2B5EF4-FFF2-40B4-BE49-F238E27FC236}">
                <a16:creationId xmlns:a16="http://schemas.microsoft.com/office/drawing/2014/main" id="{29A2C09C-63E6-E4A0-D2C5-AF44C3D00340}"/>
              </a:ext>
            </a:extLst>
          </p:cNvPr>
          <p:cNvSpPr>
            <a:spLocks noGrp="1"/>
          </p:cNvSpPr>
          <p:nvPr>
            <p:ph type="ftr" sz="quarter" idx="11"/>
          </p:nvPr>
        </p:nvSpPr>
        <p:spPr/>
        <p:txBody>
          <a:bodyPr/>
          <a:lstStyle/>
          <a:p>
            <a:r>
              <a:rPr lang="en-IN" dirty="0"/>
              <a:t>Project Work (Foundation) (ECP4.1.9)</a:t>
            </a:r>
          </a:p>
        </p:txBody>
      </p:sp>
      <p:sp>
        <p:nvSpPr>
          <p:cNvPr id="7" name="Slide Number Placeholder 6">
            <a:extLst>
              <a:ext uri="{FF2B5EF4-FFF2-40B4-BE49-F238E27FC236}">
                <a16:creationId xmlns:a16="http://schemas.microsoft.com/office/drawing/2014/main" id="{D2343837-8AEC-B5DF-BFD4-E906667071FF}"/>
              </a:ext>
            </a:extLst>
          </p:cNvPr>
          <p:cNvSpPr>
            <a:spLocks noGrp="1"/>
          </p:cNvSpPr>
          <p:nvPr>
            <p:ph type="sldNum" sz="quarter" idx="12"/>
          </p:nvPr>
        </p:nvSpPr>
        <p:spPr/>
        <p:txBody>
          <a:bodyPr/>
          <a:lstStyle/>
          <a:p>
            <a:fld id="{D135CE6C-83C1-4B39-A0A6-9C0EAD49EB80}" type="slidenum">
              <a:rPr lang="en-IN" smtClean="0"/>
              <a:t>9</a:t>
            </a:fld>
            <a:endParaRPr lang="en-IN"/>
          </a:p>
        </p:txBody>
      </p:sp>
    </p:spTree>
    <p:extLst>
      <p:ext uri="{BB962C8B-B14F-4D97-AF65-F5344CB8AC3E}">
        <p14:creationId xmlns:p14="http://schemas.microsoft.com/office/powerpoint/2010/main" val="225324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2103</Words>
  <Application>Microsoft Office PowerPoint</Application>
  <PresentationFormat>Widescreen</PresentationFormat>
  <Paragraphs>351</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ECP4.1.9 Project Work (Foundation) on   ML-assisted Signal Quality Assessment Of PPG Signals With Related Hardware Implementation</vt:lpstr>
      <vt:lpstr>Agenda</vt:lpstr>
      <vt:lpstr>PowerPoint Presentation</vt:lpstr>
      <vt:lpstr>Literature Review</vt:lpstr>
      <vt:lpstr>Continued…</vt:lpstr>
      <vt:lpstr>Computational Tools</vt:lpstr>
      <vt:lpstr>Proposed Workflow</vt:lpstr>
      <vt:lpstr>Current Status</vt:lpstr>
      <vt:lpstr>References</vt:lpstr>
      <vt:lpstr>Thank You </vt:lpstr>
      <vt:lpstr>Photoplethysmography (PPG)</vt:lpstr>
      <vt:lpstr>PowerPoint Presentation</vt:lpstr>
      <vt:lpstr>Different measurement sites for PPG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 KUMARI</dc:creator>
  <cp:lastModifiedBy>ARCHANA KUMARI</cp:lastModifiedBy>
  <cp:revision>47</cp:revision>
  <dcterms:created xsi:type="dcterms:W3CDTF">2023-11-09T05:20:38Z</dcterms:created>
  <dcterms:modified xsi:type="dcterms:W3CDTF">2023-12-07T18:54:51Z</dcterms:modified>
</cp:coreProperties>
</file>