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washwat Das" userId="4560d2d585ecd8aa" providerId="LiveId" clId="{0D36A8E5-F18B-44C1-8056-CA5F632F3516}"/>
    <pc:docChg chg="undo custSel addSld delSld modSld">
      <pc:chgData name="Shwashwat Das" userId="4560d2d585ecd8aa" providerId="LiveId" clId="{0D36A8E5-F18B-44C1-8056-CA5F632F3516}" dt="2024-02-22T12:44:47.449" v="1487" actId="20577"/>
      <pc:docMkLst>
        <pc:docMk/>
      </pc:docMkLst>
      <pc:sldChg chg="addSp delSp modSp new mod">
        <pc:chgData name="Shwashwat Das" userId="4560d2d585ecd8aa" providerId="LiveId" clId="{0D36A8E5-F18B-44C1-8056-CA5F632F3516}" dt="2024-02-22T12:43:54.381" v="1470" actId="20577"/>
        <pc:sldMkLst>
          <pc:docMk/>
          <pc:sldMk cId="3039349347" sldId="257"/>
        </pc:sldMkLst>
        <pc:spChg chg="add del mod">
          <ac:chgData name="Shwashwat Das" userId="4560d2d585ecd8aa" providerId="LiveId" clId="{0D36A8E5-F18B-44C1-8056-CA5F632F3516}" dt="2024-02-21T16:40:30.736" v="17" actId="478"/>
          <ac:spMkLst>
            <pc:docMk/>
            <pc:sldMk cId="3039349347" sldId="257"/>
            <ac:spMk id="2" creationId="{5D294C71-D542-A521-C972-E24060C9153A}"/>
          </ac:spMkLst>
        </pc:spChg>
        <pc:spChg chg="add del mod">
          <ac:chgData name="Shwashwat Das" userId="4560d2d585ecd8aa" providerId="LiveId" clId="{0D36A8E5-F18B-44C1-8056-CA5F632F3516}" dt="2024-02-22T12:43:54.381" v="1470" actId="20577"/>
          <ac:spMkLst>
            <pc:docMk/>
            <pc:sldMk cId="3039349347" sldId="257"/>
            <ac:spMk id="3" creationId="{B844D127-66B5-CBE4-26EB-572A3135C622}"/>
          </ac:spMkLst>
        </pc:spChg>
        <pc:spChg chg="add mod">
          <ac:chgData name="Shwashwat Das" userId="4560d2d585ecd8aa" providerId="LiveId" clId="{0D36A8E5-F18B-44C1-8056-CA5F632F3516}" dt="2024-02-21T16:40:01.292" v="13"/>
          <ac:spMkLst>
            <pc:docMk/>
            <pc:sldMk cId="3039349347" sldId="257"/>
            <ac:spMk id="4" creationId="{589B7164-36B3-CEAC-73B6-D1610F04B121}"/>
          </ac:spMkLst>
        </pc:spChg>
        <pc:spChg chg="add mod">
          <ac:chgData name="Shwashwat Das" userId="4560d2d585ecd8aa" providerId="LiveId" clId="{0D36A8E5-F18B-44C1-8056-CA5F632F3516}" dt="2024-02-21T16:40:01.292" v="13"/>
          <ac:spMkLst>
            <pc:docMk/>
            <pc:sldMk cId="3039349347" sldId="257"/>
            <ac:spMk id="5" creationId="{9C67291C-39F8-24EB-6D5F-138873889146}"/>
          </ac:spMkLst>
        </pc:spChg>
        <pc:spChg chg="add mod">
          <ac:chgData name="Shwashwat Das" userId="4560d2d585ecd8aa" providerId="LiveId" clId="{0D36A8E5-F18B-44C1-8056-CA5F632F3516}" dt="2024-02-21T16:40:01.292" v="13"/>
          <ac:spMkLst>
            <pc:docMk/>
            <pc:sldMk cId="3039349347" sldId="257"/>
            <ac:spMk id="6" creationId="{A6E7DB51-0CE4-89B1-8FC2-8B0AC424A14C}"/>
          </ac:spMkLst>
        </pc:spChg>
        <pc:spChg chg="add del mod">
          <ac:chgData name="Shwashwat Das" userId="4560d2d585ecd8aa" providerId="LiveId" clId="{0D36A8E5-F18B-44C1-8056-CA5F632F3516}" dt="2024-02-21T16:40:35.087" v="19" actId="478"/>
          <ac:spMkLst>
            <pc:docMk/>
            <pc:sldMk cId="3039349347" sldId="257"/>
            <ac:spMk id="8" creationId="{A3877F28-6479-1561-9F49-8686083A9656}"/>
          </ac:spMkLst>
        </pc:spChg>
        <pc:spChg chg="add mod">
          <ac:chgData name="Shwashwat Das" userId="4560d2d585ecd8aa" providerId="LiveId" clId="{0D36A8E5-F18B-44C1-8056-CA5F632F3516}" dt="2024-02-21T16:40:51.825" v="29" actId="1076"/>
          <ac:spMkLst>
            <pc:docMk/>
            <pc:sldMk cId="3039349347" sldId="257"/>
            <ac:spMk id="9" creationId="{75CC6BF2-5A81-F2E9-6C59-C4B5E4EAEB80}"/>
          </ac:spMkLst>
        </pc:spChg>
      </pc:sldChg>
      <pc:sldChg chg="addSp modSp new mod">
        <pc:chgData name="Shwashwat Das" userId="4560d2d585ecd8aa" providerId="LiveId" clId="{0D36A8E5-F18B-44C1-8056-CA5F632F3516}" dt="2024-02-22T07:18:15.950" v="561" actId="1076"/>
        <pc:sldMkLst>
          <pc:docMk/>
          <pc:sldMk cId="3030104316" sldId="258"/>
        </pc:sldMkLst>
        <pc:spChg chg="mod">
          <ac:chgData name="Shwashwat Das" userId="4560d2d585ecd8aa" providerId="LiveId" clId="{0D36A8E5-F18B-44C1-8056-CA5F632F3516}" dt="2024-02-22T07:07:56.611" v="155" actId="14100"/>
          <ac:spMkLst>
            <pc:docMk/>
            <pc:sldMk cId="3030104316" sldId="258"/>
            <ac:spMk id="2" creationId="{73CA6868-B60A-F0F5-94B8-3098B7048398}"/>
          </ac:spMkLst>
        </pc:spChg>
        <pc:spChg chg="mod">
          <ac:chgData name="Shwashwat Das" userId="4560d2d585ecd8aa" providerId="LiveId" clId="{0D36A8E5-F18B-44C1-8056-CA5F632F3516}" dt="2024-02-22T07:17:39.006" v="559" actId="20577"/>
          <ac:spMkLst>
            <pc:docMk/>
            <pc:sldMk cId="3030104316" sldId="258"/>
            <ac:spMk id="3" creationId="{D5FBAD47-49A2-B668-99EA-D9878464E6DF}"/>
          </ac:spMkLst>
        </pc:spChg>
        <pc:graphicFrameChg chg="add mod modGraphic">
          <ac:chgData name="Shwashwat Das" userId="4560d2d585ecd8aa" providerId="LiveId" clId="{0D36A8E5-F18B-44C1-8056-CA5F632F3516}" dt="2024-02-22T07:18:15.950" v="561" actId="1076"/>
          <ac:graphicFrameMkLst>
            <pc:docMk/>
            <pc:sldMk cId="3030104316" sldId="258"/>
            <ac:graphicFrameMk id="4" creationId="{A5F2E74A-4AD9-584C-2EA0-ACF6B1D2F110}"/>
          </ac:graphicFrameMkLst>
        </pc:graphicFrameChg>
      </pc:sldChg>
      <pc:sldChg chg="addSp delSp modSp new mod">
        <pc:chgData name="Shwashwat Das" userId="4560d2d585ecd8aa" providerId="LiveId" clId="{0D36A8E5-F18B-44C1-8056-CA5F632F3516}" dt="2024-02-22T07:29:44.131" v="662" actId="20577"/>
        <pc:sldMkLst>
          <pc:docMk/>
          <pc:sldMk cId="3025106501" sldId="259"/>
        </pc:sldMkLst>
        <pc:spChg chg="mod">
          <ac:chgData name="Shwashwat Das" userId="4560d2d585ecd8aa" providerId="LiveId" clId="{0D36A8E5-F18B-44C1-8056-CA5F632F3516}" dt="2024-02-22T07:24:59.920" v="597" actId="1076"/>
          <ac:spMkLst>
            <pc:docMk/>
            <pc:sldMk cId="3025106501" sldId="259"/>
            <ac:spMk id="2" creationId="{EAEC5155-DE03-DFA7-69D1-75A2A84BA072}"/>
          </ac:spMkLst>
        </pc:spChg>
        <pc:spChg chg="del">
          <ac:chgData name="Shwashwat Das" userId="4560d2d585ecd8aa" providerId="LiveId" clId="{0D36A8E5-F18B-44C1-8056-CA5F632F3516}" dt="2024-02-22T07:21:16.379" v="562" actId="478"/>
          <ac:spMkLst>
            <pc:docMk/>
            <pc:sldMk cId="3025106501" sldId="259"/>
            <ac:spMk id="3" creationId="{83B2522D-F1EE-8A67-9BBC-417B75099E7E}"/>
          </ac:spMkLst>
        </pc:spChg>
        <pc:graphicFrameChg chg="add del mod modGraphic">
          <ac:chgData name="Shwashwat Das" userId="4560d2d585ecd8aa" providerId="LiveId" clId="{0D36A8E5-F18B-44C1-8056-CA5F632F3516}" dt="2024-02-22T07:21:41.916" v="565" actId="478"/>
          <ac:graphicFrameMkLst>
            <pc:docMk/>
            <pc:sldMk cId="3025106501" sldId="259"/>
            <ac:graphicFrameMk id="4" creationId="{68DB0256-FCA3-514D-5E88-6AECB200BD02}"/>
          </ac:graphicFrameMkLst>
        </pc:graphicFrameChg>
        <pc:graphicFrameChg chg="add mod modGraphic">
          <ac:chgData name="Shwashwat Das" userId="4560d2d585ecd8aa" providerId="LiveId" clId="{0D36A8E5-F18B-44C1-8056-CA5F632F3516}" dt="2024-02-22T07:29:44.131" v="662" actId="20577"/>
          <ac:graphicFrameMkLst>
            <pc:docMk/>
            <pc:sldMk cId="3025106501" sldId="259"/>
            <ac:graphicFrameMk id="5" creationId="{C19819BB-D2B1-6A7F-5D2C-9229EC7F54A6}"/>
          </ac:graphicFrameMkLst>
        </pc:graphicFrameChg>
        <pc:graphicFrameChg chg="add del mod">
          <ac:chgData name="Shwashwat Das" userId="4560d2d585ecd8aa" providerId="LiveId" clId="{0D36A8E5-F18B-44C1-8056-CA5F632F3516}" dt="2024-02-22T07:22:11.448" v="568" actId="478"/>
          <ac:graphicFrameMkLst>
            <pc:docMk/>
            <pc:sldMk cId="3025106501" sldId="259"/>
            <ac:graphicFrameMk id="6" creationId="{147E6ADE-1B9F-6DFB-DBE8-A5FBE047267E}"/>
          </ac:graphicFrameMkLst>
        </pc:graphicFrameChg>
        <pc:graphicFrameChg chg="add mod">
          <ac:chgData name="Shwashwat Das" userId="4560d2d585ecd8aa" providerId="LiveId" clId="{0D36A8E5-F18B-44C1-8056-CA5F632F3516}" dt="2024-02-22T07:22:51.361" v="578"/>
          <ac:graphicFrameMkLst>
            <pc:docMk/>
            <pc:sldMk cId="3025106501" sldId="259"/>
            <ac:graphicFrameMk id="7" creationId="{380E6A01-6973-50A0-C48A-6677EA6B3B6C}"/>
          </ac:graphicFrameMkLst>
        </pc:graphicFrameChg>
      </pc:sldChg>
      <pc:sldChg chg="addSp delSp modSp new mod">
        <pc:chgData name="Shwashwat Das" userId="4560d2d585ecd8aa" providerId="LiveId" clId="{0D36A8E5-F18B-44C1-8056-CA5F632F3516}" dt="2024-02-22T07:43:42.070" v="975" actId="20577"/>
        <pc:sldMkLst>
          <pc:docMk/>
          <pc:sldMk cId="2630454913" sldId="260"/>
        </pc:sldMkLst>
        <pc:spChg chg="mod">
          <ac:chgData name="Shwashwat Das" userId="4560d2d585ecd8aa" providerId="LiveId" clId="{0D36A8E5-F18B-44C1-8056-CA5F632F3516}" dt="2024-02-22T07:41:36.210" v="950" actId="1076"/>
          <ac:spMkLst>
            <pc:docMk/>
            <pc:sldMk cId="2630454913" sldId="260"/>
            <ac:spMk id="2" creationId="{44508722-97E4-100C-91AA-7940F9CF9545}"/>
          </ac:spMkLst>
        </pc:spChg>
        <pc:spChg chg="mod">
          <ac:chgData name="Shwashwat Das" userId="4560d2d585ecd8aa" providerId="LiveId" clId="{0D36A8E5-F18B-44C1-8056-CA5F632F3516}" dt="2024-02-22T07:43:42.070" v="975" actId="20577"/>
          <ac:spMkLst>
            <pc:docMk/>
            <pc:sldMk cId="2630454913" sldId="260"/>
            <ac:spMk id="3" creationId="{9FD8E1A4-8727-EB56-41B0-143284600FA5}"/>
          </ac:spMkLst>
        </pc:spChg>
        <pc:spChg chg="add del mod">
          <ac:chgData name="Shwashwat Das" userId="4560d2d585ecd8aa" providerId="LiveId" clId="{0D36A8E5-F18B-44C1-8056-CA5F632F3516}" dt="2024-02-22T07:34:48.276" v="843" actId="478"/>
          <ac:spMkLst>
            <pc:docMk/>
            <pc:sldMk cId="2630454913" sldId="260"/>
            <ac:spMk id="4" creationId="{253BFF46-F488-C7B9-713B-AE4418C4A037}"/>
          </ac:spMkLst>
        </pc:spChg>
        <pc:picChg chg="add mod">
          <ac:chgData name="Shwashwat Das" userId="4560d2d585ecd8aa" providerId="LiveId" clId="{0D36A8E5-F18B-44C1-8056-CA5F632F3516}" dt="2024-02-22T07:43:10.265" v="964" actId="1076"/>
          <ac:picMkLst>
            <pc:docMk/>
            <pc:sldMk cId="2630454913" sldId="260"/>
            <ac:picMk id="6" creationId="{65347F93-E409-B043-2860-0BD2C3AA3C1F}"/>
          </ac:picMkLst>
        </pc:picChg>
        <pc:picChg chg="add mod">
          <ac:chgData name="Shwashwat Das" userId="4560d2d585ecd8aa" providerId="LiveId" clId="{0D36A8E5-F18B-44C1-8056-CA5F632F3516}" dt="2024-02-22T07:43:16.967" v="967" actId="1076"/>
          <ac:picMkLst>
            <pc:docMk/>
            <pc:sldMk cId="2630454913" sldId="260"/>
            <ac:picMk id="8" creationId="{6C67BA82-3EEC-407C-6FF3-E53022B2D648}"/>
          </ac:picMkLst>
        </pc:picChg>
      </pc:sldChg>
      <pc:sldChg chg="modSp new mod">
        <pc:chgData name="Shwashwat Das" userId="4560d2d585ecd8aa" providerId="LiveId" clId="{0D36A8E5-F18B-44C1-8056-CA5F632F3516}" dt="2024-02-22T12:44:47.449" v="1487" actId="20577"/>
        <pc:sldMkLst>
          <pc:docMk/>
          <pc:sldMk cId="3722965967" sldId="261"/>
        </pc:sldMkLst>
        <pc:spChg chg="mod">
          <ac:chgData name="Shwashwat Das" userId="4560d2d585ecd8aa" providerId="LiveId" clId="{0D36A8E5-F18B-44C1-8056-CA5F632F3516}" dt="2024-02-22T07:44:33.718" v="983" actId="14100"/>
          <ac:spMkLst>
            <pc:docMk/>
            <pc:sldMk cId="3722965967" sldId="261"/>
            <ac:spMk id="2" creationId="{5F0B2E31-C773-8BB9-7625-6B47759751FF}"/>
          </ac:spMkLst>
        </pc:spChg>
        <pc:spChg chg="mod">
          <ac:chgData name="Shwashwat Das" userId="4560d2d585ecd8aa" providerId="LiveId" clId="{0D36A8E5-F18B-44C1-8056-CA5F632F3516}" dt="2024-02-22T12:44:47.449" v="1487" actId="20577"/>
          <ac:spMkLst>
            <pc:docMk/>
            <pc:sldMk cId="3722965967" sldId="261"/>
            <ac:spMk id="3" creationId="{5FDD93B6-F177-4A18-F924-966C63E242C5}"/>
          </ac:spMkLst>
        </pc:spChg>
      </pc:sldChg>
      <pc:sldChg chg="new del">
        <pc:chgData name="Shwashwat Das" userId="4560d2d585ecd8aa" providerId="LiveId" clId="{0D36A8E5-F18B-44C1-8056-CA5F632F3516}" dt="2024-02-22T12:32:09.887" v="1364" actId="47"/>
        <pc:sldMkLst>
          <pc:docMk/>
          <pc:sldMk cId="1324427007" sldId="262"/>
        </pc:sldMkLst>
      </pc:sldChg>
      <pc:sldChg chg="modSp mod delDesignElem">
        <pc:chgData name="Shwashwat Das" userId="4560d2d585ecd8aa" providerId="LiveId" clId="{0D36A8E5-F18B-44C1-8056-CA5F632F3516}" dt="2024-02-22T12:44:22.600" v="1476" actId="14734"/>
        <pc:sldMkLst>
          <pc:docMk/>
          <pc:sldMk cId="1528552988" sldId="263"/>
        </pc:sldMkLst>
        <pc:graphicFrameChg chg="mod modGraphic">
          <ac:chgData name="Shwashwat Das" userId="4560d2d585ecd8aa" providerId="LiveId" clId="{0D36A8E5-F18B-44C1-8056-CA5F632F3516}" dt="2024-02-22T12:44:22.600" v="1476" actId="14734"/>
          <ac:graphicFrameMkLst>
            <pc:docMk/>
            <pc:sldMk cId="1528552988" sldId="263"/>
            <ac:graphicFrameMk id="5" creationId="{BFD0EFDA-6D52-76D2-5217-213E8DDF126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30CE-D978-BD6E-B96F-9FE1819F6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A7185-3B5F-DE32-E5FA-9C9F1FFD5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461F8-1EA1-FDFE-5434-B2660A61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9F53-D6F1-4D02-8FD6-0B3F5C0DAFD4}" type="datetimeFigureOut">
              <a:rPr lang="en-US" smtClean="0"/>
              <a:t>22-Feb-24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95DBD-CD2C-9983-6528-0D4DF6F7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98425-5068-BD49-0F70-E7182B32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4334-6E52-4EAC-A6D7-B69D9D175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3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64C5-8622-6A41-72E1-A23137A6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57053-627F-F227-C119-05332198D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87FFF-98CD-912E-CBE9-2001D7B7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9F53-D6F1-4D02-8FD6-0B3F5C0DAFD4}" type="datetimeFigureOut">
              <a:rPr lang="en-US" smtClean="0"/>
              <a:t>22-Feb-24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532F7-4240-FBAF-7541-74129AB1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19916-5710-44D7-FC28-5F3F7003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4334-6E52-4EAC-A6D7-B69D9D175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1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85135-4E88-DFF3-881D-CC010EDBE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430DA-2B03-351B-8401-F0CEE4EBB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6F212-91D1-1AC3-6CFF-85072AB1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9F53-D6F1-4D02-8FD6-0B3F5C0DAFD4}" type="datetimeFigureOut">
              <a:rPr lang="en-US" smtClean="0"/>
              <a:t>22-Feb-24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D58DF-764B-A42B-69C9-2DF6B264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70C47-073D-E326-D2E5-8D294AE9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4334-6E52-4EAC-A6D7-B69D9D175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7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ABFD-EE8A-9D3D-A319-911D6CA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A34F5-EF11-375C-8421-5EF8A24E3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31A31-8085-18D8-DDA6-0510772B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9F53-D6F1-4D02-8FD6-0B3F5C0DAFD4}" type="datetimeFigureOut">
              <a:rPr lang="en-US" smtClean="0"/>
              <a:t>22-Feb-24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1BC78-9741-7A88-AC57-181A0307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525C-7D1D-3DE6-6333-E0D0425F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4334-6E52-4EAC-A6D7-B69D9D175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5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A030-5BF6-C4DC-9492-64D74DFC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756C0-348C-E9D1-CD74-647A320D9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FC477-8C62-6B68-72EC-50DE57EF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9F53-D6F1-4D02-8FD6-0B3F5C0DAFD4}" type="datetimeFigureOut">
              <a:rPr lang="en-US" smtClean="0"/>
              <a:t>22-Feb-24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CF32-2559-5F51-13E6-2D43DC50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288C7-AC4B-0CCF-B898-D37F2BAC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4334-6E52-4EAC-A6D7-B69D9D175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3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0232-E0C0-4EE2-DCE7-E908FFDD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F63E2-7F2C-94A6-EEC6-9237FB8E8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0FE48-D4E3-7F7F-A6B6-26640B81D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8A436-0B09-1BBE-7F91-298D2B6B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9F53-D6F1-4D02-8FD6-0B3F5C0DAFD4}" type="datetimeFigureOut">
              <a:rPr lang="en-US" smtClean="0"/>
              <a:t>22-Feb-24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B7EE6-3F17-26B7-06AC-06CBFB0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27C0C-D814-C290-5B3F-811A8EC5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4334-6E52-4EAC-A6D7-B69D9D175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5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6FE0-3114-0B2B-CEC0-92DF863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E7061-8716-31C0-B9D7-1C561473A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B89EA-7B26-11E4-8BFD-31AD1BA3D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798D2-4AF5-0692-40FF-B8EEC314F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40B42-9572-DB84-A9CF-A03C68C25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AC153-CCEA-2181-2F29-093F0E45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9F53-D6F1-4D02-8FD6-0B3F5C0DAFD4}" type="datetimeFigureOut">
              <a:rPr lang="en-US" smtClean="0"/>
              <a:t>22-Feb-24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EAEB9-853A-F65B-98E9-FB4A5E06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3A57C-D4D7-4404-212A-54AEAF1C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4334-6E52-4EAC-A6D7-B69D9D175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2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BCF9-1AF0-12D5-72E4-05919E5C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3F4E8-2291-D355-6488-62EDF163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9F53-D6F1-4D02-8FD6-0B3F5C0DAFD4}" type="datetimeFigureOut">
              <a:rPr lang="en-US" smtClean="0"/>
              <a:t>22-Feb-24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66DB7-501A-51AC-1D82-244BC2EC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14770-CA8D-A115-9581-2D519989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4334-6E52-4EAC-A6D7-B69D9D175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3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94AD1-52C6-9587-918C-50186C4D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9F53-D6F1-4D02-8FD6-0B3F5C0DAFD4}" type="datetimeFigureOut">
              <a:rPr lang="en-US" smtClean="0"/>
              <a:t>22-Feb-24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0B42D-2E43-4A82-F071-61AD3DD9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914E5-8196-C569-101C-B7270E07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4334-6E52-4EAC-A6D7-B69D9D175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5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46A9-5256-BA2A-6215-953054FC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D1AA-5161-C353-898D-4F20A1579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AE5E2-FEE3-51D9-B234-3C29C505C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9EA33-99D2-F9C9-E767-1B124B64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9F53-D6F1-4D02-8FD6-0B3F5C0DAFD4}" type="datetimeFigureOut">
              <a:rPr lang="en-US" smtClean="0"/>
              <a:t>22-Feb-24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E24F9-8DA8-9A78-89F6-4ED730EE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80FAC-B713-2C72-D228-294F6737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4334-6E52-4EAC-A6D7-B69D9D175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8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0CDC-B8C6-C29A-0971-3F2B2769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E7893-FD2C-324A-0F02-701457EDA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96B11-2053-ECA7-95B2-EBDDEE796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966E6-7A0B-66DD-096A-E2D44C34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9F53-D6F1-4D02-8FD6-0B3F5C0DAFD4}" type="datetimeFigureOut">
              <a:rPr lang="en-US" smtClean="0"/>
              <a:t>22-Feb-24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14BC1-7F0A-3FBE-F942-89337A4F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3790A-E2D4-A558-5901-B2304C7B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4334-6E52-4EAC-A6D7-B69D9D175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0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D096F7-AFB5-1048-7176-7A151718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B8279-84DB-1783-3A4C-A08FAA0F4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0892E-D534-C1EE-9F2B-F436582DC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19F53-D6F1-4D02-8FD6-0B3F5C0DAFD4}" type="datetimeFigureOut">
              <a:rPr lang="en-US" smtClean="0"/>
              <a:t>22-Feb-24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95D82-7307-68B7-5FDE-E9F46A3C8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CE733-5CBB-8127-1D0D-777C0F0A7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64334-6E52-4EAC-A6D7-B69D9D175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5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683ED5-B66E-16F4-1AE3-B0201396C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70" y="439024"/>
            <a:ext cx="10134600" cy="1714234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3200" b="1">
                <a:latin typeface="+mn-lt"/>
              </a:rPr>
              <a:t>PROGRESS REPORT ON</a:t>
            </a:r>
            <a:br>
              <a:rPr lang="en-US" sz="3200" b="1">
                <a:latin typeface="+mn-lt"/>
              </a:rPr>
            </a:br>
            <a:br>
              <a:rPr lang="en-US" sz="1400" b="1">
                <a:latin typeface="+mn-lt"/>
              </a:rPr>
            </a:br>
            <a:r>
              <a:rPr lang="en-US" sz="3200" b="1" kern="100">
                <a:solidFill>
                  <a:schemeClr val="accent5">
                    <a:lumMod val="7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ML-assisted Signal Quality Assessment of PPG Signals With Related Hardware Implementation</a:t>
            </a:r>
            <a:endParaRPr lang="en-IN" sz="3200" b="1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5D2DFB0-9412-E812-4EB7-D02B02123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9731" y="2277869"/>
            <a:ext cx="9296400" cy="483283"/>
          </a:xfrm>
        </p:spPr>
        <p:txBody>
          <a:bodyPr>
            <a:normAutofit/>
          </a:bodyPr>
          <a:lstStyle/>
          <a:p>
            <a:r>
              <a:rPr lang="en-IN"/>
              <a:t>Presented By: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B4EB03-C4DE-7C2A-52E7-E8EAB1C87604}"/>
              </a:ext>
            </a:extLst>
          </p:cNvPr>
          <p:cNvSpPr txBox="1"/>
          <p:nvPr/>
        </p:nvSpPr>
        <p:spPr>
          <a:xfrm>
            <a:off x="821871" y="5036372"/>
            <a:ext cx="10548258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/>
              <a:t>Supervisor: </a:t>
            </a:r>
          </a:p>
          <a:p>
            <a:pPr algn="ctr"/>
            <a:r>
              <a:rPr lang="en-US" sz="2400" b="1"/>
              <a:t>Dr. SUMITRA MUKHOPADHYAY</a:t>
            </a:r>
          </a:p>
          <a:p>
            <a:pPr algn="ctr"/>
            <a:r>
              <a:rPr lang="en-US" sz="2400" i="1"/>
              <a:t>(Department of Radio Physics and Electronics, University of Calcutta)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C1786D-0F63-E41D-D50C-885DF58F3B63}"/>
              </a:ext>
            </a:extLst>
          </p:cNvPr>
          <p:cNvSpPr txBox="1"/>
          <p:nvPr/>
        </p:nvSpPr>
        <p:spPr>
          <a:xfrm>
            <a:off x="393370" y="2725295"/>
            <a:ext cx="560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Archana Kumari</a:t>
            </a:r>
          </a:p>
          <a:p>
            <a:pPr algn="ctr"/>
            <a:r>
              <a:rPr lang="en-US" sz="2400"/>
              <a:t>Univ. Roll no.– T91/ECE/204058</a:t>
            </a:r>
          </a:p>
          <a:p>
            <a:pPr algn="ctr"/>
            <a:r>
              <a:rPr lang="en-US" sz="2400"/>
              <a:t>Univ Registration no.– D01-1211-0077-20 </a:t>
            </a:r>
            <a:endParaRPr lang="en-IN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824C94-9FDE-7B91-8394-BADA7E0D336A}"/>
              </a:ext>
            </a:extLst>
          </p:cNvPr>
          <p:cNvSpPr txBox="1"/>
          <p:nvPr/>
        </p:nvSpPr>
        <p:spPr>
          <a:xfrm>
            <a:off x="6197931" y="2714186"/>
            <a:ext cx="538545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/>
              <a:t>Shwashwat Das</a:t>
            </a:r>
          </a:p>
          <a:p>
            <a:pPr algn="ctr"/>
            <a:r>
              <a:rPr lang="en-US" sz="2400"/>
              <a:t>Univ Roll no.– T91/ECE/204074</a:t>
            </a:r>
            <a:endParaRPr lang="en-US" sz="2400">
              <a:cs typeface="Calibri"/>
            </a:endParaRPr>
          </a:p>
          <a:p>
            <a:pPr algn="ctr"/>
            <a:r>
              <a:rPr lang="en-US" sz="2400"/>
              <a:t>Univ Registration no.– D01-1111-0206-20</a:t>
            </a:r>
            <a:endParaRPr lang="en-IN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CBDF30-A722-B789-A4EA-FC8304D6A20A}"/>
              </a:ext>
            </a:extLst>
          </p:cNvPr>
          <p:cNvSpPr txBox="1"/>
          <p:nvPr/>
        </p:nvSpPr>
        <p:spPr>
          <a:xfrm>
            <a:off x="2084614" y="4266828"/>
            <a:ext cx="802277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i="1"/>
              <a:t>B.Tech in Electronics and Communication Engineering</a:t>
            </a:r>
            <a:endParaRPr lang="en-IN" sz="2400" i="1"/>
          </a:p>
        </p:txBody>
      </p:sp>
    </p:spTree>
    <p:extLst>
      <p:ext uri="{BB962C8B-B14F-4D97-AF65-F5344CB8AC3E}">
        <p14:creationId xmlns:p14="http://schemas.microsoft.com/office/powerpoint/2010/main" val="139696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4D127-66B5-CBE4-26EB-572A3135C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628"/>
            <a:ext cx="10515600" cy="48263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200" dirty="0"/>
              <a:t> Composition of Dataset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Annotation : Outcome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Features Extracted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Model trained and its performance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Doubts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CC6BF2-5A81-F2E9-6C59-C4B5E4EAEB80}"/>
              </a:ext>
            </a:extLst>
          </p:cNvPr>
          <p:cNvSpPr txBox="1">
            <a:spLocks/>
          </p:cNvSpPr>
          <p:nvPr/>
        </p:nvSpPr>
        <p:spPr>
          <a:xfrm>
            <a:off x="683254" y="372700"/>
            <a:ext cx="10825492" cy="1133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Contents: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3934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FD0EFDA-6D52-76D2-5217-213E8DDF1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110456"/>
              </p:ext>
            </p:extLst>
          </p:nvPr>
        </p:nvGraphicFramePr>
        <p:xfrm>
          <a:off x="477520" y="274320"/>
          <a:ext cx="11318241" cy="6290815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254383016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27482651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694920376"/>
                    </a:ext>
                  </a:extLst>
                </a:gridCol>
                <a:gridCol w="947388">
                  <a:extLst>
                    <a:ext uri="{9D8B030D-6E8A-4147-A177-3AD203B41FA5}">
                      <a16:colId xmlns:a16="http://schemas.microsoft.com/office/drawing/2014/main" val="2512481837"/>
                    </a:ext>
                  </a:extLst>
                </a:gridCol>
                <a:gridCol w="590929">
                  <a:extLst>
                    <a:ext uri="{9D8B030D-6E8A-4147-A177-3AD203B41FA5}">
                      <a16:colId xmlns:a16="http://schemas.microsoft.com/office/drawing/2014/main" val="2893863689"/>
                    </a:ext>
                  </a:extLst>
                </a:gridCol>
                <a:gridCol w="544483">
                  <a:extLst>
                    <a:ext uri="{9D8B030D-6E8A-4147-A177-3AD203B41FA5}">
                      <a16:colId xmlns:a16="http://schemas.microsoft.com/office/drawing/2014/main" val="4183625210"/>
                    </a:ext>
                  </a:extLst>
                </a:gridCol>
                <a:gridCol w="243299">
                  <a:extLst>
                    <a:ext uri="{9D8B030D-6E8A-4147-A177-3AD203B41FA5}">
                      <a16:colId xmlns:a16="http://schemas.microsoft.com/office/drawing/2014/main" val="1214664247"/>
                    </a:ext>
                  </a:extLst>
                </a:gridCol>
                <a:gridCol w="549181">
                  <a:extLst>
                    <a:ext uri="{9D8B030D-6E8A-4147-A177-3AD203B41FA5}">
                      <a16:colId xmlns:a16="http://schemas.microsoft.com/office/drawing/2014/main" val="1436106548"/>
                    </a:ext>
                  </a:extLst>
                </a:gridCol>
                <a:gridCol w="323859">
                  <a:extLst>
                    <a:ext uri="{9D8B030D-6E8A-4147-A177-3AD203B41FA5}">
                      <a16:colId xmlns:a16="http://schemas.microsoft.com/office/drawing/2014/main" val="1662388177"/>
                    </a:ext>
                  </a:extLst>
                </a:gridCol>
                <a:gridCol w="787782">
                  <a:extLst>
                    <a:ext uri="{9D8B030D-6E8A-4147-A177-3AD203B41FA5}">
                      <a16:colId xmlns:a16="http://schemas.microsoft.com/office/drawing/2014/main" val="1744173993"/>
                    </a:ext>
                  </a:extLst>
                </a:gridCol>
                <a:gridCol w="787782">
                  <a:extLst>
                    <a:ext uri="{9D8B030D-6E8A-4147-A177-3AD203B41FA5}">
                      <a16:colId xmlns:a16="http://schemas.microsoft.com/office/drawing/2014/main" val="1133916856"/>
                    </a:ext>
                  </a:extLst>
                </a:gridCol>
                <a:gridCol w="449638">
                  <a:extLst>
                    <a:ext uri="{9D8B030D-6E8A-4147-A177-3AD203B41FA5}">
                      <a16:colId xmlns:a16="http://schemas.microsoft.com/office/drawing/2014/main" val="1183479647"/>
                    </a:ext>
                  </a:extLst>
                </a:gridCol>
                <a:gridCol w="758649">
                  <a:extLst>
                    <a:ext uri="{9D8B030D-6E8A-4147-A177-3AD203B41FA5}">
                      <a16:colId xmlns:a16="http://schemas.microsoft.com/office/drawing/2014/main" val="1690828943"/>
                    </a:ext>
                  </a:extLst>
                </a:gridCol>
                <a:gridCol w="478771">
                  <a:extLst>
                    <a:ext uri="{9D8B030D-6E8A-4147-A177-3AD203B41FA5}">
                      <a16:colId xmlns:a16="http://schemas.microsoft.com/office/drawing/2014/main" val="2117648098"/>
                    </a:ext>
                  </a:extLst>
                </a:gridCol>
              </a:tblGrid>
              <a:tr h="138848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Dataset prepared from</a:t>
                      </a:r>
                    </a:p>
                    <a:p>
                      <a:pPr algn="l" fontAlgn="b"/>
                      <a:r>
                        <a:rPr lang="en-US" sz="2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different sources </a:t>
                      </a:r>
                    </a:p>
                  </a:txBody>
                  <a:tcPr marL="87528" marR="24631" marT="25008" marB="18756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347450"/>
                  </a:ext>
                </a:extLst>
              </a:tr>
              <a:tr h="797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Dataset names</a:t>
                      </a:r>
                    </a:p>
                  </a:txBody>
                  <a:tcPr marL="87528" marR="24631" marT="25008" marB="187560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No. of Subjects</a:t>
                      </a: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Time length</a:t>
                      </a: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Segments per patient</a:t>
                      </a: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</a:tcPr>
                </a:tc>
                <a:tc gridSpan="7">
                  <a:txBody>
                    <a:bodyPr/>
                    <a:lstStyle/>
                    <a:p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 no. of 10s windows from  each dataset (overlapping windowing 10s / 6s)</a:t>
                      </a:r>
                      <a:endParaRPr lang="en-US"/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357893"/>
                  </a:ext>
                </a:extLst>
              </a:tr>
              <a:tr h="797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MIMIC 3 (125Hz)</a:t>
                      </a:r>
                    </a:p>
                  </a:txBody>
                  <a:tcPr marL="87528" marR="24631" marT="25008" marB="187560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10min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=</a:t>
                      </a:r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1683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B w="12700" cmpd="sng">
                      <a:noFill/>
                      <a:prstDash val="solid"/>
                    </a:lnB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1683</a:t>
                      </a:r>
                      <a:endParaRPr lang="en-US"/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B w="12700" cmpd="sng">
                      <a:noFill/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74834"/>
                  </a:ext>
                </a:extLst>
              </a:tr>
              <a:tr h="584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BIDMC (125Hz)</a:t>
                      </a:r>
                    </a:p>
                  </a:txBody>
                  <a:tcPr marL="87528" marR="24631" marT="25008" marB="187560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8min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=</a:t>
                      </a:r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=</a:t>
                      </a:r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1422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1422</a:t>
                      </a:r>
                      <a:endParaRPr lang="en-US"/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560724"/>
                  </a:ext>
                </a:extLst>
              </a:tr>
              <a:tr h="584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DaLiA (64Hz)</a:t>
                      </a:r>
                    </a:p>
                  </a:txBody>
                  <a:tcPr marL="87528" marR="24631" marT="25008" marB="187560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10min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=</a:t>
                      </a:r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1485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1485</a:t>
                      </a:r>
                      <a:endParaRPr lang="en-US"/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084153"/>
                  </a:ext>
                </a:extLst>
              </a:tr>
              <a:tr h="969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MIMIC_PERForm</a:t>
                      </a:r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AF (125Hz)</a:t>
                      </a:r>
                    </a:p>
                  </a:txBody>
                  <a:tcPr marL="87528" marR="24631" marT="25008" marB="187560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10min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=</a:t>
                      </a:r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1881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1881</a:t>
                      </a:r>
                      <a:endParaRPr lang="en-US"/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033843"/>
                  </a:ext>
                </a:extLst>
              </a:tr>
              <a:tr h="584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CSL (125Hz)</a:t>
                      </a:r>
                    </a:p>
                  </a:txBody>
                  <a:tcPr marL="87528" marR="24631" marT="25008" marB="187560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10min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=</a:t>
                      </a:r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198</a:t>
                      </a:r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198</a:t>
                      </a:r>
                      <a:endParaRPr lang="en-US"/>
                    </a:p>
                  </a:txBody>
                  <a:tcPr marL="87528" marR="24631" marT="25008" marB="187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157108"/>
                  </a:ext>
                </a:extLst>
              </a:tr>
              <a:tr h="58423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600" b="1" i="1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endParaRPr lang="en-US" sz="1600" b="1" i="0" u="sng" strike="noStrike" cap="none" spc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Test -3144, Train - 3144</a:t>
                      </a: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endParaRPr lang="en-US" sz="1600" b="1" i="0" u="sng" strike="noStrike" cap="none" spc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IN" dirty="0"/>
                        <a:t>6669</a:t>
                      </a:r>
                      <a:endParaRPr lang="en-US" dirty="0"/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dirty="0"/>
                        <a:t>6669</a:t>
                      </a:r>
                      <a:endParaRPr lang="en-US" dirty="0"/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1" i="0" u="sng" strike="noStrike" cap="none" spc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87528" marR="24631" marT="25008" marB="1875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61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55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6868-B60A-F0F5-94B8-3098B704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/>
          <a:lstStyle/>
          <a:p>
            <a:r>
              <a:rPr lang="en-IN" b="1" dirty="0"/>
              <a:t>Annotation :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BAD47-49A2-B668-99EA-D9878464E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2"/>
            <a:ext cx="10515600" cy="4840531"/>
          </a:xfrm>
        </p:spPr>
        <p:txBody>
          <a:bodyPr>
            <a:normAutofit/>
          </a:bodyPr>
          <a:lstStyle/>
          <a:p>
            <a:r>
              <a:rPr lang="en-IN" sz="2400" dirty="0"/>
              <a:t>Segment length =  10 seconds</a:t>
            </a:r>
          </a:p>
          <a:p>
            <a:r>
              <a:rPr lang="en-IN" sz="2400" dirty="0"/>
              <a:t>Number of segments = 6669</a:t>
            </a:r>
          </a:p>
          <a:p>
            <a:r>
              <a:rPr lang="en-IN" sz="2400" dirty="0"/>
              <a:t>Distribution: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Ratio of </a:t>
            </a:r>
            <a:r>
              <a:rPr lang="en-US" sz="2400" i="1" dirty="0"/>
              <a:t>Clean </a:t>
            </a:r>
            <a:r>
              <a:rPr lang="en-US" sz="2400" dirty="0"/>
              <a:t>to </a:t>
            </a:r>
            <a:r>
              <a:rPr lang="en-US" sz="2400" i="1" dirty="0"/>
              <a:t>(Partly clean + Corrupted)  </a:t>
            </a:r>
            <a:r>
              <a:rPr lang="en-US" sz="2400" dirty="0"/>
              <a:t>is about 0.785</a:t>
            </a:r>
            <a:endParaRPr lang="en-US" sz="2400" i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F2E74A-4AD9-584C-2EA0-ACF6B1D2F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374740"/>
              </p:ext>
            </p:extLst>
          </p:nvPr>
        </p:nvGraphicFramePr>
        <p:xfrm>
          <a:off x="838200" y="2892296"/>
          <a:ext cx="10427121" cy="1728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922">
                  <a:extLst>
                    <a:ext uri="{9D8B030D-6E8A-4147-A177-3AD203B41FA5}">
                      <a16:colId xmlns:a16="http://schemas.microsoft.com/office/drawing/2014/main" val="3075496167"/>
                    </a:ext>
                  </a:extLst>
                </a:gridCol>
                <a:gridCol w="2667733">
                  <a:extLst>
                    <a:ext uri="{9D8B030D-6E8A-4147-A177-3AD203B41FA5}">
                      <a16:colId xmlns:a16="http://schemas.microsoft.com/office/drawing/2014/main" val="1284214758"/>
                    </a:ext>
                  </a:extLst>
                </a:gridCol>
                <a:gridCol w="2667733">
                  <a:extLst>
                    <a:ext uri="{9D8B030D-6E8A-4147-A177-3AD203B41FA5}">
                      <a16:colId xmlns:a16="http://schemas.microsoft.com/office/drawing/2014/main" val="596487072"/>
                    </a:ext>
                  </a:extLst>
                </a:gridCol>
                <a:gridCol w="2667733">
                  <a:extLst>
                    <a:ext uri="{9D8B030D-6E8A-4147-A177-3AD203B41FA5}">
                      <a16:colId xmlns:a16="http://schemas.microsoft.com/office/drawing/2014/main" val="403242677"/>
                    </a:ext>
                  </a:extLst>
                </a:gridCol>
              </a:tblGrid>
              <a:tr h="864401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Class -&gt;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Clean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Partly clean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Corrupted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467762"/>
                  </a:ext>
                </a:extLst>
              </a:tr>
              <a:tr h="864401">
                <a:tc>
                  <a:txBody>
                    <a:bodyPr/>
                    <a:lstStyle/>
                    <a:p>
                      <a:r>
                        <a:rPr lang="en-IN" dirty="0"/>
                        <a:t>Number of segments -&gt;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2933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3088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648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94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10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5155-DE03-DFA7-69D1-75A2A84B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767496"/>
          </a:xfrm>
        </p:spPr>
        <p:txBody>
          <a:bodyPr/>
          <a:lstStyle/>
          <a:p>
            <a:r>
              <a:rPr lang="en-US" b="1" dirty="0"/>
              <a:t>Features Extracted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9819BB-D2B1-6A7F-5D2C-9229EC7F5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531130"/>
              </p:ext>
            </p:extLst>
          </p:nvPr>
        </p:nvGraphicFramePr>
        <p:xfrm>
          <a:off x="905608" y="1415563"/>
          <a:ext cx="10448192" cy="4985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492">
                  <a:extLst>
                    <a:ext uri="{9D8B030D-6E8A-4147-A177-3AD203B41FA5}">
                      <a16:colId xmlns:a16="http://schemas.microsoft.com/office/drawing/2014/main" val="3003455376"/>
                    </a:ext>
                  </a:extLst>
                </a:gridCol>
                <a:gridCol w="8267700">
                  <a:extLst>
                    <a:ext uri="{9D8B030D-6E8A-4147-A177-3AD203B41FA5}">
                      <a16:colId xmlns:a16="http://schemas.microsoft.com/office/drawing/2014/main" val="2606075572"/>
                    </a:ext>
                  </a:extLst>
                </a:gridCol>
              </a:tblGrid>
              <a:tr h="653770">
                <a:tc>
                  <a:txBody>
                    <a:bodyPr/>
                    <a:lstStyle/>
                    <a:p>
                      <a:pPr marL="182880" algn="l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FEATURES: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IN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MAX : 80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8747040"/>
                  </a:ext>
                </a:extLst>
              </a:tr>
              <a:tr h="990064">
                <a:tc>
                  <a:txBody>
                    <a:bodyPr/>
                    <a:lstStyle/>
                    <a:p>
                      <a:pPr marL="18288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Morphological: (7)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434340" indent="-342900" algn="l" fontAlgn="b">
                        <a:buAutoNum type="arabicParenBoth"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pulse amplitude; (2) pulse length; (3) peak distance; (4) trough depth difference;</a:t>
                      </a:r>
                    </a:p>
                    <a:p>
                      <a:pPr marL="91440" indent="0" algn="l" fontAlgn="b">
                        <a:buNone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(5) peak height difference; (6) pulse skewness; and (7) pulse kurtosis.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7711475"/>
                  </a:ext>
                </a:extLst>
              </a:tr>
              <a:tr h="563034">
                <a:tc>
                  <a:txBody>
                    <a:bodyPr/>
                    <a:lstStyle/>
                    <a:p>
                      <a:pPr marL="18288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AE: (approx. 40)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approx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8359445"/>
                  </a:ext>
                </a:extLst>
              </a:tr>
              <a:tr h="1037192">
                <a:tc>
                  <a:txBody>
                    <a:bodyPr/>
                    <a:lstStyle/>
                    <a:p>
                      <a:pPr marL="18288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Statistical: 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91440" algn="l" fontAlgn="b"/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Mean, Standard deviation, Root mean square (RMS), Skewness, Kurtosis, Interquartile range (IQR), Pulse rate (PR), Heart rate variability (HRV), Pulse amplitude (PA), Pulse width, Rise time, Fall time, Dicrotic notch</a:t>
                      </a:r>
                    </a:p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Frequency: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Dominant frequency, Power spectral density (PSD), Spectral entropy, Band power</a:t>
                      </a:r>
                    </a:p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88112469"/>
                  </a:ext>
                </a:extLst>
              </a:tr>
              <a:tr h="653770">
                <a:tc>
                  <a:txBody>
                    <a:bodyPr/>
                    <a:lstStyle/>
                    <a:p>
                      <a:pPr marL="18288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Entropy: 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2802417"/>
                  </a:ext>
                </a:extLst>
              </a:tr>
              <a:tr h="653770">
                <a:tc>
                  <a:txBody>
                    <a:bodyPr/>
                    <a:lstStyle/>
                    <a:p>
                      <a:pPr marL="18288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DWT: 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4499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10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8722-97E4-100C-91AA-7940F9CF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724"/>
            <a:ext cx="10515600" cy="918552"/>
          </a:xfrm>
        </p:spPr>
        <p:txBody>
          <a:bodyPr>
            <a:normAutofit/>
          </a:bodyPr>
          <a:lstStyle/>
          <a:p>
            <a:r>
              <a:rPr lang="en-US" sz="3600" b="1" dirty="0"/>
              <a:t>Model trained and its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8E1A4-8727-EB56-41B0-143284600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7276"/>
            <a:ext cx="10515600" cy="2367232"/>
          </a:xfrm>
        </p:spPr>
        <p:txBody>
          <a:bodyPr numCol="2">
            <a:normAutofit/>
          </a:bodyPr>
          <a:lstStyle/>
          <a:p>
            <a:r>
              <a:rPr lang="en-IN" sz="2000" dirty="0"/>
              <a:t>Model used: </a:t>
            </a:r>
            <a:r>
              <a:rPr lang="en-IN" sz="2000" b="1" i="1" dirty="0"/>
              <a:t>Random Forest</a:t>
            </a:r>
          </a:p>
          <a:p>
            <a:r>
              <a:rPr lang="en-IN" sz="2000" dirty="0"/>
              <a:t>Split Criteria : </a:t>
            </a:r>
            <a:r>
              <a:rPr lang="en-IN" sz="2000" b="1" i="1" dirty="0"/>
              <a:t>Gini</a:t>
            </a:r>
          </a:p>
          <a:p>
            <a:endParaRPr lang="en-IN" sz="1400" b="1" i="1" dirty="0"/>
          </a:p>
          <a:p>
            <a:r>
              <a:rPr lang="en-US" sz="2000" dirty="0"/>
              <a:t>Intra-patient performance: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Train test ratio = </a:t>
            </a:r>
            <a:r>
              <a:rPr lang="en-US" sz="2000" b="1" i="1" dirty="0"/>
              <a:t>50:50</a:t>
            </a:r>
            <a:endParaRPr lang="en-US" sz="2000" dirty="0"/>
          </a:p>
          <a:p>
            <a:r>
              <a:rPr lang="en-US" sz="2000" dirty="0"/>
              <a:t>Trees in model: </a:t>
            </a:r>
            <a:r>
              <a:rPr lang="en-US" sz="2000" b="1" i="1" dirty="0"/>
              <a:t>50 trees</a:t>
            </a:r>
          </a:p>
          <a:p>
            <a:endParaRPr lang="en-US" sz="2000" i="1" dirty="0"/>
          </a:p>
          <a:p>
            <a:endParaRPr lang="en-US" sz="24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47F93-E409-B043-2860-0BD2C3AA3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8632"/>
            <a:ext cx="4843589" cy="38906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67BA82-3EEC-407C-6FF3-E53022B2D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906" y="3087908"/>
            <a:ext cx="5497266" cy="298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5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2E31-C773-8BB9-7625-6B477597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7490"/>
          </a:xfrm>
        </p:spPr>
        <p:txBody>
          <a:bodyPr/>
          <a:lstStyle/>
          <a:p>
            <a:r>
              <a:rPr lang="en-US" sz="4400" b="1" dirty="0"/>
              <a:t>Doubts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D93B6-F177-4A18-F924-966C63E24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Optimal number of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Should we use in-built libraries or write our own functions?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Board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Algorithm for peak detection?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Our second stage: supervised or unsupervised?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6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423</Words>
  <Application>Microsoft Office PowerPoint</Application>
  <PresentationFormat>Widescreen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PROGRESS REPORT ON  ML-assisted Signal Quality Assessment of PPG Signals With Related Hardware Implementation</vt:lpstr>
      <vt:lpstr>PowerPoint Presentation</vt:lpstr>
      <vt:lpstr>PowerPoint Presentation</vt:lpstr>
      <vt:lpstr>Annotation : Outcome</vt:lpstr>
      <vt:lpstr>Features Extracted</vt:lpstr>
      <vt:lpstr>Model trained and its performance</vt:lpstr>
      <vt:lpstr>Doubts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ON  ML-assisted Signal Quality Assessment of PPG Signals With Related Hardware Implementation</dc:title>
  <dc:creator>Shwashwat Das</dc:creator>
  <cp:lastModifiedBy>Shwashwat Das</cp:lastModifiedBy>
  <cp:revision>1</cp:revision>
  <dcterms:created xsi:type="dcterms:W3CDTF">2024-02-21T16:37:44Z</dcterms:created>
  <dcterms:modified xsi:type="dcterms:W3CDTF">2024-02-22T12:55:45Z</dcterms:modified>
</cp:coreProperties>
</file>