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21D1E-BEE4-4C70-BAF2-89B276293E95}" v="448" dt="2024-01-30T08:32:46.176"/>
    <p1510:client id="{B1EFC487-6440-4B20-99D9-466C238CB846}" v="3" dt="2024-01-30T05:55:01.463"/>
    <p1510:client id="{B1F28477-18CB-8F4E-8644-F38CD1328FD3}" v="27" dt="2024-01-30T07:27:18.750"/>
    <p1510:client id="{E1DEFEC7-9E3E-492D-BCA1-C75B77EB896B}" v="181" dt="2024-01-30T06:02:21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ashwat Das" userId="4560d2d585ecd8aa" providerId="LiveId" clId="{6974A01E-87A6-4ABA-B4BF-0FBC98572D2D}"/>
    <pc:docChg chg="undo custSel modSld addMainMaster delMainMaster">
      <pc:chgData name="Shwashwat Das" userId="4560d2d585ecd8aa" providerId="LiveId" clId="{6974A01E-87A6-4ABA-B4BF-0FBC98572D2D}" dt="2024-01-29T15:47:06.332" v="19" actId="26606"/>
      <pc:docMkLst>
        <pc:docMk/>
      </pc:docMkLst>
      <pc:sldChg chg="addSp delSp modSp mod setBg modClrScheme addAnim delAnim setClrOvrMap chgLayout">
        <pc:chgData name="Shwashwat Das" userId="4560d2d585ecd8aa" providerId="LiveId" clId="{6974A01E-87A6-4ABA-B4BF-0FBC98572D2D}" dt="2024-01-29T15:47:06.332" v="19" actId="26606"/>
        <pc:sldMkLst>
          <pc:docMk/>
          <pc:sldMk cId="3715882000" sldId="256"/>
        </pc:sldMkLst>
        <pc:spChg chg="mod">
          <ac:chgData name="Shwashwat Das" userId="4560d2d585ecd8aa" providerId="LiveId" clId="{6974A01E-87A6-4ABA-B4BF-0FBC98572D2D}" dt="2024-01-29T15:47:06.332" v="19" actId="26606"/>
          <ac:spMkLst>
            <pc:docMk/>
            <pc:sldMk cId="3715882000" sldId="256"/>
            <ac:spMk id="10" creationId="{D0B998C3-A303-E725-C28D-A04FCB4DF280}"/>
          </ac:spMkLst>
        </pc:spChg>
        <pc:spChg chg="mod">
          <ac:chgData name="Shwashwat Das" userId="4560d2d585ecd8aa" providerId="LiveId" clId="{6974A01E-87A6-4ABA-B4BF-0FBC98572D2D}" dt="2024-01-29T15:47:06.332" v="19" actId="26606"/>
          <ac:spMkLst>
            <pc:docMk/>
            <pc:sldMk cId="3715882000" sldId="256"/>
            <ac:spMk id="11" creationId="{3EEFCE5E-D41B-DBDD-2216-8F93263B50B4}"/>
          </ac:spMkLst>
        </pc:spChg>
        <pc:spChg chg="mod">
          <ac:chgData name="Shwashwat Das" userId="4560d2d585ecd8aa" providerId="LiveId" clId="{6974A01E-87A6-4ABA-B4BF-0FBC98572D2D}" dt="2024-01-29T15:47:06.332" v="19" actId="26606"/>
          <ac:spMkLst>
            <pc:docMk/>
            <pc:sldMk cId="3715882000" sldId="256"/>
            <ac:spMk id="12" creationId="{7F60E0A2-B45D-F9FA-B117-4D6496A3B56D}"/>
          </ac:spMkLst>
        </pc:spChg>
        <pc:spChg chg="mod">
          <ac:chgData name="Shwashwat Das" userId="4560d2d585ecd8aa" providerId="LiveId" clId="{6974A01E-87A6-4ABA-B4BF-0FBC98572D2D}" dt="2024-01-29T15:47:06.332" v="19" actId="26606"/>
          <ac:spMkLst>
            <pc:docMk/>
            <pc:sldMk cId="3715882000" sldId="256"/>
            <ac:spMk id="13" creationId="{747A45D7-A5CA-9D5B-9F56-EFE6CCB13250}"/>
          </ac:spMkLst>
        </pc:spChg>
        <pc:spChg chg="mod">
          <ac:chgData name="Shwashwat Das" userId="4560d2d585ecd8aa" providerId="LiveId" clId="{6974A01E-87A6-4ABA-B4BF-0FBC98572D2D}" dt="2024-01-29T15:47:06.332" v="19" actId="26606"/>
          <ac:spMkLst>
            <pc:docMk/>
            <pc:sldMk cId="3715882000" sldId="256"/>
            <ac:spMk id="14" creationId="{6979F000-D1F6-D7E7-700A-20B9E8639E27}"/>
          </ac:spMkLst>
        </pc:spChg>
        <pc:spChg chg="mod">
          <ac:chgData name="Shwashwat Das" userId="4560d2d585ecd8aa" providerId="LiveId" clId="{6974A01E-87A6-4ABA-B4BF-0FBC98572D2D}" dt="2024-01-29T15:47:06.332" v="19" actId="26606"/>
          <ac:spMkLst>
            <pc:docMk/>
            <pc:sldMk cId="3715882000" sldId="256"/>
            <ac:spMk id="15" creationId="{1C349D6A-82CC-180F-F18D-454C1B915ECC}"/>
          </ac:spMkLst>
        </pc:spChg>
        <pc:spChg chg="add del">
          <ac:chgData name="Shwashwat Das" userId="4560d2d585ecd8aa" providerId="LiveId" clId="{6974A01E-87A6-4ABA-B4BF-0FBC98572D2D}" dt="2024-01-29T15:46:44.971" v="3" actId="26606"/>
          <ac:spMkLst>
            <pc:docMk/>
            <pc:sldMk cId="3715882000" sldId="256"/>
            <ac:spMk id="20" creationId="{6DA65B90-7B06-4499-91BA-CDDD36132481}"/>
          </ac:spMkLst>
        </pc:spChg>
        <pc:spChg chg="add del">
          <ac:chgData name="Shwashwat Das" userId="4560d2d585ecd8aa" providerId="LiveId" clId="{6974A01E-87A6-4ABA-B4BF-0FBC98572D2D}" dt="2024-01-29T15:46:44.971" v="3" actId="26606"/>
          <ac:spMkLst>
            <pc:docMk/>
            <pc:sldMk cId="3715882000" sldId="256"/>
            <ac:spMk id="22" creationId="{E99D7AAF-4170-4D21-AB6C-605F6F100C2E}"/>
          </ac:spMkLst>
        </pc:spChg>
        <pc:spChg chg="add del">
          <ac:chgData name="Shwashwat Das" userId="4560d2d585ecd8aa" providerId="LiveId" clId="{6974A01E-87A6-4ABA-B4BF-0FBC98572D2D}" dt="2024-01-29T15:46:44.971" v="3" actId="26606"/>
          <ac:spMkLst>
            <pc:docMk/>
            <pc:sldMk cId="3715882000" sldId="256"/>
            <ac:spMk id="24" creationId="{9502469D-C562-48E3-ABA2-3CFA55C52684}"/>
          </ac:spMkLst>
        </pc:spChg>
        <pc:spChg chg="add del">
          <ac:chgData name="Shwashwat Das" userId="4560d2d585ecd8aa" providerId="LiveId" clId="{6974A01E-87A6-4ABA-B4BF-0FBC98572D2D}" dt="2024-01-29T15:46:50.314" v="7" actId="26606"/>
          <ac:spMkLst>
            <pc:docMk/>
            <pc:sldMk cId="3715882000" sldId="256"/>
            <ac:spMk id="32" creationId="{F08B39A7-5BF4-341C-12CB-5518793A2ABC}"/>
          </ac:spMkLst>
        </pc:spChg>
        <pc:spChg chg="add del">
          <ac:chgData name="Shwashwat Das" userId="4560d2d585ecd8aa" providerId="LiveId" clId="{6974A01E-87A6-4ABA-B4BF-0FBC98572D2D}" dt="2024-01-29T15:46:52.720" v="9" actId="26606"/>
          <ac:spMkLst>
            <pc:docMk/>
            <pc:sldMk cId="3715882000" sldId="256"/>
            <ac:spMk id="34" creationId="{8CED433A-4441-4EF2-A360-2D5C19C7F3CD}"/>
          </ac:spMkLst>
        </pc:spChg>
        <pc:spChg chg="add del">
          <ac:chgData name="Shwashwat Das" userId="4560d2d585ecd8aa" providerId="LiveId" clId="{6974A01E-87A6-4ABA-B4BF-0FBC98572D2D}" dt="2024-01-29T15:46:52.720" v="9" actId="26606"/>
          <ac:spMkLst>
            <pc:docMk/>
            <pc:sldMk cId="3715882000" sldId="256"/>
            <ac:spMk id="35" creationId="{9C51935E-4A08-4AE4-8E13-F40CD3C4F1C4}"/>
          </ac:spMkLst>
        </pc:spChg>
        <pc:spChg chg="add del">
          <ac:chgData name="Shwashwat Das" userId="4560d2d585ecd8aa" providerId="LiveId" clId="{6974A01E-87A6-4ABA-B4BF-0FBC98572D2D}" dt="2024-01-29T15:46:56.451" v="11" actId="26606"/>
          <ac:spMkLst>
            <pc:docMk/>
            <pc:sldMk cId="3715882000" sldId="256"/>
            <ac:spMk id="48" creationId="{A7E26772-EAFC-10BB-4659-99BF2A8A1546}"/>
          </ac:spMkLst>
        </pc:spChg>
        <pc:spChg chg="add del">
          <ac:chgData name="Shwashwat Das" userId="4560d2d585ecd8aa" providerId="LiveId" clId="{6974A01E-87A6-4ABA-B4BF-0FBC98572D2D}" dt="2024-01-29T15:46:56.451" v="11" actId="26606"/>
          <ac:spMkLst>
            <pc:docMk/>
            <pc:sldMk cId="3715882000" sldId="256"/>
            <ac:spMk id="49" creationId="{E4AEFA6A-E623-CF1A-3DDF-C38D3A7E2CE2}"/>
          </ac:spMkLst>
        </pc:spChg>
        <pc:spChg chg="add del">
          <ac:chgData name="Shwashwat Das" userId="4560d2d585ecd8aa" providerId="LiveId" clId="{6974A01E-87A6-4ABA-B4BF-0FBC98572D2D}" dt="2024-01-29T15:46:58.501" v="13" actId="26606"/>
          <ac:spMkLst>
            <pc:docMk/>
            <pc:sldMk cId="3715882000" sldId="256"/>
            <ac:spMk id="52" creationId="{220FBD20-EC25-4BEE-AD5F-E459FA1E6A47}"/>
          </ac:spMkLst>
        </pc:spChg>
        <pc:spChg chg="add del">
          <ac:chgData name="Shwashwat Das" userId="4560d2d585ecd8aa" providerId="LiveId" clId="{6974A01E-87A6-4ABA-B4BF-0FBC98572D2D}" dt="2024-01-29T15:46:58.501" v="13" actId="26606"/>
          <ac:spMkLst>
            <pc:docMk/>
            <pc:sldMk cId="3715882000" sldId="256"/>
            <ac:spMk id="54" creationId="{67F1335F-97CE-4842-9A57-2B6A3F459D82}"/>
          </ac:spMkLst>
        </pc:spChg>
        <pc:spChg chg="add del">
          <ac:chgData name="Shwashwat Das" userId="4560d2d585ecd8aa" providerId="LiveId" clId="{6974A01E-87A6-4ABA-B4BF-0FBC98572D2D}" dt="2024-01-29T15:46:59.766" v="15" actId="26606"/>
          <ac:spMkLst>
            <pc:docMk/>
            <pc:sldMk cId="3715882000" sldId="256"/>
            <ac:spMk id="56" creationId="{F1174801-1395-44C5-9B00-CCAC45C056E7}"/>
          </ac:spMkLst>
        </pc:spChg>
        <pc:spChg chg="add del">
          <ac:chgData name="Shwashwat Das" userId="4560d2d585ecd8aa" providerId="LiveId" clId="{6974A01E-87A6-4ABA-B4BF-0FBC98572D2D}" dt="2024-01-29T15:46:59.766" v="15" actId="26606"/>
          <ac:spMkLst>
            <pc:docMk/>
            <pc:sldMk cId="3715882000" sldId="256"/>
            <ac:spMk id="57" creationId="{996DFAFB-BCE1-4BEC-82FB-D574234DEF0A}"/>
          </ac:spMkLst>
        </pc:spChg>
        <pc:spChg chg="add del">
          <ac:chgData name="Shwashwat Das" userId="4560d2d585ecd8aa" providerId="LiveId" clId="{6974A01E-87A6-4ABA-B4BF-0FBC98572D2D}" dt="2024-01-29T15:47:02.126" v="17" actId="26606"/>
          <ac:spMkLst>
            <pc:docMk/>
            <pc:sldMk cId="3715882000" sldId="256"/>
            <ac:spMk id="124" creationId="{945D478C-A9A5-4832-89D8-703607711BB1}"/>
          </ac:spMkLst>
        </pc:spChg>
        <pc:spChg chg="add del">
          <ac:chgData name="Shwashwat Das" userId="4560d2d585ecd8aa" providerId="LiveId" clId="{6974A01E-87A6-4ABA-B4BF-0FBC98572D2D}" dt="2024-01-29T15:47:02.126" v="17" actId="26606"/>
          <ac:spMkLst>
            <pc:docMk/>
            <pc:sldMk cId="3715882000" sldId="256"/>
            <ac:spMk id="125" creationId="{6070DF15-E754-42BB-9A78-F070643B1F41}"/>
          </ac:spMkLst>
        </pc:spChg>
        <pc:spChg chg="add del">
          <ac:chgData name="Shwashwat Das" userId="4560d2d585ecd8aa" providerId="LiveId" clId="{6974A01E-87A6-4ABA-B4BF-0FBC98572D2D}" dt="2024-01-29T15:47:06.332" v="19" actId="26606"/>
          <ac:spMkLst>
            <pc:docMk/>
            <pc:sldMk cId="3715882000" sldId="256"/>
            <ac:spMk id="167" creationId="{F1174801-1395-44C5-9B00-CCAC45C056E7}"/>
          </ac:spMkLst>
        </pc:spChg>
        <pc:spChg chg="add del">
          <ac:chgData name="Shwashwat Das" userId="4560d2d585ecd8aa" providerId="LiveId" clId="{6974A01E-87A6-4ABA-B4BF-0FBC98572D2D}" dt="2024-01-29T15:47:06.332" v="19" actId="26606"/>
          <ac:spMkLst>
            <pc:docMk/>
            <pc:sldMk cId="3715882000" sldId="256"/>
            <ac:spMk id="168" creationId="{996DFAFB-BCE1-4BEC-82FB-D574234DEF0A}"/>
          </ac:spMkLst>
        </pc:spChg>
        <pc:grpChg chg="add del">
          <ac:chgData name="Shwashwat Das" userId="4560d2d585ecd8aa" providerId="LiveId" clId="{6974A01E-87A6-4ABA-B4BF-0FBC98572D2D}" dt="2024-01-29T15:46:52.720" v="9" actId="26606"/>
          <ac:grpSpMkLst>
            <pc:docMk/>
            <pc:sldMk cId="3715882000" sldId="256"/>
            <ac:grpSpMk id="36" creationId="{614A0AA1-C9DD-452F-AF3C-8231C0CD8325}"/>
          </ac:grpSpMkLst>
        </pc:grpChg>
        <pc:grpChg chg="add del">
          <ac:chgData name="Shwashwat Das" userId="4560d2d585ecd8aa" providerId="LiveId" clId="{6974A01E-87A6-4ABA-B4BF-0FBC98572D2D}" dt="2024-01-29T15:46:59.766" v="15" actId="26606"/>
          <ac:grpSpMkLst>
            <pc:docMk/>
            <pc:sldMk cId="3715882000" sldId="256"/>
            <ac:grpSpMk id="38" creationId="{EE8A2E90-75F0-4F59-AE03-FE737F410E1A}"/>
          </ac:grpSpMkLst>
        </pc:grpChg>
        <pc:grpChg chg="add del">
          <ac:chgData name="Shwashwat Das" userId="4560d2d585ecd8aa" providerId="LiveId" clId="{6974A01E-87A6-4ABA-B4BF-0FBC98572D2D}" dt="2024-01-29T15:46:52.720" v="9" actId="26606"/>
          <ac:grpSpMkLst>
            <pc:docMk/>
            <pc:sldMk cId="3715882000" sldId="256"/>
            <ac:grpSpMk id="40" creationId="{6E2935B3-43F9-4F49-AEEE-A09015DDFF57}"/>
          </ac:grpSpMkLst>
        </pc:grpChg>
        <pc:grpChg chg="add del">
          <ac:chgData name="Shwashwat Das" userId="4560d2d585ecd8aa" providerId="LiveId" clId="{6974A01E-87A6-4ABA-B4BF-0FBC98572D2D}" dt="2024-01-29T15:46:59.766" v="15" actId="26606"/>
          <ac:grpSpMkLst>
            <pc:docMk/>
            <pc:sldMk cId="3715882000" sldId="256"/>
            <ac:grpSpMk id="58" creationId="{F99A87B6-0764-47AD-BF24-B54A16F9445B}"/>
          </ac:grpSpMkLst>
        </pc:grpChg>
        <pc:grpChg chg="add del">
          <ac:chgData name="Shwashwat Das" userId="4560d2d585ecd8aa" providerId="LiveId" clId="{6974A01E-87A6-4ABA-B4BF-0FBC98572D2D}" dt="2024-01-29T15:46:59.766" v="15" actId="26606"/>
          <ac:grpSpMkLst>
            <pc:docMk/>
            <pc:sldMk cId="3715882000" sldId="256"/>
            <ac:grpSpMk id="64" creationId="{5C0E6139-8A19-4905-87E2-E547D7B7F1AF}"/>
          </ac:grpSpMkLst>
        </pc:grpChg>
        <pc:grpChg chg="add del">
          <ac:chgData name="Shwashwat Das" userId="4560d2d585ecd8aa" providerId="LiveId" clId="{6974A01E-87A6-4ABA-B4BF-0FBC98572D2D}" dt="2024-01-29T15:47:02.126" v="17" actId="26606"/>
          <ac:grpSpMkLst>
            <pc:docMk/>
            <pc:sldMk cId="3715882000" sldId="256"/>
            <ac:grpSpMk id="127" creationId="{67A83510-2790-4866-911D-2E1588DF5FCC}"/>
          </ac:grpSpMkLst>
        </pc:grpChg>
        <pc:grpChg chg="add del">
          <ac:chgData name="Shwashwat Das" userId="4560d2d585ecd8aa" providerId="LiveId" clId="{6974A01E-87A6-4ABA-B4BF-0FBC98572D2D}" dt="2024-01-29T15:47:06.332" v="19" actId="26606"/>
          <ac:grpSpMkLst>
            <pc:docMk/>
            <pc:sldMk cId="3715882000" sldId="256"/>
            <ac:grpSpMk id="169" creationId="{F99A87B6-0764-47AD-BF24-B54A16F9445B}"/>
          </ac:grpSpMkLst>
        </pc:grpChg>
        <pc:grpChg chg="add del">
          <ac:chgData name="Shwashwat Das" userId="4560d2d585ecd8aa" providerId="LiveId" clId="{6974A01E-87A6-4ABA-B4BF-0FBC98572D2D}" dt="2024-01-29T15:47:06.332" v="19" actId="26606"/>
          <ac:grpSpMkLst>
            <pc:docMk/>
            <pc:sldMk cId="3715882000" sldId="256"/>
            <ac:grpSpMk id="175" creationId="{5C0E6139-8A19-4905-87E2-E547D7B7F1AF}"/>
          </ac:grpSpMkLst>
        </pc:grpChg>
        <pc:grpChg chg="add del">
          <ac:chgData name="Shwashwat Das" userId="4560d2d585ecd8aa" providerId="LiveId" clId="{6974A01E-87A6-4ABA-B4BF-0FBC98572D2D}" dt="2024-01-29T15:47:06.332" v="19" actId="26606"/>
          <ac:grpSpMkLst>
            <pc:docMk/>
            <pc:sldMk cId="3715882000" sldId="256"/>
            <ac:grpSpMk id="178" creationId="{EE8A2E90-75F0-4F59-AE03-FE737F410E1A}"/>
          </ac:grpSpMkLst>
        </pc:grpChg>
        <pc:picChg chg="add del">
          <ac:chgData name="Shwashwat Das" userId="4560d2d585ecd8aa" providerId="LiveId" clId="{6974A01E-87A6-4ABA-B4BF-0FBC98572D2D}" dt="2024-01-29T15:46:44.971" v="3" actId="26606"/>
          <ac:picMkLst>
            <pc:docMk/>
            <pc:sldMk cId="3715882000" sldId="256"/>
            <ac:picMk id="17" creationId="{E9368C3D-4ED2-4B0A-DF49-0F74A4E2ED0E}"/>
          </ac:picMkLst>
        </pc:picChg>
        <pc:picChg chg="add del">
          <ac:chgData name="Shwashwat Das" userId="4560d2d585ecd8aa" providerId="LiveId" clId="{6974A01E-87A6-4ABA-B4BF-0FBC98572D2D}" dt="2024-01-29T15:46:50.314" v="7" actId="26606"/>
          <ac:picMkLst>
            <pc:docMk/>
            <pc:sldMk cId="3715882000" sldId="256"/>
            <ac:picMk id="33" creationId="{7FB3981B-4E40-7FD7-8185-B1BBC79C8EB1}"/>
          </ac:picMkLst>
        </pc:picChg>
        <pc:picChg chg="add del">
          <ac:chgData name="Shwashwat Das" userId="4560d2d585ecd8aa" providerId="LiveId" clId="{6974A01E-87A6-4ABA-B4BF-0FBC98572D2D}" dt="2024-01-29T15:46:52.720" v="9" actId="26606"/>
          <ac:picMkLst>
            <pc:docMk/>
            <pc:sldMk cId="3715882000" sldId="256"/>
            <ac:picMk id="46" creationId="{7FEE9444-A489-F01F-E567-4E4BC1DCC38C}"/>
          </ac:picMkLst>
        </pc:picChg>
        <pc:picChg chg="add del">
          <ac:chgData name="Shwashwat Das" userId="4560d2d585ecd8aa" providerId="LiveId" clId="{6974A01E-87A6-4ABA-B4BF-0FBC98572D2D}" dt="2024-01-29T15:46:56.451" v="11" actId="26606"/>
          <ac:picMkLst>
            <pc:docMk/>
            <pc:sldMk cId="3715882000" sldId="256"/>
            <ac:picMk id="50" creationId="{BF45CA37-BC66-94AA-605F-ADC1CDD29B5C}"/>
          </ac:picMkLst>
        </pc:picChg>
        <pc:picChg chg="add del">
          <ac:chgData name="Shwashwat Das" userId="4560d2d585ecd8aa" providerId="LiveId" clId="{6974A01E-87A6-4ABA-B4BF-0FBC98572D2D}" dt="2024-01-29T15:46:58.501" v="13" actId="26606"/>
          <ac:picMkLst>
            <pc:docMk/>
            <pc:sldMk cId="3715882000" sldId="256"/>
            <ac:picMk id="53" creationId="{44515984-146E-2082-5815-10199D29F0C5}"/>
          </ac:picMkLst>
        </pc:picChg>
        <pc:picChg chg="add del">
          <ac:chgData name="Shwashwat Das" userId="4560d2d585ecd8aa" providerId="LiveId" clId="{6974A01E-87A6-4ABA-B4BF-0FBC98572D2D}" dt="2024-01-29T15:46:59.766" v="15" actId="26606"/>
          <ac:picMkLst>
            <pc:docMk/>
            <pc:sldMk cId="3715882000" sldId="256"/>
            <ac:picMk id="63" creationId="{ED39EAD6-840B-CB1B-19FC-7E70A5D7F115}"/>
          </ac:picMkLst>
        </pc:picChg>
        <pc:picChg chg="add del">
          <ac:chgData name="Shwashwat Das" userId="4560d2d585ecd8aa" providerId="LiveId" clId="{6974A01E-87A6-4ABA-B4BF-0FBC98572D2D}" dt="2024-01-29T15:47:02.126" v="17" actId="26606"/>
          <ac:picMkLst>
            <pc:docMk/>
            <pc:sldMk cId="3715882000" sldId="256"/>
            <ac:picMk id="126" creationId="{2D51B487-1352-3785-BFB6-3F6118F6632A}"/>
          </ac:picMkLst>
        </pc:picChg>
        <pc:picChg chg="add del">
          <ac:chgData name="Shwashwat Das" userId="4560d2d585ecd8aa" providerId="LiveId" clId="{6974A01E-87A6-4ABA-B4BF-0FBC98572D2D}" dt="2024-01-29T15:47:06.332" v="19" actId="26606"/>
          <ac:picMkLst>
            <pc:docMk/>
            <pc:sldMk cId="3715882000" sldId="256"/>
            <ac:picMk id="174" creationId="{ED39EAD6-840B-CB1B-19FC-7E70A5D7F115}"/>
          </ac:picMkLst>
        </pc:picChg>
        <pc:cxnChg chg="add del">
          <ac:chgData name="Shwashwat Das" userId="4560d2d585ecd8aa" providerId="LiveId" clId="{6974A01E-87A6-4ABA-B4BF-0FBC98572D2D}" dt="2024-01-29T15:46:44.971" v="3" actId="26606"/>
          <ac:cxnSpMkLst>
            <pc:docMk/>
            <pc:sldMk cId="3715882000" sldId="256"/>
            <ac:cxnSpMk id="26" creationId="{4D594499-F983-4364-8ABC-5BCDC2E906BF}"/>
          </ac:cxnSpMkLst>
        </pc:cxnChg>
        <pc:cxnChg chg="add del">
          <ac:chgData name="Shwashwat Das" userId="4560d2d585ecd8aa" providerId="LiveId" clId="{6974A01E-87A6-4ABA-B4BF-0FBC98572D2D}" dt="2024-01-29T15:46:44.971" v="3" actId="26606"/>
          <ac:cxnSpMkLst>
            <pc:docMk/>
            <pc:sldMk cId="3715882000" sldId="256"/>
            <ac:cxnSpMk id="28" creationId="{752928D3-58AB-4E4F-A2E6-74A3B341C3A2}"/>
          </ac:cxnSpMkLst>
        </pc:cxnChg>
        <pc:cxnChg chg="add del">
          <ac:chgData name="Shwashwat Das" userId="4560d2d585ecd8aa" providerId="LiveId" clId="{6974A01E-87A6-4ABA-B4BF-0FBC98572D2D}" dt="2024-01-29T15:46:44.971" v="3" actId="26606"/>
          <ac:cxnSpMkLst>
            <pc:docMk/>
            <pc:sldMk cId="3715882000" sldId="256"/>
            <ac:cxnSpMk id="30" creationId="{6D4C177C-581F-4CC8-A686-0B6D25DC6A70}"/>
          </ac:cxnSpMkLst>
        </pc:cxnChg>
      </pc:sldChg>
      <pc:sldMasterChg chg="add del addSldLayout delSldLayout">
        <pc:chgData name="Shwashwat Das" userId="4560d2d585ecd8aa" providerId="LiveId" clId="{6974A01E-87A6-4ABA-B4BF-0FBC98572D2D}" dt="2024-01-29T15:47:06.332" v="19" actId="26606"/>
        <pc:sldMasterMkLst>
          <pc:docMk/>
          <pc:sldMasterMk cId="2544415196" sldId="2147483648"/>
        </pc:sldMasterMkLst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2544415196" sldId="2147483648"/>
            <pc:sldLayoutMk cId="2224360054" sldId="2147483649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2544415196" sldId="2147483648"/>
            <pc:sldLayoutMk cId="3984742176" sldId="2147483650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2544415196" sldId="2147483648"/>
            <pc:sldLayoutMk cId="706769277" sldId="2147483651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2544415196" sldId="2147483648"/>
            <pc:sldLayoutMk cId="2276551033" sldId="2147483652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2544415196" sldId="2147483648"/>
            <pc:sldLayoutMk cId="1013655065" sldId="2147483653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2544415196" sldId="2147483648"/>
            <pc:sldLayoutMk cId="3237477295" sldId="2147483654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2544415196" sldId="2147483648"/>
            <pc:sldLayoutMk cId="3567856848" sldId="2147483655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2544415196" sldId="2147483648"/>
            <pc:sldLayoutMk cId="2856493572" sldId="2147483656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2544415196" sldId="2147483648"/>
            <pc:sldLayoutMk cId="3075303875" sldId="2147483657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2544415196" sldId="2147483648"/>
            <pc:sldLayoutMk cId="2918642745" sldId="2147483658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2544415196" sldId="2147483648"/>
            <pc:sldLayoutMk cId="1682599144" sldId="2147483659"/>
          </pc:sldLayoutMkLst>
        </pc:sldLayoutChg>
      </pc:sldMasterChg>
      <pc:sldMasterChg chg="add del addSldLayout delSldLayout">
        <pc:chgData name="Shwashwat Das" userId="4560d2d585ecd8aa" providerId="LiveId" clId="{6974A01E-87A6-4ABA-B4BF-0FBC98572D2D}" dt="2024-01-29T15:46:44.971" v="3" actId="26606"/>
        <pc:sldMasterMkLst>
          <pc:docMk/>
          <pc:sldMasterMk cId="3706601345" sldId="2147483660"/>
        </pc:sldMasterMkLst>
        <pc:sldLayoutChg chg="add del">
          <pc:chgData name="Shwashwat Das" userId="4560d2d585ecd8aa" providerId="LiveId" clId="{6974A01E-87A6-4ABA-B4BF-0FBC98572D2D}" dt="2024-01-29T15:46:44.971" v="3" actId="26606"/>
          <pc:sldLayoutMkLst>
            <pc:docMk/>
            <pc:sldMasterMk cId="3706601345" sldId="2147483660"/>
            <pc:sldLayoutMk cId="2130270472" sldId="2147483661"/>
          </pc:sldLayoutMkLst>
        </pc:sldLayoutChg>
        <pc:sldLayoutChg chg="add del">
          <pc:chgData name="Shwashwat Das" userId="4560d2d585ecd8aa" providerId="LiveId" clId="{6974A01E-87A6-4ABA-B4BF-0FBC98572D2D}" dt="2024-01-29T15:46:44.971" v="3" actId="26606"/>
          <pc:sldLayoutMkLst>
            <pc:docMk/>
            <pc:sldMasterMk cId="3706601345" sldId="2147483660"/>
            <pc:sldLayoutMk cId="2013503726" sldId="2147483662"/>
          </pc:sldLayoutMkLst>
        </pc:sldLayoutChg>
        <pc:sldLayoutChg chg="add del">
          <pc:chgData name="Shwashwat Das" userId="4560d2d585ecd8aa" providerId="LiveId" clId="{6974A01E-87A6-4ABA-B4BF-0FBC98572D2D}" dt="2024-01-29T15:46:44.971" v="3" actId="26606"/>
          <pc:sldLayoutMkLst>
            <pc:docMk/>
            <pc:sldMasterMk cId="3706601345" sldId="2147483660"/>
            <pc:sldLayoutMk cId="3423773495" sldId="2147483663"/>
          </pc:sldLayoutMkLst>
        </pc:sldLayoutChg>
        <pc:sldLayoutChg chg="add del">
          <pc:chgData name="Shwashwat Das" userId="4560d2d585ecd8aa" providerId="LiveId" clId="{6974A01E-87A6-4ABA-B4BF-0FBC98572D2D}" dt="2024-01-29T15:46:44.971" v="3" actId="26606"/>
          <pc:sldLayoutMkLst>
            <pc:docMk/>
            <pc:sldMasterMk cId="3706601345" sldId="2147483660"/>
            <pc:sldLayoutMk cId="1574911428" sldId="2147483664"/>
          </pc:sldLayoutMkLst>
        </pc:sldLayoutChg>
        <pc:sldLayoutChg chg="add del">
          <pc:chgData name="Shwashwat Das" userId="4560d2d585ecd8aa" providerId="LiveId" clId="{6974A01E-87A6-4ABA-B4BF-0FBC98572D2D}" dt="2024-01-29T15:46:44.971" v="3" actId="26606"/>
          <pc:sldLayoutMkLst>
            <pc:docMk/>
            <pc:sldMasterMk cId="3706601345" sldId="2147483660"/>
            <pc:sldLayoutMk cId="1934636469" sldId="2147483665"/>
          </pc:sldLayoutMkLst>
        </pc:sldLayoutChg>
        <pc:sldLayoutChg chg="add del">
          <pc:chgData name="Shwashwat Das" userId="4560d2d585ecd8aa" providerId="LiveId" clId="{6974A01E-87A6-4ABA-B4BF-0FBC98572D2D}" dt="2024-01-29T15:46:44.971" v="3" actId="26606"/>
          <pc:sldLayoutMkLst>
            <pc:docMk/>
            <pc:sldMasterMk cId="3706601345" sldId="2147483660"/>
            <pc:sldLayoutMk cId="2575318540" sldId="2147483666"/>
          </pc:sldLayoutMkLst>
        </pc:sldLayoutChg>
        <pc:sldLayoutChg chg="add del">
          <pc:chgData name="Shwashwat Das" userId="4560d2d585ecd8aa" providerId="LiveId" clId="{6974A01E-87A6-4ABA-B4BF-0FBC98572D2D}" dt="2024-01-29T15:46:44.971" v="3" actId="26606"/>
          <pc:sldLayoutMkLst>
            <pc:docMk/>
            <pc:sldMasterMk cId="3706601345" sldId="2147483660"/>
            <pc:sldLayoutMk cId="4143409670" sldId="2147483667"/>
          </pc:sldLayoutMkLst>
        </pc:sldLayoutChg>
        <pc:sldLayoutChg chg="add del">
          <pc:chgData name="Shwashwat Das" userId="4560d2d585ecd8aa" providerId="LiveId" clId="{6974A01E-87A6-4ABA-B4BF-0FBC98572D2D}" dt="2024-01-29T15:46:44.971" v="3" actId="26606"/>
          <pc:sldLayoutMkLst>
            <pc:docMk/>
            <pc:sldMasterMk cId="3706601345" sldId="2147483660"/>
            <pc:sldLayoutMk cId="3195396006" sldId="2147483668"/>
          </pc:sldLayoutMkLst>
        </pc:sldLayoutChg>
        <pc:sldLayoutChg chg="add del">
          <pc:chgData name="Shwashwat Das" userId="4560d2d585ecd8aa" providerId="LiveId" clId="{6974A01E-87A6-4ABA-B4BF-0FBC98572D2D}" dt="2024-01-29T15:46:44.971" v="3" actId="26606"/>
          <pc:sldLayoutMkLst>
            <pc:docMk/>
            <pc:sldMasterMk cId="3706601345" sldId="2147483660"/>
            <pc:sldLayoutMk cId="672597983" sldId="2147483669"/>
          </pc:sldLayoutMkLst>
        </pc:sldLayoutChg>
        <pc:sldLayoutChg chg="add del">
          <pc:chgData name="Shwashwat Das" userId="4560d2d585ecd8aa" providerId="LiveId" clId="{6974A01E-87A6-4ABA-B4BF-0FBC98572D2D}" dt="2024-01-29T15:46:44.971" v="3" actId="26606"/>
          <pc:sldLayoutMkLst>
            <pc:docMk/>
            <pc:sldMasterMk cId="3706601345" sldId="2147483660"/>
            <pc:sldLayoutMk cId="4066061538" sldId="2147483670"/>
          </pc:sldLayoutMkLst>
        </pc:sldLayoutChg>
        <pc:sldLayoutChg chg="add del">
          <pc:chgData name="Shwashwat Das" userId="4560d2d585ecd8aa" providerId="LiveId" clId="{6974A01E-87A6-4ABA-B4BF-0FBC98572D2D}" dt="2024-01-29T15:46:44.971" v="3" actId="26606"/>
          <pc:sldLayoutMkLst>
            <pc:docMk/>
            <pc:sldMasterMk cId="3706601345" sldId="2147483660"/>
            <pc:sldLayoutMk cId="3389119614" sldId="2147483671"/>
          </pc:sldLayoutMkLst>
        </pc:sldLayoutChg>
      </pc:sldMasterChg>
      <pc:sldMasterChg chg="add del addSldLayout delSldLayout">
        <pc:chgData name="Shwashwat Das" userId="4560d2d585ecd8aa" providerId="LiveId" clId="{6974A01E-87A6-4ABA-B4BF-0FBC98572D2D}" dt="2024-01-29T15:46:50.314" v="7" actId="26606"/>
        <pc:sldMasterMkLst>
          <pc:docMk/>
          <pc:sldMasterMk cId="973178987" sldId="2147483683"/>
        </pc:sldMasterMkLst>
        <pc:sldLayoutChg chg="add del">
          <pc:chgData name="Shwashwat Das" userId="4560d2d585ecd8aa" providerId="LiveId" clId="{6974A01E-87A6-4ABA-B4BF-0FBC98572D2D}" dt="2024-01-29T15:46:50.314" v="7" actId="26606"/>
          <pc:sldLayoutMkLst>
            <pc:docMk/>
            <pc:sldMasterMk cId="973178987" sldId="2147483683"/>
            <pc:sldLayoutMk cId="3518416907" sldId="2147483672"/>
          </pc:sldLayoutMkLst>
        </pc:sldLayoutChg>
        <pc:sldLayoutChg chg="add del">
          <pc:chgData name="Shwashwat Das" userId="4560d2d585ecd8aa" providerId="LiveId" clId="{6974A01E-87A6-4ABA-B4BF-0FBC98572D2D}" dt="2024-01-29T15:46:50.314" v="7" actId="26606"/>
          <pc:sldLayoutMkLst>
            <pc:docMk/>
            <pc:sldMasterMk cId="973178987" sldId="2147483683"/>
            <pc:sldLayoutMk cId="3648475796" sldId="2147483673"/>
          </pc:sldLayoutMkLst>
        </pc:sldLayoutChg>
        <pc:sldLayoutChg chg="add del">
          <pc:chgData name="Shwashwat Das" userId="4560d2d585ecd8aa" providerId="LiveId" clId="{6974A01E-87A6-4ABA-B4BF-0FBC98572D2D}" dt="2024-01-29T15:46:50.314" v="7" actId="26606"/>
          <pc:sldLayoutMkLst>
            <pc:docMk/>
            <pc:sldMasterMk cId="973178987" sldId="2147483683"/>
            <pc:sldLayoutMk cId="103017741" sldId="2147483674"/>
          </pc:sldLayoutMkLst>
        </pc:sldLayoutChg>
        <pc:sldLayoutChg chg="add del">
          <pc:chgData name="Shwashwat Das" userId="4560d2d585ecd8aa" providerId="LiveId" clId="{6974A01E-87A6-4ABA-B4BF-0FBC98572D2D}" dt="2024-01-29T15:46:50.314" v="7" actId="26606"/>
          <pc:sldLayoutMkLst>
            <pc:docMk/>
            <pc:sldMasterMk cId="973178987" sldId="2147483683"/>
            <pc:sldLayoutMk cId="4159015367" sldId="2147483675"/>
          </pc:sldLayoutMkLst>
        </pc:sldLayoutChg>
        <pc:sldLayoutChg chg="add del">
          <pc:chgData name="Shwashwat Das" userId="4560d2d585ecd8aa" providerId="LiveId" clId="{6974A01E-87A6-4ABA-B4BF-0FBC98572D2D}" dt="2024-01-29T15:46:50.314" v="7" actId="26606"/>
          <pc:sldLayoutMkLst>
            <pc:docMk/>
            <pc:sldMasterMk cId="973178987" sldId="2147483683"/>
            <pc:sldLayoutMk cId="4003225687" sldId="2147483676"/>
          </pc:sldLayoutMkLst>
        </pc:sldLayoutChg>
        <pc:sldLayoutChg chg="add del">
          <pc:chgData name="Shwashwat Das" userId="4560d2d585ecd8aa" providerId="LiveId" clId="{6974A01E-87A6-4ABA-B4BF-0FBC98572D2D}" dt="2024-01-29T15:46:50.314" v="7" actId="26606"/>
          <pc:sldLayoutMkLst>
            <pc:docMk/>
            <pc:sldMasterMk cId="973178987" sldId="2147483683"/>
            <pc:sldLayoutMk cId="2293447623" sldId="2147483677"/>
          </pc:sldLayoutMkLst>
        </pc:sldLayoutChg>
        <pc:sldLayoutChg chg="add del">
          <pc:chgData name="Shwashwat Das" userId="4560d2d585ecd8aa" providerId="LiveId" clId="{6974A01E-87A6-4ABA-B4BF-0FBC98572D2D}" dt="2024-01-29T15:46:50.314" v="7" actId="26606"/>
          <pc:sldLayoutMkLst>
            <pc:docMk/>
            <pc:sldMasterMk cId="973178987" sldId="2147483683"/>
            <pc:sldLayoutMk cId="1441552678" sldId="2147483678"/>
          </pc:sldLayoutMkLst>
        </pc:sldLayoutChg>
        <pc:sldLayoutChg chg="add del">
          <pc:chgData name="Shwashwat Das" userId="4560d2d585ecd8aa" providerId="LiveId" clId="{6974A01E-87A6-4ABA-B4BF-0FBC98572D2D}" dt="2024-01-29T15:46:50.314" v="7" actId="26606"/>
          <pc:sldLayoutMkLst>
            <pc:docMk/>
            <pc:sldMasterMk cId="973178987" sldId="2147483683"/>
            <pc:sldLayoutMk cId="4291420161" sldId="2147483679"/>
          </pc:sldLayoutMkLst>
        </pc:sldLayoutChg>
        <pc:sldLayoutChg chg="add del">
          <pc:chgData name="Shwashwat Das" userId="4560d2d585ecd8aa" providerId="LiveId" clId="{6974A01E-87A6-4ABA-B4BF-0FBC98572D2D}" dt="2024-01-29T15:46:50.314" v="7" actId="26606"/>
          <pc:sldLayoutMkLst>
            <pc:docMk/>
            <pc:sldMasterMk cId="973178987" sldId="2147483683"/>
            <pc:sldLayoutMk cId="396954132" sldId="2147483680"/>
          </pc:sldLayoutMkLst>
        </pc:sldLayoutChg>
        <pc:sldLayoutChg chg="add del">
          <pc:chgData name="Shwashwat Das" userId="4560d2d585ecd8aa" providerId="LiveId" clId="{6974A01E-87A6-4ABA-B4BF-0FBC98572D2D}" dt="2024-01-29T15:46:50.314" v="7" actId="26606"/>
          <pc:sldLayoutMkLst>
            <pc:docMk/>
            <pc:sldMasterMk cId="973178987" sldId="2147483683"/>
            <pc:sldLayoutMk cId="3856660366" sldId="2147483681"/>
          </pc:sldLayoutMkLst>
        </pc:sldLayoutChg>
        <pc:sldLayoutChg chg="add del">
          <pc:chgData name="Shwashwat Das" userId="4560d2d585ecd8aa" providerId="LiveId" clId="{6974A01E-87A6-4ABA-B4BF-0FBC98572D2D}" dt="2024-01-29T15:46:50.314" v="7" actId="26606"/>
          <pc:sldLayoutMkLst>
            <pc:docMk/>
            <pc:sldMasterMk cId="973178987" sldId="2147483683"/>
            <pc:sldLayoutMk cId="934972389" sldId="2147483682"/>
          </pc:sldLayoutMkLst>
        </pc:sldLayoutChg>
      </pc:sldMasterChg>
      <pc:sldMasterChg chg="add del addSldLayout delSldLayout">
        <pc:chgData name="Shwashwat Das" userId="4560d2d585ecd8aa" providerId="LiveId" clId="{6974A01E-87A6-4ABA-B4BF-0FBC98572D2D}" dt="2024-01-29T15:46:52.720" v="9" actId="26606"/>
        <pc:sldMasterMkLst>
          <pc:docMk/>
          <pc:sldMasterMk cId="1430937009" sldId="2147483696"/>
        </pc:sldMasterMkLst>
        <pc:sldLayoutChg chg="add del">
          <pc:chgData name="Shwashwat Das" userId="4560d2d585ecd8aa" providerId="LiveId" clId="{6974A01E-87A6-4ABA-B4BF-0FBC98572D2D}" dt="2024-01-29T15:46:52.720" v="9" actId="26606"/>
          <pc:sldLayoutMkLst>
            <pc:docMk/>
            <pc:sldMasterMk cId="1430937009" sldId="2147483696"/>
            <pc:sldLayoutMk cId="2559665850" sldId="2147483685"/>
          </pc:sldLayoutMkLst>
        </pc:sldLayoutChg>
        <pc:sldLayoutChg chg="add del">
          <pc:chgData name="Shwashwat Das" userId="4560d2d585ecd8aa" providerId="LiveId" clId="{6974A01E-87A6-4ABA-B4BF-0FBC98572D2D}" dt="2024-01-29T15:46:52.720" v="9" actId="26606"/>
          <pc:sldLayoutMkLst>
            <pc:docMk/>
            <pc:sldMasterMk cId="1430937009" sldId="2147483696"/>
            <pc:sldLayoutMk cId="1756796995" sldId="2147483686"/>
          </pc:sldLayoutMkLst>
        </pc:sldLayoutChg>
        <pc:sldLayoutChg chg="add del">
          <pc:chgData name="Shwashwat Das" userId="4560d2d585ecd8aa" providerId="LiveId" clId="{6974A01E-87A6-4ABA-B4BF-0FBC98572D2D}" dt="2024-01-29T15:46:52.720" v="9" actId="26606"/>
          <pc:sldLayoutMkLst>
            <pc:docMk/>
            <pc:sldMasterMk cId="1430937009" sldId="2147483696"/>
            <pc:sldLayoutMk cId="2832965335" sldId="2147483687"/>
          </pc:sldLayoutMkLst>
        </pc:sldLayoutChg>
        <pc:sldLayoutChg chg="add del">
          <pc:chgData name="Shwashwat Das" userId="4560d2d585ecd8aa" providerId="LiveId" clId="{6974A01E-87A6-4ABA-B4BF-0FBC98572D2D}" dt="2024-01-29T15:46:52.720" v="9" actId="26606"/>
          <pc:sldLayoutMkLst>
            <pc:docMk/>
            <pc:sldMasterMk cId="1430937009" sldId="2147483696"/>
            <pc:sldLayoutMk cId="470957645" sldId="2147483688"/>
          </pc:sldLayoutMkLst>
        </pc:sldLayoutChg>
        <pc:sldLayoutChg chg="add del">
          <pc:chgData name="Shwashwat Das" userId="4560d2d585ecd8aa" providerId="LiveId" clId="{6974A01E-87A6-4ABA-B4BF-0FBC98572D2D}" dt="2024-01-29T15:46:52.720" v="9" actId="26606"/>
          <pc:sldLayoutMkLst>
            <pc:docMk/>
            <pc:sldMasterMk cId="1430937009" sldId="2147483696"/>
            <pc:sldLayoutMk cId="951299068" sldId="2147483689"/>
          </pc:sldLayoutMkLst>
        </pc:sldLayoutChg>
        <pc:sldLayoutChg chg="add del">
          <pc:chgData name="Shwashwat Das" userId="4560d2d585ecd8aa" providerId="LiveId" clId="{6974A01E-87A6-4ABA-B4BF-0FBC98572D2D}" dt="2024-01-29T15:46:52.720" v="9" actId="26606"/>
          <pc:sldLayoutMkLst>
            <pc:docMk/>
            <pc:sldMasterMk cId="1430937009" sldId="2147483696"/>
            <pc:sldLayoutMk cId="81888938" sldId="2147483690"/>
          </pc:sldLayoutMkLst>
        </pc:sldLayoutChg>
        <pc:sldLayoutChg chg="add del">
          <pc:chgData name="Shwashwat Das" userId="4560d2d585ecd8aa" providerId="LiveId" clId="{6974A01E-87A6-4ABA-B4BF-0FBC98572D2D}" dt="2024-01-29T15:46:52.720" v="9" actId="26606"/>
          <pc:sldLayoutMkLst>
            <pc:docMk/>
            <pc:sldMasterMk cId="1430937009" sldId="2147483696"/>
            <pc:sldLayoutMk cId="2191839783" sldId="2147483691"/>
          </pc:sldLayoutMkLst>
        </pc:sldLayoutChg>
        <pc:sldLayoutChg chg="add del">
          <pc:chgData name="Shwashwat Das" userId="4560d2d585ecd8aa" providerId="LiveId" clId="{6974A01E-87A6-4ABA-B4BF-0FBC98572D2D}" dt="2024-01-29T15:46:52.720" v="9" actId="26606"/>
          <pc:sldLayoutMkLst>
            <pc:docMk/>
            <pc:sldMasterMk cId="1430937009" sldId="2147483696"/>
            <pc:sldLayoutMk cId="1566847034" sldId="2147483692"/>
          </pc:sldLayoutMkLst>
        </pc:sldLayoutChg>
        <pc:sldLayoutChg chg="add del">
          <pc:chgData name="Shwashwat Das" userId="4560d2d585ecd8aa" providerId="LiveId" clId="{6974A01E-87A6-4ABA-B4BF-0FBC98572D2D}" dt="2024-01-29T15:46:52.720" v="9" actId="26606"/>
          <pc:sldLayoutMkLst>
            <pc:docMk/>
            <pc:sldMasterMk cId="1430937009" sldId="2147483696"/>
            <pc:sldLayoutMk cId="2609243129" sldId="2147483693"/>
          </pc:sldLayoutMkLst>
        </pc:sldLayoutChg>
        <pc:sldLayoutChg chg="add del">
          <pc:chgData name="Shwashwat Das" userId="4560d2d585ecd8aa" providerId="LiveId" clId="{6974A01E-87A6-4ABA-B4BF-0FBC98572D2D}" dt="2024-01-29T15:46:52.720" v="9" actId="26606"/>
          <pc:sldLayoutMkLst>
            <pc:docMk/>
            <pc:sldMasterMk cId="1430937009" sldId="2147483696"/>
            <pc:sldLayoutMk cId="1496908532" sldId="2147483694"/>
          </pc:sldLayoutMkLst>
        </pc:sldLayoutChg>
        <pc:sldLayoutChg chg="add del">
          <pc:chgData name="Shwashwat Das" userId="4560d2d585ecd8aa" providerId="LiveId" clId="{6974A01E-87A6-4ABA-B4BF-0FBC98572D2D}" dt="2024-01-29T15:46:52.720" v="9" actId="26606"/>
          <pc:sldLayoutMkLst>
            <pc:docMk/>
            <pc:sldMasterMk cId="1430937009" sldId="2147483696"/>
            <pc:sldLayoutMk cId="29639516" sldId="2147483695"/>
          </pc:sldLayoutMkLst>
        </pc:sldLayoutChg>
      </pc:sldMasterChg>
      <pc:sldMasterChg chg="add del addSldLayout delSldLayout">
        <pc:chgData name="Shwashwat Das" userId="4560d2d585ecd8aa" providerId="LiveId" clId="{6974A01E-87A6-4ABA-B4BF-0FBC98572D2D}" dt="2024-01-29T15:46:56.451" v="11" actId="26606"/>
        <pc:sldMasterMkLst>
          <pc:docMk/>
          <pc:sldMasterMk cId="3081389859" sldId="2147483709"/>
        </pc:sldMasterMkLst>
        <pc:sldLayoutChg chg="add del">
          <pc:chgData name="Shwashwat Das" userId="4560d2d585ecd8aa" providerId="LiveId" clId="{6974A01E-87A6-4ABA-B4BF-0FBC98572D2D}" dt="2024-01-29T15:46:56.451" v="11" actId="26606"/>
          <pc:sldLayoutMkLst>
            <pc:docMk/>
            <pc:sldMasterMk cId="3081389859" sldId="2147483709"/>
            <pc:sldLayoutMk cId="499217023" sldId="2147483698"/>
          </pc:sldLayoutMkLst>
        </pc:sldLayoutChg>
        <pc:sldLayoutChg chg="add del">
          <pc:chgData name="Shwashwat Das" userId="4560d2d585ecd8aa" providerId="LiveId" clId="{6974A01E-87A6-4ABA-B4BF-0FBC98572D2D}" dt="2024-01-29T15:46:56.451" v="11" actId="26606"/>
          <pc:sldLayoutMkLst>
            <pc:docMk/>
            <pc:sldMasterMk cId="3081389859" sldId="2147483709"/>
            <pc:sldLayoutMk cId="1803379972" sldId="2147483699"/>
          </pc:sldLayoutMkLst>
        </pc:sldLayoutChg>
        <pc:sldLayoutChg chg="add del">
          <pc:chgData name="Shwashwat Das" userId="4560d2d585ecd8aa" providerId="LiveId" clId="{6974A01E-87A6-4ABA-B4BF-0FBC98572D2D}" dt="2024-01-29T15:46:56.451" v="11" actId="26606"/>
          <pc:sldLayoutMkLst>
            <pc:docMk/>
            <pc:sldMasterMk cId="3081389859" sldId="2147483709"/>
            <pc:sldLayoutMk cId="647341535" sldId="2147483700"/>
          </pc:sldLayoutMkLst>
        </pc:sldLayoutChg>
        <pc:sldLayoutChg chg="add del">
          <pc:chgData name="Shwashwat Das" userId="4560d2d585ecd8aa" providerId="LiveId" clId="{6974A01E-87A6-4ABA-B4BF-0FBC98572D2D}" dt="2024-01-29T15:46:56.451" v="11" actId="26606"/>
          <pc:sldLayoutMkLst>
            <pc:docMk/>
            <pc:sldMasterMk cId="3081389859" sldId="2147483709"/>
            <pc:sldLayoutMk cId="3326333103" sldId="2147483701"/>
          </pc:sldLayoutMkLst>
        </pc:sldLayoutChg>
        <pc:sldLayoutChg chg="add del">
          <pc:chgData name="Shwashwat Das" userId="4560d2d585ecd8aa" providerId="LiveId" clId="{6974A01E-87A6-4ABA-B4BF-0FBC98572D2D}" dt="2024-01-29T15:46:56.451" v="11" actId="26606"/>
          <pc:sldLayoutMkLst>
            <pc:docMk/>
            <pc:sldMasterMk cId="3081389859" sldId="2147483709"/>
            <pc:sldLayoutMk cId="2918628057" sldId="2147483702"/>
          </pc:sldLayoutMkLst>
        </pc:sldLayoutChg>
        <pc:sldLayoutChg chg="add del">
          <pc:chgData name="Shwashwat Das" userId="4560d2d585ecd8aa" providerId="LiveId" clId="{6974A01E-87A6-4ABA-B4BF-0FBC98572D2D}" dt="2024-01-29T15:46:56.451" v="11" actId="26606"/>
          <pc:sldLayoutMkLst>
            <pc:docMk/>
            <pc:sldMasterMk cId="3081389859" sldId="2147483709"/>
            <pc:sldLayoutMk cId="2155507385" sldId="2147483703"/>
          </pc:sldLayoutMkLst>
        </pc:sldLayoutChg>
        <pc:sldLayoutChg chg="add del">
          <pc:chgData name="Shwashwat Das" userId="4560d2d585ecd8aa" providerId="LiveId" clId="{6974A01E-87A6-4ABA-B4BF-0FBC98572D2D}" dt="2024-01-29T15:46:56.451" v="11" actId="26606"/>
          <pc:sldLayoutMkLst>
            <pc:docMk/>
            <pc:sldMasterMk cId="3081389859" sldId="2147483709"/>
            <pc:sldLayoutMk cId="1471514063" sldId="2147483704"/>
          </pc:sldLayoutMkLst>
        </pc:sldLayoutChg>
        <pc:sldLayoutChg chg="add del">
          <pc:chgData name="Shwashwat Das" userId="4560d2d585ecd8aa" providerId="LiveId" clId="{6974A01E-87A6-4ABA-B4BF-0FBC98572D2D}" dt="2024-01-29T15:46:56.451" v="11" actId="26606"/>
          <pc:sldLayoutMkLst>
            <pc:docMk/>
            <pc:sldMasterMk cId="3081389859" sldId="2147483709"/>
            <pc:sldLayoutMk cId="1098058871" sldId="2147483705"/>
          </pc:sldLayoutMkLst>
        </pc:sldLayoutChg>
        <pc:sldLayoutChg chg="add del">
          <pc:chgData name="Shwashwat Das" userId="4560d2d585ecd8aa" providerId="LiveId" clId="{6974A01E-87A6-4ABA-B4BF-0FBC98572D2D}" dt="2024-01-29T15:46:56.451" v="11" actId="26606"/>
          <pc:sldLayoutMkLst>
            <pc:docMk/>
            <pc:sldMasterMk cId="3081389859" sldId="2147483709"/>
            <pc:sldLayoutMk cId="2276535494" sldId="2147483706"/>
          </pc:sldLayoutMkLst>
        </pc:sldLayoutChg>
        <pc:sldLayoutChg chg="add del">
          <pc:chgData name="Shwashwat Das" userId="4560d2d585ecd8aa" providerId="LiveId" clId="{6974A01E-87A6-4ABA-B4BF-0FBC98572D2D}" dt="2024-01-29T15:46:56.451" v="11" actId="26606"/>
          <pc:sldLayoutMkLst>
            <pc:docMk/>
            <pc:sldMasterMk cId="3081389859" sldId="2147483709"/>
            <pc:sldLayoutMk cId="4250931886" sldId="2147483707"/>
          </pc:sldLayoutMkLst>
        </pc:sldLayoutChg>
        <pc:sldLayoutChg chg="add del">
          <pc:chgData name="Shwashwat Das" userId="4560d2d585ecd8aa" providerId="LiveId" clId="{6974A01E-87A6-4ABA-B4BF-0FBC98572D2D}" dt="2024-01-29T15:46:56.451" v="11" actId="26606"/>
          <pc:sldLayoutMkLst>
            <pc:docMk/>
            <pc:sldMasterMk cId="3081389859" sldId="2147483709"/>
            <pc:sldLayoutMk cId="223177305" sldId="2147483708"/>
          </pc:sldLayoutMkLst>
        </pc:sldLayoutChg>
      </pc:sldMasterChg>
      <pc:sldMasterChg chg="add del addSldLayout delSldLayout">
        <pc:chgData name="Shwashwat Das" userId="4560d2d585ecd8aa" providerId="LiveId" clId="{6974A01E-87A6-4ABA-B4BF-0FBC98572D2D}" dt="2024-01-29T15:46:58.501" v="13" actId="26606"/>
        <pc:sldMasterMkLst>
          <pc:docMk/>
          <pc:sldMasterMk cId="4205101583" sldId="2147483722"/>
        </pc:sldMasterMkLst>
        <pc:sldLayoutChg chg="add del">
          <pc:chgData name="Shwashwat Das" userId="4560d2d585ecd8aa" providerId="LiveId" clId="{6974A01E-87A6-4ABA-B4BF-0FBC98572D2D}" dt="2024-01-29T15:46:58.501" v="13" actId="26606"/>
          <pc:sldLayoutMkLst>
            <pc:docMk/>
            <pc:sldMasterMk cId="4205101583" sldId="2147483722"/>
            <pc:sldLayoutMk cId="214627467" sldId="2147483711"/>
          </pc:sldLayoutMkLst>
        </pc:sldLayoutChg>
        <pc:sldLayoutChg chg="add del">
          <pc:chgData name="Shwashwat Das" userId="4560d2d585ecd8aa" providerId="LiveId" clId="{6974A01E-87A6-4ABA-B4BF-0FBC98572D2D}" dt="2024-01-29T15:46:58.501" v="13" actId="26606"/>
          <pc:sldLayoutMkLst>
            <pc:docMk/>
            <pc:sldMasterMk cId="4205101583" sldId="2147483722"/>
            <pc:sldLayoutMk cId="825060049" sldId="2147483712"/>
          </pc:sldLayoutMkLst>
        </pc:sldLayoutChg>
        <pc:sldLayoutChg chg="add del">
          <pc:chgData name="Shwashwat Das" userId="4560d2d585ecd8aa" providerId="LiveId" clId="{6974A01E-87A6-4ABA-B4BF-0FBC98572D2D}" dt="2024-01-29T15:46:58.501" v="13" actId="26606"/>
          <pc:sldLayoutMkLst>
            <pc:docMk/>
            <pc:sldMasterMk cId="4205101583" sldId="2147483722"/>
            <pc:sldLayoutMk cId="509414546" sldId="2147483713"/>
          </pc:sldLayoutMkLst>
        </pc:sldLayoutChg>
        <pc:sldLayoutChg chg="add del">
          <pc:chgData name="Shwashwat Das" userId="4560d2d585ecd8aa" providerId="LiveId" clId="{6974A01E-87A6-4ABA-B4BF-0FBC98572D2D}" dt="2024-01-29T15:46:58.501" v="13" actId="26606"/>
          <pc:sldLayoutMkLst>
            <pc:docMk/>
            <pc:sldMasterMk cId="4205101583" sldId="2147483722"/>
            <pc:sldLayoutMk cId="1660902717" sldId="2147483714"/>
          </pc:sldLayoutMkLst>
        </pc:sldLayoutChg>
        <pc:sldLayoutChg chg="add del">
          <pc:chgData name="Shwashwat Das" userId="4560d2d585ecd8aa" providerId="LiveId" clId="{6974A01E-87A6-4ABA-B4BF-0FBC98572D2D}" dt="2024-01-29T15:46:58.501" v="13" actId="26606"/>
          <pc:sldLayoutMkLst>
            <pc:docMk/>
            <pc:sldMasterMk cId="4205101583" sldId="2147483722"/>
            <pc:sldLayoutMk cId="580834958" sldId="2147483715"/>
          </pc:sldLayoutMkLst>
        </pc:sldLayoutChg>
        <pc:sldLayoutChg chg="add del">
          <pc:chgData name="Shwashwat Das" userId="4560d2d585ecd8aa" providerId="LiveId" clId="{6974A01E-87A6-4ABA-B4BF-0FBC98572D2D}" dt="2024-01-29T15:46:58.501" v="13" actId="26606"/>
          <pc:sldLayoutMkLst>
            <pc:docMk/>
            <pc:sldMasterMk cId="4205101583" sldId="2147483722"/>
            <pc:sldLayoutMk cId="1563533097" sldId="2147483716"/>
          </pc:sldLayoutMkLst>
        </pc:sldLayoutChg>
        <pc:sldLayoutChg chg="add del">
          <pc:chgData name="Shwashwat Das" userId="4560d2d585ecd8aa" providerId="LiveId" clId="{6974A01E-87A6-4ABA-B4BF-0FBC98572D2D}" dt="2024-01-29T15:46:58.501" v="13" actId="26606"/>
          <pc:sldLayoutMkLst>
            <pc:docMk/>
            <pc:sldMasterMk cId="4205101583" sldId="2147483722"/>
            <pc:sldLayoutMk cId="3612253648" sldId="2147483717"/>
          </pc:sldLayoutMkLst>
        </pc:sldLayoutChg>
        <pc:sldLayoutChg chg="add del">
          <pc:chgData name="Shwashwat Das" userId="4560d2d585ecd8aa" providerId="LiveId" clId="{6974A01E-87A6-4ABA-B4BF-0FBC98572D2D}" dt="2024-01-29T15:46:58.501" v="13" actId="26606"/>
          <pc:sldLayoutMkLst>
            <pc:docMk/>
            <pc:sldMasterMk cId="4205101583" sldId="2147483722"/>
            <pc:sldLayoutMk cId="3632092372" sldId="2147483718"/>
          </pc:sldLayoutMkLst>
        </pc:sldLayoutChg>
        <pc:sldLayoutChg chg="add del">
          <pc:chgData name="Shwashwat Das" userId="4560d2d585ecd8aa" providerId="LiveId" clId="{6974A01E-87A6-4ABA-B4BF-0FBC98572D2D}" dt="2024-01-29T15:46:58.501" v="13" actId="26606"/>
          <pc:sldLayoutMkLst>
            <pc:docMk/>
            <pc:sldMasterMk cId="4205101583" sldId="2147483722"/>
            <pc:sldLayoutMk cId="3633955597" sldId="2147483719"/>
          </pc:sldLayoutMkLst>
        </pc:sldLayoutChg>
        <pc:sldLayoutChg chg="add del">
          <pc:chgData name="Shwashwat Das" userId="4560d2d585ecd8aa" providerId="LiveId" clId="{6974A01E-87A6-4ABA-B4BF-0FBC98572D2D}" dt="2024-01-29T15:46:58.501" v="13" actId="26606"/>
          <pc:sldLayoutMkLst>
            <pc:docMk/>
            <pc:sldMasterMk cId="4205101583" sldId="2147483722"/>
            <pc:sldLayoutMk cId="177979174" sldId="2147483720"/>
          </pc:sldLayoutMkLst>
        </pc:sldLayoutChg>
        <pc:sldLayoutChg chg="add del">
          <pc:chgData name="Shwashwat Das" userId="4560d2d585ecd8aa" providerId="LiveId" clId="{6974A01E-87A6-4ABA-B4BF-0FBC98572D2D}" dt="2024-01-29T15:46:58.501" v="13" actId="26606"/>
          <pc:sldLayoutMkLst>
            <pc:docMk/>
            <pc:sldMasterMk cId="4205101583" sldId="2147483722"/>
            <pc:sldLayoutMk cId="3154821826" sldId="2147483721"/>
          </pc:sldLayoutMkLst>
        </pc:sldLayoutChg>
      </pc:sldMasterChg>
      <pc:sldMasterChg chg="add del addSldLayout delSldLayout">
        <pc:chgData name="Shwashwat Das" userId="4560d2d585ecd8aa" providerId="LiveId" clId="{6974A01E-87A6-4ABA-B4BF-0FBC98572D2D}" dt="2024-01-29T15:47:02.126" v="17" actId="26606"/>
        <pc:sldMasterMkLst>
          <pc:docMk/>
          <pc:sldMasterMk cId="4113802440" sldId="2147483735"/>
        </pc:sldMasterMkLst>
        <pc:sldLayoutChg chg="add del">
          <pc:chgData name="Shwashwat Das" userId="4560d2d585ecd8aa" providerId="LiveId" clId="{6974A01E-87A6-4ABA-B4BF-0FBC98572D2D}" dt="2024-01-29T15:47:02.126" v="17" actId="26606"/>
          <pc:sldLayoutMkLst>
            <pc:docMk/>
            <pc:sldMasterMk cId="4113802440" sldId="2147483735"/>
            <pc:sldLayoutMk cId="3377058593" sldId="2147483724"/>
          </pc:sldLayoutMkLst>
        </pc:sldLayoutChg>
        <pc:sldLayoutChg chg="add del">
          <pc:chgData name="Shwashwat Das" userId="4560d2d585ecd8aa" providerId="LiveId" clId="{6974A01E-87A6-4ABA-B4BF-0FBC98572D2D}" dt="2024-01-29T15:47:02.126" v="17" actId="26606"/>
          <pc:sldLayoutMkLst>
            <pc:docMk/>
            <pc:sldMasterMk cId="4113802440" sldId="2147483735"/>
            <pc:sldLayoutMk cId="799224351" sldId="2147483725"/>
          </pc:sldLayoutMkLst>
        </pc:sldLayoutChg>
        <pc:sldLayoutChg chg="add del">
          <pc:chgData name="Shwashwat Das" userId="4560d2d585ecd8aa" providerId="LiveId" clId="{6974A01E-87A6-4ABA-B4BF-0FBC98572D2D}" dt="2024-01-29T15:47:02.126" v="17" actId="26606"/>
          <pc:sldLayoutMkLst>
            <pc:docMk/>
            <pc:sldMasterMk cId="4113802440" sldId="2147483735"/>
            <pc:sldLayoutMk cId="1727927305" sldId="2147483726"/>
          </pc:sldLayoutMkLst>
        </pc:sldLayoutChg>
        <pc:sldLayoutChg chg="add del">
          <pc:chgData name="Shwashwat Das" userId="4560d2d585ecd8aa" providerId="LiveId" clId="{6974A01E-87A6-4ABA-B4BF-0FBC98572D2D}" dt="2024-01-29T15:47:02.126" v="17" actId="26606"/>
          <pc:sldLayoutMkLst>
            <pc:docMk/>
            <pc:sldMasterMk cId="4113802440" sldId="2147483735"/>
            <pc:sldLayoutMk cId="3243626561" sldId="2147483727"/>
          </pc:sldLayoutMkLst>
        </pc:sldLayoutChg>
        <pc:sldLayoutChg chg="add del">
          <pc:chgData name="Shwashwat Das" userId="4560d2d585ecd8aa" providerId="LiveId" clId="{6974A01E-87A6-4ABA-B4BF-0FBC98572D2D}" dt="2024-01-29T15:47:02.126" v="17" actId="26606"/>
          <pc:sldLayoutMkLst>
            <pc:docMk/>
            <pc:sldMasterMk cId="4113802440" sldId="2147483735"/>
            <pc:sldLayoutMk cId="4043208135" sldId="2147483728"/>
          </pc:sldLayoutMkLst>
        </pc:sldLayoutChg>
        <pc:sldLayoutChg chg="add del">
          <pc:chgData name="Shwashwat Das" userId="4560d2d585ecd8aa" providerId="LiveId" clId="{6974A01E-87A6-4ABA-B4BF-0FBC98572D2D}" dt="2024-01-29T15:47:02.126" v="17" actId="26606"/>
          <pc:sldLayoutMkLst>
            <pc:docMk/>
            <pc:sldMasterMk cId="4113802440" sldId="2147483735"/>
            <pc:sldLayoutMk cId="1294006342" sldId="2147483729"/>
          </pc:sldLayoutMkLst>
        </pc:sldLayoutChg>
        <pc:sldLayoutChg chg="add del">
          <pc:chgData name="Shwashwat Das" userId="4560d2d585ecd8aa" providerId="LiveId" clId="{6974A01E-87A6-4ABA-B4BF-0FBC98572D2D}" dt="2024-01-29T15:47:02.126" v="17" actId="26606"/>
          <pc:sldLayoutMkLst>
            <pc:docMk/>
            <pc:sldMasterMk cId="4113802440" sldId="2147483735"/>
            <pc:sldLayoutMk cId="600694953" sldId="2147483730"/>
          </pc:sldLayoutMkLst>
        </pc:sldLayoutChg>
        <pc:sldLayoutChg chg="add del">
          <pc:chgData name="Shwashwat Das" userId="4560d2d585ecd8aa" providerId="LiveId" clId="{6974A01E-87A6-4ABA-B4BF-0FBC98572D2D}" dt="2024-01-29T15:47:02.126" v="17" actId="26606"/>
          <pc:sldLayoutMkLst>
            <pc:docMk/>
            <pc:sldMasterMk cId="4113802440" sldId="2147483735"/>
            <pc:sldLayoutMk cId="3889762347" sldId="2147483731"/>
          </pc:sldLayoutMkLst>
        </pc:sldLayoutChg>
        <pc:sldLayoutChg chg="add del">
          <pc:chgData name="Shwashwat Das" userId="4560d2d585ecd8aa" providerId="LiveId" clId="{6974A01E-87A6-4ABA-B4BF-0FBC98572D2D}" dt="2024-01-29T15:47:02.126" v="17" actId="26606"/>
          <pc:sldLayoutMkLst>
            <pc:docMk/>
            <pc:sldMasterMk cId="4113802440" sldId="2147483735"/>
            <pc:sldLayoutMk cId="1759396853" sldId="2147483732"/>
          </pc:sldLayoutMkLst>
        </pc:sldLayoutChg>
        <pc:sldLayoutChg chg="add del">
          <pc:chgData name="Shwashwat Das" userId="4560d2d585ecd8aa" providerId="LiveId" clId="{6974A01E-87A6-4ABA-B4BF-0FBC98572D2D}" dt="2024-01-29T15:47:02.126" v="17" actId="26606"/>
          <pc:sldLayoutMkLst>
            <pc:docMk/>
            <pc:sldMasterMk cId="4113802440" sldId="2147483735"/>
            <pc:sldLayoutMk cId="362751980" sldId="2147483733"/>
          </pc:sldLayoutMkLst>
        </pc:sldLayoutChg>
        <pc:sldLayoutChg chg="add del">
          <pc:chgData name="Shwashwat Das" userId="4560d2d585ecd8aa" providerId="LiveId" clId="{6974A01E-87A6-4ABA-B4BF-0FBC98572D2D}" dt="2024-01-29T15:47:02.126" v="17" actId="26606"/>
          <pc:sldLayoutMkLst>
            <pc:docMk/>
            <pc:sldMasterMk cId="4113802440" sldId="2147483735"/>
            <pc:sldLayoutMk cId="3190329671" sldId="2147483734"/>
          </pc:sldLayoutMkLst>
        </pc:sldLayoutChg>
      </pc:sldMasterChg>
      <pc:sldMasterChg chg="add del addSldLayout delSldLayout">
        <pc:chgData name="Shwashwat Das" userId="4560d2d585ecd8aa" providerId="LiveId" clId="{6974A01E-87A6-4ABA-B4BF-0FBC98572D2D}" dt="2024-01-29T15:47:06.332" v="19" actId="26606"/>
        <pc:sldMasterMkLst>
          <pc:docMk/>
          <pc:sldMasterMk cId="720769528" sldId="2147483748"/>
        </pc:sldMasterMkLst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720769528" sldId="2147483748"/>
            <pc:sldLayoutMk cId="2296579647" sldId="2147483737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720769528" sldId="2147483748"/>
            <pc:sldLayoutMk cId="2183063019" sldId="2147483738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720769528" sldId="2147483748"/>
            <pc:sldLayoutMk cId="3213350937" sldId="2147483739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720769528" sldId="2147483748"/>
            <pc:sldLayoutMk cId="3778953653" sldId="2147483740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720769528" sldId="2147483748"/>
            <pc:sldLayoutMk cId="4030558630" sldId="2147483741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720769528" sldId="2147483748"/>
            <pc:sldLayoutMk cId="2608666527" sldId="2147483742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720769528" sldId="2147483748"/>
            <pc:sldLayoutMk cId="1097190204" sldId="2147483743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720769528" sldId="2147483748"/>
            <pc:sldLayoutMk cId="1339539226" sldId="2147483744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720769528" sldId="2147483748"/>
            <pc:sldLayoutMk cId="291981035" sldId="2147483745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720769528" sldId="2147483748"/>
            <pc:sldLayoutMk cId="1491755044" sldId="2147483746"/>
          </pc:sldLayoutMkLst>
        </pc:sldLayoutChg>
        <pc:sldLayoutChg chg="add del">
          <pc:chgData name="Shwashwat Das" userId="4560d2d585ecd8aa" providerId="LiveId" clId="{6974A01E-87A6-4ABA-B4BF-0FBC98572D2D}" dt="2024-01-29T15:47:06.332" v="19" actId="26606"/>
          <pc:sldLayoutMkLst>
            <pc:docMk/>
            <pc:sldMasterMk cId="720769528" sldId="2147483748"/>
            <pc:sldLayoutMk cId="510239252" sldId="2147483747"/>
          </pc:sldLayoutMkLst>
        </pc:sldLayoutChg>
      </pc:sldMasterChg>
    </pc:docChg>
  </pc:docChgLst>
  <pc:docChgLst>
    <pc:chgData name="Shwashwat Das" userId="4560d2d585ecd8aa" providerId="LiveId" clId="{B1F28477-18CB-8F4E-8644-F38CD1328FD3}"/>
    <pc:docChg chg="modSld">
      <pc:chgData name="Shwashwat Das" userId="4560d2d585ecd8aa" providerId="LiveId" clId="{B1F28477-18CB-8F4E-8644-F38CD1328FD3}" dt="2024-01-30T07:27:18.750" v="26" actId="20577"/>
      <pc:docMkLst>
        <pc:docMk/>
      </pc:docMkLst>
      <pc:sldChg chg="modSp">
        <pc:chgData name="Shwashwat Das" userId="4560d2d585ecd8aa" providerId="LiveId" clId="{B1F28477-18CB-8F4E-8644-F38CD1328FD3}" dt="2024-01-30T07:27:18.750" v="26" actId="20577"/>
        <pc:sldMkLst>
          <pc:docMk/>
          <pc:sldMk cId="1528552988" sldId="257"/>
        </pc:sldMkLst>
        <pc:graphicFrameChg chg="modGraphic">
          <ac:chgData name="Shwashwat Das" userId="4560d2d585ecd8aa" providerId="LiveId" clId="{B1F28477-18CB-8F4E-8644-F38CD1328FD3}" dt="2024-01-30T07:27:18.750" v="26" actId="20577"/>
          <ac:graphicFrameMkLst>
            <pc:docMk/>
            <pc:sldMk cId="1528552988" sldId="257"/>
            <ac:graphicFrameMk id="5" creationId="{BFD0EFDA-6D52-76D2-5217-213E8DDF1266}"/>
          </ac:graphicFrameMkLst>
        </pc:graphicFrameChg>
      </pc:sldChg>
    </pc:docChg>
  </pc:docChgLst>
  <pc:docChgLst>
    <pc:chgData name="Shwashwat Das" userId="4560d2d585ecd8aa" providerId="LiveId" clId="{09C21D1E-BEE4-4C70-BAF2-89B276293E95}"/>
    <pc:docChg chg="undo custSel addSld delSld modSld">
      <pc:chgData name="Shwashwat Das" userId="4560d2d585ecd8aa" providerId="LiveId" clId="{09C21D1E-BEE4-4C70-BAF2-89B276293E95}" dt="2024-01-30T08:32:46.176" v="445" actId="20577"/>
      <pc:docMkLst>
        <pc:docMk/>
      </pc:docMkLst>
      <pc:sldChg chg="modSp mod">
        <pc:chgData name="Shwashwat Das" userId="4560d2d585ecd8aa" providerId="LiveId" clId="{09C21D1E-BEE4-4C70-BAF2-89B276293E95}" dt="2024-01-30T08:02:34.710" v="163" actId="20577"/>
        <pc:sldMkLst>
          <pc:docMk/>
          <pc:sldMk cId="1528552988" sldId="257"/>
        </pc:sldMkLst>
        <pc:graphicFrameChg chg="mod modGraphic">
          <ac:chgData name="Shwashwat Das" userId="4560d2d585ecd8aa" providerId="LiveId" clId="{09C21D1E-BEE4-4C70-BAF2-89B276293E95}" dt="2024-01-30T08:02:34.710" v="163" actId="20577"/>
          <ac:graphicFrameMkLst>
            <pc:docMk/>
            <pc:sldMk cId="1528552988" sldId="257"/>
            <ac:graphicFrameMk id="5" creationId="{BFD0EFDA-6D52-76D2-5217-213E8DDF1266}"/>
          </ac:graphicFrameMkLst>
        </pc:graphicFrameChg>
      </pc:sldChg>
      <pc:sldChg chg="addSp delSp modSp new del mod">
        <pc:chgData name="Shwashwat Das" userId="4560d2d585ecd8aa" providerId="LiveId" clId="{09C21D1E-BEE4-4C70-BAF2-89B276293E95}" dt="2024-01-30T08:15:53.298" v="210" actId="47"/>
        <pc:sldMkLst>
          <pc:docMk/>
          <pc:sldMk cId="3624105349" sldId="261"/>
        </pc:sldMkLst>
        <pc:spChg chg="mod">
          <ac:chgData name="Shwashwat Das" userId="4560d2d585ecd8aa" providerId="LiveId" clId="{09C21D1E-BEE4-4C70-BAF2-89B276293E95}" dt="2024-01-30T08:03:27.018" v="182" actId="14100"/>
          <ac:spMkLst>
            <pc:docMk/>
            <pc:sldMk cId="3624105349" sldId="261"/>
            <ac:spMk id="2" creationId="{A9012086-183C-8C07-26BA-3E4028996D9D}"/>
          </ac:spMkLst>
        </pc:spChg>
        <pc:spChg chg="add del mod">
          <ac:chgData name="Shwashwat Das" userId="4560d2d585ecd8aa" providerId="LiveId" clId="{09C21D1E-BEE4-4C70-BAF2-89B276293E95}" dt="2024-01-30T08:12:08.836" v="186" actId="1032"/>
          <ac:spMkLst>
            <pc:docMk/>
            <pc:sldMk cId="3624105349" sldId="261"/>
            <ac:spMk id="3" creationId="{B076B041-EE2B-73FA-7FB0-F3D4A40A2C4E}"/>
          </ac:spMkLst>
        </pc:spChg>
        <pc:graphicFrameChg chg="add del modGraphic">
          <ac:chgData name="Shwashwat Das" userId="4560d2d585ecd8aa" providerId="LiveId" clId="{09C21D1E-BEE4-4C70-BAF2-89B276293E95}" dt="2024-01-30T08:10:45.875" v="185" actId="1032"/>
          <ac:graphicFrameMkLst>
            <pc:docMk/>
            <pc:sldMk cId="3624105349" sldId="261"/>
            <ac:graphicFrameMk id="4" creationId="{9760E114-0B6D-37B9-A70D-7A37F5482483}"/>
          </ac:graphicFrameMkLst>
        </pc:graphicFrameChg>
        <pc:graphicFrameChg chg="add mod modGraphic">
          <ac:chgData name="Shwashwat Das" userId="4560d2d585ecd8aa" providerId="LiveId" clId="{09C21D1E-BEE4-4C70-BAF2-89B276293E95}" dt="2024-01-30T08:15:50.572" v="209" actId="20577"/>
          <ac:graphicFrameMkLst>
            <pc:docMk/>
            <pc:sldMk cId="3624105349" sldId="261"/>
            <ac:graphicFrameMk id="5" creationId="{D8CB6F09-65A3-B144-2D4E-DE74085B7B89}"/>
          </ac:graphicFrameMkLst>
        </pc:graphicFrameChg>
      </pc:sldChg>
      <pc:sldChg chg="modSp mod">
        <pc:chgData name="Shwashwat Das" userId="4560d2d585ecd8aa" providerId="LiveId" clId="{09C21D1E-BEE4-4C70-BAF2-89B276293E95}" dt="2024-01-30T08:32:46.176" v="445" actId="20577"/>
        <pc:sldMkLst>
          <pc:docMk/>
          <pc:sldMk cId="287204143" sldId="262"/>
        </pc:sldMkLst>
        <pc:spChg chg="mod">
          <ac:chgData name="Shwashwat Das" userId="4560d2d585ecd8aa" providerId="LiveId" clId="{09C21D1E-BEE4-4C70-BAF2-89B276293E95}" dt="2024-01-30T08:32:46.176" v="445" actId="20577"/>
          <ac:spMkLst>
            <pc:docMk/>
            <pc:sldMk cId="287204143" sldId="262"/>
            <ac:spMk id="3" creationId="{662A2A26-D913-8DE9-EA61-1FAE0682926B}"/>
          </ac:spMkLst>
        </pc:spChg>
      </pc:sldChg>
    </pc:docChg>
  </pc:docChgLst>
  <pc:docChgLst>
    <pc:chgData name="Archana Kumari" userId="21055452aef6c85c" providerId="Windows Live" clId="Web-{B1EFC487-6440-4B20-99D9-466C238CB846}"/>
    <pc:docChg chg="addSld modSld">
      <pc:chgData name="Archana Kumari" userId="21055452aef6c85c" providerId="Windows Live" clId="Web-{B1EFC487-6440-4B20-99D9-466C238CB846}" dt="2024-01-30T05:55:01.463" v="2"/>
      <pc:docMkLst>
        <pc:docMk/>
      </pc:docMkLst>
      <pc:sldChg chg="addSp delSp modSp new">
        <pc:chgData name="Archana Kumari" userId="21055452aef6c85c" providerId="Windows Live" clId="Web-{B1EFC487-6440-4B20-99D9-466C238CB846}" dt="2024-01-30T05:55:01.463" v="2"/>
        <pc:sldMkLst>
          <pc:docMk/>
          <pc:sldMk cId="1528552988" sldId="257"/>
        </pc:sldMkLst>
        <pc:spChg chg="del">
          <ac:chgData name="Archana Kumari" userId="21055452aef6c85c" providerId="Windows Live" clId="Web-{B1EFC487-6440-4B20-99D9-466C238CB846}" dt="2024-01-30T05:54:54.540" v="1"/>
          <ac:spMkLst>
            <pc:docMk/>
            <pc:sldMk cId="1528552988" sldId="257"/>
            <ac:spMk id="3" creationId="{C784A8CC-5706-E0E3-D987-06355CBCDE65}"/>
          </ac:spMkLst>
        </pc:spChg>
        <pc:graphicFrameChg chg="add mod ord modGraphic">
          <ac:chgData name="Archana Kumari" userId="21055452aef6c85c" providerId="Windows Live" clId="Web-{B1EFC487-6440-4B20-99D9-466C238CB846}" dt="2024-01-30T05:55:01.463" v="2"/>
          <ac:graphicFrameMkLst>
            <pc:docMk/>
            <pc:sldMk cId="1528552988" sldId="257"/>
            <ac:graphicFrameMk id="5" creationId="{BFD0EFDA-6D52-76D2-5217-213E8DDF1266}"/>
          </ac:graphicFrameMkLst>
        </pc:graphicFrameChg>
      </pc:sldChg>
    </pc:docChg>
  </pc:docChgLst>
  <pc:docChgLst>
    <pc:chgData name="Archana Kumari" userId="21055452aef6c85c" providerId="Windows Live" clId="Web-{E1DEFEC7-9E3E-492D-BCA1-C75B77EB896B}"/>
    <pc:docChg chg="addSld delSld modSld">
      <pc:chgData name="Archana Kumari" userId="21055452aef6c85c" providerId="Windows Live" clId="Web-{E1DEFEC7-9E3E-492D-BCA1-C75B77EB896B}" dt="2024-01-30T06:02:22.059" v="132"/>
      <pc:docMkLst>
        <pc:docMk/>
      </pc:docMkLst>
      <pc:sldChg chg="addSp delSp modSp mod setBg">
        <pc:chgData name="Archana Kumari" userId="21055452aef6c85c" providerId="Windows Live" clId="Web-{E1DEFEC7-9E3E-492D-BCA1-C75B77EB896B}" dt="2024-01-30T06:02:22.059" v="132"/>
        <pc:sldMkLst>
          <pc:docMk/>
          <pc:sldMk cId="1528552988" sldId="257"/>
        </pc:sldMkLst>
        <pc:spChg chg="del">
          <ac:chgData name="Archana Kumari" userId="21055452aef6c85c" providerId="Windows Live" clId="Web-{E1DEFEC7-9E3E-492D-BCA1-C75B77EB896B}" dt="2024-01-30T06:00:17.024" v="86"/>
          <ac:spMkLst>
            <pc:docMk/>
            <pc:sldMk cId="1528552988" sldId="257"/>
            <ac:spMk id="2" creationId="{A9367DB3-95F9-67E6-BE6A-7F4384D8B8DA}"/>
          </ac:spMkLst>
        </pc:spChg>
        <pc:spChg chg="add del">
          <ac:chgData name="Archana Kumari" userId="21055452aef6c85c" providerId="Windows Live" clId="Web-{E1DEFEC7-9E3E-492D-BCA1-C75B77EB896B}" dt="2024-01-30T06:00:57.119" v="94"/>
          <ac:spMkLst>
            <pc:docMk/>
            <pc:sldMk cId="1528552988" sldId="257"/>
            <ac:spMk id="10" creationId="{F3060C83-F051-4F0E-ABAD-AA0DFC48B218}"/>
          </ac:spMkLst>
        </pc:spChg>
        <pc:spChg chg="add del">
          <ac:chgData name="Archana Kumari" userId="21055452aef6c85c" providerId="Windows Live" clId="Web-{E1DEFEC7-9E3E-492D-BCA1-C75B77EB896B}" dt="2024-01-30T06:00:57.119" v="94"/>
          <ac:spMkLst>
            <pc:docMk/>
            <pc:sldMk cId="1528552988" sldId="257"/>
            <ac:spMk id="12" creationId="{83C98ABE-055B-441F-B07E-44F97F083C39}"/>
          </ac:spMkLst>
        </pc:spChg>
        <pc:spChg chg="add del">
          <ac:chgData name="Archana Kumari" userId="21055452aef6c85c" providerId="Windows Live" clId="Web-{E1DEFEC7-9E3E-492D-BCA1-C75B77EB896B}" dt="2024-01-30T06:00:57.119" v="94"/>
          <ac:spMkLst>
            <pc:docMk/>
            <pc:sldMk cId="1528552988" sldId="257"/>
            <ac:spMk id="14" creationId="{29FDB030-9B49-4CED-8CCD-4D99382388AC}"/>
          </ac:spMkLst>
        </pc:spChg>
        <pc:spChg chg="add del">
          <ac:chgData name="Archana Kumari" userId="21055452aef6c85c" providerId="Windows Live" clId="Web-{E1DEFEC7-9E3E-492D-BCA1-C75B77EB896B}" dt="2024-01-30T06:00:57.119" v="94"/>
          <ac:spMkLst>
            <pc:docMk/>
            <pc:sldMk cId="1528552988" sldId="257"/>
            <ac:spMk id="16" creationId="{3783CA14-24A1-485C-8B30-D6A5D87987AD}"/>
          </ac:spMkLst>
        </pc:spChg>
        <pc:spChg chg="add del">
          <ac:chgData name="Archana Kumari" userId="21055452aef6c85c" providerId="Windows Live" clId="Web-{E1DEFEC7-9E3E-492D-BCA1-C75B77EB896B}" dt="2024-01-30T06:00:57.119" v="94"/>
          <ac:spMkLst>
            <pc:docMk/>
            <pc:sldMk cId="1528552988" sldId="257"/>
            <ac:spMk id="18" creationId="{9A97C86A-04D6-40F7-AE84-31AB43E6A846}"/>
          </ac:spMkLst>
        </pc:spChg>
        <pc:spChg chg="add del">
          <ac:chgData name="Archana Kumari" userId="21055452aef6c85c" providerId="Windows Live" clId="Web-{E1DEFEC7-9E3E-492D-BCA1-C75B77EB896B}" dt="2024-01-30T06:00:57.119" v="94"/>
          <ac:spMkLst>
            <pc:docMk/>
            <pc:sldMk cId="1528552988" sldId="257"/>
            <ac:spMk id="20" creationId="{FF9F2414-84E8-453E-B1F3-389FDE8192D9}"/>
          </ac:spMkLst>
        </pc:spChg>
        <pc:spChg chg="add del">
          <ac:chgData name="Archana Kumari" userId="21055452aef6c85c" providerId="Windows Live" clId="Web-{E1DEFEC7-9E3E-492D-BCA1-C75B77EB896B}" dt="2024-01-30T06:00:57.119" v="94"/>
          <ac:spMkLst>
            <pc:docMk/>
            <pc:sldMk cId="1528552988" sldId="257"/>
            <ac:spMk id="22" creationId="{3ECA69A1-7536-43AC-85EF-C7106179F5ED}"/>
          </ac:spMkLst>
        </pc:spChg>
        <pc:spChg chg="add del">
          <ac:chgData name="Archana Kumari" userId="21055452aef6c85c" providerId="Windows Live" clId="Web-{E1DEFEC7-9E3E-492D-BCA1-C75B77EB896B}" dt="2024-01-30T06:00:51.165" v="91"/>
          <ac:spMkLst>
            <pc:docMk/>
            <pc:sldMk cId="1528552988" sldId="257"/>
            <ac:spMk id="29" creationId="{83C98ABE-055B-441F-B07E-44F97F083C39}"/>
          </ac:spMkLst>
        </pc:spChg>
        <pc:spChg chg="add del">
          <ac:chgData name="Archana Kumari" userId="21055452aef6c85c" providerId="Windows Live" clId="Web-{E1DEFEC7-9E3E-492D-BCA1-C75B77EB896B}" dt="2024-01-30T06:00:51.165" v="91"/>
          <ac:spMkLst>
            <pc:docMk/>
            <pc:sldMk cId="1528552988" sldId="257"/>
            <ac:spMk id="31" creationId="{29FDB030-9B49-4CED-8CCD-4D99382388AC}"/>
          </ac:spMkLst>
        </pc:spChg>
        <pc:spChg chg="add del">
          <ac:chgData name="Archana Kumari" userId="21055452aef6c85c" providerId="Windows Live" clId="Web-{E1DEFEC7-9E3E-492D-BCA1-C75B77EB896B}" dt="2024-01-30T06:00:51.165" v="91"/>
          <ac:spMkLst>
            <pc:docMk/>
            <pc:sldMk cId="1528552988" sldId="257"/>
            <ac:spMk id="32" creationId="{F3060C83-F051-4F0E-ABAD-AA0DFC48B218}"/>
          </ac:spMkLst>
        </pc:spChg>
        <pc:spChg chg="add del">
          <ac:chgData name="Archana Kumari" userId="21055452aef6c85c" providerId="Windows Live" clId="Web-{E1DEFEC7-9E3E-492D-BCA1-C75B77EB896B}" dt="2024-01-30T06:00:51.165" v="91"/>
          <ac:spMkLst>
            <pc:docMk/>
            <pc:sldMk cId="1528552988" sldId="257"/>
            <ac:spMk id="33" creationId="{3783CA14-24A1-485C-8B30-D6A5D87987AD}"/>
          </ac:spMkLst>
        </pc:spChg>
        <pc:spChg chg="add del">
          <ac:chgData name="Archana Kumari" userId="21055452aef6c85c" providerId="Windows Live" clId="Web-{E1DEFEC7-9E3E-492D-BCA1-C75B77EB896B}" dt="2024-01-30T06:00:51.165" v="91"/>
          <ac:spMkLst>
            <pc:docMk/>
            <pc:sldMk cId="1528552988" sldId="257"/>
            <ac:spMk id="35" creationId="{9A97C86A-04D6-40F7-AE84-31AB43E6A846}"/>
          </ac:spMkLst>
        </pc:spChg>
        <pc:spChg chg="add del">
          <ac:chgData name="Archana Kumari" userId="21055452aef6c85c" providerId="Windows Live" clId="Web-{E1DEFEC7-9E3E-492D-BCA1-C75B77EB896B}" dt="2024-01-30T06:00:51.165" v="91"/>
          <ac:spMkLst>
            <pc:docMk/>
            <pc:sldMk cId="1528552988" sldId="257"/>
            <ac:spMk id="37" creationId="{FF9F2414-84E8-453E-B1F3-389FDE8192D9}"/>
          </ac:spMkLst>
        </pc:spChg>
        <pc:spChg chg="add del">
          <ac:chgData name="Archana Kumari" userId="21055452aef6c85c" providerId="Windows Live" clId="Web-{E1DEFEC7-9E3E-492D-BCA1-C75B77EB896B}" dt="2024-01-30T06:00:51.165" v="91"/>
          <ac:spMkLst>
            <pc:docMk/>
            <pc:sldMk cId="1528552988" sldId="257"/>
            <ac:spMk id="39" creationId="{3ECA69A1-7536-43AC-85EF-C7106179F5ED}"/>
          </ac:spMkLst>
        </pc:spChg>
        <pc:spChg chg="add del">
          <ac:chgData name="Archana Kumari" userId="21055452aef6c85c" providerId="Windows Live" clId="Web-{E1DEFEC7-9E3E-492D-BCA1-C75B77EB896B}" dt="2024-01-30T06:00:57.087" v="93"/>
          <ac:spMkLst>
            <pc:docMk/>
            <pc:sldMk cId="1528552988" sldId="257"/>
            <ac:spMk id="41" creationId="{F3060C83-F051-4F0E-ABAD-AA0DFC48B218}"/>
          </ac:spMkLst>
        </pc:spChg>
        <pc:spChg chg="add del">
          <ac:chgData name="Archana Kumari" userId="21055452aef6c85c" providerId="Windows Live" clId="Web-{E1DEFEC7-9E3E-492D-BCA1-C75B77EB896B}" dt="2024-01-30T06:00:57.087" v="93"/>
          <ac:spMkLst>
            <pc:docMk/>
            <pc:sldMk cId="1528552988" sldId="257"/>
            <ac:spMk id="42" creationId="{83C98ABE-055B-441F-B07E-44F97F083C39}"/>
          </ac:spMkLst>
        </pc:spChg>
        <pc:spChg chg="add del">
          <ac:chgData name="Archana Kumari" userId="21055452aef6c85c" providerId="Windows Live" clId="Web-{E1DEFEC7-9E3E-492D-BCA1-C75B77EB896B}" dt="2024-01-30T06:00:57.087" v="93"/>
          <ac:spMkLst>
            <pc:docMk/>
            <pc:sldMk cId="1528552988" sldId="257"/>
            <ac:spMk id="43" creationId="{29FDB030-9B49-4CED-8CCD-4D99382388AC}"/>
          </ac:spMkLst>
        </pc:spChg>
        <pc:spChg chg="add del">
          <ac:chgData name="Archana Kumari" userId="21055452aef6c85c" providerId="Windows Live" clId="Web-{E1DEFEC7-9E3E-492D-BCA1-C75B77EB896B}" dt="2024-01-30T06:00:57.087" v="93"/>
          <ac:spMkLst>
            <pc:docMk/>
            <pc:sldMk cId="1528552988" sldId="257"/>
            <ac:spMk id="44" creationId="{3783CA14-24A1-485C-8B30-D6A5D87987AD}"/>
          </ac:spMkLst>
        </pc:spChg>
        <pc:spChg chg="add del">
          <ac:chgData name="Archana Kumari" userId="21055452aef6c85c" providerId="Windows Live" clId="Web-{E1DEFEC7-9E3E-492D-BCA1-C75B77EB896B}" dt="2024-01-30T06:00:57.087" v="93"/>
          <ac:spMkLst>
            <pc:docMk/>
            <pc:sldMk cId="1528552988" sldId="257"/>
            <ac:spMk id="45" creationId="{9A97C86A-04D6-40F7-AE84-31AB43E6A846}"/>
          </ac:spMkLst>
        </pc:spChg>
        <pc:spChg chg="add del">
          <ac:chgData name="Archana Kumari" userId="21055452aef6c85c" providerId="Windows Live" clId="Web-{E1DEFEC7-9E3E-492D-BCA1-C75B77EB896B}" dt="2024-01-30T06:00:57.087" v="93"/>
          <ac:spMkLst>
            <pc:docMk/>
            <pc:sldMk cId="1528552988" sldId="257"/>
            <ac:spMk id="46" creationId="{FF9F2414-84E8-453E-B1F3-389FDE8192D9}"/>
          </ac:spMkLst>
        </pc:spChg>
        <pc:spChg chg="add del">
          <ac:chgData name="Archana Kumari" userId="21055452aef6c85c" providerId="Windows Live" clId="Web-{E1DEFEC7-9E3E-492D-BCA1-C75B77EB896B}" dt="2024-01-30T06:00:57.087" v="93"/>
          <ac:spMkLst>
            <pc:docMk/>
            <pc:sldMk cId="1528552988" sldId="257"/>
            <ac:spMk id="47" creationId="{3ECA69A1-7536-43AC-85EF-C7106179F5ED}"/>
          </ac:spMkLst>
        </pc:spChg>
        <pc:spChg chg="add del">
          <ac:chgData name="Archana Kumari" userId="21055452aef6c85c" providerId="Windows Live" clId="Web-{E1DEFEC7-9E3E-492D-BCA1-C75B77EB896B}" dt="2024-01-30T06:02:22.059" v="132"/>
          <ac:spMkLst>
            <pc:docMk/>
            <pc:sldMk cId="1528552988" sldId="257"/>
            <ac:spMk id="49" creationId="{F3060C83-F051-4F0E-ABAD-AA0DFC48B218}"/>
          </ac:spMkLst>
        </pc:spChg>
        <pc:spChg chg="add del">
          <ac:chgData name="Archana Kumari" userId="21055452aef6c85c" providerId="Windows Live" clId="Web-{E1DEFEC7-9E3E-492D-BCA1-C75B77EB896B}" dt="2024-01-30T06:02:22.059" v="132"/>
          <ac:spMkLst>
            <pc:docMk/>
            <pc:sldMk cId="1528552988" sldId="257"/>
            <ac:spMk id="50" creationId="{83C98ABE-055B-441F-B07E-44F97F083C39}"/>
          </ac:spMkLst>
        </pc:spChg>
        <pc:spChg chg="add del">
          <ac:chgData name="Archana Kumari" userId="21055452aef6c85c" providerId="Windows Live" clId="Web-{E1DEFEC7-9E3E-492D-BCA1-C75B77EB896B}" dt="2024-01-30T06:02:22.059" v="132"/>
          <ac:spMkLst>
            <pc:docMk/>
            <pc:sldMk cId="1528552988" sldId="257"/>
            <ac:spMk id="51" creationId="{29FDB030-9B49-4CED-8CCD-4D99382388AC}"/>
          </ac:spMkLst>
        </pc:spChg>
        <pc:spChg chg="add del">
          <ac:chgData name="Archana Kumari" userId="21055452aef6c85c" providerId="Windows Live" clId="Web-{E1DEFEC7-9E3E-492D-BCA1-C75B77EB896B}" dt="2024-01-30T06:02:22.059" v="132"/>
          <ac:spMkLst>
            <pc:docMk/>
            <pc:sldMk cId="1528552988" sldId="257"/>
            <ac:spMk id="52" creationId="{3783CA14-24A1-485C-8B30-D6A5D87987AD}"/>
          </ac:spMkLst>
        </pc:spChg>
        <pc:spChg chg="add del">
          <ac:chgData name="Archana Kumari" userId="21055452aef6c85c" providerId="Windows Live" clId="Web-{E1DEFEC7-9E3E-492D-BCA1-C75B77EB896B}" dt="2024-01-30T06:02:22.059" v="132"/>
          <ac:spMkLst>
            <pc:docMk/>
            <pc:sldMk cId="1528552988" sldId="257"/>
            <ac:spMk id="53" creationId="{9A97C86A-04D6-40F7-AE84-31AB43E6A846}"/>
          </ac:spMkLst>
        </pc:spChg>
        <pc:spChg chg="add del">
          <ac:chgData name="Archana Kumari" userId="21055452aef6c85c" providerId="Windows Live" clId="Web-{E1DEFEC7-9E3E-492D-BCA1-C75B77EB896B}" dt="2024-01-30T06:02:22.059" v="132"/>
          <ac:spMkLst>
            <pc:docMk/>
            <pc:sldMk cId="1528552988" sldId="257"/>
            <ac:spMk id="54" creationId="{FF9F2414-84E8-453E-B1F3-389FDE8192D9}"/>
          </ac:spMkLst>
        </pc:spChg>
        <pc:spChg chg="add del">
          <ac:chgData name="Archana Kumari" userId="21055452aef6c85c" providerId="Windows Live" clId="Web-{E1DEFEC7-9E3E-492D-BCA1-C75B77EB896B}" dt="2024-01-30T06:02:22.059" v="132"/>
          <ac:spMkLst>
            <pc:docMk/>
            <pc:sldMk cId="1528552988" sldId="257"/>
            <ac:spMk id="55" creationId="{3ECA69A1-7536-43AC-85EF-C7106179F5ED}"/>
          </ac:spMkLst>
        </pc:spChg>
        <pc:spChg chg="add">
          <ac:chgData name="Archana Kumari" userId="21055452aef6c85c" providerId="Windows Live" clId="Web-{E1DEFEC7-9E3E-492D-BCA1-C75B77EB896B}" dt="2024-01-30T06:02:22.059" v="132"/>
          <ac:spMkLst>
            <pc:docMk/>
            <pc:sldMk cId="1528552988" sldId="257"/>
            <ac:spMk id="60" creationId="{F3060C83-F051-4F0E-ABAD-AA0DFC48B218}"/>
          </ac:spMkLst>
        </pc:spChg>
        <pc:spChg chg="add">
          <ac:chgData name="Archana Kumari" userId="21055452aef6c85c" providerId="Windows Live" clId="Web-{E1DEFEC7-9E3E-492D-BCA1-C75B77EB896B}" dt="2024-01-30T06:02:22.059" v="132"/>
          <ac:spMkLst>
            <pc:docMk/>
            <pc:sldMk cId="1528552988" sldId="257"/>
            <ac:spMk id="62" creationId="{83C98ABE-055B-441F-B07E-44F97F083C39}"/>
          </ac:spMkLst>
        </pc:spChg>
        <pc:spChg chg="add">
          <ac:chgData name="Archana Kumari" userId="21055452aef6c85c" providerId="Windows Live" clId="Web-{E1DEFEC7-9E3E-492D-BCA1-C75B77EB896B}" dt="2024-01-30T06:02:22.059" v="132"/>
          <ac:spMkLst>
            <pc:docMk/>
            <pc:sldMk cId="1528552988" sldId="257"/>
            <ac:spMk id="64" creationId="{29FDB030-9B49-4CED-8CCD-4D99382388AC}"/>
          </ac:spMkLst>
        </pc:spChg>
        <pc:spChg chg="add">
          <ac:chgData name="Archana Kumari" userId="21055452aef6c85c" providerId="Windows Live" clId="Web-{E1DEFEC7-9E3E-492D-BCA1-C75B77EB896B}" dt="2024-01-30T06:02:22.059" v="132"/>
          <ac:spMkLst>
            <pc:docMk/>
            <pc:sldMk cId="1528552988" sldId="257"/>
            <ac:spMk id="66" creationId="{3783CA14-24A1-485C-8B30-D6A5D87987AD}"/>
          </ac:spMkLst>
        </pc:spChg>
        <pc:spChg chg="add">
          <ac:chgData name="Archana Kumari" userId="21055452aef6c85c" providerId="Windows Live" clId="Web-{E1DEFEC7-9E3E-492D-BCA1-C75B77EB896B}" dt="2024-01-30T06:02:22.059" v="132"/>
          <ac:spMkLst>
            <pc:docMk/>
            <pc:sldMk cId="1528552988" sldId="257"/>
            <ac:spMk id="68" creationId="{9A97C86A-04D6-40F7-AE84-31AB43E6A846}"/>
          </ac:spMkLst>
        </pc:spChg>
        <pc:spChg chg="add">
          <ac:chgData name="Archana Kumari" userId="21055452aef6c85c" providerId="Windows Live" clId="Web-{E1DEFEC7-9E3E-492D-BCA1-C75B77EB896B}" dt="2024-01-30T06:02:22.059" v="132"/>
          <ac:spMkLst>
            <pc:docMk/>
            <pc:sldMk cId="1528552988" sldId="257"/>
            <ac:spMk id="70" creationId="{FF9F2414-84E8-453E-B1F3-389FDE8192D9}"/>
          </ac:spMkLst>
        </pc:spChg>
        <pc:spChg chg="add">
          <ac:chgData name="Archana Kumari" userId="21055452aef6c85c" providerId="Windows Live" clId="Web-{E1DEFEC7-9E3E-492D-BCA1-C75B77EB896B}" dt="2024-01-30T06:02:22.059" v="132"/>
          <ac:spMkLst>
            <pc:docMk/>
            <pc:sldMk cId="1528552988" sldId="257"/>
            <ac:spMk id="72" creationId="{3ECA69A1-7536-43AC-85EF-C7106179F5ED}"/>
          </ac:spMkLst>
        </pc:spChg>
        <pc:grpChg chg="add del">
          <ac:chgData name="Archana Kumari" userId="21055452aef6c85c" providerId="Windows Live" clId="Web-{E1DEFEC7-9E3E-492D-BCA1-C75B77EB896B}" dt="2024-01-30T06:00:44.009" v="89"/>
          <ac:grpSpMkLst>
            <pc:docMk/>
            <pc:sldMk cId="1528552988" sldId="257"/>
            <ac:grpSpMk id="27" creationId="{1E5539EC-8CB8-002F-68C6-678840282659}"/>
          </ac:grpSpMkLst>
        </pc:grpChg>
        <pc:graphicFrameChg chg="mod modGraphic">
          <ac:chgData name="Archana Kumari" userId="21055452aef6c85c" providerId="Windows Live" clId="Web-{E1DEFEC7-9E3E-492D-BCA1-C75B77EB896B}" dt="2024-01-30T06:02:22.059" v="132"/>
          <ac:graphicFrameMkLst>
            <pc:docMk/>
            <pc:sldMk cId="1528552988" sldId="257"/>
            <ac:graphicFrameMk id="5" creationId="{BFD0EFDA-6D52-76D2-5217-213E8DDF1266}"/>
          </ac:graphicFrameMkLst>
        </pc:graphicFrameChg>
      </pc:sldChg>
      <pc:sldChg chg="addSp delSp modSp new del">
        <pc:chgData name="Archana Kumari" userId="21055452aef6c85c" providerId="Windows Live" clId="Web-{E1DEFEC7-9E3E-492D-BCA1-C75B77EB896B}" dt="2024-01-30T06:00:28.071" v="87"/>
        <pc:sldMkLst>
          <pc:docMk/>
          <pc:sldMk cId="625947075" sldId="258"/>
        </pc:sldMkLst>
        <pc:spChg chg="mod">
          <ac:chgData name="Archana Kumari" userId="21055452aef6c85c" providerId="Windows Live" clId="Web-{E1DEFEC7-9E3E-492D-BCA1-C75B77EB896B}" dt="2024-01-30T05:58:30.754" v="15" actId="14100"/>
          <ac:spMkLst>
            <pc:docMk/>
            <pc:sldMk cId="625947075" sldId="258"/>
            <ac:spMk id="2" creationId="{D02241F7-68B3-9C86-978E-81F28F0A6237}"/>
          </ac:spMkLst>
        </pc:spChg>
        <pc:spChg chg="del">
          <ac:chgData name="Archana Kumari" userId="21055452aef6c85c" providerId="Windows Live" clId="Web-{E1DEFEC7-9E3E-492D-BCA1-C75B77EB896B}" dt="2024-01-30T05:57:44.659" v="1"/>
          <ac:spMkLst>
            <pc:docMk/>
            <pc:sldMk cId="625947075" sldId="258"/>
            <ac:spMk id="3" creationId="{7A1D0919-A173-C65D-7377-959EB3DC0867}"/>
          </ac:spMkLst>
        </pc:spChg>
        <pc:graphicFrameChg chg="add mod ord modGraphic">
          <ac:chgData name="Archana Kumari" userId="21055452aef6c85c" providerId="Windows Live" clId="Web-{E1DEFEC7-9E3E-492D-BCA1-C75B77EB896B}" dt="2024-01-30T05:59:58.382" v="85"/>
          <ac:graphicFrameMkLst>
            <pc:docMk/>
            <pc:sldMk cId="625947075" sldId="258"/>
            <ac:graphicFrameMk id="4" creationId="{63D5E92A-C41E-DB0F-06F9-0E0EA63E854A}"/>
          </ac:graphicFrameMkLst>
        </pc:graphicFrameChg>
      </pc:sldChg>
      <pc:sldChg chg="new">
        <pc:chgData name="Archana Kumari" userId="21055452aef6c85c" providerId="Windows Live" clId="Web-{E1DEFEC7-9E3E-492D-BCA1-C75B77EB896B}" dt="2024-01-30T06:01:02.103" v="95"/>
        <pc:sldMkLst>
          <pc:docMk/>
          <pc:sldMk cId="3316852043" sldId="258"/>
        </pc:sldMkLst>
      </pc:sldChg>
    </pc:docChg>
  </pc:docChgLst>
  <pc:docChgLst>
    <pc:chgData name="Archana Kumari" userId="21055452aef6c85c" providerId="LiveId" clId="{24406DF5-55B6-41E0-8365-4AF90E865D84}"/>
    <pc:docChg chg="undo custSel addSld delSld modSld sldOrd">
      <pc:chgData name="Archana Kumari" userId="21055452aef6c85c" providerId="LiveId" clId="{24406DF5-55B6-41E0-8365-4AF90E865D84}" dt="2024-01-30T08:26:03.665" v="347" actId="20577"/>
      <pc:docMkLst>
        <pc:docMk/>
      </pc:docMkLst>
      <pc:sldChg chg="modSp mod">
        <pc:chgData name="Archana Kumari" userId="21055452aef6c85c" providerId="LiveId" clId="{24406DF5-55B6-41E0-8365-4AF90E865D84}" dt="2024-01-30T06:24:04.457" v="135" actId="14734"/>
        <pc:sldMkLst>
          <pc:docMk/>
          <pc:sldMk cId="1528552988" sldId="257"/>
        </pc:sldMkLst>
        <pc:graphicFrameChg chg="mod modGraphic">
          <ac:chgData name="Archana Kumari" userId="21055452aef6c85c" providerId="LiveId" clId="{24406DF5-55B6-41E0-8365-4AF90E865D84}" dt="2024-01-30T06:24:04.457" v="135" actId="14734"/>
          <ac:graphicFrameMkLst>
            <pc:docMk/>
            <pc:sldMk cId="1528552988" sldId="257"/>
            <ac:graphicFrameMk id="5" creationId="{BFD0EFDA-6D52-76D2-5217-213E8DDF1266}"/>
          </ac:graphicFrameMkLst>
        </pc:graphicFrameChg>
      </pc:sldChg>
      <pc:sldChg chg="addSp delSp modSp del mod">
        <pc:chgData name="Archana Kumari" userId="21055452aef6c85c" providerId="LiveId" clId="{24406DF5-55B6-41E0-8365-4AF90E865D84}" dt="2024-01-30T07:54:10.167" v="256" actId="2696"/>
        <pc:sldMkLst>
          <pc:docMk/>
          <pc:sldMk cId="3316852043" sldId="258"/>
        </pc:sldMkLst>
        <pc:spChg chg="mod">
          <ac:chgData name="Archana Kumari" userId="21055452aef6c85c" providerId="LiveId" clId="{24406DF5-55B6-41E0-8365-4AF90E865D84}" dt="2024-01-30T06:20:38.596" v="124" actId="14100"/>
          <ac:spMkLst>
            <pc:docMk/>
            <pc:sldMk cId="3316852043" sldId="258"/>
            <ac:spMk id="2" creationId="{6C214C4E-CFFF-7F8D-B3BD-9D574B288553}"/>
          </ac:spMkLst>
        </pc:spChg>
        <pc:spChg chg="del mod">
          <ac:chgData name="Archana Kumari" userId="21055452aef6c85c" providerId="LiveId" clId="{24406DF5-55B6-41E0-8365-4AF90E865D84}" dt="2024-01-30T06:16:01.958" v="55" actId="22"/>
          <ac:spMkLst>
            <pc:docMk/>
            <pc:sldMk cId="3316852043" sldId="258"/>
            <ac:spMk id="3" creationId="{3811C995-AFE3-A210-69FE-7AD0C64FFF7B}"/>
          </ac:spMkLst>
        </pc:spChg>
        <pc:spChg chg="add mod">
          <ac:chgData name="Archana Kumari" userId="21055452aef6c85c" providerId="LiveId" clId="{24406DF5-55B6-41E0-8365-4AF90E865D84}" dt="2024-01-30T06:19:51.591" v="89" actId="164"/>
          <ac:spMkLst>
            <pc:docMk/>
            <pc:sldMk cId="3316852043" sldId="258"/>
            <ac:spMk id="6" creationId="{4A15AFB4-8511-0367-8062-4AECCD6F4CE3}"/>
          </ac:spMkLst>
        </pc:spChg>
        <pc:spChg chg="add mod">
          <ac:chgData name="Archana Kumari" userId="21055452aef6c85c" providerId="LiveId" clId="{24406DF5-55B6-41E0-8365-4AF90E865D84}" dt="2024-01-30T06:19:51.591" v="89" actId="164"/>
          <ac:spMkLst>
            <pc:docMk/>
            <pc:sldMk cId="3316852043" sldId="258"/>
            <ac:spMk id="7" creationId="{17E5E564-1B7E-F39C-CAB1-70EEC44B6843}"/>
          </ac:spMkLst>
        </pc:spChg>
        <pc:grpChg chg="add mod">
          <ac:chgData name="Archana Kumari" userId="21055452aef6c85c" providerId="LiveId" clId="{24406DF5-55B6-41E0-8365-4AF90E865D84}" dt="2024-01-30T06:20:28.321" v="123" actId="1076"/>
          <ac:grpSpMkLst>
            <pc:docMk/>
            <pc:sldMk cId="3316852043" sldId="258"/>
            <ac:grpSpMk id="8" creationId="{8856FAAB-9454-C058-0290-3BC71C3DA604}"/>
          </ac:grpSpMkLst>
        </pc:grpChg>
        <pc:picChg chg="add mod ord">
          <ac:chgData name="Archana Kumari" userId="21055452aef6c85c" providerId="LiveId" clId="{24406DF5-55B6-41E0-8365-4AF90E865D84}" dt="2024-01-30T06:20:20.859" v="121" actId="1076"/>
          <ac:picMkLst>
            <pc:docMk/>
            <pc:sldMk cId="3316852043" sldId="258"/>
            <ac:picMk id="5" creationId="{EB7A3C57-D379-AC44-D860-DCFFEB96088C}"/>
          </ac:picMkLst>
        </pc:picChg>
      </pc:sldChg>
      <pc:sldChg chg="modSp new mod">
        <pc:chgData name="Archana Kumari" userId="21055452aef6c85c" providerId="LiveId" clId="{24406DF5-55B6-41E0-8365-4AF90E865D84}" dt="2024-01-30T06:25:30.215" v="163" actId="313"/>
        <pc:sldMkLst>
          <pc:docMk/>
          <pc:sldMk cId="2917479855" sldId="259"/>
        </pc:sldMkLst>
        <pc:spChg chg="mod">
          <ac:chgData name="Archana Kumari" userId="21055452aef6c85c" providerId="LiveId" clId="{24406DF5-55B6-41E0-8365-4AF90E865D84}" dt="2024-01-30T06:24:35.065" v="146" actId="113"/>
          <ac:spMkLst>
            <pc:docMk/>
            <pc:sldMk cId="2917479855" sldId="259"/>
            <ac:spMk id="2" creationId="{AEE1EFF1-9592-863B-5540-09EECC8618D5}"/>
          </ac:spMkLst>
        </pc:spChg>
        <pc:spChg chg="mod">
          <ac:chgData name="Archana Kumari" userId="21055452aef6c85c" providerId="LiveId" clId="{24406DF5-55B6-41E0-8365-4AF90E865D84}" dt="2024-01-30T06:25:30.215" v="163" actId="313"/>
          <ac:spMkLst>
            <pc:docMk/>
            <pc:sldMk cId="2917479855" sldId="259"/>
            <ac:spMk id="3" creationId="{AA46F975-044D-8FF2-2D30-59E83B36DD98}"/>
          </ac:spMkLst>
        </pc:spChg>
      </pc:sldChg>
      <pc:sldChg chg="addSp delSp modSp new mod ord">
        <pc:chgData name="Archana Kumari" userId="21055452aef6c85c" providerId="LiveId" clId="{24406DF5-55B6-41E0-8365-4AF90E865D84}" dt="2024-01-30T08:25:26.029" v="346"/>
        <pc:sldMkLst>
          <pc:docMk/>
          <pc:sldMk cId="2539902112" sldId="260"/>
        </pc:sldMkLst>
        <pc:spChg chg="mod">
          <ac:chgData name="Archana Kumari" userId="21055452aef6c85c" providerId="LiveId" clId="{24406DF5-55B6-41E0-8365-4AF90E865D84}" dt="2024-01-30T08:13:09.440" v="264" actId="1076"/>
          <ac:spMkLst>
            <pc:docMk/>
            <pc:sldMk cId="2539902112" sldId="260"/>
            <ac:spMk id="2" creationId="{C7182741-F454-7FA1-8DE2-9E74AD21ED07}"/>
          </ac:spMkLst>
        </pc:spChg>
        <pc:spChg chg="del">
          <ac:chgData name="Archana Kumari" userId="21055452aef6c85c" providerId="LiveId" clId="{24406DF5-55B6-41E0-8365-4AF90E865D84}" dt="2024-01-30T07:47:17.173" v="177" actId="22"/>
          <ac:spMkLst>
            <pc:docMk/>
            <pc:sldMk cId="2539902112" sldId="260"/>
            <ac:spMk id="3" creationId="{C06BD143-6849-6959-243D-31C1F18B7519}"/>
          </ac:spMkLst>
        </pc:spChg>
        <pc:spChg chg="add mod">
          <ac:chgData name="Archana Kumari" userId="21055452aef6c85c" providerId="LiveId" clId="{24406DF5-55B6-41E0-8365-4AF90E865D84}" dt="2024-01-30T07:50:21.141" v="242" actId="164"/>
          <ac:spMkLst>
            <pc:docMk/>
            <pc:sldMk cId="2539902112" sldId="260"/>
            <ac:spMk id="6" creationId="{057CDDB9-1B3C-AA43-9C4F-DE62BFBEB652}"/>
          </ac:spMkLst>
        </pc:spChg>
        <pc:spChg chg="add mod">
          <ac:chgData name="Archana Kumari" userId="21055452aef6c85c" providerId="LiveId" clId="{24406DF5-55B6-41E0-8365-4AF90E865D84}" dt="2024-01-30T07:50:21.141" v="242" actId="164"/>
          <ac:spMkLst>
            <pc:docMk/>
            <pc:sldMk cId="2539902112" sldId="260"/>
            <ac:spMk id="7" creationId="{86881F0C-D491-285A-1B9F-E3F8D381583D}"/>
          </ac:spMkLst>
        </pc:spChg>
        <pc:spChg chg="add mod">
          <ac:chgData name="Archana Kumari" userId="21055452aef6c85c" providerId="LiveId" clId="{24406DF5-55B6-41E0-8365-4AF90E865D84}" dt="2024-01-30T07:50:21.141" v="242" actId="164"/>
          <ac:spMkLst>
            <pc:docMk/>
            <pc:sldMk cId="2539902112" sldId="260"/>
            <ac:spMk id="8" creationId="{AA57AC28-0A17-BE58-0534-1ABA05C0A702}"/>
          </ac:spMkLst>
        </pc:spChg>
        <pc:spChg chg="add mod">
          <ac:chgData name="Archana Kumari" userId="21055452aef6c85c" providerId="LiveId" clId="{24406DF5-55B6-41E0-8365-4AF90E865D84}" dt="2024-01-30T07:54:27.836" v="260" actId="1076"/>
          <ac:spMkLst>
            <pc:docMk/>
            <pc:sldMk cId="2539902112" sldId="260"/>
            <ac:spMk id="9" creationId="{A5B3AA91-C23E-FD17-6052-7C8D9F1C0AA1}"/>
          </ac:spMkLst>
        </pc:spChg>
        <pc:spChg chg="add del mod">
          <ac:chgData name="Archana Kumari" userId="21055452aef6c85c" providerId="LiveId" clId="{24406DF5-55B6-41E0-8365-4AF90E865D84}" dt="2024-01-30T07:53:32.660" v="253" actId="478"/>
          <ac:spMkLst>
            <pc:docMk/>
            <pc:sldMk cId="2539902112" sldId="260"/>
            <ac:spMk id="12" creationId="{2B922674-508C-2EB0-8981-F799A09A85F0}"/>
          </ac:spMkLst>
        </pc:spChg>
        <pc:grpChg chg="add mod">
          <ac:chgData name="Archana Kumari" userId="21055452aef6c85c" providerId="LiveId" clId="{24406DF5-55B6-41E0-8365-4AF90E865D84}" dt="2024-01-30T07:54:32.224" v="261" actId="1076"/>
          <ac:grpSpMkLst>
            <pc:docMk/>
            <pc:sldMk cId="2539902112" sldId="260"/>
            <ac:grpSpMk id="10" creationId="{9C0F154F-95FB-E7EC-6AE0-12BCE0EFA5E8}"/>
          </ac:grpSpMkLst>
        </pc:grpChg>
        <pc:picChg chg="add del mod ord modCrop">
          <ac:chgData name="Archana Kumari" userId="21055452aef6c85c" providerId="LiveId" clId="{24406DF5-55B6-41E0-8365-4AF90E865D84}" dt="2024-01-30T07:52:43.316" v="243" actId="478"/>
          <ac:picMkLst>
            <pc:docMk/>
            <pc:sldMk cId="2539902112" sldId="260"/>
            <ac:picMk id="5" creationId="{46111403-533D-6C0E-0803-803CA9B20DD5}"/>
          </ac:picMkLst>
        </pc:picChg>
        <pc:picChg chg="add del mod modCrop">
          <ac:chgData name="Archana Kumari" userId="21055452aef6c85c" providerId="LiveId" clId="{24406DF5-55B6-41E0-8365-4AF90E865D84}" dt="2024-01-30T08:22:10.269" v="341" actId="478"/>
          <ac:picMkLst>
            <pc:docMk/>
            <pc:sldMk cId="2539902112" sldId="260"/>
            <ac:picMk id="14" creationId="{E07DE039-38BF-56EB-1B46-498DEA9824A2}"/>
          </ac:picMkLst>
        </pc:picChg>
        <pc:picChg chg="add del mod">
          <ac:chgData name="Archana Kumari" userId="21055452aef6c85c" providerId="LiveId" clId="{24406DF5-55B6-41E0-8365-4AF90E865D84}" dt="2024-01-30T08:25:24.995" v="345" actId="21"/>
          <ac:picMkLst>
            <pc:docMk/>
            <pc:sldMk cId="2539902112" sldId="260"/>
            <ac:picMk id="16" creationId="{702E2467-5B72-64EC-396D-2A2310445335}"/>
          </ac:picMkLst>
        </pc:picChg>
        <pc:picChg chg="add mod">
          <ac:chgData name="Archana Kumari" userId="21055452aef6c85c" providerId="LiveId" clId="{24406DF5-55B6-41E0-8365-4AF90E865D84}" dt="2024-01-30T08:25:26.029" v="346"/>
          <ac:picMkLst>
            <pc:docMk/>
            <pc:sldMk cId="2539902112" sldId="260"/>
            <ac:picMk id="17" creationId="{702E2467-5B72-64EC-396D-2A2310445335}"/>
          </ac:picMkLst>
        </pc:picChg>
      </pc:sldChg>
      <pc:sldChg chg="modSp new mod">
        <pc:chgData name="Archana Kumari" userId="21055452aef6c85c" providerId="LiveId" clId="{24406DF5-55B6-41E0-8365-4AF90E865D84}" dt="2024-01-30T08:26:03.665" v="347" actId="20577"/>
        <pc:sldMkLst>
          <pc:docMk/>
          <pc:sldMk cId="287204143" sldId="262"/>
        </pc:sldMkLst>
        <pc:spChg chg="mod">
          <ac:chgData name="Archana Kumari" userId="21055452aef6c85c" providerId="LiveId" clId="{24406DF5-55B6-41E0-8365-4AF90E865D84}" dt="2024-01-30T08:14:26.533" v="272" actId="113"/>
          <ac:spMkLst>
            <pc:docMk/>
            <pc:sldMk cId="287204143" sldId="262"/>
            <ac:spMk id="2" creationId="{446E409F-751E-5157-BF6E-35BA0E875115}"/>
          </ac:spMkLst>
        </pc:spChg>
        <pc:spChg chg="mod">
          <ac:chgData name="Archana Kumari" userId="21055452aef6c85c" providerId="LiveId" clId="{24406DF5-55B6-41E0-8365-4AF90E865D84}" dt="2024-01-30T08:26:03.665" v="347" actId="20577"/>
          <ac:spMkLst>
            <pc:docMk/>
            <pc:sldMk cId="287204143" sldId="262"/>
            <ac:spMk id="3" creationId="{662A2A26-D913-8DE9-EA61-1FAE0682926B}"/>
          </ac:spMkLst>
        </pc:spChg>
      </pc:sldChg>
    </pc:docChg>
  </pc:docChgLst>
  <pc:docChgLst>
    <pc:chgData name="Shwashwat Das" userId="4560d2d585ecd8aa" providerId="LiveId" clId="{E7FE687D-6344-468F-AA26-F1EE90984D29}"/>
    <pc:docChg chg="modSld">
      <pc:chgData name="Shwashwat Das" userId="4560d2d585ecd8aa" providerId="LiveId" clId="{E7FE687D-6344-468F-AA26-F1EE90984D29}" dt="2024-01-30T15:19:38.839" v="35" actId="20577"/>
      <pc:docMkLst>
        <pc:docMk/>
      </pc:docMkLst>
      <pc:sldChg chg="modSp mod">
        <pc:chgData name="Shwashwat Das" userId="4560d2d585ecd8aa" providerId="LiveId" clId="{E7FE687D-6344-468F-AA26-F1EE90984D29}" dt="2024-01-30T15:19:38.839" v="35" actId="20577"/>
        <pc:sldMkLst>
          <pc:docMk/>
          <pc:sldMk cId="1528552988" sldId="257"/>
        </pc:sldMkLst>
        <pc:graphicFrameChg chg="modGraphic">
          <ac:chgData name="Shwashwat Das" userId="4560d2d585ecd8aa" providerId="LiveId" clId="{E7FE687D-6344-468F-AA26-F1EE90984D29}" dt="2024-01-30T15:19:38.839" v="35" actId="20577"/>
          <ac:graphicFrameMkLst>
            <pc:docMk/>
            <pc:sldMk cId="1528552988" sldId="257"/>
            <ac:graphicFrameMk id="5" creationId="{BFD0EFDA-6D52-76D2-5217-213E8DDF126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726-ACEE-C9C5-BC68-3F309850D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0B88D-896D-7179-91DE-8A21DC10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C270-9E25-B668-D043-209590CF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4935-8C5E-48D4-A629-5336DC06722D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52762-4EEC-D39F-F668-1EDDB16F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846A3-0430-5765-7B7E-586B6EC2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E3A3-A047-4495-8AD5-EF58D4BB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83A7-6BAF-0FDE-3808-6FD55D96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592E1-8561-AD15-674A-575D9B3D3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2CBDE-C7EF-8EE4-E537-C58DD342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4935-8C5E-48D4-A629-5336DC06722D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09EE-E21F-E1C1-D22F-873FA158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0D8D-657D-A23A-7F11-C216222D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E3A3-A047-4495-8AD5-EF58D4BB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4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A479C-D1D4-8842-B2BA-BAFFAB0B7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CEA20-71AF-2BFC-B27A-B3E414033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525A-B508-71BD-3D55-5AC1B081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4935-8C5E-48D4-A629-5336DC06722D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412D-397A-1C7A-F3D9-A8599BD0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3B046-C728-2826-4EB1-60BC82E8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E3A3-A047-4495-8AD5-EF58D4BB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AD0A-0540-502F-21FD-FD15AE0C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C205-5C0B-4913-3830-4D48F5AD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D0CA4-CA8A-DE73-545D-DB07E71B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4935-8C5E-48D4-A629-5336DC06722D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8E22-CB6A-A0C5-94EE-46424812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C9A2-243D-37ED-82A7-963725E5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E3A3-A047-4495-8AD5-EF58D4BB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4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25F0-CE68-640B-5CC5-6406D6B4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96FC8-6E02-666C-EFD2-812E73D9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1131-F811-835B-389D-6AD368F4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4935-8C5E-48D4-A629-5336DC06722D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CF0E-B3BF-4804-E317-87AB9D5F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7BCA6-A252-2B5F-7B44-9ED1778B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E3A3-A047-4495-8AD5-EF58D4BB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6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4CEB-A256-4495-9DBD-9B99D878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305F-E922-6F35-88DE-D9C3DE652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C2A72-2871-B448-1ED0-99842AA31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A771C-57DB-CDB8-F864-A9986BE7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4935-8C5E-48D4-A629-5336DC06722D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8737D-9A73-8BA8-6549-06095DDD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23705-5B51-0011-CDF3-19630AF1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E3A3-A047-4495-8AD5-EF58D4BB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C2F3-B55A-1E58-EB90-A3CB4BE6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F09DE-D621-7FC5-52AB-59711139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11C21-DB44-F32B-5CCD-FD93A7991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25782-0E6D-DBCD-8688-E5C56D678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5DA3A-3DF1-0CDE-969C-F8C8E6E3E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F2A84-919C-645D-B4E0-29367886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4935-8C5E-48D4-A629-5336DC06722D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E3D80-55E5-2F25-406D-C76579FB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519A8-E283-D082-7473-DCD8446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E3A3-A047-4495-8AD5-EF58D4BB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5F6F-4A11-55D2-2E5F-45D5D285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64CAC-C696-CD22-DE52-D2FD7BC3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4935-8C5E-48D4-A629-5336DC06722D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9C943-5C68-EAC4-A918-B015862D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2717F-4364-E717-D178-A6669043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E3A3-A047-4495-8AD5-EF58D4BB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7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727E3-2494-6079-7AE5-75D399B5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4935-8C5E-48D4-A629-5336DC06722D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31FFD-F766-7FF0-D0C0-C626F2D7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DB716-0FAB-82C4-1062-48D2DAB0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E3A3-A047-4495-8AD5-EF58D4BB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4CE8-84A0-F475-0944-4177D007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9BF0-B235-7A32-BFA7-D25CBDF56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2787B-DB44-4999-DFD3-A9844E9F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58A71-DD55-D3DE-EC44-EBDD65EC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4935-8C5E-48D4-A629-5336DC06722D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43912-89DA-7450-C475-D0E54737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9F19F-54BC-D137-5C29-6B982898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E3A3-A047-4495-8AD5-EF58D4BB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6151-C3F8-7D0B-5B53-B50CB715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BC452-0700-AEE6-8EB3-72BDB7C9B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73934-0539-6E66-D72D-36715611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963DE-9FE4-DF4C-FF4B-2F98F658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4935-8C5E-48D4-A629-5336DC06722D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2997-E167-B5EC-ABDE-48D78324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791F1-4A16-D2F7-D78A-1D5ECB27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E3A3-A047-4495-8AD5-EF58D4BB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1FEBA-1024-683F-E236-45E08A94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8ABFB-6CBF-8808-6DD6-FF559D467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4BC2-2AA6-BED7-9807-BC1AF6214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4935-8C5E-48D4-A629-5336DC06722D}" type="datetimeFigureOut">
              <a:rPr lang="en-US" smtClean="0"/>
              <a:t>30-Jan-24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99F1A-E37B-D552-E0E0-16889994F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DFE70-B44C-4AAD-ACD4-78C42F0E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E3A3-A047-4495-8AD5-EF58D4BB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hana-9430/Final-year-project-Biomedical-Signal-Analysi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0B998C3-A303-E725-C28D-A04FCB4DF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70" y="439024"/>
            <a:ext cx="10134600" cy="171423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3200" b="1">
                <a:latin typeface="+mn-lt"/>
              </a:rPr>
              <a:t>PROGRESS REPORT ON</a:t>
            </a:r>
            <a:br>
              <a:rPr lang="en-US" sz="3200" b="1">
                <a:latin typeface="+mn-lt"/>
              </a:rPr>
            </a:br>
            <a:br>
              <a:rPr lang="en-US" sz="1400" b="1">
                <a:latin typeface="+mn-lt"/>
              </a:rPr>
            </a:br>
            <a:r>
              <a:rPr lang="en-US" sz="3200" b="1" kern="100"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ML-assisted Signal Quality Assessment of PPG Signals With Related Hardware Implementation</a:t>
            </a:r>
            <a:endParaRPr lang="en-IN" sz="3200" b="1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EEFCE5E-D41B-DBDD-2216-8F93263B5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9731" y="2277869"/>
            <a:ext cx="9296400" cy="483283"/>
          </a:xfrm>
        </p:spPr>
        <p:txBody>
          <a:bodyPr>
            <a:normAutofit/>
          </a:bodyPr>
          <a:lstStyle/>
          <a:p>
            <a:r>
              <a:rPr lang="en-IN"/>
              <a:t>Presented By: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0E0A2-B45D-F9FA-B117-4D6496A3B56D}"/>
              </a:ext>
            </a:extLst>
          </p:cNvPr>
          <p:cNvSpPr txBox="1"/>
          <p:nvPr/>
        </p:nvSpPr>
        <p:spPr>
          <a:xfrm>
            <a:off x="821871" y="5036372"/>
            <a:ext cx="1054825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/>
              <a:t>Supervisor: </a:t>
            </a:r>
          </a:p>
          <a:p>
            <a:pPr algn="ctr"/>
            <a:r>
              <a:rPr lang="en-US" sz="2400" b="1"/>
              <a:t>Dr. SUMITRA MUKHOPADHYAY</a:t>
            </a:r>
          </a:p>
          <a:p>
            <a:pPr algn="ctr"/>
            <a:r>
              <a:rPr lang="en-US" sz="2400" i="1"/>
              <a:t>(Department of Radio Physics and Electronics, University of Calcutta)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7A45D7-A5CA-9D5B-9F56-EFE6CCB13250}"/>
              </a:ext>
            </a:extLst>
          </p:cNvPr>
          <p:cNvSpPr txBox="1"/>
          <p:nvPr/>
        </p:nvSpPr>
        <p:spPr>
          <a:xfrm>
            <a:off x="393370" y="2725295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Archana Kumari</a:t>
            </a:r>
          </a:p>
          <a:p>
            <a:pPr algn="ctr"/>
            <a:r>
              <a:rPr lang="en-US" sz="2400"/>
              <a:t>Univ. Roll no.– T91/ECE/204058</a:t>
            </a:r>
          </a:p>
          <a:p>
            <a:pPr algn="ctr"/>
            <a:r>
              <a:rPr lang="en-US" sz="2400"/>
              <a:t>Univ Registration no.– D01-1211-0077-20 </a:t>
            </a:r>
            <a:endParaRPr lang="en-IN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9F000-D1F6-D7E7-700A-20B9E8639E27}"/>
              </a:ext>
            </a:extLst>
          </p:cNvPr>
          <p:cNvSpPr txBox="1"/>
          <p:nvPr/>
        </p:nvSpPr>
        <p:spPr>
          <a:xfrm>
            <a:off x="6197931" y="2714186"/>
            <a:ext cx="538545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/>
              <a:t>Shwashwat Das</a:t>
            </a:r>
          </a:p>
          <a:p>
            <a:pPr algn="ctr"/>
            <a:r>
              <a:rPr lang="en-US" sz="2400"/>
              <a:t>Univ Roll no.– T91/ECE/204074</a:t>
            </a:r>
            <a:endParaRPr lang="en-US" sz="2400">
              <a:cs typeface="Calibri"/>
            </a:endParaRPr>
          </a:p>
          <a:p>
            <a:pPr algn="ctr"/>
            <a:r>
              <a:rPr lang="en-US" sz="2400"/>
              <a:t>Univ Registration no.– D01-1111-0206-20</a:t>
            </a:r>
            <a:endParaRPr lang="en-IN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49D6A-82CC-180F-F18D-454C1B915ECC}"/>
              </a:ext>
            </a:extLst>
          </p:cNvPr>
          <p:cNvSpPr txBox="1"/>
          <p:nvPr/>
        </p:nvSpPr>
        <p:spPr>
          <a:xfrm>
            <a:off x="2084614" y="4266828"/>
            <a:ext cx="802277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i="1"/>
              <a:t>B.Tech in Electronics and Communication Engineering</a:t>
            </a:r>
            <a:endParaRPr lang="en-IN" sz="2400" i="1"/>
          </a:p>
        </p:txBody>
      </p:sp>
    </p:spTree>
    <p:extLst>
      <p:ext uri="{BB962C8B-B14F-4D97-AF65-F5344CB8AC3E}">
        <p14:creationId xmlns:p14="http://schemas.microsoft.com/office/powerpoint/2010/main" val="371588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D0EFDA-6D52-76D2-5217-213E8DDF1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088997"/>
              </p:ext>
            </p:extLst>
          </p:nvPr>
        </p:nvGraphicFramePr>
        <p:xfrm>
          <a:off x="643467" y="1044901"/>
          <a:ext cx="10174364" cy="5043703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521235">
                  <a:extLst>
                    <a:ext uri="{9D8B030D-6E8A-4147-A177-3AD203B41FA5}">
                      <a16:colId xmlns:a16="http://schemas.microsoft.com/office/drawing/2014/main" val="2543830165"/>
                    </a:ext>
                  </a:extLst>
                </a:gridCol>
                <a:gridCol w="1408922">
                  <a:extLst>
                    <a:ext uri="{9D8B030D-6E8A-4147-A177-3AD203B41FA5}">
                      <a16:colId xmlns:a16="http://schemas.microsoft.com/office/drawing/2014/main" val="162748265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694920376"/>
                    </a:ext>
                  </a:extLst>
                </a:gridCol>
                <a:gridCol w="1567105">
                  <a:extLst>
                    <a:ext uri="{9D8B030D-6E8A-4147-A177-3AD203B41FA5}">
                      <a16:colId xmlns:a16="http://schemas.microsoft.com/office/drawing/2014/main" val="2512481837"/>
                    </a:ext>
                  </a:extLst>
                </a:gridCol>
                <a:gridCol w="355001">
                  <a:extLst>
                    <a:ext uri="{9D8B030D-6E8A-4147-A177-3AD203B41FA5}">
                      <a16:colId xmlns:a16="http://schemas.microsoft.com/office/drawing/2014/main" val="2893863689"/>
                    </a:ext>
                  </a:extLst>
                </a:gridCol>
                <a:gridCol w="215945">
                  <a:extLst>
                    <a:ext uri="{9D8B030D-6E8A-4147-A177-3AD203B41FA5}">
                      <a16:colId xmlns:a16="http://schemas.microsoft.com/office/drawing/2014/main" val="1787491057"/>
                    </a:ext>
                  </a:extLst>
                </a:gridCol>
                <a:gridCol w="761143">
                  <a:extLst>
                    <a:ext uri="{9D8B030D-6E8A-4147-A177-3AD203B41FA5}">
                      <a16:colId xmlns:a16="http://schemas.microsoft.com/office/drawing/2014/main" val="4183625210"/>
                    </a:ext>
                  </a:extLst>
                </a:gridCol>
                <a:gridCol w="843518">
                  <a:extLst>
                    <a:ext uri="{9D8B030D-6E8A-4147-A177-3AD203B41FA5}">
                      <a16:colId xmlns:a16="http://schemas.microsoft.com/office/drawing/2014/main" val="1436106548"/>
                    </a:ext>
                  </a:extLst>
                </a:gridCol>
                <a:gridCol w="761143">
                  <a:extLst>
                    <a:ext uri="{9D8B030D-6E8A-4147-A177-3AD203B41FA5}">
                      <a16:colId xmlns:a16="http://schemas.microsoft.com/office/drawing/2014/main" val="1744173993"/>
                    </a:ext>
                  </a:extLst>
                </a:gridCol>
                <a:gridCol w="434433">
                  <a:extLst>
                    <a:ext uri="{9D8B030D-6E8A-4147-A177-3AD203B41FA5}">
                      <a16:colId xmlns:a16="http://schemas.microsoft.com/office/drawing/2014/main" val="1183479647"/>
                    </a:ext>
                  </a:extLst>
                </a:gridCol>
                <a:gridCol w="732995">
                  <a:extLst>
                    <a:ext uri="{9D8B030D-6E8A-4147-A177-3AD203B41FA5}">
                      <a16:colId xmlns:a16="http://schemas.microsoft.com/office/drawing/2014/main" val="1690828943"/>
                    </a:ext>
                  </a:extLst>
                </a:gridCol>
                <a:gridCol w="462581">
                  <a:extLst>
                    <a:ext uri="{9D8B030D-6E8A-4147-A177-3AD203B41FA5}">
                      <a16:colId xmlns:a16="http://schemas.microsoft.com/office/drawing/2014/main" val="2117648098"/>
                    </a:ext>
                  </a:extLst>
                </a:gridCol>
              </a:tblGrid>
              <a:tr h="92946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Dataset prepared from different sources 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347450"/>
                  </a:ext>
                </a:extLst>
              </a:tr>
              <a:tr h="512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Dataset names</a:t>
                      </a:r>
                    </a:p>
                  </a:txBody>
                  <a:tcPr marL="87528" marR="24631" marT="25008" marB="187560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No. of Subjects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Time length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Segments per patient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no. of 10s windows from  each dataset (overlapping windowing 10s / 6s)</a:t>
                      </a:r>
                      <a:endParaRPr lang="en-US"/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357893"/>
                  </a:ext>
                </a:extLst>
              </a:tr>
              <a:tr h="512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MIMIC 3 (125Hz)</a:t>
                      </a:r>
                    </a:p>
                  </a:txBody>
                  <a:tcPr marL="87528" marR="24631" marT="25008" marB="187560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10min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1683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74834"/>
                  </a:ext>
                </a:extLst>
              </a:tr>
              <a:tr h="512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BIDMC (125Hz)</a:t>
                      </a:r>
                    </a:p>
                  </a:txBody>
                  <a:tcPr marL="87528" marR="24631" marT="25008" marB="187560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8min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1185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560724"/>
                  </a:ext>
                </a:extLst>
              </a:tr>
              <a:tr h="512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DaLiA (64Hz)</a:t>
                      </a:r>
                    </a:p>
                  </a:txBody>
                  <a:tcPr marL="87528" marR="24631" marT="25008" marB="187560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10min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1485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84153"/>
                  </a:ext>
                </a:extLst>
              </a:tr>
              <a:tr h="850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MIMIC_PERForm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AF (125Hz)</a:t>
                      </a:r>
                    </a:p>
                  </a:txBody>
                  <a:tcPr marL="87528" marR="24631" marT="25008" marB="187560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10min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1782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033843"/>
                  </a:ext>
                </a:extLst>
              </a:tr>
              <a:tr h="512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CSL (125Hz)</a:t>
                      </a:r>
                    </a:p>
                  </a:txBody>
                  <a:tcPr marL="87528" marR="24631" marT="25008" marB="187560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10min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198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157108"/>
                  </a:ext>
                </a:extLst>
              </a:tr>
              <a:tr h="51266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sng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6432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Test -3216, Train – 3216</a:t>
                      </a:r>
                      <a:endParaRPr lang="en-US" sz="1600" b="1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Test -3144, Train - 3144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G/Avg/B </a:t>
                      </a:r>
                      <a:r>
                        <a:rPr lang="en-US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 2144</a:t>
                      </a:r>
                      <a:endParaRPr 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6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55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2741-F454-7FA1-8DE2-9E74AD21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51" y="238476"/>
            <a:ext cx="10825492" cy="1133927"/>
          </a:xfrm>
        </p:spPr>
        <p:txBody>
          <a:bodyPr/>
          <a:lstStyle/>
          <a:p>
            <a:r>
              <a:rPr lang="en-US" b="1"/>
              <a:t>Next steps:</a:t>
            </a:r>
            <a:endParaRPr lang="en-IN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0F154F-95FB-E7EC-6AE0-12BCE0EFA5E8}"/>
              </a:ext>
            </a:extLst>
          </p:cNvPr>
          <p:cNvGrpSpPr/>
          <p:nvPr/>
        </p:nvGrpSpPr>
        <p:grpSpPr>
          <a:xfrm>
            <a:off x="528308" y="5544441"/>
            <a:ext cx="386092" cy="923731"/>
            <a:chOff x="528308" y="5747656"/>
            <a:chExt cx="386092" cy="9237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7CDDB9-1B3C-AA43-9C4F-DE62BFBEB652}"/>
                </a:ext>
              </a:extLst>
            </p:cNvPr>
            <p:cNvSpPr/>
            <p:nvPr/>
          </p:nvSpPr>
          <p:spPr>
            <a:xfrm>
              <a:off x="528308" y="5747656"/>
              <a:ext cx="386092" cy="1306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881F0C-D491-285A-1B9F-E3F8D381583D}"/>
                </a:ext>
              </a:extLst>
            </p:cNvPr>
            <p:cNvSpPr/>
            <p:nvPr/>
          </p:nvSpPr>
          <p:spPr>
            <a:xfrm>
              <a:off x="528308" y="6144207"/>
              <a:ext cx="386092" cy="1306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57AC28-0A17-BE58-0534-1ABA05C0A702}"/>
                </a:ext>
              </a:extLst>
            </p:cNvPr>
            <p:cNvSpPr/>
            <p:nvPr/>
          </p:nvSpPr>
          <p:spPr>
            <a:xfrm>
              <a:off x="528308" y="6540758"/>
              <a:ext cx="386092" cy="13062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B3AA91-C23E-FD17-6052-7C8D9F1C0AA1}"/>
              </a:ext>
            </a:extLst>
          </p:cNvPr>
          <p:cNvSpPr txBox="1"/>
          <p:nvPr/>
        </p:nvSpPr>
        <p:spPr>
          <a:xfrm>
            <a:off x="1017037" y="5323656"/>
            <a:ext cx="289249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Done</a:t>
            </a:r>
          </a:p>
          <a:p>
            <a:pPr>
              <a:lnSpc>
                <a:spcPct val="150000"/>
              </a:lnSpc>
            </a:pPr>
            <a:r>
              <a:rPr lang="en-US"/>
              <a:t>Currently working on</a:t>
            </a:r>
          </a:p>
          <a:p>
            <a:pPr>
              <a:lnSpc>
                <a:spcPct val="150000"/>
              </a:lnSpc>
            </a:pPr>
            <a:r>
              <a:rPr lang="en-US"/>
              <a:t>Future tasks</a:t>
            </a:r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2E2467-5B72-64EC-396D-2A231044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1" y="1231823"/>
            <a:ext cx="11271380" cy="401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0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409F-751E-5157-BF6E-35BA0E87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Doubts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2A26-D913-8DE9-EA61-1FAE0682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Should we normalize the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Do we need to monitor SNR?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After annotation what should be distribution of classes?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How to store patient ID </a:t>
            </a:r>
            <a:r>
              <a:rPr lang="en-US" err="1"/>
              <a:t>alongwith</a:t>
            </a:r>
            <a:r>
              <a:rPr lang="en-US"/>
              <a:t> annotation?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0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EFF1-9592-863B-5540-09EECC86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F975-044D-8FF2-2D30-59E83B36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GitHub repo: </a:t>
            </a:r>
            <a:r>
              <a:rPr lang="en-US">
                <a:hlinkClick r:id="rId2"/>
              </a:rPr>
              <a:t>https://github.com/archana-9430/Final-year-project-Biomedical-Signal-Analysis/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7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PROGRESS REPORT ON  ML-assisted Signal Quality Assessment of PPG Signals With Related Hardware Implementation</vt:lpstr>
      <vt:lpstr>PowerPoint Presentation</vt:lpstr>
      <vt:lpstr>Next steps:</vt:lpstr>
      <vt:lpstr>Doubts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ON  ML-assisted Signal Quality Assessment of PPG Signals With Related Hardware Implementation</dc:title>
  <dc:creator>Shwashwat Das</dc:creator>
  <cp:lastModifiedBy>Shwashwat Das</cp:lastModifiedBy>
  <cp:revision>1</cp:revision>
  <dcterms:created xsi:type="dcterms:W3CDTF">2024-01-29T15:29:16Z</dcterms:created>
  <dcterms:modified xsi:type="dcterms:W3CDTF">2024-01-30T15:19:45Z</dcterms:modified>
</cp:coreProperties>
</file>