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9" r:id="rId3"/>
    <p:sldId id="257" r:id="rId4"/>
    <p:sldId id="269" r:id="rId5"/>
    <p:sldId id="260" r:id="rId6"/>
    <p:sldId id="267" r:id="rId7"/>
    <p:sldId id="268" r:id="rId8"/>
    <p:sldId id="262" r:id="rId9"/>
    <p:sldId id="263" r:id="rId10"/>
    <p:sldId id="264" r:id="rId11"/>
    <p:sldId id="265" r:id="rId12"/>
    <p:sldId id="261"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 KUMARI" userId="9a223c562b74d8c0" providerId="Windows Live" clId="Web-{38963A29-4959-42E3-B34D-E2979F3B927A}"/>
    <pc:docChg chg="addSld modSld sldOrd">
      <pc:chgData name="ARCHANA KUMARI" userId="9a223c562b74d8c0" providerId="Windows Live" clId="Web-{38963A29-4959-42E3-B34D-E2979F3B927A}" dt="2023-11-05T20:42:32.251" v="430" actId="20577"/>
      <pc:docMkLst>
        <pc:docMk/>
      </pc:docMkLst>
      <pc:sldChg chg="addSp modSp">
        <pc:chgData name="ARCHANA KUMARI" userId="9a223c562b74d8c0" providerId="Windows Live" clId="Web-{38963A29-4959-42E3-B34D-E2979F3B927A}" dt="2023-11-05T20:42:32.251" v="430" actId="20577"/>
        <pc:sldMkLst>
          <pc:docMk/>
          <pc:sldMk cId="1311641888" sldId="262"/>
        </pc:sldMkLst>
        <pc:spChg chg="mod">
          <ac:chgData name="ARCHANA KUMARI" userId="9a223c562b74d8c0" providerId="Windows Live" clId="Web-{38963A29-4959-42E3-B34D-E2979F3B927A}" dt="2023-11-05T20:40:01.903" v="405" actId="14100"/>
          <ac:spMkLst>
            <pc:docMk/>
            <pc:sldMk cId="1311641888" sldId="262"/>
            <ac:spMk id="2" creationId="{71062B0D-6581-541E-DF76-DD85CC39BC80}"/>
          </ac:spMkLst>
        </pc:spChg>
        <pc:spChg chg="mod">
          <ac:chgData name="ARCHANA KUMARI" userId="9a223c562b74d8c0" providerId="Windows Live" clId="Web-{38963A29-4959-42E3-B34D-E2979F3B927A}" dt="2023-11-05T20:42:06.766" v="427" actId="14100"/>
          <ac:spMkLst>
            <pc:docMk/>
            <pc:sldMk cId="1311641888" sldId="262"/>
            <ac:spMk id="3" creationId="{0746EE80-AA16-172B-5F6B-7B4A9EE8397B}"/>
          </ac:spMkLst>
        </pc:spChg>
        <pc:spChg chg="add mod">
          <ac:chgData name="ARCHANA KUMARI" userId="9a223c562b74d8c0" providerId="Windows Live" clId="Web-{38963A29-4959-42E3-B34D-E2979F3B927A}" dt="2023-11-05T20:42:32.251" v="430" actId="20577"/>
          <ac:spMkLst>
            <pc:docMk/>
            <pc:sldMk cId="1311641888" sldId="262"/>
            <ac:spMk id="6" creationId="{67334018-6DD9-5AA5-36D7-F0C75275EF46}"/>
          </ac:spMkLst>
        </pc:spChg>
      </pc:sldChg>
      <pc:sldChg chg="addSp delSp modSp add ord replId">
        <pc:chgData name="ARCHANA KUMARI" userId="9a223c562b74d8c0" providerId="Windows Live" clId="Web-{38963A29-4959-42E3-B34D-E2979F3B927A}" dt="2023-11-05T20:37:46.962" v="391" actId="20577"/>
        <pc:sldMkLst>
          <pc:docMk/>
          <pc:sldMk cId="3125336780" sldId="263"/>
        </pc:sldMkLst>
        <pc:spChg chg="mod">
          <ac:chgData name="ARCHANA KUMARI" userId="9a223c562b74d8c0" providerId="Windows Live" clId="Web-{38963A29-4959-42E3-B34D-E2979F3B927A}" dt="2023-11-05T20:27:50.023" v="230" actId="1076"/>
          <ac:spMkLst>
            <pc:docMk/>
            <pc:sldMk cId="3125336780" sldId="263"/>
            <ac:spMk id="2" creationId="{71062B0D-6581-541E-DF76-DD85CC39BC80}"/>
          </ac:spMkLst>
        </pc:spChg>
        <pc:spChg chg="del">
          <ac:chgData name="ARCHANA KUMARI" userId="9a223c562b74d8c0" providerId="Windows Live" clId="Web-{38963A29-4959-42E3-B34D-E2979F3B927A}" dt="2023-11-05T20:27:08.037" v="211"/>
          <ac:spMkLst>
            <pc:docMk/>
            <pc:sldMk cId="3125336780" sldId="263"/>
            <ac:spMk id="3" creationId="{0746EE80-AA16-172B-5F6B-7B4A9EE8397B}"/>
          </ac:spMkLst>
        </pc:spChg>
        <pc:spChg chg="add del mod">
          <ac:chgData name="ARCHANA KUMARI" userId="9a223c562b74d8c0" providerId="Windows Live" clId="Web-{38963A29-4959-42E3-B34D-E2979F3B927A}" dt="2023-11-05T20:28:33.056" v="237"/>
          <ac:spMkLst>
            <pc:docMk/>
            <pc:sldMk cId="3125336780" sldId="263"/>
            <ac:spMk id="6" creationId="{DB658ED2-866C-F7E6-56E7-8E666648795E}"/>
          </ac:spMkLst>
        </pc:spChg>
        <pc:spChg chg="add del mod">
          <ac:chgData name="ARCHANA KUMARI" userId="9a223c562b74d8c0" providerId="Windows Live" clId="Web-{38963A29-4959-42E3-B34D-E2979F3B927A}" dt="2023-11-05T20:34:38.707" v="327"/>
          <ac:spMkLst>
            <pc:docMk/>
            <pc:sldMk cId="3125336780" sldId="263"/>
            <ac:spMk id="8" creationId="{E9FA00BE-3741-E6BA-0DE5-1161471E1A7B}"/>
          </ac:spMkLst>
        </pc:spChg>
        <pc:spChg chg="add mod">
          <ac:chgData name="ARCHANA KUMARI" userId="9a223c562b74d8c0" providerId="Windows Live" clId="Web-{38963A29-4959-42E3-B34D-E2979F3B927A}" dt="2023-11-05T20:37:46.962" v="391" actId="20577"/>
          <ac:spMkLst>
            <pc:docMk/>
            <pc:sldMk cId="3125336780" sldId="263"/>
            <ac:spMk id="200" creationId="{B2DCEA55-D18B-9C4A-2509-30E0C96B1D3C}"/>
          </ac:spMkLst>
        </pc:spChg>
        <pc:graphicFrameChg chg="add del">
          <ac:chgData name="ARCHANA KUMARI" userId="9a223c562b74d8c0" providerId="Windows Live" clId="Web-{38963A29-4959-42E3-B34D-E2979F3B927A}" dt="2023-11-05T20:34:17.769" v="321"/>
          <ac:graphicFrameMkLst>
            <pc:docMk/>
            <pc:sldMk cId="3125336780" sldId="263"/>
            <ac:graphicFrameMk id="10" creationId="{55A22ECA-4C69-DB33-311E-EBC5BCF55591}"/>
          </ac:graphicFrameMkLst>
        </pc:graphicFrameChg>
        <pc:graphicFrameChg chg="add del">
          <ac:chgData name="ARCHANA KUMARI" userId="9a223c562b74d8c0" providerId="Windows Live" clId="Web-{38963A29-4959-42E3-B34D-E2979F3B927A}" dt="2023-11-05T20:34:33.394" v="324"/>
          <ac:graphicFrameMkLst>
            <pc:docMk/>
            <pc:sldMk cId="3125336780" sldId="263"/>
            <ac:graphicFrameMk id="11" creationId="{1E4F4013-D59C-8161-3542-8AA11B21435C}"/>
          </ac:graphicFrameMkLst>
        </pc:graphicFrameChg>
        <pc:graphicFrameChg chg="add del">
          <ac:chgData name="ARCHANA KUMARI" userId="9a223c562b74d8c0" providerId="Windows Live" clId="Web-{38963A29-4959-42E3-B34D-E2979F3B927A}" dt="2023-11-05T20:34:38.676" v="326"/>
          <ac:graphicFrameMkLst>
            <pc:docMk/>
            <pc:sldMk cId="3125336780" sldId="263"/>
            <ac:graphicFrameMk id="13" creationId="{9FCA6604-E478-C478-4B4E-335737103094}"/>
          </ac:graphicFrameMkLst>
        </pc:graphicFrameChg>
        <pc:graphicFrameChg chg="add del modGraphic">
          <ac:chgData name="ARCHANA KUMARI" userId="9a223c562b74d8c0" providerId="Windows Live" clId="Web-{38963A29-4959-42E3-B34D-E2979F3B927A}" dt="2023-11-05T20:36:37.820" v="373"/>
          <ac:graphicFrameMkLst>
            <pc:docMk/>
            <pc:sldMk cId="3125336780" sldId="263"/>
            <ac:graphicFrameMk id="15" creationId="{1E4F4013-D59C-8161-3542-8AA11B21435C}"/>
          </ac:graphicFrameMkLst>
        </pc:graphicFrameChg>
        <pc:picChg chg="add mod ord">
          <ac:chgData name="ARCHANA KUMARI" userId="9a223c562b74d8c0" providerId="Windows Live" clId="Web-{38963A29-4959-42E3-B34D-E2979F3B927A}" dt="2023-11-05T20:28:01.492" v="233" actId="1076"/>
          <ac:picMkLst>
            <pc:docMk/>
            <pc:sldMk cId="3125336780" sldId="263"/>
            <ac:picMk id="5" creationId="{FD33D1EE-7E00-3481-3778-AA8BEFF8EFAF}"/>
          </ac:picMkLst>
        </pc:picChg>
      </pc:sldChg>
      <pc:sldChg chg="modSp add ord replId">
        <pc:chgData name="ARCHANA KUMARI" userId="9a223c562b74d8c0" providerId="Windows Live" clId="Web-{38963A29-4959-42E3-B34D-E2979F3B927A}" dt="2023-11-05T20:38:55.370" v="397" actId="20577"/>
        <pc:sldMkLst>
          <pc:docMk/>
          <pc:sldMk cId="282214749" sldId="264"/>
        </pc:sldMkLst>
        <pc:spChg chg="mod">
          <ac:chgData name="ARCHANA KUMARI" userId="9a223c562b74d8c0" providerId="Windows Live" clId="Web-{38963A29-4959-42E3-B34D-E2979F3B927A}" dt="2023-11-05T20:38:55.370" v="397" actId="20577"/>
          <ac:spMkLst>
            <pc:docMk/>
            <pc:sldMk cId="282214749" sldId="264"/>
            <ac:spMk id="2" creationId="{71062B0D-6581-541E-DF76-DD85CC39BC80}"/>
          </ac:spMkLst>
        </pc:spChg>
      </pc:sldChg>
    </pc:docChg>
  </pc:docChgLst>
  <pc:docChgLst>
    <pc:chgData name="ARCHANA KUMARI" userId="9a223c562b74d8c0" providerId="LiveId" clId="{0DC3B55B-EF84-4768-8A3C-1700027E5AAF}"/>
    <pc:docChg chg="custSel modSld">
      <pc:chgData name="ARCHANA KUMARI" userId="9a223c562b74d8c0" providerId="LiveId" clId="{0DC3B55B-EF84-4768-8A3C-1700027E5AAF}" dt="2023-11-06T09:10:51.505" v="32" actId="313"/>
      <pc:docMkLst>
        <pc:docMk/>
      </pc:docMkLst>
      <pc:sldChg chg="modSp mod">
        <pc:chgData name="ARCHANA KUMARI" userId="9a223c562b74d8c0" providerId="LiveId" clId="{0DC3B55B-EF84-4768-8A3C-1700027E5AAF}" dt="2023-11-06T09:10:51.505" v="32" actId="313"/>
        <pc:sldMkLst>
          <pc:docMk/>
          <pc:sldMk cId="530090044" sldId="256"/>
        </pc:sldMkLst>
        <pc:spChg chg="mod">
          <ac:chgData name="ARCHANA KUMARI" userId="9a223c562b74d8c0" providerId="LiveId" clId="{0DC3B55B-EF84-4768-8A3C-1700027E5AAF}" dt="2023-11-06T09:10:51.505" v="32" actId="313"/>
          <ac:spMkLst>
            <pc:docMk/>
            <pc:sldMk cId="530090044" sldId="256"/>
            <ac:spMk id="5" creationId="{A84B7533-C7DD-9481-7448-D088F166C669}"/>
          </ac:spMkLst>
        </pc:spChg>
      </pc:sldChg>
      <pc:sldChg chg="modSp mod">
        <pc:chgData name="ARCHANA KUMARI" userId="9a223c562b74d8c0" providerId="LiveId" clId="{0DC3B55B-EF84-4768-8A3C-1700027E5AAF}" dt="2023-11-06T08:30:59.523" v="0" actId="255"/>
        <pc:sldMkLst>
          <pc:docMk/>
          <pc:sldMk cId="1311641888" sldId="262"/>
        </pc:sldMkLst>
        <pc:spChg chg="mod">
          <ac:chgData name="ARCHANA KUMARI" userId="9a223c562b74d8c0" providerId="LiveId" clId="{0DC3B55B-EF84-4768-8A3C-1700027E5AAF}" dt="2023-11-06T08:30:59.523" v="0" actId="255"/>
          <ac:spMkLst>
            <pc:docMk/>
            <pc:sldMk cId="1311641888" sldId="262"/>
            <ac:spMk id="3" creationId="{0746EE80-AA16-172B-5F6B-7B4A9EE8397B}"/>
          </ac:spMkLst>
        </pc:spChg>
      </pc:sldChg>
      <pc:sldChg chg="delSp modSp mod">
        <pc:chgData name="ARCHANA KUMARI" userId="9a223c562b74d8c0" providerId="LiveId" clId="{0DC3B55B-EF84-4768-8A3C-1700027E5AAF}" dt="2023-11-06T09:10:21.375" v="31"/>
        <pc:sldMkLst>
          <pc:docMk/>
          <pc:sldMk cId="3125336780" sldId="263"/>
        </pc:sldMkLst>
        <pc:spChg chg="del mod">
          <ac:chgData name="ARCHANA KUMARI" userId="9a223c562b74d8c0" providerId="LiveId" clId="{0DC3B55B-EF84-4768-8A3C-1700027E5AAF}" dt="2023-11-06T09:10:21.375" v="31"/>
          <ac:spMkLst>
            <pc:docMk/>
            <pc:sldMk cId="3125336780" sldId="263"/>
            <ac:spMk id="3" creationId="{1C5DFE04-CC56-63B2-9C48-B8F3B1BD6108}"/>
          </ac:spMkLst>
        </pc:spChg>
      </pc:sldChg>
      <pc:sldChg chg="modSp mod">
        <pc:chgData name="ARCHANA KUMARI" userId="9a223c562b74d8c0" providerId="LiveId" clId="{0DC3B55B-EF84-4768-8A3C-1700027E5AAF}" dt="2023-11-06T08:33:58.588" v="25" actId="20577"/>
        <pc:sldMkLst>
          <pc:docMk/>
          <pc:sldMk cId="282214749" sldId="264"/>
        </pc:sldMkLst>
        <pc:spChg chg="mod">
          <ac:chgData name="ARCHANA KUMARI" userId="9a223c562b74d8c0" providerId="LiveId" clId="{0DC3B55B-EF84-4768-8A3C-1700027E5AAF}" dt="2023-11-06T08:33:58.588" v="25" actId="20577"/>
          <ac:spMkLst>
            <pc:docMk/>
            <pc:sldMk cId="282214749" sldId="264"/>
            <ac:spMk id="3" creationId="{0746EE80-AA16-172B-5F6B-7B4A9EE8397B}"/>
          </ac:spMkLst>
        </pc:spChg>
      </pc:sldChg>
    </pc:docChg>
  </pc:docChgLst>
  <pc:docChgLst>
    <pc:chgData name="ARCHANA KUMARI" userId="9a223c562b74d8c0" providerId="Windows Live" clId="Web-{B5F7A368-AF93-4357-AF54-5DF104A92783}"/>
    <pc:docChg chg="modSld">
      <pc:chgData name="ARCHANA KUMARI" userId="9a223c562b74d8c0" providerId="Windows Live" clId="Web-{B5F7A368-AF93-4357-AF54-5DF104A92783}" dt="2023-11-05T20:47:01.665" v="21" actId="20577"/>
      <pc:docMkLst>
        <pc:docMk/>
      </pc:docMkLst>
      <pc:sldChg chg="modSp">
        <pc:chgData name="ARCHANA KUMARI" userId="9a223c562b74d8c0" providerId="Windows Live" clId="Web-{B5F7A368-AF93-4357-AF54-5DF104A92783}" dt="2023-11-05T20:46:11.897" v="17" actId="1076"/>
        <pc:sldMkLst>
          <pc:docMk/>
          <pc:sldMk cId="1912173971" sldId="261"/>
        </pc:sldMkLst>
        <pc:spChg chg="mod">
          <ac:chgData name="ARCHANA KUMARI" userId="9a223c562b74d8c0" providerId="Windows Live" clId="Web-{B5F7A368-AF93-4357-AF54-5DF104A92783}" dt="2023-11-05T20:46:11.897" v="17" actId="1076"/>
          <ac:spMkLst>
            <pc:docMk/>
            <pc:sldMk cId="1912173971" sldId="261"/>
            <ac:spMk id="2" creationId="{6066C8EA-11C3-13FF-41BC-6FB82202C807}"/>
          </ac:spMkLst>
        </pc:spChg>
        <pc:spChg chg="mod">
          <ac:chgData name="ARCHANA KUMARI" userId="9a223c562b74d8c0" providerId="Windows Live" clId="Web-{B5F7A368-AF93-4357-AF54-5DF104A92783}" dt="2023-11-05T20:46:06.272" v="16" actId="14100"/>
          <ac:spMkLst>
            <pc:docMk/>
            <pc:sldMk cId="1912173971" sldId="261"/>
            <ac:spMk id="3" creationId="{412D1B1B-82BE-2C81-6BE4-7F99A236928B}"/>
          </ac:spMkLst>
        </pc:spChg>
      </pc:sldChg>
      <pc:sldChg chg="modSp">
        <pc:chgData name="ARCHANA KUMARI" userId="9a223c562b74d8c0" providerId="Windows Live" clId="Web-{B5F7A368-AF93-4357-AF54-5DF104A92783}" dt="2023-11-05T20:47:01.665" v="21" actId="20577"/>
        <pc:sldMkLst>
          <pc:docMk/>
          <pc:sldMk cId="1311641888" sldId="262"/>
        </pc:sldMkLst>
        <pc:spChg chg="mod">
          <ac:chgData name="ARCHANA KUMARI" userId="9a223c562b74d8c0" providerId="Windows Live" clId="Web-{B5F7A368-AF93-4357-AF54-5DF104A92783}" dt="2023-11-05T20:46:27.476" v="19" actId="1076"/>
          <ac:spMkLst>
            <pc:docMk/>
            <pc:sldMk cId="1311641888" sldId="262"/>
            <ac:spMk id="2" creationId="{71062B0D-6581-541E-DF76-DD85CC39BC80}"/>
          </ac:spMkLst>
        </pc:spChg>
        <pc:spChg chg="mod">
          <ac:chgData name="ARCHANA KUMARI" userId="9a223c562b74d8c0" providerId="Windows Live" clId="Web-{B5F7A368-AF93-4357-AF54-5DF104A92783}" dt="2023-11-05T20:47:01.665" v="21" actId="20577"/>
          <ac:spMkLst>
            <pc:docMk/>
            <pc:sldMk cId="1311641888" sldId="262"/>
            <ac:spMk id="3" creationId="{0746EE80-AA16-172B-5F6B-7B4A9EE8397B}"/>
          </ac:spMkLst>
        </pc:spChg>
        <pc:spChg chg="mod">
          <ac:chgData name="ARCHANA KUMARI" userId="9a223c562b74d8c0" providerId="Windows Live" clId="Web-{B5F7A368-AF93-4357-AF54-5DF104A92783}" dt="2023-11-05T20:46:22.007" v="18" actId="1076"/>
          <ac:spMkLst>
            <pc:docMk/>
            <pc:sldMk cId="1311641888" sldId="262"/>
            <ac:spMk id="6" creationId="{67334018-6DD9-5AA5-36D7-F0C75275EF46}"/>
          </ac:spMkLst>
        </pc:spChg>
      </pc:sldChg>
    </pc:docChg>
  </pc:docChgLst>
  <pc:docChgLst>
    <pc:chgData name="ARCHANA KUMARI" userId="9a223c562b74d8c0" providerId="Windows Live" clId="Web-{A7DAFB9E-061A-4B32-9FC9-A321A08976E3}"/>
    <pc:docChg chg="modSld">
      <pc:chgData name="ARCHANA KUMARI" userId="9a223c562b74d8c0" providerId="Windows Live" clId="Web-{A7DAFB9E-061A-4B32-9FC9-A321A08976E3}" dt="2023-11-06T08:19:20.487" v="10" actId="20577"/>
      <pc:docMkLst>
        <pc:docMk/>
      </pc:docMkLst>
      <pc:sldChg chg="modSp">
        <pc:chgData name="ARCHANA KUMARI" userId="9a223c562b74d8c0" providerId="Windows Live" clId="Web-{A7DAFB9E-061A-4B32-9FC9-A321A08976E3}" dt="2023-11-06T07:56:17.490" v="3" actId="20577"/>
        <pc:sldMkLst>
          <pc:docMk/>
          <pc:sldMk cId="1311641888" sldId="262"/>
        </pc:sldMkLst>
        <pc:spChg chg="mod">
          <ac:chgData name="ARCHANA KUMARI" userId="9a223c562b74d8c0" providerId="Windows Live" clId="Web-{A7DAFB9E-061A-4B32-9FC9-A321A08976E3}" dt="2023-11-06T07:56:17.490" v="3" actId="20577"/>
          <ac:spMkLst>
            <pc:docMk/>
            <pc:sldMk cId="1311641888" sldId="262"/>
            <ac:spMk id="3" creationId="{0746EE80-AA16-172B-5F6B-7B4A9EE8397B}"/>
          </ac:spMkLst>
        </pc:spChg>
      </pc:sldChg>
      <pc:sldChg chg="modSp">
        <pc:chgData name="ARCHANA KUMARI" userId="9a223c562b74d8c0" providerId="Windows Live" clId="Web-{A7DAFB9E-061A-4B32-9FC9-A321A08976E3}" dt="2023-11-06T08:19:20.487" v="10" actId="20577"/>
        <pc:sldMkLst>
          <pc:docMk/>
          <pc:sldMk cId="282214749" sldId="264"/>
        </pc:sldMkLst>
        <pc:spChg chg="mod">
          <ac:chgData name="ARCHANA KUMARI" userId="9a223c562b74d8c0" providerId="Windows Live" clId="Web-{A7DAFB9E-061A-4B32-9FC9-A321A08976E3}" dt="2023-11-06T08:19:20.487" v="10" actId="20577"/>
          <ac:spMkLst>
            <pc:docMk/>
            <pc:sldMk cId="282214749" sldId="264"/>
            <ac:spMk id="3" creationId="{0746EE80-AA16-172B-5F6B-7B4A9EE8397B}"/>
          </ac:spMkLst>
        </pc:spChg>
      </pc:sldChg>
      <pc:sldChg chg="modSp">
        <pc:chgData name="ARCHANA KUMARI" userId="9a223c562b74d8c0" providerId="Windows Live" clId="Web-{A7DAFB9E-061A-4B32-9FC9-A321A08976E3}" dt="2023-11-06T08:06:20.509" v="6" actId="1076"/>
        <pc:sldMkLst>
          <pc:docMk/>
          <pc:sldMk cId="2335230077" sldId="265"/>
        </pc:sldMkLst>
        <pc:spChg chg="mod">
          <ac:chgData name="ARCHANA KUMARI" userId="9a223c562b74d8c0" providerId="Windows Live" clId="Web-{A7DAFB9E-061A-4B32-9FC9-A321A08976E3}" dt="2023-11-06T08:06:02.665" v="4" actId="20577"/>
          <ac:spMkLst>
            <pc:docMk/>
            <pc:sldMk cId="2335230077" sldId="265"/>
            <ac:spMk id="3" creationId="{0746EE80-AA16-172B-5F6B-7B4A9EE8397B}"/>
          </ac:spMkLst>
        </pc:spChg>
        <pc:spChg chg="mod">
          <ac:chgData name="ARCHANA KUMARI" userId="9a223c562b74d8c0" providerId="Windows Live" clId="Web-{A7DAFB9E-061A-4B32-9FC9-A321A08976E3}" dt="2023-11-06T08:06:15.696" v="5" actId="1076"/>
          <ac:spMkLst>
            <pc:docMk/>
            <pc:sldMk cId="2335230077" sldId="265"/>
            <ac:spMk id="7" creationId="{D1F318BA-93E4-0B3C-67AD-AF203282EDF4}"/>
          </ac:spMkLst>
        </pc:spChg>
        <pc:spChg chg="mod">
          <ac:chgData name="ARCHANA KUMARI" userId="9a223c562b74d8c0" providerId="Windows Live" clId="Web-{A7DAFB9E-061A-4B32-9FC9-A321A08976E3}" dt="2023-11-06T08:06:20.509" v="6" actId="1076"/>
          <ac:spMkLst>
            <pc:docMk/>
            <pc:sldMk cId="2335230077" sldId="265"/>
            <ac:spMk id="14" creationId="{769624C4-916D-454F-9A78-50607D0BC4BA}"/>
          </ac:spMkLst>
        </pc:spChg>
      </pc:sldChg>
    </pc:docChg>
  </pc:docChgLst>
  <pc:docChgLst>
    <pc:chgData name="ARCHANA KUMARI" userId="9a223c562b74d8c0" providerId="Windows Live" clId="Web-{CC6FBF2E-8EF2-4850-906E-1A1B788DF568}"/>
    <pc:docChg chg="addSld modSld">
      <pc:chgData name="ARCHANA KUMARI" userId="9a223c562b74d8c0" providerId="Windows Live" clId="Web-{CC6FBF2E-8EF2-4850-906E-1A1B788DF568}" dt="2023-11-06T05:07:37.095" v="944" actId="20577"/>
      <pc:docMkLst>
        <pc:docMk/>
      </pc:docMkLst>
      <pc:sldChg chg="addSp delSp modSp">
        <pc:chgData name="ARCHANA KUMARI" userId="9a223c562b74d8c0" providerId="Windows Live" clId="Web-{CC6FBF2E-8EF2-4850-906E-1A1B788DF568}" dt="2023-11-06T03:19:44.509" v="343" actId="20577"/>
        <pc:sldMkLst>
          <pc:docMk/>
          <pc:sldMk cId="1311641888" sldId="262"/>
        </pc:sldMkLst>
        <pc:spChg chg="mod">
          <ac:chgData name="ARCHANA KUMARI" userId="9a223c562b74d8c0" providerId="Windows Live" clId="Web-{CC6FBF2E-8EF2-4850-906E-1A1B788DF568}" dt="2023-11-06T03:19:44.509" v="343" actId="20577"/>
          <ac:spMkLst>
            <pc:docMk/>
            <pc:sldMk cId="1311641888" sldId="262"/>
            <ac:spMk id="3" creationId="{0746EE80-AA16-172B-5F6B-7B4A9EE8397B}"/>
          </ac:spMkLst>
        </pc:spChg>
        <pc:picChg chg="add del mod">
          <ac:chgData name="ARCHANA KUMARI" userId="9a223c562b74d8c0" providerId="Windows Live" clId="Web-{CC6FBF2E-8EF2-4850-906E-1A1B788DF568}" dt="2023-11-06T03:03:26.118" v="136"/>
          <ac:picMkLst>
            <pc:docMk/>
            <pc:sldMk cId="1311641888" sldId="262"/>
            <ac:picMk id="5" creationId="{3481E74B-F512-E626-E047-126B85FFE2F6}"/>
          </ac:picMkLst>
        </pc:picChg>
        <pc:picChg chg="add mod">
          <ac:chgData name="ARCHANA KUMARI" userId="9a223c562b74d8c0" providerId="Windows Live" clId="Web-{CC6FBF2E-8EF2-4850-906E-1A1B788DF568}" dt="2023-11-06T03:18:36.851" v="323" actId="1076"/>
          <ac:picMkLst>
            <pc:docMk/>
            <pc:sldMk cId="1311641888" sldId="262"/>
            <ac:picMk id="7" creationId="{1114867D-7A60-6F94-B6D5-8400564D38F9}"/>
          </ac:picMkLst>
        </pc:picChg>
        <pc:picChg chg="add mod">
          <ac:chgData name="ARCHANA KUMARI" userId="9a223c562b74d8c0" providerId="Windows Live" clId="Web-{CC6FBF2E-8EF2-4850-906E-1A1B788DF568}" dt="2023-11-06T03:18:39.648" v="324" actId="1076"/>
          <ac:picMkLst>
            <pc:docMk/>
            <pc:sldMk cId="1311641888" sldId="262"/>
            <ac:picMk id="8" creationId="{D33CE7AF-20B8-2C2B-149B-EBF399B5E679}"/>
          </ac:picMkLst>
        </pc:picChg>
      </pc:sldChg>
      <pc:sldChg chg="modSp">
        <pc:chgData name="ARCHANA KUMARI" userId="9a223c562b74d8c0" providerId="Windows Live" clId="Web-{CC6FBF2E-8EF2-4850-906E-1A1B788DF568}" dt="2023-11-06T05:07:37.095" v="944" actId="20577"/>
        <pc:sldMkLst>
          <pc:docMk/>
          <pc:sldMk cId="282214749" sldId="264"/>
        </pc:sldMkLst>
        <pc:spChg chg="mod">
          <ac:chgData name="ARCHANA KUMARI" userId="9a223c562b74d8c0" providerId="Windows Live" clId="Web-{CC6FBF2E-8EF2-4850-906E-1A1B788DF568}" dt="2023-11-06T03:20:09.916" v="352" actId="1076"/>
          <ac:spMkLst>
            <pc:docMk/>
            <pc:sldMk cId="282214749" sldId="264"/>
            <ac:spMk id="2" creationId="{71062B0D-6581-541E-DF76-DD85CC39BC80}"/>
          </ac:spMkLst>
        </pc:spChg>
        <pc:spChg chg="mod">
          <ac:chgData name="ARCHANA KUMARI" userId="9a223c562b74d8c0" providerId="Windows Live" clId="Web-{CC6FBF2E-8EF2-4850-906E-1A1B788DF568}" dt="2023-11-06T05:07:37.095" v="944" actId="20577"/>
          <ac:spMkLst>
            <pc:docMk/>
            <pc:sldMk cId="282214749" sldId="264"/>
            <ac:spMk id="3" creationId="{0746EE80-AA16-172B-5F6B-7B4A9EE8397B}"/>
          </ac:spMkLst>
        </pc:spChg>
      </pc:sldChg>
      <pc:sldChg chg="modSp add replId">
        <pc:chgData name="ARCHANA KUMARI" userId="9a223c562b74d8c0" providerId="Windows Live" clId="Web-{CC6FBF2E-8EF2-4850-906E-1A1B788DF568}" dt="2023-11-06T03:02:22.022" v="124" actId="20577"/>
        <pc:sldMkLst>
          <pc:docMk/>
          <pc:sldMk cId="2335230077" sldId="265"/>
        </pc:sldMkLst>
        <pc:spChg chg="mod">
          <ac:chgData name="ARCHANA KUMARI" userId="9a223c562b74d8c0" providerId="Windows Live" clId="Web-{CC6FBF2E-8EF2-4850-906E-1A1B788DF568}" dt="2023-11-06T03:02:07.740" v="121" actId="20577"/>
          <ac:spMkLst>
            <pc:docMk/>
            <pc:sldMk cId="2335230077" sldId="265"/>
            <ac:spMk id="2" creationId="{71062B0D-6581-541E-DF76-DD85CC39BC80}"/>
          </ac:spMkLst>
        </pc:spChg>
        <pc:spChg chg="mod">
          <ac:chgData name="ARCHANA KUMARI" userId="9a223c562b74d8c0" providerId="Windows Live" clId="Web-{CC6FBF2E-8EF2-4850-906E-1A1B788DF568}" dt="2023-11-06T03:02:22.022" v="124" actId="20577"/>
          <ac:spMkLst>
            <pc:docMk/>
            <pc:sldMk cId="2335230077" sldId="265"/>
            <ac:spMk id="3" creationId="{0746EE80-AA16-172B-5F6B-7B4A9EE8397B}"/>
          </ac:spMkLst>
        </pc:spChg>
      </pc:sldChg>
    </pc:docChg>
  </pc:docChgLst>
  <pc:docChgLst>
    <pc:chgData name="ARCHANA KUMARI" userId="9a223c562b74d8c0" providerId="Windows Live" clId="Web-{B0BFD3FD-6597-4965-8810-33BD0C922A4A}"/>
    <pc:docChg chg="addSld modSld sldOrd">
      <pc:chgData name="ARCHANA KUMARI" userId="9a223c562b74d8c0" providerId="Windows Live" clId="Web-{B0BFD3FD-6597-4965-8810-33BD0C922A4A}" dt="2023-11-05T20:12:54.396" v="6" actId="20577"/>
      <pc:docMkLst>
        <pc:docMk/>
      </pc:docMkLst>
      <pc:sldChg chg="modSp">
        <pc:chgData name="ARCHANA KUMARI" userId="9a223c562b74d8c0" providerId="Windows Live" clId="Web-{B0BFD3FD-6597-4965-8810-33BD0C922A4A}" dt="2023-11-05T20:12:27.520" v="1" actId="20577"/>
        <pc:sldMkLst>
          <pc:docMk/>
          <pc:sldMk cId="3705742127" sldId="257"/>
        </pc:sldMkLst>
        <pc:spChg chg="mod">
          <ac:chgData name="ARCHANA KUMARI" userId="9a223c562b74d8c0" providerId="Windows Live" clId="Web-{B0BFD3FD-6597-4965-8810-33BD0C922A4A}" dt="2023-11-05T20:12:27.520" v="1" actId="20577"/>
          <ac:spMkLst>
            <pc:docMk/>
            <pc:sldMk cId="3705742127" sldId="257"/>
            <ac:spMk id="2" creationId="{D7F19F58-4680-1768-3ADE-C07BDCE0DC95}"/>
          </ac:spMkLst>
        </pc:spChg>
      </pc:sldChg>
      <pc:sldChg chg="modSp add ord replId">
        <pc:chgData name="ARCHANA KUMARI" userId="9a223c562b74d8c0" providerId="Windows Live" clId="Web-{B0BFD3FD-6597-4965-8810-33BD0C922A4A}" dt="2023-11-05T20:12:54.396" v="6" actId="20577"/>
        <pc:sldMkLst>
          <pc:docMk/>
          <pc:sldMk cId="1311641888" sldId="262"/>
        </pc:sldMkLst>
        <pc:spChg chg="mod">
          <ac:chgData name="ARCHANA KUMARI" userId="9a223c562b74d8c0" providerId="Windows Live" clId="Web-{B0BFD3FD-6597-4965-8810-33BD0C922A4A}" dt="2023-11-05T20:12:54.396" v="6" actId="20577"/>
          <ac:spMkLst>
            <pc:docMk/>
            <pc:sldMk cId="1311641888" sldId="262"/>
            <ac:spMk id="2" creationId="{71062B0D-6581-541E-DF76-DD85CC39BC80}"/>
          </ac:spMkLst>
        </pc:spChg>
      </pc:sldChg>
    </pc:docChg>
  </pc:docChgLst>
  <pc:docChgLst>
    <pc:chgData name="Shwashwat Das" userId="4560d2d585ecd8aa" providerId="LiveId" clId="{43FB6F94-6445-6946-BCB4-286DA40AA4B3}"/>
    <pc:docChg chg="modSld">
      <pc:chgData name="Shwashwat Das" userId="4560d2d585ecd8aa" providerId="LiveId" clId="{43FB6F94-6445-6946-BCB4-286DA40AA4B3}" dt="2023-11-06T09:08:38.865" v="57"/>
      <pc:docMkLst>
        <pc:docMk/>
      </pc:docMkLst>
      <pc:sldChg chg="addSp modSp">
        <pc:chgData name="Shwashwat Das" userId="4560d2d585ecd8aa" providerId="LiveId" clId="{43FB6F94-6445-6946-BCB4-286DA40AA4B3}" dt="2023-11-06T09:06:12.067" v="19" actId="1076"/>
        <pc:sldMkLst>
          <pc:docMk/>
          <pc:sldMk cId="1311641888" sldId="262"/>
        </pc:sldMkLst>
        <pc:spChg chg="add mod">
          <ac:chgData name="Shwashwat Das" userId="4560d2d585ecd8aa" providerId="LiveId" clId="{43FB6F94-6445-6946-BCB4-286DA40AA4B3}" dt="2023-11-06T09:06:12.067" v="19" actId="1076"/>
          <ac:spMkLst>
            <pc:docMk/>
            <pc:sldMk cId="1311641888" sldId="262"/>
            <ac:spMk id="5" creationId="{4A51FC9A-E34F-BCD1-DB7B-B5767CD214B2}"/>
          </ac:spMkLst>
        </pc:spChg>
      </pc:sldChg>
      <pc:sldChg chg="addSp modSp mod setBg">
        <pc:chgData name="Shwashwat Das" userId="4560d2d585ecd8aa" providerId="LiveId" clId="{43FB6F94-6445-6946-BCB4-286DA40AA4B3}" dt="2023-11-06T09:08:38.865" v="57"/>
        <pc:sldMkLst>
          <pc:docMk/>
          <pc:sldMk cId="3125336780" sldId="263"/>
        </pc:sldMkLst>
        <pc:spChg chg="add mod">
          <ac:chgData name="Shwashwat Das" userId="4560d2d585ecd8aa" providerId="LiveId" clId="{43FB6F94-6445-6946-BCB4-286DA40AA4B3}" dt="2023-11-06T09:07:55.582" v="54" actId="1076"/>
          <ac:spMkLst>
            <pc:docMk/>
            <pc:sldMk cId="3125336780" sldId="263"/>
            <ac:spMk id="3" creationId="{1C5DFE04-CC56-63B2-9C48-B8F3B1BD6108}"/>
          </ac:spMkLst>
        </pc:spChg>
      </pc:sldChg>
    </pc:docChg>
  </pc:docChgLst>
  <pc:docChgLst>
    <pc:chgData name="ARCHANA KUMARI" userId="9a223c562b74d8c0" providerId="Windows Live" clId="Web-{66331021-9C00-42DB-9B54-9212A93D0247}"/>
    <pc:docChg chg="modSld">
      <pc:chgData name="ARCHANA KUMARI" userId="9a223c562b74d8c0" providerId="Windows Live" clId="Web-{66331021-9C00-42DB-9B54-9212A93D0247}" dt="2023-11-06T07:53:41.288" v="151" actId="1076"/>
      <pc:docMkLst>
        <pc:docMk/>
      </pc:docMkLst>
      <pc:sldChg chg="modSp">
        <pc:chgData name="ARCHANA KUMARI" userId="9a223c562b74d8c0" providerId="Windows Live" clId="Web-{66331021-9C00-42DB-9B54-9212A93D0247}" dt="2023-11-06T07:04:54.901" v="17" actId="20577"/>
        <pc:sldMkLst>
          <pc:docMk/>
          <pc:sldMk cId="1311641888" sldId="262"/>
        </pc:sldMkLst>
        <pc:spChg chg="mod">
          <ac:chgData name="ARCHANA KUMARI" userId="9a223c562b74d8c0" providerId="Windows Live" clId="Web-{66331021-9C00-42DB-9B54-9212A93D0247}" dt="2023-11-06T07:04:54.901" v="17" actId="20577"/>
          <ac:spMkLst>
            <pc:docMk/>
            <pc:sldMk cId="1311641888" sldId="262"/>
            <ac:spMk id="3" creationId="{0746EE80-AA16-172B-5F6B-7B4A9EE8397B}"/>
          </ac:spMkLst>
        </pc:spChg>
      </pc:sldChg>
      <pc:sldChg chg="modSp">
        <pc:chgData name="ARCHANA KUMARI" userId="9a223c562b74d8c0" providerId="Windows Live" clId="Web-{66331021-9C00-42DB-9B54-9212A93D0247}" dt="2023-11-06T07:29:07.587" v="34" actId="20577"/>
        <pc:sldMkLst>
          <pc:docMk/>
          <pc:sldMk cId="282214749" sldId="264"/>
        </pc:sldMkLst>
        <pc:spChg chg="mod">
          <ac:chgData name="ARCHANA KUMARI" userId="9a223c562b74d8c0" providerId="Windows Live" clId="Web-{66331021-9C00-42DB-9B54-9212A93D0247}" dt="2023-11-06T07:29:07.587" v="34" actId="20577"/>
          <ac:spMkLst>
            <pc:docMk/>
            <pc:sldMk cId="282214749" sldId="264"/>
            <ac:spMk id="3" creationId="{0746EE80-AA16-172B-5F6B-7B4A9EE8397B}"/>
          </ac:spMkLst>
        </pc:spChg>
      </pc:sldChg>
      <pc:sldChg chg="addSp delSp modSp">
        <pc:chgData name="ARCHANA KUMARI" userId="9a223c562b74d8c0" providerId="Windows Live" clId="Web-{66331021-9C00-42DB-9B54-9212A93D0247}" dt="2023-11-06T07:53:41.288" v="151" actId="1076"/>
        <pc:sldMkLst>
          <pc:docMk/>
          <pc:sldMk cId="2335230077" sldId="265"/>
        </pc:sldMkLst>
        <pc:spChg chg="mod">
          <ac:chgData name="ARCHANA KUMARI" userId="9a223c562b74d8c0" providerId="Windows Live" clId="Web-{66331021-9C00-42DB-9B54-9212A93D0247}" dt="2023-11-06T07:53:18.866" v="147" actId="1076"/>
          <ac:spMkLst>
            <pc:docMk/>
            <pc:sldMk cId="2335230077" sldId="265"/>
            <ac:spMk id="2" creationId="{71062B0D-6581-541E-DF76-DD85CC39BC80}"/>
          </ac:spMkLst>
        </pc:spChg>
        <pc:spChg chg="mod">
          <ac:chgData name="ARCHANA KUMARI" userId="9a223c562b74d8c0" providerId="Windows Live" clId="Web-{66331021-9C00-42DB-9B54-9212A93D0247}" dt="2023-11-06T07:53:13.866" v="146" actId="1076"/>
          <ac:spMkLst>
            <pc:docMk/>
            <pc:sldMk cId="2335230077" sldId="265"/>
            <ac:spMk id="3" creationId="{0746EE80-AA16-172B-5F6B-7B4A9EE8397B}"/>
          </ac:spMkLst>
        </pc:spChg>
        <pc:spChg chg="add del mod">
          <ac:chgData name="ARCHANA KUMARI" userId="9a223c562b74d8c0" providerId="Windows Live" clId="Web-{66331021-9C00-42DB-9B54-9212A93D0247}" dt="2023-11-06T07:29:16.196" v="39"/>
          <ac:spMkLst>
            <pc:docMk/>
            <pc:sldMk cId="2335230077" sldId="265"/>
            <ac:spMk id="5" creationId="{3172E254-87C0-912A-C3C0-98ECB59E8EBE}"/>
          </ac:spMkLst>
        </pc:spChg>
        <pc:spChg chg="add mod">
          <ac:chgData name="ARCHANA KUMARI" userId="9a223c562b74d8c0" providerId="Windows Live" clId="Web-{66331021-9C00-42DB-9B54-9212A93D0247}" dt="2023-11-06T07:53:26.491" v="149" actId="1076"/>
          <ac:spMkLst>
            <pc:docMk/>
            <pc:sldMk cId="2335230077" sldId="265"/>
            <ac:spMk id="7" creationId="{D1F318BA-93E4-0B3C-67AD-AF203282EDF4}"/>
          </ac:spMkLst>
        </pc:spChg>
        <pc:spChg chg="mod">
          <ac:chgData name="ARCHANA KUMARI" userId="9a223c562b74d8c0" providerId="Windows Live" clId="Web-{66331021-9C00-42DB-9B54-9212A93D0247}" dt="2023-11-06T07:53:34.335" v="150" actId="1076"/>
          <ac:spMkLst>
            <pc:docMk/>
            <pc:sldMk cId="2335230077" sldId="265"/>
            <ac:spMk id="8" creationId="{7C0E3970-5BBD-5483-26BD-D6F94BE363CE}"/>
          </ac:spMkLst>
        </pc:spChg>
        <pc:spChg chg="mod">
          <ac:chgData name="ARCHANA KUMARI" userId="9a223c562b74d8c0" providerId="Windows Live" clId="Web-{66331021-9C00-42DB-9B54-9212A93D0247}" dt="2023-11-06T07:53:41.288" v="151" actId="1076"/>
          <ac:spMkLst>
            <pc:docMk/>
            <pc:sldMk cId="2335230077" sldId="265"/>
            <ac:spMk id="10" creationId="{37D65B18-2E95-98BF-C37F-31BE2CBB1ABB}"/>
          </ac:spMkLst>
        </pc:spChg>
        <pc:spChg chg="add mod">
          <ac:chgData name="ARCHANA KUMARI" userId="9a223c562b74d8c0" providerId="Windows Live" clId="Web-{66331021-9C00-42DB-9B54-9212A93D0247}" dt="2023-11-06T07:30:27.588" v="65" actId="20577"/>
          <ac:spMkLst>
            <pc:docMk/>
            <pc:sldMk cId="2335230077" sldId="265"/>
            <ac:spMk id="11" creationId="{FEB4C1EC-E809-0C10-DC4A-83C27FA4D99D}"/>
          </ac:spMkLst>
        </pc:spChg>
        <pc:spChg chg="add del">
          <ac:chgData name="ARCHANA KUMARI" userId="9a223c562b74d8c0" providerId="Windows Live" clId="Web-{66331021-9C00-42DB-9B54-9212A93D0247}" dt="2023-11-06T07:30:31.182" v="67"/>
          <ac:spMkLst>
            <pc:docMk/>
            <pc:sldMk cId="2335230077" sldId="265"/>
            <ac:spMk id="13" creationId="{AA76DB07-27EF-CA96-3996-187D0CA9FF16}"/>
          </ac:spMkLst>
        </pc:spChg>
        <pc:spChg chg="add mod">
          <ac:chgData name="ARCHANA KUMARI" userId="9a223c562b74d8c0" providerId="Windows Live" clId="Web-{66331021-9C00-42DB-9B54-9212A93D0247}" dt="2023-11-06T07:53:22.882" v="148" actId="1076"/>
          <ac:spMkLst>
            <pc:docMk/>
            <pc:sldMk cId="2335230077" sldId="265"/>
            <ac:spMk id="14" creationId="{769624C4-916D-454F-9A78-50607D0BC4BA}"/>
          </ac:spMkLst>
        </pc:spChg>
      </pc:sldChg>
    </pc:docChg>
  </pc:docChgLst>
  <pc:docChgLst>
    <pc:chgData name="Shwashwat Das" userId="4560d2d585ecd8aa" providerId="Windows Live" clId="Web-{131474C9-95DD-40AE-8295-F60CEE414262}"/>
    <pc:docChg chg="addSld delSld modSld">
      <pc:chgData name="Shwashwat Das" userId="4560d2d585ecd8aa" providerId="Windows Live" clId="Web-{131474C9-95DD-40AE-8295-F60CEE414262}" dt="2023-11-06T07:18:12.135" v="309" actId="1076"/>
      <pc:docMkLst>
        <pc:docMk/>
      </pc:docMkLst>
      <pc:sldChg chg="modSp">
        <pc:chgData name="Shwashwat Das" userId="4560d2d585ecd8aa" providerId="Windows Live" clId="Web-{131474C9-95DD-40AE-8295-F60CEE414262}" dt="2023-11-06T07:18:12.135" v="309" actId="1076"/>
        <pc:sldMkLst>
          <pc:docMk/>
          <pc:sldMk cId="301287481" sldId="260"/>
        </pc:sldMkLst>
        <pc:spChg chg="mod">
          <ac:chgData name="Shwashwat Das" userId="4560d2d585ecd8aa" providerId="Windows Live" clId="Web-{131474C9-95DD-40AE-8295-F60CEE414262}" dt="2023-11-06T07:18:12.135" v="309" actId="1076"/>
          <ac:spMkLst>
            <pc:docMk/>
            <pc:sldMk cId="301287481" sldId="260"/>
            <ac:spMk id="3" creationId="{9E588C82-9766-1ED3-6E4F-F28D81EA4FF7}"/>
          </ac:spMkLst>
        </pc:spChg>
      </pc:sldChg>
      <pc:sldChg chg="del">
        <pc:chgData name="Shwashwat Das" userId="4560d2d585ecd8aa" providerId="Windows Live" clId="Web-{131474C9-95DD-40AE-8295-F60CEE414262}" dt="2023-11-06T07:04:19.960" v="156"/>
        <pc:sldMkLst>
          <pc:docMk/>
          <pc:sldMk cId="120848497" sldId="266"/>
        </pc:sldMkLst>
      </pc:sldChg>
      <pc:sldChg chg="addSp modSp">
        <pc:chgData name="Shwashwat Das" userId="4560d2d585ecd8aa" providerId="Windows Live" clId="Web-{131474C9-95DD-40AE-8295-F60CEE414262}" dt="2023-11-06T07:03:46.350" v="155" actId="14100"/>
        <pc:sldMkLst>
          <pc:docMk/>
          <pc:sldMk cId="1505601529" sldId="268"/>
        </pc:sldMkLst>
        <pc:spChg chg="add mod">
          <ac:chgData name="Shwashwat Das" userId="4560d2d585ecd8aa" providerId="Windows Live" clId="Web-{131474C9-95DD-40AE-8295-F60CEE414262}" dt="2023-11-06T07:03:30.412" v="151" actId="20577"/>
          <ac:spMkLst>
            <pc:docMk/>
            <pc:sldMk cId="1505601529" sldId="268"/>
            <ac:spMk id="4" creationId="{3AE0DF52-E57B-AC5B-C6E6-E0FFB36DF4EF}"/>
          </ac:spMkLst>
        </pc:spChg>
        <pc:spChg chg="mod">
          <ac:chgData name="Shwashwat Das" userId="4560d2d585ecd8aa" providerId="Windows Live" clId="Web-{131474C9-95DD-40AE-8295-F60CEE414262}" dt="2023-11-06T06:54:00.868" v="9" actId="14100"/>
          <ac:spMkLst>
            <pc:docMk/>
            <pc:sldMk cId="1505601529" sldId="268"/>
            <ac:spMk id="6" creationId="{5C96AC94-5774-EA14-5E2D-F89AAC4DCAED}"/>
          </ac:spMkLst>
        </pc:spChg>
        <pc:picChg chg="add mod">
          <ac:chgData name="Shwashwat Das" userId="4560d2d585ecd8aa" providerId="Windows Live" clId="Web-{131474C9-95DD-40AE-8295-F60CEE414262}" dt="2023-11-06T06:59:23.422" v="15" actId="1076"/>
          <ac:picMkLst>
            <pc:docMk/>
            <pc:sldMk cId="1505601529" sldId="268"/>
            <ac:picMk id="2" creationId="{8B2B1B76-E50D-0A7D-A0F9-709983B055AC}"/>
          </ac:picMkLst>
        </pc:picChg>
        <pc:picChg chg="add mod">
          <ac:chgData name="Shwashwat Das" userId="4560d2d585ecd8aa" providerId="Windows Live" clId="Web-{131474C9-95DD-40AE-8295-F60CEE414262}" dt="2023-11-06T07:03:46.350" v="155" actId="14100"/>
          <ac:picMkLst>
            <pc:docMk/>
            <pc:sldMk cId="1505601529" sldId="268"/>
            <ac:picMk id="5" creationId="{A6D98FD9-B54A-C664-8A07-F558A99F1EC2}"/>
          </ac:picMkLst>
        </pc:picChg>
      </pc:sldChg>
      <pc:sldChg chg="addSp delSp modSp new">
        <pc:chgData name="Shwashwat Das" userId="4560d2d585ecd8aa" providerId="Windows Live" clId="Web-{131474C9-95DD-40AE-8295-F60CEE414262}" dt="2023-11-06T07:17:54.337" v="307" actId="20577"/>
        <pc:sldMkLst>
          <pc:docMk/>
          <pc:sldMk cId="2646353701" sldId="269"/>
        </pc:sldMkLst>
        <pc:spChg chg="del">
          <ac:chgData name="Shwashwat Das" userId="4560d2d585ecd8aa" providerId="Windows Live" clId="Web-{131474C9-95DD-40AE-8295-F60CEE414262}" dt="2023-11-06T07:05:33.555" v="159"/>
          <ac:spMkLst>
            <pc:docMk/>
            <pc:sldMk cId="2646353701" sldId="269"/>
            <ac:spMk id="2" creationId="{95B19CAF-402F-C97B-CD6C-7674E0C6028E}"/>
          </ac:spMkLst>
        </pc:spChg>
        <pc:spChg chg="del">
          <ac:chgData name="Shwashwat Das" userId="4560d2d585ecd8aa" providerId="Windows Live" clId="Web-{131474C9-95DD-40AE-8295-F60CEE414262}" dt="2023-11-06T07:05:20.508" v="158"/>
          <ac:spMkLst>
            <pc:docMk/>
            <pc:sldMk cId="2646353701" sldId="269"/>
            <ac:spMk id="3" creationId="{E07DD9CB-BB54-02A3-F4FB-CE66D83CE6E6}"/>
          </ac:spMkLst>
        </pc:spChg>
        <pc:spChg chg="add del mod">
          <ac:chgData name="Shwashwat Das" userId="4560d2d585ecd8aa" providerId="Windows Live" clId="Web-{131474C9-95DD-40AE-8295-F60CEE414262}" dt="2023-11-06T07:06:08.900" v="175"/>
          <ac:spMkLst>
            <pc:docMk/>
            <pc:sldMk cId="2646353701" sldId="269"/>
            <ac:spMk id="140" creationId="{8F3D3D28-AB4F-0486-FAAC-1A870D7187C5}"/>
          </ac:spMkLst>
        </pc:spChg>
        <pc:spChg chg="add del mod">
          <ac:chgData name="Shwashwat Das" userId="4560d2d585ecd8aa" providerId="Windows Live" clId="Web-{131474C9-95DD-40AE-8295-F60CEE414262}" dt="2023-11-06T07:06:43.463" v="177"/>
          <ac:spMkLst>
            <pc:docMk/>
            <pc:sldMk cId="2646353701" sldId="269"/>
            <ac:spMk id="149" creationId="{51714423-6F04-1A94-30B1-BF7683E19C83}"/>
          </ac:spMkLst>
        </pc:spChg>
        <pc:graphicFrameChg chg="add del mod ord modGraphic">
          <ac:chgData name="Shwashwat Das" userId="4560d2d585ecd8aa" providerId="Windows Live" clId="Web-{131474C9-95DD-40AE-8295-F60CEE414262}" dt="2023-11-06T07:06:05.462" v="174"/>
          <ac:graphicFrameMkLst>
            <pc:docMk/>
            <pc:sldMk cId="2646353701" sldId="269"/>
            <ac:graphicFrameMk id="5" creationId="{8B209C87-A829-37EC-17A5-71ACD13DE6DA}"/>
          </ac:graphicFrameMkLst>
        </pc:graphicFrameChg>
        <pc:graphicFrameChg chg="add del mod ord modGraphic">
          <ac:chgData name="Shwashwat Das" userId="4560d2d585ecd8aa" providerId="Windows Live" clId="Web-{131474C9-95DD-40AE-8295-F60CEE414262}" dt="2023-11-06T07:06:12.916" v="176"/>
          <ac:graphicFrameMkLst>
            <pc:docMk/>
            <pc:sldMk cId="2646353701" sldId="269"/>
            <ac:graphicFrameMk id="141" creationId="{E2E8F6C3-4A57-BB72-E143-CE2F99D2539A}"/>
          </ac:graphicFrameMkLst>
        </pc:graphicFrameChg>
        <pc:graphicFrameChg chg="add mod ord modGraphic">
          <ac:chgData name="Shwashwat Das" userId="4560d2d585ecd8aa" providerId="Windows Live" clId="Web-{131474C9-95DD-40AE-8295-F60CEE414262}" dt="2023-11-06T07:17:54.337" v="307" actId="20577"/>
          <ac:graphicFrameMkLst>
            <pc:docMk/>
            <pc:sldMk cId="2646353701" sldId="269"/>
            <ac:graphicFrameMk id="150" creationId="{F345F06F-A09B-306C-0958-BE2A1A68C2AB}"/>
          </ac:graphicFrameMkLst>
        </pc:graphicFrameChg>
      </pc:sldChg>
    </pc:docChg>
  </pc:docChgLst>
  <pc:docChgLst>
    <pc:chgData name="Shwashwat Das" userId="4560d2d585ecd8aa" providerId="Windows Live" clId="Web-{9E11BE7B-6B0E-474A-A245-68CD6FEE56BF}"/>
    <pc:docChg chg="modSld">
      <pc:chgData name="Shwashwat Das" userId="4560d2d585ecd8aa" providerId="Windows Live" clId="Web-{9E11BE7B-6B0E-474A-A245-68CD6FEE56BF}" dt="2023-11-06T08:11:16.587" v="40" actId="20577"/>
      <pc:docMkLst>
        <pc:docMk/>
      </pc:docMkLst>
      <pc:sldChg chg="modSp">
        <pc:chgData name="Shwashwat Das" userId="4560d2d585ecd8aa" providerId="Windows Live" clId="Web-{9E11BE7B-6B0E-474A-A245-68CD6FEE56BF}" dt="2023-11-06T08:07:33.972" v="11"/>
        <pc:sldMkLst>
          <pc:docMk/>
          <pc:sldMk cId="530090044" sldId="256"/>
        </pc:sldMkLst>
        <pc:spChg chg="mod">
          <ac:chgData name="Shwashwat Das" userId="4560d2d585ecd8aa" providerId="Windows Live" clId="Web-{9E11BE7B-6B0E-474A-A245-68CD6FEE56BF}" dt="2023-11-06T08:07:33.972" v="11"/>
          <ac:spMkLst>
            <pc:docMk/>
            <pc:sldMk cId="530090044" sldId="256"/>
            <ac:spMk id="5" creationId="{A84B7533-C7DD-9481-7448-D088F166C669}"/>
          </ac:spMkLst>
        </pc:spChg>
        <pc:spChg chg="mod">
          <ac:chgData name="Shwashwat Das" userId="4560d2d585ecd8aa" providerId="Windows Live" clId="Web-{9E11BE7B-6B0E-474A-A245-68CD6FEE56BF}" dt="2023-11-06T08:06:59.018" v="1"/>
          <ac:spMkLst>
            <pc:docMk/>
            <pc:sldMk cId="530090044" sldId="256"/>
            <ac:spMk id="6" creationId="{5E4DA422-0D5D-0864-1B9B-2D5A42CF83C5}"/>
          </ac:spMkLst>
        </pc:spChg>
      </pc:sldChg>
      <pc:sldChg chg="modSp">
        <pc:chgData name="Shwashwat Das" userId="4560d2d585ecd8aa" providerId="Windows Live" clId="Web-{9E11BE7B-6B0E-474A-A245-68CD6FEE56BF}" dt="2023-11-06T08:09:22.787" v="27" actId="20577"/>
        <pc:sldMkLst>
          <pc:docMk/>
          <pc:sldMk cId="3705742127" sldId="257"/>
        </pc:sldMkLst>
        <pc:spChg chg="mod">
          <ac:chgData name="Shwashwat Das" userId="4560d2d585ecd8aa" providerId="Windows Live" clId="Web-{9E11BE7B-6B0E-474A-A245-68CD6FEE56BF}" dt="2023-11-06T08:08:33.098" v="22" actId="20577"/>
          <ac:spMkLst>
            <pc:docMk/>
            <pc:sldMk cId="3705742127" sldId="257"/>
            <ac:spMk id="2" creationId="{D7F19F58-4680-1768-3ADE-C07BDCE0DC95}"/>
          </ac:spMkLst>
        </pc:spChg>
        <pc:spChg chg="mod">
          <ac:chgData name="Shwashwat Das" userId="4560d2d585ecd8aa" providerId="Windows Live" clId="Web-{9E11BE7B-6B0E-474A-A245-68CD6FEE56BF}" dt="2023-11-06T08:09:22.787" v="27" actId="20577"/>
          <ac:spMkLst>
            <pc:docMk/>
            <pc:sldMk cId="3705742127" sldId="257"/>
            <ac:spMk id="3" creationId="{4D2E3039-4F5A-B140-CA61-BF9619F59EED}"/>
          </ac:spMkLst>
        </pc:spChg>
        <pc:spChg chg="mod">
          <ac:chgData name="Shwashwat Das" userId="4560d2d585ecd8aa" providerId="Windows Live" clId="Web-{9E11BE7B-6B0E-474A-A245-68CD6FEE56BF}" dt="2023-11-06T08:08:20.832" v="18"/>
          <ac:spMkLst>
            <pc:docMk/>
            <pc:sldMk cId="3705742127" sldId="257"/>
            <ac:spMk id="4" creationId="{589CB2F1-59FA-A3DF-61F8-115D5C49EA9F}"/>
          </ac:spMkLst>
        </pc:spChg>
        <pc:spChg chg="mod">
          <ac:chgData name="Shwashwat Das" userId="4560d2d585ecd8aa" providerId="Windows Live" clId="Web-{9E11BE7B-6B0E-474A-A245-68CD6FEE56BF}" dt="2023-11-06T08:09:12.771" v="24" actId="20577"/>
          <ac:spMkLst>
            <pc:docMk/>
            <pc:sldMk cId="3705742127" sldId="257"/>
            <ac:spMk id="5" creationId="{50D91D6E-431A-EB4B-2428-66E87801AE19}"/>
          </ac:spMkLst>
        </pc:spChg>
      </pc:sldChg>
      <pc:sldChg chg="modSp">
        <pc:chgData name="Shwashwat Das" userId="4560d2d585ecd8aa" providerId="Windows Live" clId="Web-{9E11BE7B-6B0E-474A-A245-68CD6FEE56BF}" dt="2023-11-06T08:07:50.113" v="15" actId="20577"/>
        <pc:sldMkLst>
          <pc:docMk/>
          <pc:sldMk cId="823705892" sldId="259"/>
        </pc:sldMkLst>
        <pc:spChg chg="mod">
          <ac:chgData name="Shwashwat Das" userId="4560d2d585ecd8aa" providerId="Windows Live" clId="Web-{9E11BE7B-6B0E-474A-A245-68CD6FEE56BF}" dt="2023-11-06T08:07:50.113" v="15" actId="20577"/>
          <ac:spMkLst>
            <pc:docMk/>
            <pc:sldMk cId="823705892" sldId="259"/>
            <ac:spMk id="2" creationId="{71062B0D-6581-541E-DF76-DD85CC39BC80}"/>
          </ac:spMkLst>
        </pc:spChg>
        <pc:spChg chg="mod">
          <ac:chgData name="Shwashwat Das" userId="4560d2d585ecd8aa" providerId="Windows Live" clId="Web-{9E11BE7B-6B0E-474A-A245-68CD6FEE56BF}" dt="2023-11-06T08:07:46.847" v="13"/>
          <ac:spMkLst>
            <pc:docMk/>
            <pc:sldMk cId="823705892" sldId="259"/>
            <ac:spMk id="3" creationId="{0746EE80-AA16-172B-5F6B-7B4A9EE8397B}"/>
          </ac:spMkLst>
        </pc:spChg>
        <pc:spChg chg="mod">
          <ac:chgData name="Shwashwat Das" userId="4560d2d585ecd8aa" providerId="Windows Live" clId="Web-{9E11BE7B-6B0E-474A-A245-68CD6FEE56BF}" dt="2023-11-06T08:07:46.847" v="14"/>
          <ac:spMkLst>
            <pc:docMk/>
            <pc:sldMk cId="823705892" sldId="259"/>
            <ac:spMk id="4" creationId="{D557C5D3-A7FC-BEBE-44CE-50732CFF6781}"/>
          </ac:spMkLst>
        </pc:spChg>
      </pc:sldChg>
      <pc:sldChg chg="modSp">
        <pc:chgData name="Shwashwat Das" userId="4560d2d585ecd8aa" providerId="Windows Live" clId="Web-{9E11BE7B-6B0E-474A-A245-68CD6FEE56BF}" dt="2023-11-06T08:11:16.587" v="40" actId="20577"/>
        <pc:sldMkLst>
          <pc:docMk/>
          <pc:sldMk cId="301287481" sldId="260"/>
        </pc:sldMkLst>
        <pc:spChg chg="mod">
          <ac:chgData name="Shwashwat Das" userId="4560d2d585ecd8aa" providerId="Windows Live" clId="Web-{9E11BE7B-6B0E-474A-A245-68CD6FEE56BF}" dt="2023-11-06T08:11:11.884" v="33"/>
          <ac:spMkLst>
            <pc:docMk/>
            <pc:sldMk cId="301287481" sldId="260"/>
            <ac:spMk id="4" creationId="{DF16BBAA-A56D-8CDF-DAEC-46BECC6AC768}"/>
          </ac:spMkLst>
        </pc:spChg>
        <pc:spChg chg="mod">
          <ac:chgData name="Shwashwat Das" userId="4560d2d585ecd8aa" providerId="Windows Live" clId="Web-{9E11BE7B-6B0E-474A-A245-68CD6FEE56BF}" dt="2023-11-06T08:11:11.915" v="34"/>
          <ac:spMkLst>
            <pc:docMk/>
            <pc:sldMk cId="301287481" sldId="260"/>
            <ac:spMk id="7" creationId="{0D42C20E-49C9-5A4E-F7E8-4914FED501CA}"/>
          </ac:spMkLst>
        </pc:spChg>
        <pc:spChg chg="mod">
          <ac:chgData name="Shwashwat Das" userId="4560d2d585ecd8aa" providerId="Windows Live" clId="Web-{9E11BE7B-6B0E-474A-A245-68CD6FEE56BF}" dt="2023-11-06T08:11:11.947" v="35"/>
          <ac:spMkLst>
            <pc:docMk/>
            <pc:sldMk cId="301287481" sldId="260"/>
            <ac:spMk id="8" creationId="{B475592C-A8A8-3BDA-A9AA-8FE70DC67AFD}"/>
          </ac:spMkLst>
        </pc:spChg>
        <pc:spChg chg="mod">
          <ac:chgData name="Shwashwat Das" userId="4560d2d585ecd8aa" providerId="Windows Live" clId="Web-{9E11BE7B-6B0E-474A-A245-68CD6FEE56BF}" dt="2023-11-06T08:11:11.978" v="36"/>
          <ac:spMkLst>
            <pc:docMk/>
            <pc:sldMk cId="301287481" sldId="260"/>
            <ac:spMk id="9" creationId="{EF3183F4-D3C4-12C1-F21B-595300AB6D78}"/>
          </ac:spMkLst>
        </pc:spChg>
        <pc:spChg chg="mod">
          <ac:chgData name="Shwashwat Das" userId="4560d2d585ecd8aa" providerId="Windows Live" clId="Web-{9E11BE7B-6B0E-474A-A245-68CD6FEE56BF}" dt="2023-11-06T08:11:12.025" v="37"/>
          <ac:spMkLst>
            <pc:docMk/>
            <pc:sldMk cId="301287481" sldId="260"/>
            <ac:spMk id="10" creationId="{39558420-3BD2-B3D7-F186-BAAFB3F9C818}"/>
          </ac:spMkLst>
        </pc:spChg>
        <pc:spChg chg="mod">
          <ac:chgData name="Shwashwat Das" userId="4560d2d585ecd8aa" providerId="Windows Live" clId="Web-{9E11BE7B-6B0E-474A-A245-68CD6FEE56BF}" dt="2023-11-06T08:11:12.056" v="38"/>
          <ac:spMkLst>
            <pc:docMk/>
            <pc:sldMk cId="301287481" sldId="260"/>
            <ac:spMk id="12" creationId="{30C7CD87-C3B0-5836-2E25-844B91EBBB61}"/>
          </ac:spMkLst>
        </pc:spChg>
        <pc:spChg chg="mod">
          <ac:chgData name="Shwashwat Das" userId="4560d2d585ecd8aa" providerId="Windows Live" clId="Web-{9E11BE7B-6B0E-474A-A245-68CD6FEE56BF}" dt="2023-11-06T08:11:16.587" v="40" actId="20577"/>
          <ac:spMkLst>
            <pc:docMk/>
            <pc:sldMk cId="301287481" sldId="260"/>
            <ac:spMk id="13" creationId="{C9F724A6-EDB0-DCC1-75A7-A4FE895B0970}"/>
          </ac:spMkLst>
        </pc:spChg>
      </pc:sldChg>
      <pc:sldChg chg="modSp">
        <pc:chgData name="Shwashwat Das" userId="4560d2d585ecd8aa" providerId="Windows Live" clId="Web-{9E11BE7B-6B0E-474A-A245-68CD6FEE56BF}" dt="2023-11-06T08:11:03.462" v="32" actId="20577"/>
        <pc:sldMkLst>
          <pc:docMk/>
          <pc:sldMk cId="2646353701" sldId="269"/>
        </pc:sldMkLst>
        <pc:spChg chg="mod">
          <ac:chgData name="Shwashwat Das" userId="4560d2d585ecd8aa" providerId="Windows Live" clId="Web-{9E11BE7B-6B0E-474A-A245-68CD6FEE56BF}" dt="2023-11-06T08:11:03.462" v="32" actId="20577"/>
          <ac:spMkLst>
            <pc:docMk/>
            <pc:sldMk cId="2646353701" sldId="269"/>
            <ac:spMk id="2" creationId="{FA6992C6-C97F-36DB-8749-0D47F127A279}"/>
          </ac:spMkLst>
        </pc:spChg>
        <pc:spChg chg="mod">
          <ac:chgData name="Shwashwat Das" userId="4560d2d585ecd8aa" providerId="Windows Live" clId="Web-{9E11BE7B-6B0E-474A-A245-68CD6FEE56BF}" dt="2023-11-06T08:09:30.819" v="28"/>
          <ac:spMkLst>
            <pc:docMk/>
            <pc:sldMk cId="2646353701" sldId="269"/>
            <ac:spMk id="4" creationId="{3FA95A1B-50B5-09D0-989F-A5D975B85641}"/>
          </ac:spMkLst>
        </pc:spChg>
        <pc:graphicFrameChg chg="modGraphic">
          <ac:chgData name="Shwashwat Das" userId="4560d2d585ecd8aa" providerId="Windows Live" clId="Web-{9E11BE7B-6B0E-474A-A245-68CD6FEE56BF}" dt="2023-11-06T08:09:57.398" v="31" actId="20577"/>
          <ac:graphicFrameMkLst>
            <pc:docMk/>
            <pc:sldMk cId="2646353701" sldId="269"/>
            <ac:graphicFrameMk id="150" creationId="{F345F06F-A09B-306C-0958-BE2A1A68C2AB}"/>
          </ac:graphicFrameMkLst>
        </pc:graphicFrameChg>
      </pc:sldChg>
    </pc:docChg>
  </pc:docChgLst>
  <pc:docChgLst>
    <pc:chgData name="Shwashwat Das" userId="4560d2d585ecd8aa" providerId="LiveId" clId="{CB7235B8-AF6C-40A8-8225-0881110C5D57}"/>
    <pc:docChg chg="undo redo custSel addSld delSld modSld">
      <pc:chgData name="Shwashwat Das" userId="4560d2d585ecd8aa" providerId="LiveId" clId="{CB7235B8-AF6C-40A8-8225-0881110C5D57}" dt="2023-11-15T16:11:35.665" v="1182" actId="403"/>
      <pc:docMkLst>
        <pc:docMk/>
      </pc:docMkLst>
      <pc:sldChg chg="addSp delSp modSp mod">
        <pc:chgData name="Shwashwat Das" userId="4560d2d585ecd8aa" providerId="LiveId" clId="{CB7235B8-AF6C-40A8-8225-0881110C5D57}" dt="2023-11-06T08:12:46.163" v="1106" actId="1036"/>
        <pc:sldMkLst>
          <pc:docMk/>
          <pc:sldMk cId="530090044" sldId="256"/>
        </pc:sldMkLst>
        <pc:spChg chg="del">
          <ac:chgData name="Shwashwat Das" userId="4560d2d585ecd8aa" providerId="LiveId" clId="{CB7235B8-AF6C-40A8-8225-0881110C5D57}" dt="2023-11-04T07:51:16.032" v="7" actId="478"/>
          <ac:spMkLst>
            <pc:docMk/>
            <pc:sldMk cId="530090044" sldId="256"/>
            <ac:spMk id="2" creationId="{89B1CDB6-F891-53BB-8508-65E1AC2C0F6A}"/>
          </ac:spMkLst>
        </pc:spChg>
        <pc:spChg chg="del">
          <ac:chgData name="Shwashwat Das" userId="4560d2d585ecd8aa" providerId="LiveId" clId="{CB7235B8-AF6C-40A8-8225-0881110C5D57}" dt="2023-11-04T07:51:16.032" v="7" actId="478"/>
          <ac:spMkLst>
            <pc:docMk/>
            <pc:sldMk cId="530090044" sldId="256"/>
            <ac:spMk id="3" creationId="{95B23DD6-CC77-CEBD-E2B3-609F6E920A7C}"/>
          </ac:spMkLst>
        </pc:spChg>
        <pc:spChg chg="add mod">
          <ac:chgData name="Shwashwat Das" userId="4560d2d585ecd8aa" providerId="LiveId" clId="{CB7235B8-AF6C-40A8-8225-0881110C5D57}" dt="2023-11-06T08:12:46.163" v="1106" actId="1036"/>
          <ac:spMkLst>
            <pc:docMk/>
            <pc:sldMk cId="530090044" sldId="256"/>
            <ac:spMk id="5" creationId="{A84B7533-C7DD-9481-7448-D088F166C669}"/>
          </ac:spMkLst>
        </pc:spChg>
        <pc:spChg chg="add mod">
          <ac:chgData name="Shwashwat Das" userId="4560d2d585ecd8aa" providerId="LiveId" clId="{CB7235B8-AF6C-40A8-8225-0881110C5D57}" dt="2023-11-06T08:12:23.761" v="1095" actId="1076"/>
          <ac:spMkLst>
            <pc:docMk/>
            <pc:sldMk cId="530090044" sldId="256"/>
            <ac:spMk id="6" creationId="{5E4DA422-0D5D-0864-1B9B-2D5A42CF83C5}"/>
          </ac:spMkLst>
        </pc:spChg>
        <pc:spChg chg="mod">
          <ac:chgData name="Shwashwat Das" userId="4560d2d585ecd8aa" providerId="LiveId" clId="{CB7235B8-AF6C-40A8-8225-0881110C5D57}" dt="2023-11-05T16:30:03.523" v="119" actId="20577"/>
          <ac:spMkLst>
            <pc:docMk/>
            <pc:sldMk cId="530090044" sldId="256"/>
            <ac:spMk id="7" creationId="{0F68C5A8-CA80-ECB0-E9C9-169D8CF8F103}"/>
          </ac:spMkLst>
        </pc:spChg>
      </pc:sldChg>
      <pc:sldChg chg="modSp mod">
        <pc:chgData name="Shwashwat Das" userId="4560d2d585ecd8aa" providerId="LiveId" clId="{CB7235B8-AF6C-40A8-8225-0881110C5D57}" dt="2023-11-05T16:31:11.877" v="135"/>
        <pc:sldMkLst>
          <pc:docMk/>
          <pc:sldMk cId="3705742127" sldId="257"/>
        </pc:sldMkLst>
        <pc:spChg chg="mod">
          <ac:chgData name="Shwashwat Das" userId="4560d2d585ecd8aa" providerId="LiveId" clId="{CB7235B8-AF6C-40A8-8225-0881110C5D57}" dt="2023-11-05T16:31:11.877" v="135"/>
          <ac:spMkLst>
            <pc:docMk/>
            <pc:sldMk cId="3705742127" sldId="257"/>
            <ac:spMk id="3" creationId="{4D2E3039-4F5A-B140-CA61-BF9619F59EED}"/>
          </ac:spMkLst>
        </pc:spChg>
      </pc:sldChg>
      <pc:sldChg chg="addSp delSp modSp mod">
        <pc:chgData name="Shwashwat Das" userId="4560d2d585ecd8aa" providerId="LiveId" clId="{CB7235B8-AF6C-40A8-8225-0881110C5D57}" dt="2023-11-04T07:50:50.898" v="6"/>
        <pc:sldMkLst>
          <pc:docMk/>
          <pc:sldMk cId="811543237" sldId="258"/>
        </pc:sldMkLst>
        <pc:spChg chg="del">
          <ac:chgData name="Shwashwat Das" userId="4560d2d585ecd8aa" providerId="LiveId" clId="{CB7235B8-AF6C-40A8-8225-0881110C5D57}" dt="2023-11-04T07:50:49.554" v="5" actId="478"/>
          <ac:spMkLst>
            <pc:docMk/>
            <pc:sldMk cId="811543237" sldId="258"/>
            <ac:spMk id="2" creationId="{40AD5A41-F860-580B-FD32-120476DB8199}"/>
          </ac:spMkLst>
        </pc:spChg>
        <pc:spChg chg="del">
          <ac:chgData name="Shwashwat Das" userId="4560d2d585ecd8aa" providerId="LiveId" clId="{CB7235B8-AF6C-40A8-8225-0881110C5D57}" dt="2023-11-04T07:50:49.554" v="5" actId="478"/>
          <ac:spMkLst>
            <pc:docMk/>
            <pc:sldMk cId="811543237" sldId="258"/>
            <ac:spMk id="3" creationId="{31B36E9D-923C-161A-6053-99183A772A5C}"/>
          </ac:spMkLst>
        </pc:spChg>
        <pc:spChg chg="del">
          <ac:chgData name="Shwashwat Das" userId="4560d2d585ecd8aa" providerId="LiveId" clId="{CB7235B8-AF6C-40A8-8225-0881110C5D57}" dt="2023-11-04T07:50:49.554" v="5" actId="478"/>
          <ac:spMkLst>
            <pc:docMk/>
            <pc:sldMk cId="811543237" sldId="258"/>
            <ac:spMk id="4" creationId="{DF145F9A-1875-E3C4-FB36-EB324C8B7C8F}"/>
          </ac:spMkLst>
        </pc:spChg>
        <pc:spChg chg="add del mod">
          <ac:chgData name="Shwashwat Das" userId="4560d2d585ecd8aa" providerId="LiveId" clId="{CB7235B8-AF6C-40A8-8225-0881110C5D57}" dt="2023-11-04T07:50:47.773" v="4"/>
          <ac:spMkLst>
            <pc:docMk/>
            <pc:sldMk cId="811543237" sldId="258"/>
            <ac:spMk id="5" creationId="{567BB932-5091-49DC-E231-C7F42184E3BB}"/>
          </ac:spMkLst>
        </pc:spChg>
        <pc:spChg chg="add del mod">
          <ac:chgData name="Shwashwat Das" userId="4560d2d585ecd8aa" providerId="LiveId" clId="{CB7235B8-AF6C-40A8-8225-0881110C5D57}" dt="2023-11-04T07:50:47.773" v="4"/>
          <ac:spMkLst>
            <pc:docMk/>
            <pc:sldMk cId="811543237" sldId="258"/>
            <ac:spMk id="6" creationId="{C77C84C1-EB0C-D47A-0C75-ECDAB78E321E}"/>
          </ac:spMkLst>
        </pc:spChg>
        <pc:spChg chg="add del mod">
          <ac:chgData name="Shwashwat Das" userId="4560d2d585ecd8aa" providerId="LiveId" clId="{CB7235B8-AF6C-40A8-8225-0881110C5D57}" dt="2023-11-04T07:50:47.773" v="4"/>
          <ac:spMkLst>
            <pc:docMk/>
            <pc:sldMk cId="811543237" sldId="258"/>
            <ac:spMk id="7" creationId="{65F6B377-6563-9660-7DE0-7C7EB32F917F}"/>
          </ac:spMkLst>
        </pc:spChg>
        <pc:spChg chg="add mod">
          <ac:chgData name="Shwashwat Das" userId="4560d2d585ecd8aa" providerId="LiveId" clId="{CB7235B8-AF6C-40A8-8225-0881110C5D57}" dt="2023-11-04T07:50:50.898" v="6"/>
          <ac:spMkLst>
            <pc:docMk/>
            <pc:sldMk cId="811543237" sldId="258"/>
            <ac:spMk id="16" creationId="{23B60BAE-4F16-D8D2-2719-6376D0B63636}"/>
          </ac:spMkLst>
        </pc:spChg>
        <pc:spChg chg="add mod">
          <ac:chgData name="Shwashwat Das" userId="4560d2d585ecd8aa" providerId="LiveId" clId="{CB7235B8-AF6C-40A8-8225-0881110C5D57}" dt="2023-11-04T07:50:50.898" v="6"/>
          <ac:spMkLst>
            <pc:docMk/>
            <pc:sldMk cId="811543237" sldId="258"/>
            <ac:spMk id="17" creationId="{19D74244-AC0F-F5AD-2841-70D23A80098E}"/>
          </ac:spMkLst>
        </pc:spChg>
        <pc:spChg chg="add mod">
          <ac:chgData name="Shwashwat Das" userId="4560d2d585ecd8aa" providerId="LiveId" clId="{CB7235B8-AF6C-40A8-8225-0881110C5D57}" dt="2023-11-04T07:50:50.898" v="6"/>
          <ac:spMkLst>
            <pc:docMk/>
            <pc:sldMk cId="811543237" sldId="258"/>
            <ac:spMk id="18" creationId="{EAA63346-BA06-1B7D-301A-A13D20C1C2FD}"/>
          </ac:spMkLst>
        </pc:spChg>
        <pc:picChg chg="add del mod">
          <ac:chgData name="Shwashwat Das" userId="4560d2d585ecd8aa" providerId="LiveId" clId="{CB7235B8-AF6C-40A8-8225-0881110C5D57}" dt="2023-11-04T07:50:47.773" v="4"/>
          <ac:picMkLst>
            <pc:docMk/>
            <pc:sldMk cId="811543237" sldId="258"/>
            <ac:picMk id="15" creationId="{296EAF1F-B599-0BBD-AAEB-522B6D1FD2A6}"/>
          </ac:picMkLst>
        </pc:picChg>
        <pc:picChg chg="add mod">
          <ac:chgData name="Shwashwat Das" userId="4560d2d585ecd8aa" providerId="LiveId" clId="{CB7235B8-AF6C-40A8-8225-0881110C5D57}" dt="2023-11-04T07:50:50.898" v="6"/>
          <ac:picMkLst>
            <pc:docMk/>
            <pc:sldMk cId="811543237" sldId="258"/>
            <ac:picMk id="26" creationId="{654456A2-33C1-D4CF-47A6-AD922AEF4A5F}"/>
          </ac:picMkLst>
        </pc:picChg>
        <pc:inkChg chg="add del mod">
          <ac:chgData name="Shwashwat Das" userId="4560d2d585ecd8aa" providerId="LiveId" clId="{CB7235B8-AF6C-40A8-8225-0881110C5D57}" dt="2023-11-04T07:50:47.773" v="4"/>
          <ac:inkMkLst>
            <pc:docMk/>
            <pc:sldMk cId="811543237" sldId="258"/>
            <ac:inkMk id="8" creationId="{604284B0-0942-4247-A876-E06D73C6C204}"/>
          </ac:inkMkLst>
        </pc:inkChg>
        <pc:inkChg chg="add del mod">
          <ac:chgData name="Shwashwat Das" userId="4560d2d585ecd8aa" providerId="LiveId" clId="{CB7235B8-AF6C-40A8-8225-0881110C5D57}" dt="2023-11-04T07:50:47.773" v="4"/>
          <ac:inkMkLst>
            <pc:docMk/>
            <pc:sldMk cId="811543237" sldId="258"/>
            <ac:inkMk id="9" creationId="{97D07110-6DC0-EA7A-9B13-4ED0F3A90A2D}"/>
          </ac:inkMkLst>
        </pc:inkChg>
        <pc:inkChg chg="add del mod">
          <ac:chgData name="Shwashwat Das" userId="4560d2d585ecd8aa" providerId="LiveId" clId="{CB7235B8-AF6C-40A8-8225-0881110C5D57}" dt="2023-11-04T07:50:47.773" v="4"/>
          <ac:inkMkLst>
            <pc:docMk/>
            <pc:sldMk cId="811543237" sldId="258"/>
            <ac:inkMk id="10" creationId="{258AB57A-03A8-3099-21CE-1C4663CCF5EA}"/>
          </ac:inkMkLst>
        </pc:inkChg>
        <pc:inkChg chg="add del mod">
          <ac:chgData name="Shwashwat Das" userId="4560d2d585ecd8aa" providerId="LiveId" clId="{CB7235B8-AF6C-40A8-8225-0881110C5D57}" dt="2023-11-04T07:50:47.773" v="4"/>
          <ac:inkMkLst>
            <pc:docMk/>
            <pc:sldMk cId="811543237" sldId="258"/>
            <ac:inkMk id="11" creationId="{A8301E1E-D2D2-04EA-98DA-FAE4F0F43882}"/>
          </ac:inkMkLst>
        </pc:inkChg>
        <pc:inkChg chg="add del mod">
          <ac:chgData name="Shwashwat Das" userId="4560d2d585ecd8aa" providerId="LiveId" clId="{CB7235B8-AF6C-40A8-8225-0881110C5D57}" dt="2023-11-04T07:50:47.773" v="4"/>
          <ac:inkMkLst>
            <pc:docMk/>
            <pc:sldMk cId="811543237" sldId="258"/>
            <ac:inkMk id="12" creationId="{7A506A47-D3EC-FD0E-86EF-D712ECDE62D8}"/>
          </ac:inkMkLst>
        </pc:inkChg>
        <pc:inkChg chg="add del mod">
          <ac:chgData name="Shwashwat Das" userId="4560d2d585ecd8aa" providerId="LiveId" clId="{CB7235B8-AF6C-40A8-8225-0881110C5D57}" dt="2023-11-04T07:50:47.773" v="4"/>
          <ac:inkMkLst>
            <pc:docMk/>
            <pc:sldMk cId="811543237" sldId="258"/>
            <ac:inkMk id="13" creationId="{8B58F51C-25AD-EB61-1C8E-4506358F1FB0}"/>
          </ac:inkMkLst>
        </pc:inkChg>
        <pc:inkChg chg="add del mod">
          <ac:chgData name="Shwashwat Das" userId="4560d2d585ecd8aa" providerId="LiveId" clId="{CB7235B8-AF6C-40A8-8225-0881110C5D57}" dt="2023-11-04T07:50:47.773" v="4"/>
          <ac:inkMkLst>
            <pc:docMk/>
            <pc:sldMk cId="811543237" sldId="258"/>
            <ac:inkMk id="14" creationId="{B8C0E2D9-4D1C-2089-93B1-8AB07A19B7FC}"/>
          </ac:inkMkLst>
        </pc:inkChg>
        <pc:inkChg chg="add mod">
          <ac:chgData name="Shwashwat Das" userId="4560d2d585ecd8aa" providerId="LiveId" clId="{CB7235B8-AF6C-40A8-8225-0881110C5D57}" dt="2023-11-04T07:50:50.898" v="6"/>
          <ac:inkMkLst>
            <pc:docMk/>
            <pc:sldMk cId="811543237" sldId="258"/>
            <ac:inkMk id="19" creationId="{A9A9E1AA-3C94-EE35-1526-300CA3E54C66}"/>
          </ac:inkMkLst>
        </pc:inkChg>
        <pc:inkChg chg="add mod">
          <ac:chgData name="Shwashwat Das" userId="4560d2d585ecd8aa" providerId="LiveId" clId="{CB7235B8-AF6C-40A8-8225-0881110C5D57}" dt="2023-11-04T07:50:50.898" v="6"/>
          <ac:inkMkLst>
            <pc:docMk/>
            <pc:sldMk cId="811543237" sldId="258"/>
            <ac:inkMk id="20" creationId="{805D89F1-DC56-8BA4-AF22-25BF53D0AE60}"/>
          </ac:inkMkLst>
        </pc:inkChg>
        <pc:inkChg chg="add mod">
          <ac:chgData name="Shwashwat Das" userId="4560d2d585ecd8aa" providerId="LiveId" clId="{CB7235B8-AF6C-40A8-8225-0881110C5D57}" dt="2023-11-04T07:50:50.898" v="6"/>
          <ac:inkMkLst>
            <pc:docMk/>
            <pc:sldMk cId="811543237" sldId="258"/>
            <ac:inkMk id="21" creationId="{B12BA605-F2AA-BACD-EAD8-2C2E6C6C832B}"/>
          </ac:inkMkLst>
        </pc:inkChg>
        <pc:inkChg chg="add mod">
          <ac:chgData name="Shwashwat Das" userId="4560d2d585ecd8aa" providerId="LiveId" clId="{CB7235B8-AF6C-40A8-8225-0881110C5D57}" dt="2023-11-04T07:50:50.898" v="6"/>
          <ac:inkMkLst>
            <pc:docMk/>
            <pc:sldMk cId="811543237" sldId="258"/>
            <ac:inkMk id="22" creationId="{C013AB89-B86C-E250-EC61-F785CCB114A4}"/>
          </ac:inkMkLst>
        </pc:inkChg>
        <pc:inkChg chg="add mod">
          <ac:chgData name="Shwashwat Das" userId="4560d2d585ecd8aa" providerId="LiveId" clId="{CB7235B8-AF6C-40A8-8225-0881110C5D57}" dt="2023-11-04T07:50:50.898" v="6"/>
          <ac:inkMkLst>
            <pc:docMk/>
            <pc:sldMk cId="811543237" sldId="258"/>
            <ac:inkMk id="23" creationId="{22BEB2B5-AE2B-6411-5CFB-CB0EDE3EB18B}"/>
          </ac:inkMkLst>
        </pc:inkChg>
        <pc:inkChg chg="add mod">
          <ac:chgData name="Shwashwat Das" userId="4560d2d585ecd8aa" providerId="LiveId" clId="{CB7235B8-AF6C-40A8-8225-0881110C5D57}" dt="2023-11-04T07:50:50.898" v="6"/>
          <ac:inkMkLst>
            <pc:docMk/>
            <pc:sldMk cId="811543237" sldId="258"/>
            <ac:inkMk id="24" creationId="{E0E17D35-9D22-FC8A-76A8-5061102A5BF6}"/>
          </ac:inkMkLst>
        </pc:inkChg>
        <pc:inkChg chg="add mod">
          <ac:chgData name="Shwashwat Das" userId="4560d2d585ecd8aa" providerId="LiveId" clId="{CB7235B8-AF6C-40A8-8225-0881110C5D57}" dt="2023-11-04T07:50:50.898" v="6"/>
          <ac:inkMkLst>
            <pc:docMk/>
            <pc:sldMk cId="811543237" sldId="258"/>
            <ac:inkMk id="25" creationId="{F1D607A7-CB04-AB54-FECB-383A67237E93}"/>
          </ac:inkMkLst>
        </pc:inkChg>
      </pc:sldChg>
      <pc:sldChg chg="modSp new mod">
        <pc:chgData name="Shwashwat Das" userId="4560d2d585ecd8aa" providerId="LiveId" clId="{CB7235B8-AF6C-40A8-8225-0881110C5D57}" dt="2023-11-06T07:55:44.433" v="1087" actId="121"/>
        <pc:sldMkLst>
          <pc:docMk/>
          <pc:sldMk cId="823705892" sldId="259"/>
        </pc:sldMkLst>
        <pc:spChg chg="mod">
          <ac:chgData name="Shwashwat Das" userId="4560d2d585ecd8aa" providerId="LiveId" clId="{CB7235B8-AF6C-40A8-8225-0881110C5D57}" dt="2023-11-04T08:09:35.391" v="117" actId="20577"/>
          <ac:spMkLst>
            <pc:docMk/>
            <pc:sldMk cId="823705892" sldId="259"/>
            <ac:spMk id="2" creationId="{71062B0D-6581-541E-DF76-DD85CC39BC80}"/>
          </ac:spMkLst>
        </pc:spChg>
        <pc:spChg chg="mod">
          <ac:chgData name="Shwashwat Das" userId="4560d2d585ecd8aa" providerId="LiveId" clId="{CB7235B8-AF6C-40A8-8225-0881110C5D57}" dt="2023-11-06T07:55:44.433" v="1087" actId="121"/>
          <ac:spMkLst>
            <pc:docMk/>
            <pc:sldMk cId="823705892" sldId="259"/>
            <ac:spMk id="3" creationId="{0746EE80-AA16-172B-5F6B-7B4A9EE8397B}"/>
          </ac:spMkLst>
        </pc:spChg>
      </pc:sldChg>
      <pc:sldChg chg="addSp delSp modSp mod">
        <pc:chgData name="Shwashwat Das" userId="4560d2d585ecd8aa" providerId="LiveId" clId="{CB7235B8-AF6C-40A8-8225-0881110C5D57}" dt="2023-11-06T08:14:28.551" v="1113" actId="207"/>
        <pc:sldMkLst>
          <pc:docMk/>
          <pc:sldMk cId="301287481" sldId="260"/>
        </pc:sldMkLst>
        <pc:spChg chg="mod">
          <ac:chgData name="Shwashwat Das" userId="4560d2d585ecd8aa" providerId="LiveId" clId="{CB7235B8-AF6C-40A8-8225-0881110C5D57}" dt="2023-11-06T08:14:06.576" v="1111" actId="207"/>
          <ac:spMkLst>
            <pc:docMk/>
            <pc:sldMk cId="301287481" sldId="260"/>
            <ac:spMk id="3" creationId="{9E588C82-9766-1ED3-6E4F-F28D81EA4FF7}"/>
          </ac:spMkLst>
        </pc:spChg>
        <pc:spChg chg="mod">
          <ac:chgData name="Shwashwat Das" userId="4560d2d585ecd8aa" providerId="LiveId" clId="{CB7235B8-AF6C-40A8-8225-0881110C5D57}" dt="2023-11-06T08:13:47.973" v="1108" actId="2711"/>
          <ac:spMkLst>
            <pc:docMk/>
            <pc:sldMk cId="301287481" sldId="260"/>
            <ac:spMk id="4" creationId="{DF16BBAA-A56D-8CDF-DAEC-46BECC6AC768}"/>
          </ac:spMkLst>
        </pc:spChg>
        <pc:spChg chg="add del mod">
          <ac:chgData name="Shwashwat Das" userId="4560d2d585ecd8aa" providerId="LiveId" clId="{CB7235B8-AF6C-40A8-8225-0881110C5D57}" dt="2023-11-06T07:26:50.909" v="633" actId="21"/>
          <ac:spMkLst>
            <pc:docMk/>
            <pc:sldMk cId="301287481" sldId="260"/>
            <ac:spMk id="5" creationId="{12F0772C-9112-2B0E-81AA-0E3EB613E703}"/>
          </ac:spMkLst>
        </pc:spChg>
        <pc:spChg chg="mod">
          <ac:chgData name="Shwashwat Das" userId="4560d2d585ecd8aa" providerId="LiveId" clId="{CB7235B8-AF6C-40A8-8225-0881110C5D57}" dt="2023-11-06T08:13:47.973" v="1108" actId="2711"/>
          <ac:spMkLst>
            <pc:docMk/>
            <pc:sldMk cId="301287481" sldId="260"/>
            <ac:spMk id="7" creationId="{0D42C20E-49C9-5A4E-F7E8-4914FED501CA}"/>
          </ac:spMkLst>
        </pc:spChg>
        <pc:spChg chg="mod">
          <ac:chgData name="Shwashwat Das" userId="4560d2d585ecd8aa" providerId="LiveId" clId="{CB7235B8-AF6C-40A8-8225-0881110C5D57}" dt="2023-11-06T08:13:47.973" v="1108" actId="2711"/>
          <ac:spMkLst>
            <pc:docMk/>
            <pc:sldMk cId="301287481" sldId="260"/>
            <ac:spMk id="8" creationId="{B475592C-A8A8-3BDA-A9AA-8FE70DC67AFD}"/>
          </ac:spMkLst>
        </pc:spChg>
        <pc:spChg chg="mod">
          <ac:chgData name="Shwashwat Das" userId="4560d2d585ecd8aa" providerId="LiveId" clId="{CB7235B8-AF6C-40A8-8225-0881110C5D57}" dt="2023-11-06T08:13:47.973" v="1108" actId="2711"/>
          <ac:spMkLst>
            <pc:docMk/>
            <pc:sldMk cId="301287481" sldId="260"/>
            <ac:spMk id="9" creationId="{EF3183F4-D3C4-12C1-F21B-595300AB6D78}"/>
          </ac:spMkLst>
        </pc:spChg>
        <pc:spChg chg="mod">
          <ac:chgData name="Shwashwat Das" userId="4560d2d585ecd8aa" providerId="LiveId" clId="{CB7235B8-AF6C-40A8-8225-0881110C5D57}" dt="2023-11-06T08:14:22.037" v="1112" actId="207"/>
          <ac:spMkLst>
            <pc:docMk/>
            <pc:sldMk cId="301287481" sldId="260"/>
            <ac:spMk id="10" creationId="{39558420-3BD2-B3D7-F186-BAAFB3F9C818}"/>
          </ac:spMkLst>
        </pc:spChg>
        <pc:spChg chg="add mod">
          <ac:chgData name="Shwashwat Das" userId="4560d2d585ecd8aa" providerId="LiveId" clId="{CB7235B8-AF6C-40A8-8225-0881110C5D57}" dt="2023-11-06T08:14:28.551" v="1113" actId="207"/>
          <ac:spMkLst>
            <pc:docMk/>
            <pc:sldMk cId="301287481" sldId="260"/>
            <ac:spMk id="12" creationId="{30C7CD87-C3B0-5836-2E25-844B91EBBB61}"/>
          </ac:spMkLst>
        </pc:spChg>
        <pc:spChg chg="add del mod">
          <ac:chgData name="Shwashwat Das" userId="4560d2d585ecd8aa" providerId="LiveId" clId="{CB7235B8-AF6C-40A8-8225-0881110C5D57}" dt="2023-11-06T08:13:56.315" v="1110" actId="113"/>
          <ac:spMkLst>
            <pc:docMk/>
            <pc:sldMk cId="301287481" sldId="260"/>
            <ac:spMk id="13" creationId="{C9F724A6-EDB0-DCC1-75A7-A4FE895B0970}"/>
          </ac:spMkLst>
        </pc:spChg>
        <pc:picChg chg="add del mod">
          <ac:chgData name="Shwashwat Das" userId="4560d2d585ecd8aa" providerId="LiveId" clId="{CB7235B8-AF6C-40A8-8225-0881110C5D57}" dt="2023-11-05T16:34:11.529" v="160" actId="21"/>
          <ac:picMkLst>
            <pc:docMk/>
            <pc:sldMk cId="301287481" sldId="260"/>
            <ac:picMk id="5" creationId="{0F1EA18C-191C-99F2-0B32-248680405903}"/>
          </ac:picMkLst>
        </pc:picChg>
        <pc:picChg chg="mod">
          <ac:chgData name="Shwashwat Das" userId="4560d2d585ecd8aa" providerId="LiveId" clId="{CB7235B8-AF6C-40A8-8225-0881110C5D57}" dt="2023-11-05T16:48:47.017" v="293" actId="1038"/>
          <ac:picMkLst>
            <pc:docMk/>
            <pc:sldMk cId="301287481" sldId="260"/>
            <ac:picMk id="6" creationId="{F00C7554-AE52-E406-D1F8-B8D5B552B14C}"/>
          </ac:picMkLst>
        </pc:picChg>
        <pc:picChg chg="add mod ord modCrop">
          <ac:chgData name="Shwashwat Das" userId="4560d2d585ecd8aa" providerId="LiveId" clId="{CB7235B8-AF6C-40A8-8225-0881110C5D57}" dt="2023-11-05T16:49:33.654" v="300" actId="1076"/>
          <ac:picMkLst>
            <pc:docMk/>
            <pc:sldMk cId="301287481" sldId="260"/>
            <ac:picMk id="11" creationId="{D1B7B057-A211-8FEC-8F0C-C174007EED0C}"/>
          </ac:picMkLst>
        </pc:picChg>
      </pc:sldChg>
      <pc:sldChg chg="add del">
        <pc:chgData name="Shwashwat Das" userId="4560d2d585ecd8aa" providerId="LiveId" clId="{CB7235B8-AF6C-40A8-8225-0881110C5D57}" dt="2023-11-04T07:50:31.855" v="2"/>
        <pc:sldMkLst>
          <pc:docMk/>
          <pc:sldMk cId="1954581974" sldId="260"/>
        </pc:sldMkLst>
      </pc:sldChg>
      <pc:sldChg chg="modSp mod">
        <pc:chgData name="Shwashwat Das" userId="4560d2d585ecd8aa" providerId="LiveId" clId="{CB7235B8-AF6C-40A8-8225-0881110C5D57}" dt="2023-11-06T08:20:17.257" v="1180" actId="113"/>
        <pc:sldMkLst>
          <pc:docMk/>
          <pc:sldMk cId="1912173971" sldId="261"/>
        </pc:sldMkLst>
        <pc:spChg chg="mod">
          <ac:chgData name="Shwashwat Das" userId="4560d2d585ecd8aa" providerId="LiveId" clId="{CB7235B8-AF6C-40A8-8225-0881110C5D57}" dt="2023-11-06T08:20:17.257" v="1180" actId="113"/>
          <ac:spMkLst>
            <pc:docMk/>
            <pc:sldMk cId="1912173971" sldId="261"/>
            <ac:spMk id="2" creationId="{6066C8EA-11C3-13FF-41BC-6FB82202C807}"/>
          </ac:spMkLst>
        </pc:spChg>
        <pc:spChg chg="mod">
          <ac:chgData name="Shwashwat Das" userId="4560d2d585ecd8aa" providerId="LiveId" clId="{CB7235B8-AF6C-40A8-8225-0881110C5D57}" dt="2023-11-06T08:20:14.868" v="1179" actId="2711"/>
          <ac:spMkLst>
            <pc:docMk/>
            <pc:sldMk cId="1912173971" sldId="261"/>
            <ac:spMk id="3" creationId="{412D1B1B-82BE-2C81-6BE4-7F99A236928B}"/>
          </ac:spMkLst>
        </pc:spChg>
        <pc:spChg chg="mod">
          <ac:chgData name="Shwashwat Das" userId="4560d2d585ecd8aa" providerId="LiveId" clId="{CB7235B8-AF6C-40A8-8225-0881110C5D57}" dt="2023-11-06T08:20:14.868" v="1179" actId="2711"/>
          <ac:spMkLst>
            <pc:docMk/>
            <pc:sldMk cId="1912173971" sldId="261"/>
            <ac:spMk id="4" creationId="{559FDCDC-ED5C-7175-0621-12F941D8531E}"/>
          </ac:spMkLst>
        </pc:spChg>
      </pc:sldChg>
      <pc:sldChg chg="delSp modSp new mod">
        <pc:chgData name="Shwashwat Das" userId="4560d2d585ecd8aa" providerId="LiveId" clId="{CB7235B8-AF6C-40A8-8225-0881110C5D57}" dt="2023-11-05T17:38:37.946" v="495" actId="404"/>
        <pc:sldMkLst>
          <pc:docMk/>
          <pc:sldMk cId="120848497" sldId="262"/>
        </pc:sldMkLst>
        <pc:spChg chg="del">
          <ac:chgData name="Shwashwat Das" userId="4560d2d585ecd8aa" providerId="LiveId" clId="{CB7235B8-AF6C-40A8-8225-0881110C5D57}" dt="2023-11-05T17:36:57.494" v="468" actId="478"/>
          <ac:spMkLst>
            <pc:docMk/>
            <pc:sldMk cId="120848497" sldId="262"/>
            <ac:spMk id="2" creationId="{9B0AAB48-732A-66EB-4C03-151237848F3F}"/>
          </ac:spMkLst>
        </pc:spChg>
        <pc:spChg chg="mod">
          <ac:chgData name="Shwashwat Das" userId="4560d2d585ecd8aa" providerId="LiveId" clId="{CB7235B8-AF6C-40A8-8225-0881110C5D57}" dt="2023-11-05T17:38:37.946" v="495" actId="404"/>
          <ac:spMkLst>
            <pc:docMk/>
            <pc:sldMk cId="120848497" sldId="262"/>
            <ac:spMk id="3" creationId="{5570FD7A-F273-7B75-C40C-4277E0EC7514}"/>
          </ac:spMkLst>
        </pc:spChg>
      </pc:sldChg>
      <pc:sldChg chg="modSp mod">
        <pc:chgData name="Shwashwat Das" userId="4560d2d585ecd8aa" providerId="LiveId" clId="{CB7235B8-AF6C-40A8-8225-0881110C5D57}" dt="2023-11-06T08:18:58.005" v="1168" actId="207"/>
        <pc:sldMkLst>
          <pc:docMk/>
          <pc:sldMk cId="1311641888" sldId="262"/>
        </pc:sldMkLst>
        <pc:spChg chg="mod">
          <ac:chgData name="Shwashwat Das" userId="4560d2d585ecd8aa" providerId="LiveId" clId="{CB7235B8-AF6C-40A8-8225-0881110C5D57}" dt="2023-11-06T08:18:48.714" v="1167" actId="255"/>
          <ac:spMkLst>
            <pc:docMk/>
            <pc:sldMk cId="1311641888" sldId="262"/>
            <ac:spMk id="2" creationId="{71062B0D-6581-541E-DF76-DD85CC39BC80}"/>
          </ac:spMkLst>
        </pc:spChg>
        <pc:spChg chg="mod">
          <ac:chgData name="Shwashwat Das" userId="4560d2d585ecd8aa" providerId="LiveId" clId="{CB7235B8-AF6C-40A8-8225-0881110C5D57}" dt="2023-11-06T08:18:34.670" v="1163" actId="2711"/>
          <ac:spMkLst>
            <pc:docMk/>
            <pc:sldMk cId="1311641888" sldId="262"/>
            <ac:spMk id="3" creationId="{0746EE80-AA16-172B-5F6B-7B4A9EE8397B}"/>
          </ac:spMkLst>
        </pc:spChg>
        <pc:spChg chg="mod">
          <ac:chgData name="Shwashwat Das" userId="4560d2d585ecd8aa" providerId="LiveId" clId="{CB7235B8-AF6C-40A8-8225-0881110C5D57}" dt="2023-11-06T08:18:34.670" v="1163" actId="2711"/>
          <ac:spMkLst>
            <pc:docMk/>
            <pc:sldMk cId="1311641888" sldId="262"/>
            <ac:spMk id="4" creationId="{D557C5D3-A7FC-BEBE-44CE-50732CFF6781}"/>
          </ac:spMkLst>
        </pc:spChg>
        <pc:spChg chg="mod">
          <ac:chgData name="Shwashwat Das" userId="4560d2d585ecd8aa" providerId="LiveId" clId="{CB7235B8-AF6C-40A8-8225-0881110C5D57}" dt="2023-11-06T08:18:58.005" v="1168" actId="207"/>
          <ac:spMkLst>
            <pc:docMk/>
            <pc:sldMk cId="1311641888" sldId="262"/>
            <ac:spMk id="6" creationId="{67334018-6DD9-5AA5-36D7-F0C75275EF46}"/>
          </ac:spMkLst>
        </pc:spChg>
      </pc:sldChg>
      <pc:sldChg chg="modSp mod">
        <pc:chgData name="Shwashwat Das" userId="4560d2d585ecd8aa" providerId="LiveId" clId="{CB7235B8-AF6C-40A8-8225-0881110C5D57}" dt="2023-11-06T08:18:18.154" v="1162" actId="27636"/>
        <pc:sldMkLst>
          <pc:docMk/>
          <pc:sldMk cId="3125336780" sldId="263"/>
        </pc:sldMkLst>
        <pc:spChg chg="mod">
          <ac:chgData name="Shwashwat Das" userId="4560d2d585ecd8aa" providerId="LiveId" clId="{CB7235B8-AF6C-40A8-8225-0881110C5D57}" dt="2023-11-06T08:18:18.154" v="1162" actId="27636"/>
          <ac:spMkLst>
            <pc:docMk/>
            <pc:sldMk cId="3125336780" sldId="263"/>
            <ac:spMk id="2" creationId="{71062B0D-6581-541E-DF76-DD85CC39BC80}"/>
          </ac:spMkLst>
        </pc:spChg>
        <pc:spChg chg="mod">
          <ac:chgData name="Shwashwat Das" userId="4560d2d585ecd8aa" providerId="LiveId" clId="{CB7235B8-AF6C-40A8-8225-0881110C5D57}" dt="2023-11-06T08:18:14.358" v="1160" actId="2711"/>
          <ac:spMkLst>
            <pc:docMk/>
            <pc:sldMk cId="3125336780" sldId="263"/>
            <ac:spMk id="4" creationId="{D557C5D3-A7FC-BEBE-44CE-50732CFF6781}"/>
          </ac:spMkLst>
        </pc:spChg>
        <pc:spChg chg="mod">
          <ac:chgData name="Shwashwat Das" userId="4560d2d585ecd8aa" providerId="LiveId" clId="{CB7235B8-AF6C-40A8-8225-0881110C5D57}" dt="2023-11-06T08:18:14.358" v="1160" actId="2711"/>
          <ac:spMkLst>
            <pc:docMk/>
            <pc:sldMk cId="3125336780" sldId="263"/>
            <ac:spMk id="200" creationId="{B2DCEA55-D18B-9C4A-2509-30E0C96B1D3C}"/>
          </ac:spMkLst>
        </pc:spChg>
        <pc:picChg chg="mod">
          <ac:chgData name="Shwashwat Das" userId="4560d2d585ecd8aa" providerId="LiveId" clId="{CB7235B8-AF6C-40A8-8225-0881110C5D57}" dt="2023-11-06T08:18:05.391" v="1159" actId="1076"/>
          <ac:picMkLst>
            <pc:docMk/>
            <pc:sldMk cId="3125336780" sldId="263"/>
            <ac:picMk id="5" creationId="{FD33D1EE-7E00-3481-3778-AA8BEFF8EFAF}"/>
          </ac:picMkLst>
        </pc:picChg>
      </pc:sldChg>
      <pc:sldChg chg="modSp mod">
        <pc:chgData name="Shwashwat Das" userId="4560d2d585ecd8aa" providerId="LiveId" clId="{CB7235B8-AF6C-40A8-8225-0881110C5D57}" dt="2023-11-06T08:19:20.280" v="1173" actId="14100"/>
        <pc:sldMkLst>
          <pc:docMk/>
          <pc:sldMk cId="282214749" sldId="264"/>
        </pc:sldMkLst>
        <pc:spChg chg="mod">
          <ac:chgData name="Shwashwat Das" userId="4560d2d585ecd8aa" providerId="LiveId" clId="{CB7235B8-AF6C-40A8-8225-0881110C5D57}" dt="2023-11-06T08:19:20.280" v="1173" actId="14100"/>
          <ac:spMkLst>
            <pc:docMk/>
            <pc:sldMk cId="282214749" sldId="264"/>
            <ac:spMk id="2" creationId="{71062B0D-6581-541E-DF76-DD85CC39BC80}"/>
          </ac:spMkLst>
        </pc:spChg>
        <pc:spChg chg="mod">
          <ac:chgData name="Shwashwat Das" userId="4560d2d585ecd8aa" providerId="LiveId" clId="{CB7235B8-AF6C-40A8-8225-0881110C5D57}" dt="2023-11-06T08:19:13.219" v="1170" actId="27636"/>
          <ac:spMkLst>
            <pc:docMk/>
            <pc:sldMk cId="282214749" sldId="264"/>
            <ac:spMk id="3" creationId="{0746EE80-AA16-172B-5F6B-7B4A9EE8397B}"/>
          </ac:spMkLst>
        </pc:spChg>
        <pc:spChg chg="mod">
          <ac:chgData name="Shwashwat Das" userId="4560d2d585ecd8aa" providerId="LiveId" clId="{CB7235B8-AF6C-40A8-8225-0881110C5D57}" dt="2023-11-06T08:19:13.158" v="1169" actId="2711"/>
          <ac:spMkLst>
            <pc:docMk/>
            <pc:sldMk cId="282214749" sldId="264"/>
            <ac:spMk id="4" creationId="{D557C5D3-A7FC-BEBE-44CE-50732CFF6781}"/>
          </ac:spMkLst>
        </pc:spChg>
      </pc:sldChg>
      <pc:sldChg chg="modSp mod">
        <pc:chgData name="Shwashwat Das" userId="4560d2d585ecd8aa" providerId="LiveId" clId="{CB7235B8-AF6C-40A8-8225-0881110C5D57}" dt="2023-11-06T08:19:44.848" v="1178" actId="113"/>
        <pc:sldMkLst>
          <pc:docMk/>
          <pc:sldMk cId="2335230077" sldId="265"/>
        </pc:sldMkLst>
        <pc:spChg chg="mod">
          <ac:chgData name="Shwashwat Das" userId="4560d2d585ecd8aa" providerId="LiveId" clId="{CB7235B8-AF6C-40A8-8225-0881110C5D57}" dt="2023-11-06T08:19:42.009" v="1177" actId="113"/>
          <ac:spMkLst>
            <pc:docMk/>
            <pc:sldMk cId="2335230077" sldId="265"/>
            <ac:spMk id="2" creationId="{71062B0D-6581-541E-DF76-DD85CC39BC80}"/>
          </ac:spMkLst>
        </pc:spChg>
        <pc:spChg chg="mod">
          <ac:chgData name="Shwashwat Das" userId="4560d2d585ecd8aa" providerId="LiveId" clId="{CB7235B8-AF6C-40A8-8225-0881110C5D57}" dt="2023-11-06T08:19:31.715" v="1174" actId="2711"/>
          <ac:spMkLst>
            <pc:docMk/>
            <pc:sldMk cId="2335230077" sldId="265"/>
            <ac:spMk id="3" creationId="{0746EE80-AA16-172B-5F6B-7B4A9EE8397B}"/>
          </ac:spMkLst>
        </pc:spChg>
        <pc:spChg chg="mod">
          <ac:chgData name="Shwashwat Das" userId="4560d2d585ecd8aa" providerId="LiveId" clId="{CB7235B8-AF6C-40A8-8225-0881110C5D57}" dt="2023-11-06T08:19:31.715" v="1174" actId="2711"/>
          <ac:spMkLst>
            <pc:docMk/>
            <pc:sldMk cId="2335230077" sldId="265"/>
            <ac:spMk id="4" creationId="{D557C5D3-A7FC-BEBE-44CE-50732CFF6781}"/>
          </ac:spMkLst>
        </pc:spChg>
        <pc:spChg chg="mod">
          <ac:chgData name="Shwashwat Das" userId="4560d2d585ecd8aa" providerId="LiveId" clId="{CB7235B8-AF6C-40A8-8225-0881110C5D57}" dt="2023-11-06T08:19:44.848" v="1178" actId="113"/>
          <ac:spMkLst>
            <pc:docMk/>
            <pc:sldMk cId="2335230077" sldId="265"/>
            <ac:spMk id="7" creationId="{D1F318BA-93E4-0B3C-67AD-AF203282EDF4}"/>
          </ac:spMkLst>
        </pc:spChg>
        <pc:spChg chg="mod">
          <ac:chgData name="Shwashwat Das" userId="4560d2d585ecd8aa" providerId="LiveId" clId="{CB7235B8-AF6C-40A8-8225-0881110C5D57}" dt="2023-11-06T08:19:39.119" v="1176" actId="14100"/>
          <ac:spMkLst>
            <pc:docMk/>
            <pc:sldMk cId="2335230077" sldId="265"/>
            <ac:spMk id="8" creationId="{7C0E3970-5BBD-5483-26BD-D6F94BE363CE}"/>
          </ac:spMkLst>
        </pc:spChg>
        <pc:spChg chg="mod">
          <ac:chgData name="Shwashwat Das" userId="4560d2d585ecd8aa" providerId="LiveId" clId="{CB7235B8-AF6C-40A8-8225-0881110C5D57}" dt="2023-11-06T08:19:31.715" v="1174" actId="2711"/>
          <ac:spMkLst>
            <pc:docMk/>
            <pc:sldMk cId="2335230077" sldId="265"/>
            <ac:spMk id="10" creationId="{37D65B18-2E95-98BF-C37F-31BE2CBB1ABB}"/>
          </ac:spMkLst>
        </pc:spChg>
        <pc:spChg chg="mod">
          <ac:chgData name="Shwashwat Das" userId="4560d2d585ecd8aa" providerId="LiveId" clId="{CB7235B8-AF6C-40A8-8225-0881110C5D57}" dt="2023-11-06T08:19:31.715" v="1174" actId="2711"/>
          <ac:spMkLst>
            <pc:docMk/>
            <pc:sldMk cId="2335230077" sldId="265"/>
            <ac:spMk id="11" creationId="{FEB4C1EC-E809-0C10-DC4A-83C27FA4D99D}"/>
          </ac:spMkLst>
        </pc:spChg>
        <pc:spChg chg="mod">
          <ac:chgData name="Shwashwat Das" userId="4560d2d585ecd8aa" providerId="LiveId" clId="{CB7235B8-AF6C-40A8-8225-0881110C5D57}" dt="2023-11-06T08:19:31.715" v="1174" actId="2711"/>
          <ac:spMkLst>
            <pc:docMk/>
            <pc:sldMk cId="2335230077" sldId="265"/>
            <ac:spMk id="14" creationId="{769624C4-916D-454F-9A78-50607D0BC4BA}"/>
          </ac:spMkLst>
        </pc:spChg>
      </pc:sldChg>
      <pc:sldChg chg="addSp delSp modSp new mod">
        <pc:chgData name="Shwashwat Das" userId="4560d2d585ecd8aa" providerId="LiveId" clId="{CB7235B8-AF6C-40A8-8225-0881110C5D57}" dt="2023-11-06T08:15:23.032" v="1120" actId="207"/>
        <pc:sldMkLst>
          <pc:docMk/>
          <pc:sldMk cId="1802941854" sldId="267"/>
        </pc:sldMkLst>
        <pc:spChg chg="del">
          <ac:chgData name="Shwashwat Das" userId="4560d2d585ecd8aa" providerId="LiveId" clId="{CB7235B8-AF6C-40A8-8225-0881110C5D57}" dt="2023-11-06T05:43:33.114" v="497" actId="478"/>
          <ac:spMkLst>
            <pc:docMk/>
            <pc:sldMk cId="1802941854" sldId="267"/>
            <ac:spMk id="2" creationId="{6EFBA772-D9FF-1C4E-8B12-CCDF48812A47}"/>
          </ac:spMkLst>
        </pc:spChg>
        <pc:spChg chg="add del mod">
          <ac:chgData name="Shwashwat Das" userId="4560d2d585ecd8aa" providerId="LiveId" clId="{CB7235B8-AF6C-40A8-8225-0881110C5D57}" dt="2023-11-06T07:27:24.115" v="638"/>
          <ac:spMkLst>
            <pc:docMk/>
            <pc:sldMk cId="1802941854" sldId="267"/>
            <ac:spMk id="2" creationId="{6F455937-BD19-5532-9A4C-79EB05981EC5}"/>
          </ac:spMkLst>
        </pc:spChg>
        <pc:spChg chg="mod">
          <ac:chgData name="Shwashwat Das" userId="4560d2d585ecd8aa" providerId="LiveId" clId="{CB7235B8-AF6C-40A8-8225-0881110C5D57}" dt="2023-11-06T08:15:13.126" v="1119" actId="207"/>
          <ac:spMkLst>
            <pc:docMk/>
            <pc:sldMk cId="1802941854" sldId="267"/>
            <ac:spMk id="3" creationId="{56306F18-499E-E394-2E47-D799BAD12889}"/>
          </ac:spMkLst>
        </pc:spChg>
        <pc:spChg chg="mod">
          <ac:chgData name="Shwashwat Das" userId="4560d2d585ecd8aa" providerId="LiveId" clId="{CB7235B8-AF6C-40A8-8225-0881110C5D57}" dt="2023-11-06T08:14:37.080" v="1114" actId="2711"/>
          <ac:spMkLst>
            <pc:docMk/>
            <pc:sldMk cId="1802941854" sldId="267"/>
            <ac:spMk id="4" creationId="{8EC33909-6F06-7D68-C760-DC2D7EFBE0CD}"/>
          </ac:spMkLst>
        </pc:spChg>
        <pc:spChg chg="add mod">
          <ac:chgData name="Shwashwat Das" userId="4560d2d585ecd8aa" providerId="LiveId" clId="{CB7235B8-AF6C-40A8-8225-0881110C5D57}" dt="2023-11-06T08:15:23.032" v="1120" actId="207"/>
          <ac:spMkLst>
            <pc:docMk/>
            <pc:sldMk cId="1802941854" sldId="267"/>
            <ac:spMk id="5" creationId="{5BF74DE8-239A-D1D7-1BE0-EE7E6780204B}"/>
          </ac:spMkLst>
        </pc:spChg>
        <pc:spChg chg="mod">
          <ac:chgData name="Shwashwat Das" userId="4560d2d585ecd8aa" providerId="LiveId" clId="{CB7235B8-AF6C-40A8-8225-0881110C5D57}" dt="2023-11-06T08:14:37.080" v="1114" actId="2711"/>
          <ac:spMkLst>
            <pc:docMk/>
            <pc:sldMk cId="1802941854" sldId="267"/>
            <ac:spMk id="11" creationId="{963FB872-C382-64F2-D521-8158529F7CDB}"/>
          </ac:spMkLst>
        </pc:spChg>
      </pc:sldChg>
      <pc:sldChg chg="addSp delSp modSp mod">
        <pc:chgData name="Shwashwat Das" userId="4560d2d585ecd8aa" providerId="LiveId" clId="{CB7235B8-AF6C-40A8-8225-0881110C5D57}" dt="2023-11-15T16:11:35.665" v="1182" actId="403"/>
        <pc:sldMkLst>
          <pc:docMk/>
          <pc:sldMk cId="1505601529" sldId="268"/>
        </pc:sldMkLst>
        <pc:spChg chg="add mod">
          <ac:chgData name="Shwashwat Das" userId="4560d2d585ecd8aa" providerId="LiveId" clId="{CB7235B8-AF6C-40A8-8225-0881110C5D57}" dt="2023-11-06T08:17:28.587" v="1147" actId="20577"/>
          <ac:spMkLst>
            <pc:docMk/>
            <pc:sldMk cId="1505601529" sldId="268"/>
            <ac:spMk id="3" creationId="{FA551430-008F-FCDB-78F4-7A2EBD15CF6F}"/>
          </ac:spMkLst>
        </pc:spChg>
        <pc:spChg chg="mod">
          <ac:chgData name="Shwashwat Das" userId="4560d2d585ecd8aa" providerId="LiveId" clId="{CB7235B8-AF6C-40A8-8225-0881110C5D57}" dt="2023-11-06T08:17:48.965" v="1148" actId="1076"/>
          <ac:spMkLst>
            <pc:docMk/>
            <pc:sldMk cId="1505601529" sldId="268"/>
            <ac:spMk id="4" creationId="{3AE0DF52-E57B-AC5B-C6E6-E0FFB36DF4EF}"/>
          </ac:spMkLst>
        </pc:spChg>
        <pc:spChg chg="mod">
          <ac:chgData name="Shwashwat Das" userId="4560d2d585ecd8aa" providerId="LiveId" clId="{CB7235B8-AF6C-40A8-8225-0881110C5D57}" dt="2023-11-06T08:16:20.916" v="1124" actId="207"/>
          <ac:spMkLst>
            <pc:docMk/>
            <pc:sldMk cId="1505601529" sldId="268"/>
            <ac:spMk id="6" creationId="{5C96AC94-5774-EA14-5E2D-F89AAC4DCAED}"/>
          </ac:spMkLst>
        </pc:spChg>
        <pc:spChg chg="mod">
          <ac:chgData name="Shwashwat Das" userId="4560d2d585ecd8aa" providerId="LiveId" clId="{CB7235B8-AF6C-40A8-8225-0881110C5D57}" dt="2023-11-06T08:16:08.303" v="1121" actId="2711"/>
          <ac:spMkLst>
            <pc:docMk/>
            <pc:sldMk cId="1505601529" sldId="268"/>
            <ac:spMk id="7" creationId="{8ED3F47C-83FD-A37C-7348-C0E05BFD60FE}"/>
          </ac:spMkLst>
        </pc:spChg>
        <pc:spChg chg="add del mod">
          <ac:chgData name="Shwashwat Das" userId="4560d2d585ecd8aa" providerId="LiveId" clId="{CB7235B8-AF6C-40A8-8225-0881110C5D57}" dt="2023-11-06T07:30:20.568" v="729"/>
          <ac:spMkLst>
            <pc:docMk/>
            <pc:sldMk cId="1505601529" sldId="268"/>
            <ac:spMk id="8" creationId="{9F550437-F162-F5BA-14B6-5EECBACE70C7}"/>
          </ac:spMkLst>
        </pc:spChg>
        <pc:spChg chg="add mod">
          <ac:chgData name="Shwashwat Das" userId="4560d2d585ecd8aa" providerId="LiveId" clId="{CB7235B8-AF6C-40A8-8225-0881110C5D57}" dt="2023-11-15T16:11:35.665" v="1182" actId="403"/>
          <ac:spMkLst>
            <pc:docMk/>
            <pc:sldMk cId="1505601529" sldId="268"/>
            <ac:spMk id="9" creationId="{11BAFF01-DE6E-FC4B-A8B5-269B72E02FA9}"/>
          </ac:spMkLst>
        </pc:spChg>
        <pc:spChg chg="mod">
          <ac:chgData name="Shwashwat Das" userId="4560d2d585ecd8aa" providerId="LiveId" clId="{CB7235B8-AF6C-40A8-8225-0881110C5D57}" dt="2023-11-06T08:16:08.303" v="1121" actId="2711"/>
          <ac:spMkLst>
            <pc:docMk/>
            <pc:sldMk cId="1505601529" sldId="268"/>
            <ac:spMk id="18" creationId="{F4FC3454-8E7D-41B0-6F93-8C678D3333E6}"/>
          </ac:spMkLst>
        </pc:spChg>
        <pc:picChg chg="mod">
          <ac:chgData name="Shwashwat Das" userId="4560d2d585ecd8aa" providerId="LiveId" clId="{CB7235B8-AF6C-40A8-8225-0881110C5D57}" dt="2023-11-06T08:17:51.870" v="1157" actId="1035"/>
          <ac:picMkLst>
            <pc:docMk/>
            <pc:sldMk cId="1505601529" sldId="268"/>
            <ac:picMk id="5" creationId="{A6D98FD9-B54A-C664-8A07-F558A99F1EC2}"/>
          </ac:picMkLst>
        </pc:picChg>
      </pc:sldChg>
      <pc:sldChg chg="addSp modSp mod">
        <pc:chgData name="Shwashwat Das" userId="4560d2d585ecd8aa" providerId="LiveId" clId="{CB7235B8-AF6C-40A8-8225-0881110C5D57}" dt="2023-11-06T08:13:28.002" v="1107" actId="113"/>
        <pc:sldMkLst>
          <pc:docMk/>
          <pc:sldMk cId="2646353701" sldId="269"/>
        </pc:sldMkLst>
        <pc:spChg chg="add mod">
          <ac:chgData name="Shwashwat Das" userId="4560d2d585ecd8aa" providerId="LiveId" clId="{CB7235B8-AF6C-40A8-8225-0881110C5D57}" dt="2023-11-06T08:13:28.002" v="1107" actId="113"/>
          <ac:spMkLst>
            <pc:docMk/>
            <pc:sldMk cId="2646353701" sldId="269"/>
            <ac:spMk id="2" creationId="{FA6992C6-C97F-36DB-8749-0D47F127A279}"/>
          </ac:spMkLst>
        </pc:spChg>
        <pc:graphicFrameChg chg="mod">
          <ac:chgData name="Shwashwat Das" userId="4560d2d585ecd8aa" providerId="LiveId" clId="{CB7235B8-AF6C-40A8-8225-0881110C5D57}" dt="2023-11-06T07:37:49.301" v="1029" actId="113"/>
          <ac:graphicFrameMkLst>
            <pc:docMk/>
            <pc:sldMk cId="2646353701" sldId="269"/>
            <ac:graphicFrameMk id="150" creationId="{F345F06F-A09B-306C-0958-BE2A1A68C2AB}"/>
          </ac:graphicFrameMkLst>
        </pc:graphicFrameChg>
      </pc:sldChg>
      <pc:sldChg chg="del">
        <pc:chgData name="Shwashwat Das" userId="4560d2d585ecd8aa" providerId="LiveId" clId="{CB7235B8-AF6C-40A8-8225-0881110C5D57}" dt="2023-11-06T08:20:54.739" v="1181" actId="47"/>
        <pc:sldMkLst>
          <pc:docMk/>
          <pc:sldMk cId="552300862" sldId="270"/>
        </pc:sldMkLst>
      </pc:sldChg>
    </pc:docChg>
  </pc:docChgLst>
  <pc:docChgLst>
    <pc:chgData name="ARCHANA KUMARI" userId="9a223c562b74d8c0" providerId="Windows Live" clId="Web-{3D78D391-F3D5-499A-98FA-6ED7D34B32FE}"/>
    <pc:docChg chg="modSld">
      <pc:chgData name="ARCHANA KUMARI" userId="9a223c562b74d8c0" providerId="Windows Live" clId="Web-{3D78D391-F3D5-499A-98FA-6ED7D34B32FE}" dt="2023-11-06T06:48:20.317" v="96" actId="1076"/>
      <pc:docMkLst>
        <pc:docMk/>
      </pc:docMkLst>
      <pc:sldChg chg="addSp delSp modSp">
        <pc:chgData name="ARCHANA KUMARI" userId="9a223c562b74d8c0" providerId="Windows Live" clId="Web-{3D78D391-F3D5-499A-98FA-6ED7D34B32FE}" dt="2023-11-06T06:48:20.317" v="96" actId="1076"/>
        <pc:sldMkLst>
          <pc:docMk/>
          <pc:sldMk cId="2335230077" sldId="265"/>
        </pc:sldMkLst>
        <pc:spChg chg="mod">
          <ac:chgData name="ARCHANA KUMARI" userId="9a223c562b74d8c0" providerId="Windows Live" clId="Web-{3D78D391-F3D5-499A-98FA-6ED7D34B32FE}" dt="2023-11-06T06:40:59.526" v="2" actId="20577"/>
          <ac:spMkLst>
            <pc:docMk/>
            <pc:sldMk cId="2335230077" sldId="265"/>
            <ac:spMk id="2" creationId="{71062B0D-6581-541E-DF76-DD85CC39BC80}"/>
          </ac:spMkLst>
        </pc:spChg>
        <pc:spChg chg="mod">
          <ac:chgData name="ARCHANA KUMARI" userId="9a223c562b74d8c0" providerId="Windows Live" clId="Web-{3D78D391-F3D5-499A-98FA-6ED7D34B32FE}" dt="2023-11-06T06:40:45.728" v="0" actId="14100"/>
          <ac:spMkLst>
            <pc:docMk/>
            <pc:sldMk cId="2335230077" sldId="265"/>
            <ac:spMk id="3" creationId="{0746EE80-AA16-172B-5F6B-7B4A9EE8397B}"/>
          </ac:spMkLst>
        </pc:spChg>
        <pc:spChg chg="add del">
          <ac:chgData name="ARCHANA KUMARI" userId="9a223c562b74d8c0" providerId="Windows Live" clId="Web-{3D78D391-F3D5-499A-98FA-6ED7D34B32FE}" dt="2023-11-06T06:41:10.807" v="4"/>
          <ac:spMkLst>
            <pc:docMk/>
            <pc:sldMk cId="2335230077" sldId="265"/>
            <ac:spMk id="6" creationId="{377183D7-58F1-7994-79F3-68A4B359D413}"/>
          </ac:spMkLst>
        </pc:spChg>
        <pc:spChg chg="add mod">
          <ac:chgData name="ARCHANA KUMARI" userId="9a223c562b74d8c0" providerId="Windows Live" clId="Web-{3D78D391-F3D5-499A-98FA-6ED7D34B32FE}" dt="2023-11-06T06:41:36.464" v="21" actId="20577"/>
          <ac:spMkLst>
            <pc:docMk/>
            <pc:sldMk cId="2335230077" sldId="265"/>
            <ac:spMk id="8" creationId="{7C0E3970-5BBD-5483-26BD-D6F94BE363CE}"/>
          </ac:spMkLst>
        </pc:spChg>
        <pc:spChg chg="add mod">
          <ac:chgData name="ARCHANA KUMARI" userId="9a223c562b74d8c0" providerId="Windows Live" clId="Web-{3D78D391-F3D5-499A-98FA-6ED7D34B32FE}" dt="2023-11-06T06:48:20.317" v="96" actId="1076"/>
          <ac:spMkLst>
            <pc:docMk/>
            <pc:sldMk cId="2335230077" sldId="265"/>
            <ac:spMk id="10" creationId="{37D65B18-2E95-98BF-C37F-31BE2CBB1AB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924FA1-F705-4A9E-85AB-25A8EE8E9EC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A646421-04E1-48FA-8E55-66246F4753D3}">
      <dgm:prSet phldrT="[Text]" phldr="0"/>
      <dgm:spPr/>
      <dgm:t>
        <a:bodyPr/>
        <a:lstStyle/>
        <a:p>
          <a:pPr rtl="0"/>
          <a:r>
            <a:rPr lang="en-US">
              <a:latin typeface="Calibri"/>
              <a:ea typeface="Calibri"/>
              <a:cs typeface="Calibri"/>
            </a:rPr>
            <a:t>MIMIC III DATABASE</a:t>
          </a:r>
        </a:p>
      </dgm:t>
    </dgm:pt>
    <dgm:pt modelId="{40C1BA0A-9786-4600-84B5-C7FBAF70B01D}" type="parTrans" cxnId="{0C410F05-E483-425F-B1FB-099FE085C8CC}">
      <dgm:prSet/>
      <dgm:spPr/>
      <dgm:t>
        <a:bodyPr/>
        <a:lstStyle/>
        <a:p>
          <a:endParaRPr lang="en-US"/>
        </a:p>
      </dgm:t>
    </dgm:pt>
    <dgm:pt modelId="{6EB35D74-48A6-484E-A7BF-3D9F9CF79A61}" type="sibTrans" cxnId="{0C410F05-E483-425F-B1FB-099FE085C8CC}">
      <dgm:prSet/>
      <dgm:spPr/>
      <dgm:t>
        <a:bodyPr/>
        <a:lstStyle/>
        <a:p>
          <a:endParaRPr lang="en-US"/>
        </a:p>
      </dgm:t>
    </dgm:pt>
    <dgm:pt modelId="{06ED3B38-7408-4132-8B7E-4ADFB4000ADF}">
      <dgm:prSet phldrT="[Text]" phldr="0"/>
      <dgm:spPr/>
      <dgm:t>
        <a:bodyPr/>
        <a:lstStyle/>
        <a:p>
          <a:r>
            <a:rPr lang="en-US">
              <a:latin typeface="Calibri"/>
              <a:ea typeface="Calibri"/>
              <a:cs typeface="Calibri"/>
            </a:rPr>
            <a:t>1 hour PPG signal</a:t>
          </a:r>
        </a:p>
      </dgm:t>
    </dgm:pt>
    <dgm:pt modelId="{034A7CAD-4E39-4267-BEA4-8CA8E5BEDF8B}" type="parTrans" cxnId="{37BB66A7-7921-4A1A-A68C-D43BE83FCA8C}">
      <dgm:prSet/>
      <dgm:spPr/>
      <dgm:t>
        <a:bodyPr/>
        <a:lstStyle/>
        <a:p>
          <a:endParaRPr lang="en-US"/>
        </a:p>
      </dgm:t>
    </dgm:pt>
    <dgm:pt modelId="{B88C639D-1011-44BD-B199-7D07EAC5E0CE}" type="sibTrans" cxnId="{37BB66A7-7921-4A1A-A68C-D43BE83FCA8C}">
      <dgm:prSet/>
      <dgm:spPr/>
      <dgm:t>
        <a:bodyPr/>
        <a:lstStyle/>
        <a:p>
          <a:endParaRPr lang="en-US"/>
        </a:p>
      </dgm:t>
    </dgm:pt>
    <dgm:pt modelId="{FD91111D-A4B5-4CB4-896E-3F72A750586B}">
      <dgm:prSet phldrT="[Text]" phldr="0"/>
      <dgm:spPr/>
      <dgm:t>
        <a:bodyPr/>
        <a:lstStyle/>
        <a:p>
          <a:pPr rtl="0"/>
          <a:r>
            <a:rPr lang="en-US">
              <a:latin typeface="Calibri"/>
              <a:ea typeface="Calibri"/>
              <a:cs typeface="Calibri"/>
            </a:rPr>
            <a:t>Segmented into 3sec</a:t>
          </a:r>
        </a:p>
      </dgm:t>
    </dgm:pt>
    <dgm:pt modelId="{5FB263F0-4AFF-475E-9F28-E3C5C590F000}" type="parTrans" cxnId="{DBFB419B-4113-4D85-9420-34C3CEAF1547}">
      <dgm:prSet/>
      <dgm:spPr/>
      <dgm:t>
        <a:bodyPr/>
        <a:lstStyle/>
        <a:p>
          <a:endParaRPr lang="en-US"/>
        </a:p>
      </dgm:t>
    </dgm:pt>
    <dgm:pt modelId="{A1A2386A-AF0A-4F67-9058-F8C8A8BFC666}" type="sibTrans" cxnId="{DBFB419B-4113-4D85-9420-34C3CEAF1547}">
      <dgm:prSet/>
      <dgm:spPr/>
      <dgm:t>
        <a:bodyPr/>
        <a:lstStyle/>
        <a:p>
          <a:endParaRPr lang="en-US"/>
        </a:p>
      </dgm:t>
    </dgm:pt>
    <dgm:pt modelId="{DD4D84E1-69AA-4867-BD89-9D315C2534B0}">
      <dgm:prSet phldrT="[Text]" phldr="0"/>
      <dgm:spPr/>
      <dgm:t>
        <a:bodyPr/>
        <a:lstStyle/>
        <a:p>
          <a:pPr algn="l" rtl="0"/>
          <a:r>
            <a:rPr lang="en-IN" b="1">
              <a:latin typeface="Calibri"/>
              <a:ea typeface="Calibri"/>
              <a:cs typeface="Calibri"/>
            </a:rPr>
            <a:t>Attractor Reconstruction</a:t>
          </a:r>
          <a:endParaRPr lang="en-US">
            <a:latin typeface="Calibri"/>
            <a:ea typeface="Calibri"/>
            <a:cs typeface="Calibri"/>
          </a:endParaRPr>
        </a:p>
      </dgm:t>
    </dgm:pt>
    <dgm:pt modelId="{5939D5D0-7F9A-4A65-A107-BB27F37EC6D9}" type="parTrans" cxnId="{1C2CE0EC-2749-423C-A31D-28F15F5F885F}">
      <dgm:prSet/>
      <dgm:spPr/>
      <dgm:t>
        <a:bodyPr/>
        <a:lstStyle/>
        <a:p>
          <a:endParaRPr lang="en-US"/>
        </a:p>
      </dgm:t>
    </dgm:pt>
    <dgm:pt modelId="{1C76E5BE-4BB7-4F00-ACB0-A2A9D85DCDC4}" type="sibTrans" cxnId="{1C2CE0EC-2749-423C-A31D-28F15F5F885F}">
      <dgm:prSet/>
      <dgm:spPr/>
      <dgm:t>
        <a:bodyPr/>
        <a:lstStyle/>
        <a:p>
          <a:endParaRPr lang="en-US"/>
        </a:p>
      </dgm:t>
    </dgm:pt>
    <dgm:pt modelId="{FB6DF82D-732B-44CE-B2B7-B2360B77EF63}">
      <dgm:prSet phldrT="[Text]" phldr="0"/>
      <dgm:spPr/>
      <dgm:t>
        <a:bodyPr/>
        <a:lstStyle/>
        <a:p>
          <a:pPr algn="l" rtl="0"/>
          <a:r>
            <a:rPr lang="en-US">
              <a:latin typeface="Calibri"/>
              <a:ea typeface="Calibri"/>
              <a:cs typeface="Calibri"/>
            </a:rPr>
            <a:t>Create attractor for each segment</a:t>
          </a:r>
        </a:p>
      </dgm:t>
    </dgm:pt>
    <dgm:pt modelId="{FA74926C-A8AD-4411-8B25-9520D1E0C0DC}" type="parTrans" cxnId="{D312DD36-2685-4C66-A9E1-9EB50F2EA463}">
      <dgm:prSet/>
      <dgm:spPr/>
      <dgm:t>
        <a:bodyPr/>
        <a:lstStyle/>
        <a:p>
          <a:endParaRPr lang="en-US"/>
        </a:p>
      </dgm:t>
    </dgm:pt>
    <dgm:pt modelId="{2EC2D458-A573-4DE7-B419-0F756E4C48EB}" type="sibTrans" cxnId="{D312DD36-2685-4C66-A9E1-9EB50F2EA463}">
      <dgm:prSet/>
      <dgm:spPr/>
      <dgm:t>
        <a:bodyPr/>
        <a:lstStyle/>
        <a:p>
          <a:endParaRPr lang="en-US"/>
        </a:p>
      </dgm:t>
    </dgm:pt>
    <dgm:pt modelId="{0B551708-80EA-4BB1-9092-EF36E7B9CFE6}">
      <dgm:prSet phldrT="[Text]"/>
      <dgm:spPr/>
      <dgm:t>
        <a:bodyPr/>
        <a:lstStyle/>
        <a:p>
          <a:r>
            <a:rPr lang="en-IN" b="1">
              <a:latin typeface="Calibri"/>
              <a:ea typeface="Calibri"/>
              <a:cs typeface="Calibri"/>
            </a:rPr>
            <a:t>Calculate the deviation</a:t>
          </a:r>
          <a:endParaRPr lang="en-US">
            <a:latin typeface="Calibri"/>
            <a:ea typeface="Calibri"/>
            <a:cs typeface="Calibri"/>
          </a:endParaRPr>
        </a:p>
      </dgm:t>
    </dgm:pt>
    <dgm:pt modelId="{949859F7-6F16-4386-9254-802001FF7818}" type="parTrans" cxnId="{C58B1229-2A31-44F2-A833-9435359CDB09}">
      <dgm:prSet/>
      <dgm:spPr/>
      <dgm:t>
        <a:bodyPr/>
        <a:lstStyle/>
        <a:p>
          <a:endParaRPr lang="en-US"/>
        </a:p>
      </dgm:t>
    </dgm:pt>
    <dgm:pt modelId="{D136AA73-1866-4EF2-ADC9-26D423A53144}" type="sibTrans" cxnId="{C58B1229-2A31-44F2-A833-9435359CDB09}">
      <dgm:prSet/>
      <dgm:spPr/>
      <dgm:t>
        <a:bodyPr/>
        <a:lstStyle/>
        <a:p>
          <a:endParaRPr lang="en-US"/>
        </a:p>
      </dgm:t>
    </dgm:pt>
    <dgm:pt modelId="{C3A58E48-8186-492E-ADDA-461790382998}">
      <dgm:prSet phldrT="[Text]"/>
      <dgm:spPr/>
      <dgm:t>
        <a:bodyPr/>
        <a:lstStyle/>
        <a:p>
          <a:r>
            <a:rPr lang="en-IN" b="1">
              <a:latin typeface="Calibri"/>
              <a:ea typeface="Calibri"/>
              <a:cs typeface="Calibri"/>
            </a:rPr>
            <a:t>Find the threshold</a:t>
          </a:r>
          <a:endParaRPr lang="en-US" b="1">
            <a:latin typeface="Calibri"/>
            <a:ea typeface="Calibri"/>
            <a:cs typeface="Calibri"/>
          </a:endParaRPr>
        </a:p>
      </dgm:t>
    </dgm:pt>
    <dgm:pt modelId="{824593BA-C7F4-4905-97D8-3E30108E7586}" type="parTrans" cxnId="{65DD6C92-4069-4546-9149-45B659795031}">
      <dgm:prSet/>
      <dgm:spPr/>
      <dgm:t>
        <a:bodyPr/>
        <a:lstStyle/>
        <a:p>
          <a:endParaRPr lang="en-US"/>
        </a:p>
      </dgm:t>
    </dgm:pt>
    <dgm:pt modelId="{107E3D66-220A-45E7-B4AE-A071D86A99C4}" type="sibTrans" cxnId="{65DD6C92-4069-4546-9149-45B659795031}">
      <dgm:prSet/>
      <dgm:spPr/>
      <dgm:t>
        <a:bodyPr/>
        <a:lstStyle/>
        <a:p>
          <a:endParaRPr lang="en-US"/>
        </a:p>
      </dgm:t>
    </dgm:pt>
    <dgm:pt modelId="{D470E2B9-C5CB-4253-8046-09AF78161F45}">
      <dgm:prSet phldrT="[Text]"/>
      <dgm:spPr/>
      <dgm:t>
        <a:bodyPr/>
        <a:lstStyle/>
        <a:p>
          <a:r>
            <a:rPr lang="en-IN" b="1">
              <a:latin typeface="Calibri"/>
              <a:ea typeface="Calibri"/>
              <a:cs typeface="Calibri"/>
            </a:rPr>
            <a:t>Compare the results with hand annotation</a:t>
          </a:r>
          <a:endParaRPr lang="en-US" b="1">
            <a:latin typeface="Calibri"/>
            <a:ea typeface="Calibri"/>
            <a:cs typeface="Calibri"/>
          </a:endParaRPr>
        </a:p>
      </dgm:t>
    </dgm:pt>
    <dgm:pt modelId="{16D015C7-5F34-48B6-B04D-01208E6A19F3}" type="parTrans" cxnId="{B7E2E27D-CFC9-43E9-BDA6-B423484DF128}">
      <dgm:prSet/>
      <dgm:spPr/>
      <dgm:t>
        <a:bodyPr/>
        <a:lstStyle/>
        <a:p>
          <a:endParaRPr lang="en-US"/>
        </a:p>
      </dgm:t>
    </dgm:pt>
    <dgm:pt modelId="{1925F20A-A524-4A10-BF6C-93FAE8280B61}" type="sibTrans" cxnId="{B7E2E27D-CFC9-43E9-BDA6-B423484DF128}">
      <dgm:prSet/>
      <dgm:spPr/>
      <dgm:t>
        <a:bodyPr/>
        <a:lstStyle/>
        <a:p>
          <a:endParaRPr lang="en-US"/>
        </a:p>
      </dgm:t>
    </dgm:pt>
    <dgm:pt modelId="{5F8749AC-BC18-4F70-A7E4-1093A25E1A71}">
      <dgm:prSet phldr="0"/>
      <dgm:spPr/>
      <dgm:t>
        <a:bodyPr/>
        <a:lstStyle/>
        <a:p>
          <a:pPr rtl="0"/>
          <a:r>
            <a:rPr lang="en-US">
              <a:latin typeface="Calibri"/>
              <a:ea typeface="Calibri"/>
              <a:cs typeface="Calibri"/>
            </a:rPr>
            <a:t>100 patients</a:t>
          </a:r>
        </a:p>
      </dgm:t>
    </dgm:pt>
    <dgm:pt modelId="{0E20969B-3726-40E5-B352-197E6DFF0814}" type="parTrans" cxnId="{EEE5BCA9-8E12-4D74-B16F-0D229C569301}">
      <dgm:prSet/>
      <dgm:spPr/>
    </dgm:pt>
    <dgm:pt modelId="{3658BFA6-C4CE-48C9-8FEB-86C3FCB0A9F1}" type="sibTrans" cxnId="{EEE5BCA9-8E12-4D74-B16F-0D229C569301}">
      <dgm:prSet/>
      <dgm:spPr/>
    </dgm:pt>
    <dgm:pt modelId="{BE83698D-7207-43B3-AAA0-9A63FF55AB90}" type="pres">
      <dgm:prSet presAssocID="{8B924FA1-F705-4A9E-85AB-25A8EE8E9EC6}" presName="Name0" presStyleCnt="0">
        <dgm:presLayoutVars>
          <dgm:dir/>
          <dgm:resizeHandles val="exact"/>
        </dgm:presLayoutVars>
      </dgm:prSet>
      <dgm:spPr/>
    </dgm:pt>
    <dgm:pt modelId="{8DC706E4-9351-4D78-92B0-681356F6F418}" type="pres">
      <dgm:prSet presAssocID="{0A646421-04E1-48FA-8E55-66246F4753D3}" presName="node" presStyleLbl="node1" presStyleIdx="0" presStyleCnt="5" custScaleX="115814">
        <dgm:presLayoutVars>
          <dgm:bulletEnabled val="1"/>
        </dgm:presLayoutVars>
      </dgm:prSet>
      <dgm:spPr/>
    </dgm:pt>
    <dgm:pt modelId="{01E1B2BA-6C30-4911-943B-5F195CFEDD26}" type="pres">
      <dgm:prSet presAssocID="{6EB35D74-48A6-484E-A7BF-3D9F9CF79A61}" presName="sibTrans" presStyleCnt="0"/>
      <dgm:spPr/>
    </dgm:pt>
    <dgm:pt modelId="{205F2CF4-6DB3-42A4-9969-9204597468A3}" type="pres">
      <dgm:prSet presAssocID="{DD4D84E1-69AA-4867-BD89-9D315C2534B0}" presName="node" presStyleLbl="node1" presStyleIdx="1" presStyleCnt="5">
        <dgm:presLayoutVars>
          <dgm:bulletEnabled val="1"/>
        </dgm:presLayoutVars>
      </dgm:prSet>
      <dgm:spPr/>
    </dgm:pt>
    <dgm:pt modelId="{BB361071-B92A-4E4E-A88C-FEB3F6294037}" type="pres">
      <dgm:prSet presAssocID="{1C76E5BE-4BB7-4F00-ACB0-A2A9D85DCDC4}" presName="sibTrans" presStyleCnt="0"/>
      <dgm:spPr/>
    </dgm:pt>
    <dgm:pt modelId="{BCD196C8-8469-4781-9451-DFF62E649612}" type="pres">
      <dgm:prSet presAssocID="{0B551708-80EA-4BB1-9092-EF36E7B9CFE6}" presName="node" presStyleLbl="node1" presStyleIdx="2" presStyleCnt="5">
        <dgm:presLayoutVars>
          <dgm:bulletEnabled val="1"/>
        </dgm:presLayoutVars>
      </dgm:prSet>
      <dgm:spPr/>
    </dgm:pt>
    <dgm:pt modelId="{64DE54FD-3FEB-4925-B95D-9C0196CCF841}" type="pres">
      <dgm:prSet presAssocID="{D136AA73-1866-4EF2-ADC9-26D423A53144}" presName="sibTrans" presStyleCnt="0"/>
      <dgm:spPr/>
    </dgm:pt>
    <dgm:pt modelId="{9FB41350-E15D-4965-9B81-3A4DF76CCFF8}" type="pres">
      <dgm:prSet presAssocID="{C3A58E48-8186-492E-ADDA-461790382998}" presName="node" presStyleLbl="node1" presStyleIdx="3" presStyleCnt="5">
        <dgm:presLayoutVars>
          <dgm:bulletEnabled val="1"/>
        </dgm:presLayoutVars>
      </dgm:prSet>
      <dgm:spPr/>
    </dgm:pt>
    <dgm:pt modelId="{BF3CDC65-1552-40AE-84B6-AD8465A331A0}" type="pres">
      <dgm:prSet presAssocID="{107E3D66-220A-45E7-B4AE-A071D86A99C4}" presName="sibTrans" presStyleCnt="0"/>
      <dgm:spPr/>
    </dgm:pt>
    <dgm:pt modelId="{1CA1035C-2193-4AF3-9D1A-8E3549DDCF5D}" type="pres">
      <dgm:prSet presAssocID="{D470E2B9-C5CB-4253-8046-09AF78161F45}" presName="node" presStyleLbl="node1" presStyleIdx="4" presStyleCnt="5" custLinFactNeighborX="60538" custLinFactNeighborY="266">
        <dgm:presLayoutVars>
          <dgm:bulletEnabled val="1"/>
        </dgm:presLayoutVars>
      </dgm:prSet>
      <dgm:spPr/>
    </dgm:pt>
  </dgm:ptLst>
  <dgm:cxnLst>
    <dgm:cxn modelId="{91217800-3ADB-40BD-995B-C79686EE0C19}" type="presOf" srcId="{C3A58E48-8186-492E-ADDA-461790382998}" destId="{9FB41350-E15D-4965-9B81-3A4DF76CCFF8}" srcOrd="0" destOrd="0" presId="urn:microsoft.com/office/officeart/2005/8/layout/hList6"/>
    <dgm:cxn modelId="{5ABB8101-F53C-4217-B0BC-75FFC6733663}" type="presOf" srcId="{DD4D84E1-69AA-4867-BD89-9D315C2534B0}" destId="{205F2CF4-6DB3-42A4-9969-9204597468A3}" srcOrd="0" destOrd="0" presId="urn:microsoft.com/office/officeart/2005/8/layout/hList6"/>
    <dgm:cxn modelId="{0C410F05-E483-425F-B1FB-099FE085C8CC}" srcId="{8B924FA1-F705-4A9E-85AB-25A8EE8E9EC6}" destId="{0A646421-04E1-48FA-8E55-66246F4753D3}" srcOrd="0" destOrd="0" parTransId="{40C1BA0A-9786-4600-84B5-C7FBAF70B01D}" sibTransId="{6EB35D74-48A6-484E-A7BF-3D9F9CF79A61}"/>
    <dgm:cxn modelId="{899A9909-9097-452E-B210-8C9D742CA971}" type="presOf" srcId="{FB6DF82D-732B-44CE-B2B7-B2360B77EF63}" destId="{205F2CF4-6DB3-42A4-9969-9204597468A3}" srcOrd="0" destOrd="1" presId="urn:microsoft.com/office/officeart/2005/8/layout/hList6"/>
    <dgm:cxn modelId="{C58B1229-2A31-44F2-A833-9435359CDB09}" srcId="{8B924FA1-F705-4A9E-85AB-25A8EE8E9EC6}" destId="{0B551708-80EA-4BB1-9092-EF36E7B9CFE6}" srcOrd="2" destOrd="0" parTransId="{949859F7-6F16-4386-9254-802001FF7818}" sibTransId="{D136AA73-1866-4EF2-ADC9-26D423A53144}"/>
    <dgm:cxn modelId="{EC2A092D-4348-4E78-B3D9-AA4FE09E1770}" type="presOf" srcId="{06ED3B38-7408-4132-8B7E-4ADFB4000ADF}" destId="{8DC706E4-9351-4D78-92B0-681356F6F418}" srcOrd="0" destOrd="2" presId="urn:microsoft.com/office/officeart/2005/8/layout/hList6"/>
    <dgm:cxn modelId="{D312DD36-2685-4C66-A9E1-9EB50F2EA463}" srcId="{DD4D84E1-69AA-4867-BD89-9D315C2534B0}" destId="{FB6DF82D-732B-44CE-B2B7-B2360B77EF63}" srcOrd="0" destOrd="0" parTransId="{FA74926C-A8AD-4411-8B25-9520D1E0C0DC}" sibTransId="{2EC2D458-A573-4DE7-B419-0F756E4C48EB}"/>
    <dgm:cxn modelId="{69380E43-8227-46CD-B363-8DB704F2E34C}" type="presOf" srcId="{0B551708-80EA-4BB1-9092-EF36E7B9CFE6}" destId="{BCD196C8-8469-4781-9451-DFF62E649612}" srcOrd="0" destOrd="0" presId="urn:microsoft.com/office/officeart/2005/8/layout/hList6"/>
    <dgm:cxn modelId="{DC339245-F211-4B23-9801-BB68B79F4992}" type="presOf" srcId="{5F8749AC-BC18-4F70-A7E4-1093A25E1A71}" destId="{8DC706E4-9351-4D78-92B0-681356F6F418}" srcOrd="0" destOrd="1" presId="urn:microsoft.com/office/officeart/2005/8/layout/hList6"/>
    <dgm:cxn modelId="{45D8B35A-5950-4DD4-AE54-7DD74CA74FF8}" type="presOf" srcId="{8B924FA1-F705-4A9E-85AB-25A8EE8E9EC6}" destId="{BE83698D-7207-43B3-AAA0-9A63FF55AB90}" srcOrd="0" destOrd="0" presId="urn:microsoft.com/office/officeart/2005/8/layout/hList6"/>
    <dgm:cxn modelId="{B7E2E27D-CFC9-43E9-BDA6-B423484DF128}" srcId="{8B924FA1-F705-4A9E-85AB-25A8EE8E9EC6}" destId="{D470E2B9-C5CB-4253-8046-09AF78161F45}" srcOrd="4" destOrd="0" parTransId="{16D015C7-5F34-48B6-B04D-01208E6A19F3}" sibTransId="{1925F20A-A524-4A10-BF6C-93FAE8280B61}"/>
    <dgm:cxn modelId="{C4DD797F-ADB2-49DA-8E4D-836A88A4FB30}" type="presOf" srcId="{FD91111D-A4B5-4CB4-896E-3F72A750586B}" destId="{8DC706E4-9351-4D78-92B0-681356F6F418}" srcOrd="0" destOrd="3" presId="urn:microsoft.com/office/officeart/2005/8/layout/hList6"/>
    <dgm:cxn modelId="{65DD6C92-4069-4546-9149-45B659795031}" srcId="{8B924FA1-F705-4A9E-85AB-25A8EE8E9EC6}" destId="{C3A58E48-8186-492E-ADDA-461790382998}" srcOrd="3" destOrd="0" parTransId="{824593BA-C7F4-4905-97D8-3E30108E7586}" sibTransId="{107E3D66-220A-45E7-B4AE-A071D86A99C4}"/>
    <dgm:cxn modelId="{DBFB419B-4113-4D85-9420-34C3CEAF1547}" srcId="{0A646421-04E1-48FA-8E55-66246F4753D3}" destId="{FD91111D-A4B5-4CB4-896E-3F72A750586B}" srcOrd="2" destOrd="0" parTransId="{5FB263F0-4AFF-475E-9F28-E3C5C590F000}" sibTransId="{A1A2386A-AF0A-4F67-9058-F8C8A8BFC666}"/>
    <dgm:cxn modelId="{F893FF9B-0AE2-469D-AAAC-B906B29EBDBB}" type="presOf" srcId="{D470E2B9-C5CB-4253-8046-09AF78161F45}" destId="{1CA1035C-2193-4AF3-9D1A-8E3549DDCF5D}" srcOrd="0" destOrd="0" presId="urn:microsoft.com/office/officeart/2005/8/layout/hList6"/>
    <dgm:cxn modelId="{37BB66A7-7921-4A1A-A68C-D43BE83FCA8C}" srcId="{0A646421-04E1-48FA-8E55-66246F4753D3}" destId="{06ED3B38-7408-4132-8B7E-4ADFB4000ADF}" srcOrd="1" destOrd="0" parTransId="{034A7CAD-4E39-4267-BEA4-8CA8E5BEDF8B}" sibTransId="{B88C639D-1011-44BD-B199-7D07EAC5E0CE}"/>
    <dgm:cxn modelId="{EEE5BCA9-8E12-4D74-B16F-0D229C569301}" srcId="{0A646421-04E1-48FA-8E55-66246F4753D3}" destId="{5F8749AC-BC18-4F70-A7E4-1093A25E1A71}" srcOrd="0" destOrd="0" parTransId="{0E20969B-3726-40E5-B352-197E6DFF0814}" sibTransId="{3658BFA6-C4CE-48C9-8FEB-86C3FCB0A9F1}"/>
    <dgm:cxn modelId="{D2E3E5B8-5875-4062-8274-52A02FDF6C86}" type="presOf" srcId="{0A646421-04E1-48FA-8E55-66246F4753D3}" destId="{8DC706E4-9351-4D78-92B0-681356F6F418}" srcOrd="0" destOrd="0" presId="urn:microsoft.com/office/officeart/2005/8/layout/hList6"/>
    <dgm:cxn modelId="{1C2CE0EC-2749-423C-A31D-28F15F5F885F}" srcId="{8B924FA1-F705-4A9E-85AB-25A8EE8E9EC6}" destId="{DD4D84E1-69AA-4867-BD89-9D315C2534B0}" srcOrd="1" destOrd="0" parTransId="{5939D5D0-7F9A-4A65-A107-BB27F37EC6D9}" sibTransId="{1C76E5BE-4BB7-4F00-ACB0-A2A9D85DCDC4}"/>
    <dgm:cxn modelId="{FB73FF9A-F767-41B9-AB9E-BF0884DF3EE8}" type="presParOf" srcId="{BE83698D-7207-43B3-AAA0-9A63FF55AB90}" destId="{8DC706E4-9351-4D78-92B0-681356F6F418}" srcOrd="0" destOrd="0" presId="urn:microsoft.com/office/officeart/2005/8/layout/hList6"/>
    <dgm:cxn modelId="{F7541921-0AD2-48CE-BD0D-930BFBEE20A1}" type="presParOf" srcId="{BE83698D-7207-43B3-AAA0-9A63FF55AB90}" destId="{01E1B2BA-6C30-4911-943B-5F195CFEDD26}" srcOrd="1" destOrd="0" presId="urn:microsoft.com/office/officeart/2005/8/layout/hList6"/>
    <dgm:cxn modelId="{96C7526C-5D69-4F01-9AD8-6A552C1ED69A}" type="presParOf" srcId="{BE83698D-7207-43B3-AAA0-9A63FF55AB90}" destId="{205F2CF4-6DB3-42A4-9969-9204597468A3}" srcOrd="2" destOrd="0" presId="urn:microsoft.com/office/officeart/2005/8/layout/hList6"/>
    <dgm:cxn modelId="{C461C91C-DA29-4608-94AF-39CF4743C231}" type="presParOf" srcId="{BE83698D-7207-43B3-AAA0-9A63FF55AB90}" destId="{BB361071-B92A-4E4E-A88C-FEB3F6294037}" srcOrd="3" destOrd="0" presId="urn:microsoft.com/office/officeart/2005/8/layout/hList6"/>
    <dgm:cxn modelId="{3C01E065-D1A3-4186-BA28-0A30068696E1}" type="presParOf" srcId="{BE83698D-7207-43B3-AAA0-9A63FF55AB90}" destId="{BCD196C8-8469-4781-9451-DFF62E649612}" srcOrd="4" destOrd="0" presId="urn:microsoft.com/office/officeart/2005/8/layout/hList6"/>
    <dgm:cxn modelId="{99EF5F7F-D2FE-4F59-8EF5-912B04718AE4}" type="presParOf" srcId="{BE83698D-7207-43B3-AAA0-9A63FF55AB90}" destId="{64DE54FD-3FEB-4925-B95D-9C0196CCF841}" srcOrd="5" destOrd="0" presId="urn:microsoft.com/office/officeart/2005/8/layout/hList6"/>
    <dgm:cxn modelId="{13A761BB-AE70-4EB2-81C6-7635FA625D5A}" type="presParOf" srcId="{BE83698D-7207-43B3-AAA0-9A63FF55AB90}" destId="{9FB41350-E15D-4965-9B81-3A4DF76CCFF8}" srcOrd="6" destOrd="0" presId="urn:microsoft.com/office/officeart/2005/8/layout/hList6"/>
    <dgm:cxn modelId="{88C255F3-FAED-43FA-A843-BB786AA76265}" type="presParOf" srcId="{BE83698D-7207-43B3-AAA0-9A63FF55AB90}" destId="{BF3CDC65-1552-40AE-84B6-AD8465A331A0}" srcOrd="7" destOrd="0" presId="urn:microsoft.com/office/officeart/2005/8/layout/hList6"/>
    <dgm:cxn modelId="{F196DC93-5F10-43FE-8462-5C609ED26EAB}" type="presParOf" srcId="{BE83698D-7207-43B3-AAA0-9A63FF55AB90}" destId="{1CA1035C-2193-4AF3-9D1A-8E3549DDCF5D}"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706E4-9351-4D78-92B0-681356F6F418}">
      <dsp:nvSpPr>
        <dsp:cNvPr id="0" name=""/>
        <dsp:cNvSpPr/>
      </dsp:nvSpPr>
      <dsp:spPr>
        <a:xfrm rot="16200000">
          <a:off x="-553605" y="557169"/>
          <a:ext cx="3699797" cy="258545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19" bIns="0" numCol="1" spcCol="1270" anchor="t" anchorCtr="0">
          <a:noAutofit/>
        </a:bodyPr>
        <a:lstStyle/>
        <a:p>
          <a:pPr marL="0" lvl="0" indent="0" algn="l" defTabSz="1066800" rtl="0">
            <a:lnSpc>
              <a:spcPct val="90000"/>
            </a:lnSpc>
            <a:spcBef>
              <a:spcPct val="0"/>
            </a:spcBef>
            <a:spcAft>
              <a:spcPct val="35000"/>
            </a:spcAft>
            <a:buNone/>
          </a:pPr>
          <a:r>
            <a:rPr lang="en-US" sz="2400" kern="1200">
              <a:latin typeface="Calibri"/>
              <a:ea typeface="Calibri"/>
              <a:cs typeface="Calibri"/>
            </a:rPr>
            <a:t>MIMIC III DATABASE</a:t>
          </a:r>
        </a:p>
        <a:p>
          <a:pPr marL="171450" lvl="1" indent="-171450" algn="l" defTabSz="844550" rtl="0">
            <a:lnSpc>
              <a:spcPct val="90000"/>
            </a:lnSpc>
            <a:spcBef>
              <a:spcPct val="0"/>
            </a:spcBef>
            <a:spcAft>
              <a:spcPct val="15000"/>
            </a:spcAft>
            <a:buChar char="•"/>
          </a:pPr>
          <a:r>
            <a:rPr lang="en-US" sz="1900" kern="1200">
              <a:latin typeface="Calibri"/>
              <a:ea typeface="Calibri"/>
              <a:cs typeface="Calibri"/>
            </a:rPr>
            <a:t>100 patients</a:t>
          </a:r>
        </a:p>
        <a:p>
          <a:pPr marL="171450" lvl="1" indent="-171450" algn="l" defTabSz="844550">
            <a:lnSpc>
              <a:spcPct val="90000"/>
            </a:lnSpc>
            <a:spcBef>
              <a:spcPct val="0"/>
            </a:spcBef>
            <a:spcAft>
              <a:spcPct val="15000"/>
            </a:spcAft>
            <a:buChar char="•"/>
          </a:pPr>
          <a:r>
            <a:rPr lang="en-US" sz="1900" kern="1200">
              <a:latin typeface="Calibri"/>
              <a:ea typeface="Calibri"/>
              <a:cs typeface="Calibri"/>
            </a:rPr>
            <a:t>1 hour PPG signal</a:t>
          </a:r>
        </a:p>
        <a:p>
          <a:pPr marL="171450" lvl="1" indent="-171450" algn="l" defTabSz="844550" rtl="0">
            <a:lnSpc>
              <a:spcPct val="90000"/>
            </a:lnSpc>
            <a:spcBef>
              <a:spcPct val="0"/>
            </a:spcBef>
            <a:spcAft>
              <a:spcPct val="15000"/>
            </a:spcAft>
            <a:buChar char="•"/>
          </a:pPr>
          <a:r>
            <a:rPr lang="en-US" sz="1900" kern="1200">
              <a:latin typeface="Calibri"/>
              <a:ea typeface="Calibri"/>
              <a:cs typeface="Calibri"/>
            </a:rPr>
            <a:t>Segmented into 3sec</a:t>
          </a:r>
        </a:p>
      </dsp:txBody>
      <dsp:txXfrm rot="5400000">
        <a:off x="3565" y="739958"/>
        <a:ext cx="2585457" cy="2219879"/>
      </dsp:txXfrm>
    </dsp:sp>
    <dsp:sp modelId="{205F2CF4-6DB3-42A4-9969-9204597468A3}">
      <dsp:nvSpPr>
        <dsp:cNvPr id="0" name=""/>
        <dsp:cNvSpPr/>
      </dsp:nvSpPr>
      <dsp:spPr>
        <a:xfrm rot="16200000">
          <a:off x="2022765" y="733687"/>
          <a:ext cx="3699797" cy="223242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19" bIns="0" numCol="1" spcCol="1270" anchor="t" anchorCtr="0">
          <a:noAutofit/>
        </a:bodyPr>
        <a:lstStyle/>
        <a:p>
          <a:pPr marL="0" lvl="0" indent="0" algn="l" defTabSz="1066800" rtl="0">
            <a:lnSpc>
              <a:spcPct val="90000"/>
            </a:lnSpc>
            <a:spcBef>
              <a:spcPct val="0"/>
            </a:spcBef>
            <a:spcAft>
              <a:spcPct val="35000"/>
            </a:spcAft>
            <a:buNone/>
          </a:pPr>
          <a:r>
            <a:rPr lang="en-IN" sz="2400" b="1" kern="1200">
              <a:latin typeface="Calibri"/>
              <a:ea typeface="Calibri"/>
              <a:cs typeface="Calibri"/>
            </a:rPr>
            <a:t>Attractor Reconstruction</a:t>
          </a:r>
          <a:endParaRPr lang="en-US" sz="2400" kern="1200">
            <a:latin typeface="Calibri"/>
            <a:ea typeface="Calibri"/>
            <a:cs typeface="Calibri"/>
          </a:endParaRPr>
        </a:p>
        <a:p>
          <a:pPr marL="171450" lvl="1" indent="-171450" algn="l" defTabSz="844550" rtl="0">
            <a:lnSpc>
              <a:spcPct val="90000"/>
            </a:lnSpc>
            <a:spcBef>
              <a:spcPct val="0"/>
            </a:spcBef>
            <a:spcAft>
              <a:spcPct val="15000"/>
            </a:spcAft>
            <a:buChar char="•"/>
          </a:pPr>
          <a:r>
            <a:rPr lang="en-US" sz="1900" kern="1200">
              <a:latin typeface="Calibri"/>
              <a:ea typeface="Calibri"/>
              <a:cs typeface="Calibri"/>
            </a:rPr>
            <a:t>Create attractor for each segment</a:t>
          </a:r>
        </a:p>
      </dsp:txBody>
      <dsp:txXfrm rot="5400000">
        <a:off x="2756453" y="739958"/>
        <a:ext cx="2232421" cy="2219879"/>
      </dsp:txXfrm>
    </dsp:sp>
    <dsp:sp modelId="{BCD196C8-8469-4781-9451-DFF62E649612}">
      <dsp:nvSpPr>
        <dsp:cNvPr id="0" name=""/>
        <dsp:cNvSpPr/>
      </dsp:nvSpPr>
      <dsp:spPr>
        <a:xfrm rot="16200000">
          <a:off x="4422619" y="733687"/>
          <a:ext cx="3699797" cy="223242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19" bIns="0" numCol="1" spcCol="1270" anchor="ctr" anchorCtr="0">
          <a:noAutofit/>
        </a:bodyPr>
        <a:lstStyle/>
        <a:p>
          <a:pPr marL="0" lvl="0" indent="0" algn="ctr" defTabSz="1066800">
            <a:lnSpc>
              <a:spcPct val="90000"/>
            </a:lnSpc>
            <a:spcBef>
              <a:spcPct val="0"/>
            </a:spcBef>
            <a:spcAft>
              <a:spcPct val="35000"/>
            </a:spcAft>
            <a:buNone/>
          </a:pPr>
          <a:r>
            <a:rPr lang="en-IN" sz="2400" b="1" kern="1200">
              <a:latin typeface="Calibri"/>
              <a:ea typeface="Calibri"/>
              <a:cs typeface="Calibri"/>
            </a:rPr>
            <a:t>Calculate the deviation</a:t>
          </a:r>
          <a:endParaRPr lang="en-US" sz="2400" kern="1200">
            <a:latin typeface="Calibri"/>
            <a:ea typeface="Calibri"/>
            <a:cs typeface="Calibri"/>
          </a:endParaRPr>
        </a:p>
      </dsp:txBody>
      <dsp:txXfrm rot="5400000">
        <a:off x="5156307" y="739958"/>
        <a:ext cx="2232421" cy="2219879"/>
      </dsp:txXfrm>
    </dsp:sp>
    <dsp:sp modelId="{9FB41350-E15D-4965-9B81-3A4DF76CCFF8}">
      <dsp:nvSpPr>
        <dsp:cNvPr id="0" name=""/>
        <dsp:cNvSpPr/>
      </dsp:nvSpPr>
      <dsp:spPr>
        <a:xfrm rot="16200000">
          <a:off x="6822472" y="733687"/>
          <a:ext cx="3699797" cy="223242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19" bIns="0" numCol="1" spcCol="1270" anchor="ctr" anchorCtr="0">
          <a:noAutofit/>
        </a:bodyPr>
        <a:lstStyle/>
        <a:p>
          <a:pPr marL="0" lvl="0" indent="0" algn="ctr" defTabSz="1066800">
            <a:lnSpc>
              <a:spcPct val="90000"/>
            </a:lnSpc>
            <a:spcBef>
              <a:spcPct val="0"/>
            </a:spcBef>
            <a:spcAft>
              <a:spcPct val="35000"/>
            </a:spcAft>
            <a:buNone/>
          </a:pPr>
          <a:r>
            <a:rPr lang="en-IN" sz="2400" b="1" kern="1200">
              <a:latin typeface="Calibri"/>
              <a:ea typeface="Calibri"/>
              <a:cs typeface="Calibri"/>
            </a:rPr>
            <a:t>Find the threshold</a:t>
          </a:r>
          <a:endParaRPr lang="en-US" sz="2400" b="1" kern="1200">
            <a:latin typeface="Calibri"/>
            <a:ea typeface="Calibri"/>
            <a:cs typeface="Calibri"/>
          </a:endParaRPr>
        </a:p>
      </dsp:txBody>
      <dsp:txXfrm rot="5400000">
        <a:off x="7556160" y="739958"/>
        <a:ext cx="2232421" cy="2219879"/>
      </dsp:txXfrm>
    </dsp:sp>
    <dsp:sp modelId="{1CA1035C-2193-4AF3-9D1A-8E3549DDCF5D}">
      <dsp:nvSpPr>
        <dsp:cNvPr id="0" name=""/>
        <dsp:cNvSpPr/>
      </dsp:nvSpPr>
      <dsp:spPr>
        <a:xfrm rot="16200000">
          <a:off x="9225890" y="733687"/>
          <a:ext cx="3699797" cy="2232421"/>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19" bIns="0" numCol="1" spcCol="1270" anchor="ctr" anchorCtr="0">
          <a:noAutofit/>
        </a:bodyPr>
        <a:lstStyle/>
        <a:p>
          <a:pPr marL="0" lvl="0" indent="0" algn="ctr" defTabSz="1066800">
            <a:lnSpc>
              <a:spcPct val="90000"/>
            </a:lnSpc>
            <a:spcBef>
              <a:spcPct val="0"/>
            </a:spcBef>
            <a:spcAft>
              <a:spcPct val="35000"/>
            </a:spcAft>
            <a:buNone/>
          </a:pPr>
          <a:r>
            <a:rPr lang="en-IN" sz="2400" b="1" kern="1200">
              <a:latin typeface="Calibri"/>
              <a:ea typeface="Calibri"/>
              <a:cs typeface="Calibri"/>
            </a:rPr>
            <a:t>Compare the results with hand annotation</a:t>
          </a:r>
          <a:endParaRPr lang="en-US" sz="2400" b="1" kern="1200">
            <a:latin typeface="Calibri"/>
            <a:ea typeface="Calibri"/>
            <a:cs typeface="Calibri"/>
          </a:endParaRPr>
        </a:p>
      </dsp:txBody>
      <dsp:txXfrm rot="5400000">
        <a:off x="9959578" y="739958"/>
        <a:ext cx="2232421" cy="221987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15EBC1-01A9-45DF-5C56-87A0F31EC5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6B18E8-6D70-14ED-F4DB-7518E9021D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E3CBBC-B355-4666-B286-666EADC182CF}" type="datetimeFigureOut">
              <a:rPr lang="en-US" smtClean="0"/>
              <a:t>15-Nov-23</a:t>
            </a:fld>
            <a:endParaRPr lang="en-US"/>
          </a:p>
        </p:txBody>
      </p:sp>
      <p:sp>
        <p:nvSpPr>
          <p:cNvPr id="4" name="Footer Placeholder 3">
            <a:extLst>
              <a:ext uri="{FF2B5EF4-FFF2-40B4-BE49-F238E27FC236}">
                <a16:creationId xmlns:a16="http://schemas.microsoft.com/office/drawing/2014/main" id="{6FDC0A9E-CAFF-967D-9E25-24FF1BAF68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45B39B-05F4-1972-32C4-490048AE9C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C9AF0-9A9B-4CCF-AE7A-DCF5C86AB8C8}" type="slidenum">
              <a:rPr lang="en-US" smtClean="0"/>
              <a:t>‹#›</a:t>
            </a:fld>
            <a:endParaRPr lang="en-US"/>
          </a:p>
        </p:txBody>
      </p:sp>
    </p:spTree>
    <p:extLst>
      <p:ext uri="{BB962C8B-B14F-4D97-AF65-F5344CB8AC3E}">
        <p14:creationId xmlns:p14="http://schemas.microsoft.com/office/powerpoint/2010/main" val="32398491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882"/>
    </inkml:context>
    <inkml:brush xml:id="br0">
      <inkml:brushProperty name="width" value="0.35" units="cm"/>
      <inkml:brushProperty name="height" value="0.3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898"/>
    </inkml:context>
    <inkml:brush xml:id="br0">
      <inkml:brushProperty name="width" value="0.35" units="cm"/>
      <inkml:brushProperty name="height" value="0.3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899"/>
    </inkml:context>
    <inkml:brush xml:id="br0">
      <inkml:brushProperty name="width" value="0.35" units="cm"/>
      <inkml:brushProperty name="height" value="0.35" units="cm"/>
      <inkml:brushProperty name="color" value="#E71224"/>
    </inkml:brush>
  </inkml:definitions>
  <inkml:trace contextRef="#ctx0" brushRef="#br0">1 43 24575,'0'4'0,"1"1"0,0-1 0,0 0 0,0 0 0,1 0 0,-1 0 0,1 0 0,0 0 0,0 0 0,5 6 0,29 34 0,-25-30 0,0 0 0,-1 1 0,0 0 0,12 25 0,21 69 0,-40-102 0,9 18 0,0 0 0,2-1 0,1-1 0,27 33 0,-20-28 0,0-1 0,37 35 0,-8-10 0,51 52 0,-34-36 0,-39-38 0,83 81 0,-68-68 0,-26-25 0,1 0 0,25 19 0,-10-12 0,38 39 0,-19-15 0,-35-33 0,1-1 0,0-1 0,1 0 0,23 11 0,-15-9 0,42 30 0,2 2 0,-63-44 0,0 0 0,1-1 0,-1 0 0,1 0 0,0-1 0,14 2 0,22 5 0,18 9 0,-27-6 0,1-2 0,0-2 0,1-1 0,64 3 0,-90-10 0,132-4 0,-122 2 0,0-2 0,0 0 0,-1-1 0,27-10 0,-30 9 0,0 0 0,22-2 0,-22 5 0,35-11 0,-47 11 0,-1 1 0,1-1 0,-1-1 0,0 1 0,0-1 0,0 0 0,-1-1 0,1 1 0,4-6 0,-4 2 0,1 1 0,0 0 0,1 0 0,-1 1 0,1 0 0,0 1 0,18-10 0,6-1 0,-1-2 0,-1-1 0,39-32 0,0 0 0,-34 24 0,57-56 0,-40 33 0,141-134 0,-178 167 0,0 0 0,-1-1 0,15-26 0,-20 30 0,50-91 0,-42 81 0,-7 10 0,0 1 0,0-2 0,-2 1 0,0-1 0,0-1 0,-1 1 0,7-29 0,-3-7 0,-5 15 0,2 0 0,2 1 0,20-51 0,-16 51 141,18-70-1,-6 16-1786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900"/>
    </inkml:context>
    <inkml:brush xml:id="br0">
      <inkml:brushProperty name="width" value="0.35" units="cm"/>
      <inkml:brushProperty name="height" value="0.35" units="cm"/>
      <inkml:brushProperty name="color" value="#E71224"/>
    </inkml:brush>
  </inkml:definitions>
  <inkml:trace contextRef="#ctx0" brushRef="#br0">362 101 24575,'-1'-1'0,"1"1"0,0-1 0,0 0 0,-1 0 0,1 0 0,-1 0 0,1 1 0,0-1 0,-1 0 0,0 0 0,1 1 0,-1-1 0,1 0 0,-1 1 0,0-1 0,1 1 0,-1-1 0,0 1 0,0-1 0,0 1 0,1-1 0,-1 1 0,0 0 0,0-1 0,0 1 0,0 0 0,0 0 0,-29-6 0,27 6 0,-12-2 0,1 1 0,-1 1 0,0 0 0,1 1 0,-1 0 0,0 1 0,-24 7 0,32-6 0,-1 0 0,1 0 0,0 0 0,0 1 0,0 0 0,0 1 0,1-1 0,-1 1 0,1 1 0,0-1 0,1 1 0,0 0 0,-1 0 0,2 0 0,-8 13 0,3-2 0,0 1 0,1 0 0,0 0 0,2 1 0,0 0 0,2 0 0,0 0 0,1 1 0,0-1 0,2 1 0,1 33 0,2-44 0,-1 0 0,1 0 0,0-1 0,1 1 0,0 0 0,0-1 0,1 0 0,0 0 0,1 0 0,8 12 0,-5-10 0,1 0 0,0-1 0,1 1 0,0-2 0,0 1 0,18 9 0,-17-11 0,-3-1 0,1 0 0,-1-1 0,1 0 0,0-1 0,1 0 0,-1 0 0,1-1 0,-1 0 0,1-1 0,0 0 0,11 1 0,113-3 0,-62-2 0,-67 2 0,-1 0 0,0 0 0,1 0 0,-1-1 0,0 0 0,0 1 0,1-2 0,-1 1 0,7-4 0,-8 4 0,-1-1 0,0 0 0,0 0 0,0 0 0,0 0 0,0 0 0,0 0 0,0 0 0,-1-1 0,1 1 0,-1-1 0,0 1 0,0-1 0,0 0 0,2-4 0,36-134 0,-34 110 0,-1 0 0,-1-1 0,-2 1 0,-3-47 0,0 8 0,3 38 0,0 16 0,-1 0 0,-3-24 0,3 36 0,-1 0 0,0-1 0,0 1 0,-1 0 0,1 0 0,-1 0 0,0 0 0,0 0 0,0 0 0,-1 0 0,1 0 0,-1 1 0,-4-5 0,2 3-114,0 1 1,0 0-1,0 1 0,0 0 0,0-1 1,-1 1-1,1 1 0,-1-1 0,0 1 1,0 0-1,-10-2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901"/>
    </inkml:context>
    <inkml:brush xml:id="br0">
      <inkml:brushProperty name="width" value="0.35" units="cm"/>
      <inkml:brushProperty name="height" value="0.35" units="cm"/>
      <inkml:brushProperty name="color" value="#E71224"/>
    </inkml:brush>
  </inkml:definitions>
  <inkml:trace contextRef="#ctx0" brushRef="#br0">176 1 24575,'-14'0'0,"3"0"0,-1 0 0,0 0 0,1 1 0,-1 1 0,-18 4 0,27-5 0,0 1 0,-1-1 0,1 1 0,0 0 0,0-1 0,1 1 0,-1 1 0,0-1 0,1 0 0,-1 1 0,1-1 0,0 1 0,0-1 0,0 1 0,0 0 0,0 0 0,0 0 0,1 0 0,0 1 0,0-1 0,0 0 0,0 0 0,-1 7 0,-1 9 0,1 0 0,1 23 0,1-21 0,-5 36 0,4-51 0,-2 10 0,0 0 0,1 1 0,1 0 0,1 22 0,1-34 0,-1-1 0,1 1 0,0-1 0,0 1 0,1-1 0,-1 1 0,1-1 0,0 0 0,0 0 0,0 0 0,1 0 0,0 0 0,-1-1 0,1 1 0,0-1 0,1 0 0,-1 0 0,1 0 0,-1 0 0,8 4 0,127 82 0,-126-82 0,1 0 0,0-1 0,0-1 0,0 0 0,1 0 0,0-2 0,0 1 0,0-2 0,0 0 0,0-1 0,27 0 0,-38-2 0,0 1 0,-1-1 0,1 0 0,0 1 0,0-1 0,-1 0 0,1-1 0,-1 1 0,1 0 0,-1-1 0,1 0 0,-1 1 0,0-1 0,3-4 0,25-34 0,-14 18 0,2-2 0,1 0 0,-1-2 0,23-40 0,-37 58 0,-1 1 0,0-1 0,0 0 0,0 0 0,-1 0 0,0-1 0,0 1 0,-1 0 0,-1-1 0,1 1 0,-1-1 0,-1 1 0,1-1 0,-3-8 0,1 10 21,0 1-1,0 0 0,-1-1 1,0 1-1,0 0 1,-1 0-1,0 1 0,0-1 1,0 1-1,0 0 0,-1 0 1,0 0-1,0 1 1,0-1-1,-11-5 0,-6-3-298,0 1-1,-45-16 0,37 16-576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902"/>
    </inkml:context>
    <inkml:brush xml:id="br0">
      <inkml:brushProperty name="width" value="0.1" units="cm"/>
      <inkml:brushProperty name="height" value="0.1" units="cm"/>
      <inkml:brushProperty name="color" value="#E71224"/>
    </inkml:brush>
  </inkml:definitions>
  <inkml:trace contextRef="#ctx0" brushRef="#br0">0 549 24575,'0'-335'0,"1"328"0,0 0 0,0-1 0,0 1 0,1 0 0,0 1 0,0-1 0,0 0 0,1 0 0,0 1 0,1 0 0,0 0 0,-1 0 0,2 0 0,-1 0 0,1 1 0,0-1 0,0 1 0,0 1 0,1-1 0,0 1 0,0 0 0,0 0 0,0 1 0,10-5 0,35-8 0,-11 3 0,54-10 0,-47 18 0,1 2 0,71 5 0,-30 0 0,-66-2 153,-12 1-457,0-1 1,0 0-1,0-1 1,19-4-1,-13 0-6522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4T07:50:50.903"/>
    </inkml:context>
    <inkml:brush xml:id="br0">
      <inkml:brushProperty name="width" value="0.1" units="cm"/>
      <inkml:brushProperty name="height" value="0.1" units="cm"/>
      <inkml:brushProperty name="color" value="#E71224"/>
    </inkml:brush>
  </inkml:definitions>
  <inkml:trace contextRef="#ctx0" brushRef="#br0">1 3 24575,'47'-1'0,"46"1"0,-83 1 0,1 0 0,0 1 0,-1 0 0,1 1 0,-1 0 0,13 6 0,42 20 0,60 31 0,-58-25 0,43 26 0,-84-44 0,-14-10 0,0 0 0,0 1 0,-1 1 0,13 12 0,-20-17 0,-1 0 0,0 0 0,-1 0 0,1 0 0,0 0 0,-1 1 0,0-1 0,0 1 0,-1-1 0,1 1 0,-1 0 0,0 0 0,0-1 0,0 1 0,-1 0 0,0 7 0,0-10 0,0 0 0,0 0 0,0 0 0,0 0 0,0 0 0,-1 0 0,1 0 0,-1 0 0,1 0 0,-1 0 0,0 0 0,0 0 0,0 0 0,0-1 0,0 1 0,0 0 0,-1-1 0,1 1 0,0-1 0,-1 1 0,1-1 0,-1 1 0,0-1 0,1 0 0,-1 0 0,0 0 0,0 0 0,1 0 0,-1 0 0,0-1 0,0 1 0,0-1 0,0 1 0,0-1 0,-4 1 0,2-1 0,-1 0 0,1-1 0,-1 1 0,1-1 0,-1 0 0,1 0 0,-1 0 0,1-1 0,0 1 0,0-1 0,-1 0 0,1 0 0,1-1 0,-1 1 0,-4-4 0,-28-33 0,31 32 0,-1 0 0,0 0 0,-1 1 0,1-1 0,-1 1 0,0 1 0,-10-6 0,-6-4 0,0 0 0,2-2 0,-1 0 0,2-1 0,-22-25 0,38 38 0,3 4 0,-16-17 0,0 0 0,-1 1 0,-1 1 0,0 1 0,-1 1 0,-25-13 0,33 21-151,-1 0-1,0 1 0,0 1 0,0 0 1,-1 1-1,0 0 0,1 1 1,-25 0-1,16 2-6674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D47AB-0BFE-4A9C-B8F0-9062ECB40CD2}" type="datetimeFigureOut">
              <a:rPr lang="en-US" smtClean="0"/>
              <a:t>15-Nov-23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E5885-12ED-4768-9FB1-E8B7BAAC1985}" type="slidenum">
              <a:rPr lang="en-US" smtClean="0"/>
              <a:t>‹#›</a:t>
            </a:fld>
            <a:endParaRPr lang="en-US"/>
          </a:p>
        </p:txBody>
      </p:sp>
    </p:spTree>
    <p:extLst>
      <p:ext uri="{BB962C8B-B14F-4D97-AF65-F5344CB8AC3E}">
        <p14:creationId xmlns:p14="http://schemas.microsoft.com/office/powerpoint/2010/main" val="1254501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80C9DAE-E960-485D-A268-AF36200004F9}" type="datetime1">
              <a:rPr lang="en-US" smtClean="0"/>
              <a:t>15-Nov-23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46A1EF2-59FC-4363-9528-E3C3F78EF7B3}" type="slidenum">
              <a:rPr lang="en-US" smtClean="0"/>
              <a:t>‹#›</a:t>
            </a:fld>
            <a:endParaRPr lang="en-US"/>
          </a:p>
        </p:txBody>
      </p:sp>
    </p:spTree>
    <p:extLst>
      <p:ext uri="{BB962C8B-B14F-4D97-AF65-F5344CB8AC3E}">
        <p14:creationId xmlns:p14="http://schemas.microsoft.com/office/powerpoint/2010/main" val="298920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46959-F03F-4C78-9DDD-C95215D54944}" type="datetime1">
              <a:rPr lang="en-US" smtClean="0"/>
              <a:t>15-Nov-23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233866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94C8A-E081-446B-B200-88B0A9DDECE1}" type="datetime1">
              <a:rPr lang="en-US" smtClean="0"/>
              <a:t>15-Nov-23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333940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55ED8-7E13-42BC-9E23-4B672B41F30F}" type="datetime1">
              <a:rPr lang="en-US" smtClean="0"/>
              <a:t>15-Nov-23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37196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6FEAABF-FE64-45B6-A6AD-C89BBEB2EAAC}" type="datetime1">
              <a:rPr lang="en-US" smtClean="0"/>
              <a:t>15-Nov-23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46A1EF2-59FC-4363-9528-E3C3F78EF7B3}" type="slidenum">
              <a:rPr lang="en-US" smtClean="0"/>
              <a:t>‹#›</a:t>
            </a:fld>
            <a:endParaRPr lang="en-US"/>
          </a:p>
        </p:txBody>
      </p:sp>
    </p:spTree>
    <p:extLst>
      <p:ext uri="{BB962C8B-B14F-4D97-AF65-F5344CB8AC3E}">
        <p14:creationId xmlns:p14="http://schemas.microsoft.com/office/powerpoint/2010/main" val="410311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87041A-2B88-48CF-85F8-E492B5F07850}" type="datetime1">
              <a:rPr lang="en-US" smtClean="0"/>
              <a:t>15-Nov-23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336396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EA638E-FEFD-4EBD-AC71-AC788E1951CB}" type="datetime1">
              <a:rPr lang="en-US" smtClean="0"/>
              <a:t>15-Nov-23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133818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4E0963-F505-47C7-95F8-2A0DE56BF5D9}" type="datetime1">
              <a:rPr lang="en-US" smtClean="0"/>
              <a:t>15-Nov-23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314016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BBD91-0FFC-4491-90D0-52C4DA986D4A}" type="datetime1">
              <a:rPr lang="en-US" smtClean="0"/>
              <a:t>15-Nov-23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205895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A9005-FC55-4778-AA50-A41FEB688468}" type="datetime1">
              <a:rPr lang="en-US" smtClean="0"/>
              <a:t>15-Nov-23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192384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E958D-E35C-4D4F-A254-08980B6360CD}" type="datetime1">
              <a:rPr lang="en-US" smtClean="0"/>
              <a:t>15-Nov-23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6A1EF2-59FC-4363-9528-E3C3F78EF7B3}" type="slidenum">
              <a:rPr lang="en-US" smtClean="0"/>
              <a:t>‹#›</a:t>
            </a:fld>
            <a:endParaRPr lang="en-US"/>
          </a:p>
        </p:txBody>
      </p:sp>
    </p:spTree>
    <p:extLst>
      <p:ext uri="{BB962C8B-B14F-4D97-AF65-F5344CB8AC3E}">
        <p14:creationId xmlns:p14="http://schemas.microsoft.com/office/powerpoint/2010/main" val="127059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B31689-A42F-40DA-918C-D50D1F9FB11C}" type="datetime1">
              <a:rPr lang="en-US" smtClean="0"/>
              <a:t>15-Nov-23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46A1EF2-59FC-4363-9528-E3C3F78EF7B3}" type="slidenum">
              <a:rPr lang="en-US" smtClean="0"/>
              <a:t>‹#›</a:t>
            </a:fld>
            <a:endParaRPr lang="en-US"/>
          </a:p>
        </p:txBody>
      </p:sp>
    </p:spTree>
    <p:extLst>
      <p:ext uri="{BB962C8B-B14F-4D97-AF65-F5344CB8AC3E}">
        <p14:creationId xmlns:p14="http://schemas.microsoft.com/office/powerpoint/2010/main" val="3068069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7.xml"/><Relationship Id="rId3" Type="http://schemas.openxmlformats.org/officeDocument/2006/relationships/image" Target="../media/image19.png"/><Relationship Id="rId7" Type="http://schemas.openxmlformats.org/officeDocument/2006/relationships/customXml" Target="../ink/ink4.xml"/><Relationship Id="rId12"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4B7533-C7DD-9481-7448-D088F166C669}"/>
              </a:ext>
            </a:extLst>
          </p:cNvPr>
          <p:cNvSpPr>
            <a:spLocks noGrp="1"/>
          </p:cNvSpPr>
          <p:nvPr/>
        </p:nvSpPr>
        <p:spPr>
          <a:xfrm>
            <a:off x="373413" y="386669"/>
            <a:ext cx="11297477" cy="237291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r>
              <a:rPr lang="en-US" sz="2800" b="1" dirty="0">
                <a:latin typeface="Berlin Sans FB Demi" panose="020E0802020502020306" pitchFamily="34" charset="0"/>
                <a:ea typeface="Calibri"/>
                <a:cs typeface="Calibri"/>
              </a:rPr>
              <a:t>ML/DL-based biomedical signal analysis and processing for disease identification and related hardware implementation</a:t>
            </a:r>
            <a:endParaRPr lang="en-IN" sz="2800" b="1" dirty="0">
              <a:solidFill>
                <a:schemeClr val="tx1">
                  <a:lumMod val="95000"/>
                  <a:lumOff val="5000"/>
                </a:schemeClr>
              </a:solidFill>
              <a:latin typeface="Berlin Sans FB Demi" panose="020E0802020502020306" pitchFamily="34" charset="0"/>
              <a:ea typeface="Calibri"/>
              <a:cs typeface="Calibri"/>
            </a:endParaRPr>
          </a:p>
        </p:txBody>
      </p:sp>
      <p:sp>
        <p:nvSpPr>
          <p:cNvPr id="6" name="Subtitle 2">
            <a:extLst>
              <a:ext uri="{FF2B5EF4-FFF2-40B4-BE49-F238E27FC236}">
                <a16:creationId xmlns:a16="http://schemas.microsoft.com/office/drawing/2014/main" id="{5E4DA422-0D5D-0864-1B9B-2D5A42CF83C5}"/>
              </a:ext>
            </a:extLst>
          </p:cNvPr>
          <p:cNvSpPr>
            <a:spLocks noGrp="1"/>
          </p:cNvSpPr>
          <p:nvPr/>
        </p:nvSpPr>
        <p:spPr>
          <a:xfrm>
            <a:off x="1377043" y="3015226"/>
            <a:ext cx="7277100" cy="30407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dirty="0">
                <a:latin typeface="Calibri"/>
                <a:ea typeface="Calibri"/>
                <a:cs typeface="Calibri"/>
              </a:rPr>
              <a:t>Presented By: Archana Kumari &amp; Shwashwat Das</a:t>
            </a:r>
          </a:p>
          <a:p>
            <a:r>
              <a:rPr lang="en-IN" dirty="0">
                <a:latin typeface="Calibri"/>
                <a:ea typeface="Calibri"/>
                <a:cs typeface="Calibri"/>
              </a:rPr>
              <a:t>Supervisor: Prof. Sumitra Mukhopadhyay</a:t>
            </a:r>
          </a:p>
          <a:p>
            <a:pPr algn="l"/>
            <a:endParaRPr lang="en-IN" dirty="0">
              <a:latin typeface="Calibri"/>
              <a:ea typeface="Calibri"/>
              <a:cs typeface="Calibri"/>
            </a:endParaRPr>
          </a:p>
          <a:p>
            <a:r>
              <a:rPr lang="en-IN" dirty="0">
                <a:latin typeface="Calibri"/>
                <a:ea typeface="Calibri"/>
                <a:cs typeface="Calibri"/>
              </a:rPr>
              <a:t>Institute of </a:t>
            </a:r>
            <a:r>
              <a:rPr lang="en-IN" dirty="0" err="1">
                <a:latin typeface="Calibri"/>
                <a:ea typeface="Calibri"/>
                <a:cs typeface="Calibri"/>
              </a:rPr>
              <a:t>Radiophysics</a:t>
            </a:r>
            <a:r>
              <a:rPr lang="en-IN" dirty="0">
                <a:latin typeface="Calibri"/>
                <a:ea typeface="Calibri"/>
                <a:cs typeface="Calibri"/>
              </a:rPr>
              <a:t> and Electronics </a:t>
            </a:r>
          </a:p>
          <a:p>
            <a:r>
              <a:rPr lang="en-IN" dirty="0">
                <a:latin typeface="Calibri"/>
                <a:ea typeface="Calibri"/>
                <a:cs typeface="Calibri"/>
              </a:rPr>
              <a:t>University of Calcutta </a:t>
            </a:r>
          </a:p>
          <a:p>
            <a:pPr algn="l"/>
            <a:endParaRPr lang="en-IN" dirty="0">
              <a:latin typeface="Calibri"/>
              <a:ea typeface="Calibri"/>
              <a:cs typeface="Calibri"/>
            </a:endParaRPr>
          </a:p>
        </p:txBody>
      </p:sp>
      <p:sp>
        <p:nvSpPr>
          <p:cNvPr id="7" name="Date Placeholder 6">
            <a:extLst>
              <a:ext uri="{FF2B5EF4-FFF2-40B4-BE49-F238E27FC236}">
                <a16:creationId xmlns:a16="http://schemas.microsoft.com/office/drawing/2014/main" id="{0F68C5A8-CA80-ECB0-E9C9-169D8CF8F103}"/>
              </a:ext>
            </a:extLst>
          </p:cNvPr>
          <p:cNvSpPr>
            <a:spLocks noGrp="1"/>
          </p:cNvSpPr>
          <p:nvPr>
            <p:ph type="dt" sz="half" idx="10"/>
          </p:nvPr>
        </p:nvSpPr>
        <p:spPr>
          <a:xfrm>
            <a:off x="1377043" y="5246086"/>
            <a:ext cx="3273552" cy="436257"/>
          </a:xfrm>
        </p:spPr>
        <p:txBody>
          <a:bodyPr/>
          <a:lstStyle/>
          <a:p>
            <a:pPr algn="l"/>
            <a:r>
              <a:rPr lang="en-IN" sz="2200" dirty="0">
                <a:solidFill>
                  <a:schemeClr val="tx1"/>
                </a:solidFill>
              </a:rPr>
              <a:t>November - 06 - 2023</a:t>
            </a:r>
            <a:endParaRPr lang="en-US" sz="2200" dirty="0">
              <a:solidFill>
                <a:schemeClr val="tx1"/>
              </a:solidFill>
            </a:endParaRPr>
          </a:p>
        </p:txBody>
      </p:sp>
    </p:spTree>
    <p:extLst>
      <p:ext uri="{BB962C8B-B14F-4D97-AF65-F5344CB8AC3E}">
        <p14:creationId xmlns:p14="http://schemas.microsoft.com/office/powerpoint/2010/main" val="53009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B0D-6581-541E-DF76-DD85CC39BC80}"/>
              </a:ext>
            </a:extLst>
          </p:cNvPr>
          <p:cNvSpPr>
            <a:spLocks noGrp="1"/>
          </p:cNvSpPr>
          <p:nvPr>
            <p:ph type="title"/>
          </p:nvPr>
        </p:nvSpPr>
        <p:spPr>
          <a:xfrm>
            <a:off x="509132" y="225840"/>
            <a:ext cx="11243920" cy="820777"/>
          </a:xfrm>
        </p:spPr>
        <p:txBody>
          <a:bodyPr>
            <a:normAutofit fontScale="90000"/>
          </a:bodyPr>
          <a:lstStyle/>
          <a:p>
            <a:r>
              <a:rPr lang="en-IN" sz="4000" b="1" dirty="0">
                <a:latin typeface="Calibri" panose="020F0502020204030204" pitchFamily="34" charset="0"/>
                <a:ea typeface="+mj-lt"/>
                <a:cs typeface="Calibri" panose="020F0502020204030204" pitchFamily="34" charset="0"/>
              </a:rPr>
              <a:t>four main components in the design time phase</a:t>
            </a:r>
            <a:endParaRPr lang="en-US" sz="4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746EE80-AA16-172B-5F6B-7B4A9EE8397B}"/>
              </a:ext>
            </a:extLst>
          </p:cNvPr>
          <p:cNvSpPr>
            <a:spLocks noGrp="1"/>
          </p:cNvSpPr>
          <p:nvPr>
            <p:ph idx="1"/>
          </p:nvPr>
        </p:nvSpPr>
        <p:spPr>
          <a:xfrm>
            <a:off x="438948" y="1036590"/>
            <a:ext cx="11196291" cy="5538176"/>
          </a:xfrm>
        </p:spPr>
        <p:txBody>
          <a:bodyPr vert="horz" lIns="91440" tIns="45720" rIns="91440" bIns="45720" rtlCol="0" anchor="t">
            <a:normAutofit fontScale="92500" lnSpcReduction="20000"/>
          </a:bodyPr>
          <a:lstStyle/>
          <a:p>
            <a:pPr marL="457200" indent="-457200">
              <a:buAutoNum type="arabicPeriod"/>
            </a:pPr>
            <a:r>
              <a:rPr lang="en-US" b="1" dirty="0">
                <a:solidFill>
                  <a:srgbClr val="0070C0"/>
                </a:solidFill>
                <a:latin typeface="Calibri" panose="020F0502020204030204" pitchFamily="34" charset="0"/>
                <a:cs typeface="Calibri" panose="020F0502020204030204" pitchFamily="34" charset="0"/>
              </a:rPr>
              <a:t>Preprocessing</a:t>
            </a:r>
          </a:p>
          <a:p>
            <a:pPr lvl="1">
              <a:buClr>
                <a:srgbClr val="9E3611"/>
              </a:buClr>
            </a:pPr>
            <a:r>
              <a:rPr lang="en-US" dirty="0">
                <a:latin typeface="Calibri" panose="020F0502020204030204" pitchFamily="34" charset="0"/>
                <a:ea typeface="+mn-lt"/>
                <a:cs typeface="Calibri" panose="020F0502020204030204" pitchFamily="34" charset="0"/>
              </a:rPr>
              <a:t>Includes segmentation and filtering</a:t>
            </a:r>
            <a:endParaRPr lang="en-US" b="1" dirty="0">
              <a:latin typeface="Calibri" panose="020F0502020204030204" pitchFamily="34" charset="0"/>
              <a:ea typeface="Calibri"/>
              <a:cs typeface="Calibri" panose="020F0502020204030204" pitchFamily="34" charset="0"/>
            </a:endParaRPr>
          </a:p>
          <a:p>
            <a:pPr lvl="1">
              <a:buClr>
                <a:srgbClr val="9E3611"/>
              </a:buClr>
            </a:pPr>
            <a:r>
              <a:rPr lang="en-US" dirty="0">
                <a:latin typeface="Calibri" panose="020F0502020204030204" pitchFamily="34" charset="0"/>
                <a:cs typeface="Calibri" panose="020F0502020204030204" pitchFamily="34" charset="0"/>
              </a:rPr>
              <a:t>Divide signal, with 15-minute record(with variable noise level), into 30-sec non-overlapping intervals</a:t>
            </a:r>
            <a:endParaRPr lang="en-US" dirty="0">
              <a:latin typeface="Calibri" panose="020F0502020204030204" pitchFamily="34" charset="0"/>
              <a:ea typeface="+mn-lt"/>
              <a:cs typeface="Calibri" panose="020F0502020204030204" pitchFamily="34" charset="0"/>
            </a:endParaRPr>
          </a:p>
          <a:p>
            <a:pPr lvl="1">
              <a:buClr>
                <a:srgbClr val="9E3611"/>
              </a:buClr>
            </a:pPr>
            <a:r>
              <a:rPr lang="en-US" dirty="0">
                <a:latin typeface="Calibri" panose="020F0502020204030204" pitchFamily="34" charset="0"/>
                <a:ea typeface="+mn-lt"/>
                <a:cs typeface="Calibri" panose="020F0502020204030204" pitchFamily="34" charset="0"/>
              </a:rPr>
              <a:t>Second-order Butterworth high-pass filter with a cut-off frequency of 0.5 Hz, to ensure the noise level is stationary</a:t>
            </a:r>
            <a:endParaRPr lang="en-US" dirty="0">
              <a:latin typeface="Calibri" panose="020F0502020204030204" pitchFamily="34" charset="0"/>
              <a:cs typeface="Calibri" panose="020F0502020204030204" pitchFamily="34" charset="0"/>
            </a:endParaRPr>
          </a:p>
          <a:p>
            <a:pPr lvl="1">
              <a:buClr>
                <a:srgbClr val="9E3611"/>
              </a:buClr>
            </a:pPr>
            <a:r>
              <a:rPr lang="en-US" dirty="0">
                <a:latin typeface="Calibri" panose="020F0502020204030204" pitchFamily="34" charset="0"/>
                <a:ea typeface="+mn-lt"/>
                <a:cs typeface="Calibri" panose="020F0502020204030204" pitchFamily="34" charset="0"/>
              </a:rPr>
              <a:t>Annotation: Segments labeled as ‘‘Reliable’’ if cardiac cycles are clear, else, "Unreliable"</a:t>
            </a:r>
            <a:endParaRPr lang="en-US" dirty="0">
              <a:latin typeface="Calibri" panose="020F0502020204030204" pitchFamily="34" charset="0"/>
              <a:cs typeface="Calibri" panose="020F0502020204030204" pitchFamily="34" charset="0"/>
            </a:endParaRPr>
          </a:p>
          <a:p>
            <a:pPr marL="457200" indent="-457200">
              <a:buClr>
                <a:srgbClr val="9E3611"/>
              </a:buClr>
              <a:buAutoNum type="arabicPeriod"/>
            </a:pPr>
            <a:r>
              <a:rPr lang="en-US" b="1" dirty="0">
                <a:solidFill>
                  <a:srgbClr val="0070C0"/>
                </a:solidFill>
                <a:latin typeface="Calibri" panose="020F0502020204030204" pitchFamily="34" charset="0"/>
                <a:cs typeface="Calibri" panose="020F0502020204030204" pitchFamily="34" charset="0"/>
              </a:rPr>
              <a:t>Feature Extraction:</a:t>
            </a:r>
            <a:r>
              <a:rPr lang="en-US" b="1" dirty="0">
                <a:solidFill>
                  <a:srgbClr val="0070C0"/>
                </a:solidFill>
                <a:latin typeface="Calibri" panose="020F0502020204030204" pitchFamily="34" charset="0"/>
                <a:ea typeface="Calibri"/>
                <a:cs typeface="Calibri" panose="020F0502020204030204" pitchFamily="34" charset="0"/>
              </a:rPr>
              <a:t> </a:t>
            </a:r>
            <a:r>
              <a:rPr lang="en-US" dirty="0">
                <a:latin typeface="Calibri" panose="020F0502020204030204" pitchFamily="34" charset="0"/>
                <a:cs typeface="Calibri" panose="020F0502020204030204" pitchFamily="34" charset="0"/>
              </a:rPr>
              <a:t>Extract</a:t>
            </a:r>
            <a:r>
              <a:rPr lang="en-US" dirty="0">
                <a:latin typeface="Calibri" panose="020F0502020204030204" pitchFamily="34" charset="0"/>
                <a:ea typeface="+mn-lt"/>
                <a:cs typeface="Calibri" panose="020F0502020204030204" pitchFamily="34" charset="0"/>
              </a:rPr>
              <a:t> 45 features from the PPG segments, divided into 4 categories: </a:t>
            </a:r>
            <a:endParaRPr lang="en-US" b="1" dirty="0">
              <a:latin typeface="Calibri" panose="020F0502020204030204" pitchFamily="34" charset="0"/>
              <a:ea typeface="Calibri"/>
              <a:cs typeface="Calibri" panose="020F0502020204030204" pitchFamily="34" charset="0"/>
            </a:endParaRPr>
          </a:p>
          <a:p>
            <a:pPr marL="548640" lvl="1" indent="0">
              <a:buClr>
                <a:srgbClr val="9E3611"/>
              </a:buClr>
              <a:buNone/>
            </a:pPr>
            <a:r>
              <a:rPr lang="en-US" dirty="0">
                <a:latin typeface="Calibri" panose="020F0502020204030204" pitchFamily="34" charset="0"/>
                <a:ea typeface="+mn-lt"/>
                <a:cs typeface="Calibri" panose="020F0502020204030204" pitchFamily="34" charset="0"/>
              </a:rPr>
              <a:t>1.  time-domain,                                                                2.  heart-cycles (Template matching), </a:t>
            </a:r>
            <a:endParaRPr lang="en-US" b="1" dirty="0">
              <a:latin typeface="Calibri" panose="020F0502020204030204" pitchFamily="34" charset="0"/>
              <a:ea typeface="Calibri"/>
              <a:cs typeface="Calibri" panose="020F0502020204030204" pitchFamily="34" charset="0"/>
            </a:endParaRPr>
          </a:p>
          <a:p>
            <a:pPr marL="548640" lvl="1" indent="0">
              <a:buClr>
                <a:srgbClr val="9E3611"/>
              </a:buClr>
              <a:buNone/>
            </a:pPr>
            <a:r>
              <a:rPr lang="en-US" dirty="0">
                <a:latin typeface="Calibri" panose="020F0502020204030204" pitchFamily="34" charset="0"/>
                <a:ea typeface="+mn-lt"/>
                <a:cs typeface="Calibri" panose="020F0502020204030204" pitchFamily="34" charset="0"/>
              </a:rPr>
              <a:t>3.  frequency-domain, and                                             4.  wavelet-domain of the signal.</a:t>
            </a:r>
            <a:endParaRPr lang="en-US" b="1" dirty="0">
              <a:latin typeface="Calibri" panose="020F0502020204030204" pitchFamily="34" charset="0"/>
              <a:ea typeface="Calibri"/>
              <a:cs typeface="Calibri" panose="020F0502020204030204" pitchFamily="34" charset="0"/>
            </a:endParaRPr>
          </a:p>
          <a:p>
            <a:pPr marL="457200" indent="-457200">
              <a:buClr>
                <a:srgbClr val="9E3611"/>
              </a:buClr>
              <a:buAutoNum type="arabicPeriod"/>
            </a:pPr>
            <a:r>
              <a:rPr lang="en-US" b="1" dirty="0">
                <a:solidFill>
                  <a:srgbClr val="0070C0"/>
                </a:solidFill>
                <a:latin typeface="Calibri" panose="020F0502020204030204" pitchFamily="34" charset="0"/>
                <a:cs typeface="Calibri" panose="020F0502020204030204" pitchFamily="34" charset="0"/>
              </a:rPr>
              <a:t>Feature Selection</a:t>
            </a:r>
            <a:endParaRPr lang="en-US" b="1" dirty="0">
              <a:solidFill>
                <a:srgbClr val="0070C0"/>
              </a:solidFill>
              <a:latin typeface="Calibri" panose="020F0502020204030204" pitchFamily="34" charset="0"/>
              <a:ea typeface="Calibri"/>
              <a:cs typeface="Calibri" panose="020F0502020204030204" pitchFamily="34" charset="0"/>
            </a:endParaRPr>
          </a:p>
          <a:p>
            <a:pPr lvl="1">
              <a:buClr>
                <a:srgbClr val="9E3611"/>
              </a:buClr>
            </a:pPr>
            <a:r>
              <a:rPr lang="en-US" dirty="0">
                <a:latin typeface="Calibri" panose="020F0502020204030204" pitchFamily="34" charset="0"/>
                <a:ea typeface="+mn-lt"/>
                <a:cs typeface="Calibri" panose="020F0502020204030204" pitchFamily="34" charset="0"/>
              </a:rPr>
              <a:t>Recursive Feature Elimination (RFE) method to find the best features in terms of accuracy</a:t>
            </a:r>
            <a:endParaRPr lang="en-US" dirty="0">
              <a:solidFill>
                <a:srgbClr val="000000"/>
              </a:solidFill>
              <a:latin typeface="Calibri" panose="020F0502020204030204" pitchFamily="34" charset="0"/>
              <a:cs typeface="Calibri" panose="020F0502020204030204" pitchFamily="34" charset="0"/>
            </a:endParaRPr>
          </a:p>
          <a:p>
            <a:pPr lvl="1">
              <a:buClr>
                <a:srgbClr val="9E3611"/>
              </a:buClr>
            </a:pPr>
            <a:r>
              <a:rPr lang="en-US" dirty="0">
                <a:solidFill>
                  <a:srgbClr val="000000"/>
                </a:solidFill>
                <a:latin typeface="Calibri" panose="020F0502020204030204" pitchFamily="34" charset="0"/>
                <a:ea typeface="+mn-lt"/>
                <a:cs typeface="Calibri" panose="020F0502020204030204" pitchFamily="34" charset="0"/>
              </a:rPr>
              <a:t>Select features based on RFE ranking and latency</a:t>
            </a:r>
          </a:p>
          <a:p>
            <a:pPr lvl="1">
              <a:buClr>
                <a:srgbClr val="9E3611"/>
              </a:buClr>
            </a:pPr>
            <a:r>
              <a:rPr lang="en-US" dirty="0">
                <a:solidFill>
                  <a:srgbClr val="000000"/>
                </a:solidFill>
                <a:latin typeface="Calibri" panose="020F0502020204030204" pitchFamily="34" charset="0"/>
                <a:ea typeface="+mn-lt"/>
                <a:cs typeface="Calibri" panose="020F0502020204030204" pitchFamily="34" charset="0"/>
              </a:rPr>
              <a:t>Cross-validation with k = 5 gives optimum number of selected features in RFE</a:t>
            </a:r>
          </a:p>
          <a:p>
            <a:pPr marL="274320" lvl="1" indent="0">
              <a:buClr>
                <a:srgbClr val="9E3611"/>
              </a:buClr>
              <a:buNone/>
            </a:pPr>
            <a:r>
              <a:rPr lang="en-US" dirty="0">
                <a:solidFill>
                  <a:srgbClr val="000000"/>
                </a:solidFill>
                <a:latin typeface="Calibri" panose="020F0502020204030204" pitchFamily="34" charset="0"/>
                <a:ea typeface="+mn-lt"/>
                <a:cs typeface="Calibri" panose="020F0502020204030204" pitchFamily="34" charset="0"/>
              </a:rPr>
              <a:t>(1) Range of energy of heart cycles,        (2) Average of Euclidean distances, </a:t>
            </a:r>
          </a:p>
          <a:p>
            <a:pPr marL="274320" lvl="1" indent="0">
              <a:buNone/>
            </a:pPr>
            <a:r>
              <a:rPr lang="en-US" dirty="0">
                <a:solidFill>
                  <a:srgbClr val="000000"/>
                </a:solidFill>
                <a:latin typeface="Calibri" panose="020F0502020204030204" pitchFamily="34" charset="0"/>
                <a:ea typeface="+mn-lt"/>
                <a:cs typeface="Calibri" panose="020F0502020204030204" pitchFamily="34" charset="0"/>
              </a:rPr>
              <a:t>(3) Average of their correlations               (4) standard deviation of PSD               (5) Interquartile range of the signal</a:t>
            </a:r>
          </a:p>
          <a:p>
            <a:pPr marL="457200" indent="-457200">
              <a:buClr>
                <a:srgbClr val="9E3611"/>
              </a:buClr>
              <a:buAutoNum type="arabicPeriod"/>
            </a:pPr>
            <a:r>
              <a:rPr lang="en-US" b="1" dirty="0">
                <a:solidFill>
                  <a:srgbClr val="0070C0"/>
                </a:solidFill>
                <a:latin typeface="Calibri" panose="020F0502020204030204" pitchFamily="34" charset="0"/>
                <a:cs typeface="Calibri" panose="020F0502020204030204" pitchFamily="34" charset="0"/>
              </a:rPr>
              <a:t>Classification</a:t>
            </a:r>
          </a:p>
          <a:p>
            <a:pPr lvl="1">
              <a:buClr>
                <a:srgbClr val="9E3611"/>
              </a:buClr>
            </a:pPr>
            <a:r>
              <a:rPr lang="en-US" dirty="0">
                <a:latin typeface="Calibri" panose="020F0502020204030204" pitchFamily="34" charset="0"/>
                <a:ea typeface="+mn-lt"/>
                <a:cs typeface="Calibri" panose="020F0502020204030204" pitchFamily="34" charset="0"/>
              </a:rPr>
              <a:t>Semi-supervised one-class SVM (OCSVM) method for PPG SQA, OCSVM has only one training class (novelty detection)</a:t>
            </a:r>
          </a:p>
          <a:p>
            <a:pPr lvl="1">
              <a:buClr>
                <a:srgbClr val="9E3611"/>
              </a:buClr>
            </a:pPr>
            <a:r>
              <a:rPr lang="en-US" dirty="0">
                <a:latin typeface="Calibri" panose="020F0502020204030204" pitchFamily="34" charset="0"/>
                <a:ea typeface="+mn-lt"/>
                <a:cs typeface="Calibri" panose="020F0502020204030204" pitchFamily="34" charset="0"/>
              </a:rPr>
              <a:t>OCSVM maps the data into a feature space using a kernel function, to separate them with the maximum margin</a:t>
            </a:r>
          </a:p>
          <a:p>
            <a:pPr lvl="2">
              <a:buClr>
                <a:srgbClr val="9E3611"/>
              </a:buClr>
            </a:pPr>
            <a:r>
              <a:rPr lang="en-US" dirty="0">
                <a:latin typeface="Calibri" panose="020F0502020204030204" pitchFamily="34" charset="0"/>
                <a:ea typeface="+mn-lt"/>
                <a:cs typeface="Calibri" panose="020F0502020204030204" pitchFamily="34" charset="0"/>
              </a:rPr>
              <a:t>K(x1, x2) = (a + x1</a:t>
            </a:r>
            <a:r>
              <a:rPr lang="en-US" baseline="30000" dirty="0">
                <a:latin typeface="Calibri" panose="020F0502020204030204" pitchFamily="34" charset="0"/>
                <a:ea typeface="+mn-lt"/>
                <a:cs typeface="Calibri" panose="020F0502020204030204" pitchFamily="34" charset="0"/>
              </a:rPr>
              <a:t>T</a:t>
            </a:r>
            <a:r>
              <a:rPr lang="en-US" dirty="0">
                <a:latin typeface="Calibri" panose="020F0502020204030204" pitchFamily="34" charset="0"/>
                <a:ea typeface="+mn-lt"/>
                <a:cs typeface="Calibri" panose="020F0502020204030204" pitchFamily="34" charset="0"/>
              </a:rPr>
              <a:t>x2</a:t>
            </a:r>
            <a:r>
              <a:rPr lang="en-US" baseline="30000" dirty="0">
                <a:latin typeface="Calibri" panose="020F0502020204030204" pitchFamily="34" charset="0"/>
                <a:ea typeface="+mn-lt"/>
                <a:cs typeface="Calibri" panose="020F0502020204030204" pitchFamily="34" charset="0"/>
              </a:rPr>
              <a:t>T</a:t>
            </a:r>
            <a:r>
              <a:rPr lang="en-US" dirty="0">
                <a:latin typeface="Calibri" panose="020F0502020204030204" pitchFamily="34" charset="0"/>
                <a:ea typeface="+mn-lt"/>
                <a:cs typeface="Calibri" panose="020F0502020204030204" pitchFamily="34" charset="0"/>
              </a:rPr>
              <a:t>)</a:t>
            </a:r>
            <a:r>
              <a:rPr lang="en-US" baseline="30000" dirty="0">
                <a:latin typeface="Calibri" panose="020F0502020204030204" pitchFamily="34" charset="0"/>
                <a:ea typeface="+mn-lt"/>
                <a:cs typeface="Calibri" panose="020F0502020204030204" pitchFamily="34" charset="0"/>
              </a:rPr>
              <a:t>b </a:t>
            </a:r>
            <a:r>
              <a:rPr lang="en-US" dirty="0">
                <a:latin typeface="Calibri" panose="020F0502020204030204" pitchFamily="34" charset="0"/>
                <a:ea typeface="+mn-lt"/>
                <a:cs typeface="Calibri" panose="020F0502020204030204" pitchFamily="34" charset="0"/>
              </a:rPr>
              <a:t>  where, a is a constant and b is the degree of the kernel.</a:t>
            </a:r>
          </a:p>
          <a:p>
            <a:pPr lvl="1">
              <a:buClr>
                <a:srgbClr val="9E3611"/>
              </a:buClr>
            </a:pPr>
            <a:r>
              <a:rPr lang="en-US" dirty="0">
                <a:latin typeface="Calibri" panose="020F0502020204030204" pitchFamily="34" charset="0"/>
                <a:ea typeface="+mn-lt"/>
                <a:cs typeface="Calibri" panose="020F0502020204030204" pitchFamily="34" charset="0"/>
              </a:rPr>
              <a:t>Trained by 13338 ‘‘Reliable’’ 30-second PPG segments  </a:t>
            </a:r>
          </a:p>
          <a:p>
            <a:pPr lvl="1">
              <a:buClr>
                <a:srgbClr val="9E3611"/>
              </a:buClr>
            </a:pPr>
            <a:r>
              <a:rPr lang="en-US" dirty="0">
                <a:latin typeface="Calibri" panose="020F0502020204030204" pitchFamily="34" charset="0"/>
                <a:ea typeface="+mn-lt"/>
                <a:cs typeface="Calibri" panose="020F0502020204030204" pitchFamily="34" charset="0"/>
              </a:rPr>
              <a:t>Tested by 5329 ‘‘Reliable’’ and 14827 ‘‘Unreliable’’ segments.</a:t>
            </a:r>
            <a:endParaRPr lang="en-US" dirty="0">
              <a:latin typeface="Calibri" panose="020F0502020204030204" pitchFamily="34" charset="0"/>
              <a:ea typeface="Calibri"/>
              <a:cs typeface="Calibri" panose="020F0502020204030204" pitchFamily="34" charset="0"/>
            </a:endParaRPr>
          </a:p>
        </p:txBody>
      </p:sp>
      <p:sp>
        <p:nvSpPr>
          <p:cNvPr id="4" name="Slide Number Placeholder 3">
            <a:extLst>
              <a:ext uri="{FF2B5EF4-FFF2-40B4-BE49-F238E27FC236}">
                <a16:creationId xmlns:a16="http://schemas.microsoft.com/office/drawing/2014/main" id="{D557C5D3-A7FC-BEBE-44CE-50732CFF6781}"/>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10</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21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B0D-6581-541E-DF76-DD85CC39BC80}"/>
              </a:ext>
            </a:extLst>
          </p:cNvPr>
          <p:cNvSpPr>
            <a:spLocks noGrp="1"/>
          </p:cNvSpPr>
          <p:nvPr>
            <p:ph type="title"/>
          </p:nvPr>
        </p:nvSpPr>
        <p:spPr>
          <a:xfrm>
            <a:off x="1080891" y="2262633"/>
            <a:ext cx="10058400" cy="935795"/>
          </a:xfrm>
        </p:spPr>
        <p:txBody>
          <a:bodyPr>
            <a:normAutofit/>
          </a:bodyPr>
          <a:lstStyle/>
          <a:p>
            <a:r>
              <a:rPr lang="en-IN" sz="4000" b="1" dirty="0">
                <a:latin typeface="Calibri" panose="020F0502020204030204" pitchFamily="34" charset="0"/>
                <a:cs typeface="Calibri" panose="020F0502020204030204" pitchFamily="34" charset="0"/>
              </a:rPr>
              <a:t>achievements</a:t>
            </a:r>
          </a:p>
        </p:txBody>
      </p:sp>
      <p:sp>
        <p:nvSpPr>
          <p:cNvPr id="3" name="Content Placeholder 2">
            <a:extLst>
              <a:ext uri="{FF2B5EF4-FFF2-40B4-BE49-F238E27FC236}">
                <a16:creationId xmlns:a16="http://schemas.microsoft.com/office/drawing/2014/main" id="{0746EE80-AA16-172B-5F6B-7B4A9EE8397B}"/>
              </a:ext>
            </a:extLst>
          </p:cNvPr>
          <p:cNvSpPr>
            <a:spLocks noGrp="1"/>
          </p:cNvSpPr>
          <p:nvPr>
            <p:ph idx="1"/>
          </p:nvPr>
        </p:nvSpPr>
        <p:spPr>
          <a:xfrm>
            <a:off x="959414" y="2999645"/>
            <a:ext cx="10168834" cy="2112381"/>
          </a:xfrm>
        </p:spPr>
        <p:txBody>
          <a:bodyPr vert="horz" lIns="91440" tIns="45720" rIns="91440" bIns="45720" rtlCol="0" anchor="t">
            <a:normAutofit/>
          </a:bodyPr>
          <a:lstStyle/>
          <a:p>
            <a:pPr>
              <a:spcBef>
                <a:spcPts val="500"/>
              </a:spcBef>
            </a:pPr>
            <a:r>
              <a:rPr lang="en-US" sz="1800" dirty="0">
                <a:latin typeface="Calibri" panose="020F0502020204030204" pitchFamily="34" charset="0"/>
                <a:ea typeface="Calibri"/>
                <a:cs typeface="Calibri" panose="020F0502020204030204" pitchFamily="34" charset="0"/>
              </a:rPr>
              <a:t>Lightweight PPG SQA method to detect ‘‘Reliable’’ and ‘‘Unreliable’’ PPG signals</a:t>
            </a: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Best accuracy and true negative rate, when compared with five existing methods published recently</a:t>
            </a: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Lowest execution time and energy consumption compared to the other ML-based methods</a:t>
            </a: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(Deep learning) methods: highest true positive rate but, highly time and energy-consuming</a:t>
            </a: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Accuracy = 0.97, F1-score(Reliable) = 0.99,  F1-score(Unreliable) = 0.98</a:t>
            </a:r>
          </a:p>
        </p:txBody>
      </p:sp>
      <p:sp>
        <p:nvSpPr>
          <p:cNvPr id="4" name="Slide Number Placeholder 3">
            <a:extLst>
              <a:ext uri="{FF2B5EF4-FFF2-40B4-BE49-F238E27FC236}">
                <a16:creationId xmlns:a16="http://schemas.microsoft.com/office/drawing/2014/main" id="{D557C5D3-A7FC-BEBE-44CE-50732CFF6781}"/>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11</a:t>
            </a:fld>
            <a:endParaRPr lang="en-US">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C0E3970-5BBD-5483-26BD-D6F94BE363CE}"/>
              </a:ext>
            </a:extLst>
          </p:cNvPr>
          <p:cNvSpPr txBox="1">
            <a:spLocks/>
          </p:cNvSpPr>
          <p:nvPr/>
        </p:nvSpPr>
        <p:spPr>
          <a:xfrm>
            <a:off x="957205" y="124649"/>
            <a:ext cx="10058400" cy="807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000" b="1" dirty="0">
                <a:latin typeface="Calibri" panose="020F0502020204030204" pitchFamily="34" charset="0"/>
                <a:cs typeface="Calibri" panose="020F0502020204030204" pitchFamily="34" charset="0"/>
              </a:rPr>
              <a:t>Experimental set up</a:t>
            </a:r>
          </a:p>
        </p:txBody>
      </p:sp>
      <p:sp>
        <p:nvSpPr>
          <p:cNvPr id="10" name="Content Placeholder 2">
            <a:extLst>
              <a:ext uri="{FF2B5EF4-FFF2-40B4-BE49-F238E27FC236}">
                <a16:creationId xmlns:a16="http://schemas.microsoft.com/office/drawing/2014/main" id="{37D65B18-2E95-98BF-C37F-31BE2CBB1ABB}"/>
              </a:ext>
            </a:extLst>
          </p:cNvPr>
          <p:cNvSpPr txBox="1">
            <a:spLocks/>
          </p:cNvSpPr>
          <p:nvPr/>
        </p:nvSpPr>
        <p:spPr>
          <a:xfrm>
            <a:off x="1019547" y="720520"/>
            <a:ext cx="10058400" cy="1770034"/>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500"/>
              </a:spcBef>
            </a:pPr>
            <a:r>
              <a:rPr lang="en-US" sz="1800">
                <a:latin typeface="Calibri" panose="020F0502020204030204" pitchFamily="34" charset="0"/>
                <a:ea typeface="+mn-lt"/>
                <a:cs typeface="Calibri" panose="020F0502020204030204" pitchFamily="34" charset="0"/>
              </a:rPr>
              <a:t>Two embedded single-board computers: </a:t>
            </a:r>
          </a:p>
          <a:p>
            <a:pPr lvl="1">
              <a:spcBef>
                <a:spcPts val="500"/>
              </a:spcBef>
              <a:spcAft>
                <a:spcPts val="0"/>
              </a:spcAft>
              <a:buClr>
                <a:srgbClr val="9E3611"/>
              </a:buClr>
            </a:pPr>
            <a:r>
              <a:rPr lang="en-US">
                <a:latin typeface="Calibri" panose="020F0502020204030204" pitchFamily="34" charset="0"/>
                <a:ea typeface="+mn-lt"/>
                <a:cs typeface="Calibri" panose="020F0502020204030204" pitchFamily="34" charset="0"/>
              </a:rPr>
              <a:t>(1) Raspberry Pi 4, operated by a 64-bit Debian Linux OS </a:t>
            </a:r>
          </a:p>
          <a:p>
            <a:pPr lvl="1">
              <a:spcBef>
                <a:spcPts val="500"/>
              </a:spcBef>
              <a:buClr>
                <a:srgbClr val="9E3611"/>
              </a:buClr>
            </a:pPr>
            <a:r>
              <a:rPr lang="en-US">
                <a:latin typeface="Calibri" panose="020F0502020204030204" pitchFamily="34" charset="0"/>
                <a:ea typeface="+mn-lt"/>
                <a:cs typeface="Calibri" panose="020F0502020204030204" pitchFamily="34" charset="0"/>
              </a:rPr>
              <a:t>(2) NVIDIA Jetson Nano operated by a 64-bit Ubuntu Linux OS</a:t>
            </a:r>
            <a:endParaRPr lang="en-US">
              <a:latin typeface="Calibri" panose="020F0502020204030204" pitchFamily="34" charset="0"/>
              <a:ea typeface="Calibri"/>
              <a:cs typeface="Calibri" panose="020F0502020204030204" pitchFamily="34" charset="0"/>
            </a:endParaRPr>
          </a:p>
          <a:p>
            <a:pPr>
              <a:spcBef>
                <a:spcPts val="500"/>
              </a:spcBef>
              <a:buClr>
                <a:srgbClr val="9E3611"/>
              </a:buClr>
            </a:pPr>
            <a:r>
              <a:rPr lang="en-US" sz="1800">
                <a:latin typeface="Calibri" panose="020F0502020204030204" pitchFamily="34" charset="0"/>
                <a:ea typeface="+mn-lt"/>
                <a:cs typeface="Calibri" panose="020F0502020204030204" pitchFamily="34" charset="0"/>
              </a:rPr>
              <a:t>Docker technology used, same running environment, installed libraries, and their versions</a:t>
            </a:r>
          </a:p>
          <a:p>
            <a:pPr lvl="1">
              <a:spcBef>
                <a:spcPts val="500"/>
              </a:spcBef>
              <a:spcAft>
                <a:spcPts val="0"/>
              </a:spcAft>
              <a:buClr>
                <a:srgbClr val="9E3611"/>
              </a:buClr>
            </a:pPr>
            <a:endParaRPr lang="en-US" sz="1600">
              <a:latin typeface="Calibri" panose="020F0502020204030204" pitchFamily="34" charset="0"/>
              <a:ea typeface="+mn-lt"/>
              <a:cs typeface="Calibri" panose="020F0502020204030204" pitchFamily="34" charset="0"/>
            </a:endParaRPr>
          </a:p>
        </p:txBody>
      </p:sp>
      <p:sp>
        <p:nvSpPr>
          <p:cNvPr id="7" name="Title 1">
            <a:extLst>
              <a:ext uri="{FF2B5EF4-FFF2-40B4-BE49-F238E27FC236}">
                <a16:creationId xmlns:a16="http://schemas.microsoft.com/office/drawing/2014/main" id="{D1F318BA-93E4-0B3C-67AD-AF203282EDF4}"/>
              </a:ext>
            </a:extLst>
          </p:cNvPr>
          <p:cNvSpPr txBox="1">
            <a:spLocks/>
          </p:cNvSpPr>
          <p:nvPr/>
        </p:nvSpPr>
        <p:spPr>
          <a:xfrm>
            <a:off x="970457" y="4841107"/>
            <a:ext cx="8718757" cy="665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000" b="1" dirty="0">
                <a:latin typeface="Calibri" panose="020F0502020204030204" pitchFamily="34" charset="0"/>
                <a:cs typeface="Calibri" panose="020F0502020204030204" pitchFamily="34" charset="0"/>
              </a:rPr>
              <a:t>acknowledgements</a:t>
            </a:r>
          </a:p>
        </p:txBody>
      </p:sp>
      <p:sp>
        <p:nvSpPr>
          <p:cNvPr id="11" name="Content Placeholder 2">
            <a:extLst>
              <a:ext uri="{FF2B5EF4-FFF2-40B4-BE49-F238E27FC236}">
                <a16:creationId xmlns:a16="http://schemas.microsoft.com/office/drawing/2014/main" id="{FEB4C1EC-E809-0C10-DC4A-83C27FA4D99D}"/>
              </a:ext>
            </a:extLst>
          </p:cNvPr>
          <p:cNvSpPr txBox="1">
            <a:spLocks/>
          </p:cNvSpPr>
          <p:nvPr/>
        </p:nvSpPr>
        <p:spPr>
          <a:xfrm>
            <a:off x="968248" y="5707897"/>
            <a:ext cx="10058400" cy="1069486"/>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500"/>
              </a:spcBef>
            </a:pPr>
            <a:endParaRPr lang="en-US" sz="180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769624C4-916D-454F-9A78-50607D0BC4BA}"/>
              </a:ext>
            </a:extLst>
          </p:cNvPr>
          <p:cNvSpPr txBox="1"/>
          <p:nvPr/>
        </p:nvSpPr>
        <p:spPr>
          <a:xfrm>
            <a:off x="964810" y="5511159"/>
            <a:ext cx="101665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panose="020F0502020204030204" pitchFamily="34" charset="0"/>
                <a:ea typeface="Calibri"/>
                <a:cs typeface="Calibri" panose="020F0502020204030204" pitchFamily="34" charset="0"/>
              </a:rPr>
              <a:t>This research received support from the Academy of Finland through the SLIM Project (grant numbers 316810 and 316811) and the U.S. National Science Foundation (NSF) through the UNITE Project (grant number SCC CNS-1831918).</a:t>
            </a:r>
          </a:p>
        </p:txBody>
      </p:sp>
    </p:spTree>
    <p:extLst>
      <p:ext uri="{BB962C8B-B14F-4D97-AF65-F5344CB8AC3E}">
        <p14:creationId xmlns:p14="http://schemas.microsoft.com/office/powerpoint/2010/main" val="233523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C8EA-11C3-13FF-41BC-6FB82202C807}"/>
              </a:ext>
            </a:extLst>
          </p:cNvPr>
          <p:cNvSpPr>
            <a:spLocks noGrp="1"/>
          </p:cNvSpPr>
          <p:nvPr>
            <p:ph type="title"/>
          </p:nvPr>
        </p:nvSpPr>
        <p:spPr>
          <a:xfrm>
            <a:off x="1003587" y="-1281"/>
            <a:ext cx="10058400" cy="1609344"/>
          </a:xfrm>
        </p:spPr>
        <p:txBody>
          <a:bodyPr/>
          <a:lstStyle/>
          <a:p>
            <a:r>
              <a:rPr lang="en-IN" b="1" dirty="0">
                <a:latin typeface="Calibri" panose="020F0502020204030204" pitchFamily="34" charset="0"/>
                <a:cs typeface="Calibri" panose="020F0502020204030204" pitchFamily="34" charset="0"/>
              </a:rPr>
              <a:t>references</a:t>
            </a: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12D1B1B-82BE-2C81-6BE4-7F99A236928B}"/>
              </a:ext>
            </a:extLst>
          </p:cNvPr>
          <p:cNvSpPr>
            <a:spLocks noGrp="1"/>
          </p:cNvSpPr>
          <p:nvPr>
            <p:ph idx="1"/>
          </p:nvPr>
        </p:nvSpPr>
        <p:spPr>
          <a:xfrm>
            <a:off x="1069848" y="1922626"/>
            <a:ext cx="9451009" cy="4249574"/>
          </a:xfrm>
        </p:spPr>
        <p:txBody>
          <a:bodyPr vert="horz" lIns="91440" tIns="45720" rIns="91440" bIns="45720" rtlCol="0" anchor="t">
            <a:normAutofit/>
          </a:bodyPr>
          <a:lstStyle/>
          <a:p>
            <a:pPr marL="0">
              <a:lnSpc>
                <a:spcPct val="100000"/>
              </a:lnSpc>
              <a:buFont typeface="+mj-lt"/>
              <a:buAutoNum type="arabicPeriod"/>
            </a:pPr>
            <a:r>
              <a:rPr lang="en-IN">
                <a:latin typeface="Calibri" panose="020F0502020204030204" pitchFamily="34" charset="0"/>
                <a:cs typeface="Calibri" panose="020F0502020204030204" pitchFamily="34" charset="0"/>
              </a:rPr>
              <a:t>Schmith, Jean, et al. "Photoplethysmography signal quality assessment using attractor reconstruction analysis." Biomedical Signal Processing and Control 86 (2023): 105142.</a:t>
            </a:r>
            <a:endParaRPr lang="en-US">
              <a:latin typeface="Calibri" panose="020F0502020204030204" pitchFamily="34" charset="0"/>
              <a:cs typeface="Calibri" panose="020F0502020204030204" pitchFamily="34" charset="0"/>
            </a:endParaRPr>
          </a:p>
          <a:p>
            <a:pPr marL="0">
              <a:lnSpc>
                <a:spcPct val="100000"/>
              </a:lnSpc>
              <a:buClr>
                <a:srgbClr val="9E3611"/>
              </a:buClr>
              <a:buAutoNum type="arabicPeriod"/>
            </a:pPr>
            <a:r>
              <a:rPr lang="en-IN">
                <a:latin typeface="Calibri" panose="020F0502020204030204" pitchFamily="34" charset="0"/>
                <a:ea typeface="+mn-lt"/>
                <a:cs typeface="Calibri" panose="020F0502020204030204" pitchFamily="34" charset="0"/>
              </a:rPr>
              <a:t> Abadi, Martín, Agarwal, Ashish, Barham, Paul, </a:t>
            </a:r>
            <a:r>
              <a:rPr lang="en-IN" err="1">
                <a:latin typeface="Calibri" panose="020F0502020204030204" pitchFamily="34" charset="0"/>
                <a:ea typeface="+mn-lt"/>
                <a:cs typeface="Calibri" panose="020F0502020204030204" pitchFamily="34" charset="0"/>
              </a:rPr>
              <a:t>Brevdo</a:t>
            </a:r>
            <a:r>
              <a:rPr lang="en-IN">
                <a:latin typeface="Calibri" panose="020F0502020204030204" pitchFamily="34" charset="0"/>
                <a:ea typeface="+mn-lt"/>
                <a:cs typeface="Calibri" panose="020F0502020204030204" pitchFamily="34" charset="0"/>
              </a:rPr>
              <a:t>, Eugene, Chen, Zhifeng, Citro, Craig, et al. (2015). TensorFlow: Large-scale machine learning on heterogeneous systems</a:t>
            </a:r>
            <a:endParaRPr lang="en-IN">
              <a:latin typeface="Calibri" panose="020F0502020204030204" pitchFamily="34" charset="0"/>
              <a:cs typeface="Calibri" panose="020F0502020204030204" pitchFamily="34" charset="0"/>
            </a:endParaRPr>
          </a:p>
          <a:p>
            <a:pPr marL="0">
              <a:lnSpc>
                <a:spcPct val="100000"/>
              </a:lnSpc>
              <a:buClr>
                <a:srgbClr val="9E3611"/>
              </a:buClr>
              <a:buAutoNum type="arabicPeriod"/>
            </a:pPr>
            <a:r>
              <a:rPr lang="en-US">
                <a:latin typeface="Calibri" panose="020F0502020204030204" pitchFamily="34" charset="0"/>
                <a:ea typeface="+mn-lt"/>
                <a:cs typeface="Calibri" panose="020F0502020204030204" pitchFamily="34" charset="0"/>
              </a:rPr>
              <a:t> Makowski, Dominique, Pham, Tam, Lau, Zen J., Brammer, Jan C., Lespinasse, François, Pham, Hung, et al. (2021). NeuroKit2: A python toolbox for neurophysiological signal processing. Behavior Research Methods, 53(4), 1689–1696.</a:t>
            </a:r>
            <a:endParaRPr lang="en-US">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59FDCDC-ED5C-7175-0621-12F941D8531E}"/>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12</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17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3B60BAE-4F16-D8D2-2719-6376D0B63636}"/>
              </a:ext>
            </a:extLst>
          </p:cNvPr>
          <p:cNvSpPr>
            <a:spLocks noGrp="1"/>
          </p:cNvSpPr>
          <p:nvPr>
            <p:ph type="title"/>
          </p:nvPr>
        </p:nvSpPr>
        <p:spPr>
          <a:xfrm>
            <a:off x="3011055" y="1847272"/>
            <a:ext cx="4950691" cy="1581727"/>
          </a:xfrm>
        </p:spPr>
        <p:txBody>
          <a:bodyPr>
            <a:normAutofit/>
          </a:bodyPr>
          <a:lstStyle/>
          <a:p>
            <a:pPr algn="ctr"/>
            <a:r>
              <a:rPr lang="en-US" sz="8000"/>
              <a:t>Thank you</a:t>
            </a:r>
            <a:endParaRPr lang="en-IN" sz="8000"/>
          </a:p>
        </p:txBody>
      </p:sp>
      <p:sp>
        <p:nvSpPr>
          <p:cNvPr id="17" name="Slide Number Placeholder 3">
            <a:extLst>
              <a:ext uri="{FF2B5EF4-FFF2-40B4-BE49-F238E27FC236}">
                <a16:creationId xmlns:a16="http://schemas.microsoft.com/office/drawing/2014/main" id="{19D74244-AC0F-F5AD-2841-70D23A80098E}"/>
              </a:ext>
            </a:extLst>
          </p:cNvPr>
          <p:cNvSpPr>
            <a:spLocks noGrp="1"/>
          </p:cNvSpPr>
          <p:nvPr>
            <p:ph type="sldNum" sz="quarter" idx="12"/>
          </p:nvPr>
        </p:nvSpPr>
        <p:spPr>
          <a:xfrm>
            <a:off x="11311128" y="6272784"/>
            <a:ext cx="640080" cy="365125"/>
          </a:xfrm>
        </p:spPr>
        <p:txBody>
          <a:bodyPr/>
          <a:lstStyle/>
          <a:p>
            <a:fld id="{634A458A-497A-456A-9A63-89FD91B45D6B}" type="slidenum">
              <a:rPr lang="en-IN" smtClean="0"/>
              <a:t>13</a:t>
            </a:fld>
            <a:endParaRPr lang="en-IN"/>
          </a:p>
        </p:txBody>
      </p:sp>
      <p:sp>
        <p:nvSpPr>
          <p:cNvPr id="18" name="Oval 17">
            <a:extLst>
              <a:ext uri="{FF2B5EF4-FFF2-40B4-BE49-F238E27FC236}">
                <a16:creationId xmlns:a16="http://schemas.microsoft.com/office/drawing/2014/main" id="{EAA63346-BA06-1B7D-301A-A13D20C1C2FD}"/>
              </a:ext>
            </a:extLst>
          </p:cNvPr>
          <p:cNvSpPr/>
          <p:nvPr/>
        </p:nvSpPr>
        <p:spPr>
          <a:xfrm>
            <a:off x="8197318" y="2068945"/>
            <a:ext cx="2641599" cy="2521528"/>
          </a:xfrm>
          <a:prstGeom prst="ellipse">
            <a:avLst/>
          </a:prstGeom>
          <a:solidFill>
            <a:srgbClr val="FFFF00"/>
          </a:solid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9A9E1AA-3C94-EE35-1526-300CA3E54C66}"/>
                  </a:ext>
                </a:extLst>
              </p14:cNvPr>
              <p14:cNvContentPartPr/>
              <p14:nvPr/>
            </p14:nvContentPartPr>
            <p14:xfrm>
              <a:off x="9005298" y="2945811"/>
              <a:ext cx="360" cy="360"/>
            </p14:xfrm>
          </p:contentPart>
        </mc:Choice>
        <mc:Fallback xmlns="">
          <p:pic>
            <p:nvPicPr>
              <p:cNvPr id="19" name="Ink 18">
                <a:extLst>
                  <a:ext uri="{FF2B5EF4-FFF2-40B4-BE49-F238E27FC236}">
                    <a16:creationId xmlns:a16="http://schemas.microsoft.com/office/drawing/2014/main" id="{A9A9E1AA-3C94-EE35-1526-300CA3E54C66}"/>
                  </a:ext>
                </a:extLst>
              </p:cNvPr>
              <p:cNvPicPr/>
              <p:nvPr/>
            </p:nvPicPr>
            <p:blipFill>
              <a:blip r:embed="rId3"/>
              <a:stretch>
                <a:fillRect/>
              </a:stretch>
            </p:blipFill>
            <p:spPr>
              <a:xfrm>
                <a:off x="8942298" y="288281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805D89F1-DC56-8BA4-AF22-25BF53D0AE60}"/>
                  </a:ext>
                </a:extLst>
              </p14:cNvPr>
              <p14:cNvContentPartPr/>
              <p14:nvPr/>
            </p14:nvContentPartPr>
            <p14:xfrm>
              <a:off x="10048938" y="2973531"/>
              <a:ext cx="360" cy="360"/>
            </p14:xfrm>
          </p:contentPart>
        </mc:Choice>
        <mc:Fallback xmlns="">
          <p:pic>
            <p:nvPicPr>
              <p:cNvPr id="20" name="Ink 19">
                <a:extLst>
                  <a:ext uri="{FF2B5EF4-FFF2-40B4-BE49-F238E27FC236}">
                    <a16:creationId xmlns:a16="http://schemas.microsoft.com/office/drawing/2014/main" id="{805D89F1-DC56-8BA4-AF22-25BF53D0AE60}"/>
                  </a:ext>
                </a:extLst>
              </p:cNvPr>
              <p:cNvPicPr/>
              <p:nvPr/>
            </p:nvPicPr>
            <p:blipFill>
              <a:blip r:embed="rId3"/>
              <a:stretch>
                <a:fillRect/>
              </a:stretch>
            </p:blipFill>
            <p:spPr>
              <a:xfrm>
                <a:off x="9985938" y="291053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B12BA605-F2AA-BACD-EAD8-2C2E6C6C832B}"/>
                  </a:ext>
                </a:extLst>
              </p14:cNvPr>
              <p14:cNvContentPartPr/>
              <p14:nvPr/>
            </p14:nvContentPartPr>
            <p14:xfrm>
              <a:off x="8922138" y="3521811"/>
              <a:ext cx="1191960" cy="551520"/>
            </p14:xfrm>
          </p:contentPart>
        </mc:Choice>
        <mc:Fallback xmlns="">
          <p:pic>
            <p:nvPicPr>
              <p:cNvPr id="21" name="Ink 20">
                <a:extLst>
                  <a:ext uri="{FF2B5EF4-FFF2-40B4-BE49-F238E27FC236}">
                    <a16:creationId xmlns:a16="http://schemas.microsoft.com/office/drawing/2014/main" id="{B12BA605-F2AA-BACD-EAD8-2C2E6C6C832B}"/>
                  </a:ext>
                </a:extLst>
              </p:cNvPr>
              <p:cNvPicPr/>
              <p:nvPr/>
            </p:nvPicPr>
            <p:blipFill>
              <a:blip r:embed="rId6"/>
              <a:stretch>
                <a:fillRect/>
              </a:stretch>
            </p:blipFill>
            <p:spPr>
              <a:xfrm>
                <a:off x="8859138" y="3458811"/>
                <a:ext cx="1317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C013AB89-B86C-E250-EC61-F785CCB114A4}"/>
                  </a:ext>
                </a:extLst>
              </p14:cNvPr>
              <p14:cNvContentPartPr/>
              <p14:nvPr/>
            </p14:nvContentPartPr>
            <p14:xfrm>
              <a:off x="8884338" y="2798571"/>
              <a:ext cx="214920" cy="240840"/>
            </p14:xfrm>
          </p:contentPart>
        </mc:Choice>
        <mc:Fallback xmlns="">
          <p:pic>
            <p:nvPicPr>
              <p:cNvPr id="22" name="Ink 21">
                <a:extLst>
                  <a:ext uri="{FF2B5EF4-FFF2-40B4-BE49-F238E27FC236}">
                    <a16:creationId xmlns:a16="http://schemas.microsoft.com/office/drawing/2014/main" id="{C013AB89-B86C-E250-EC61-F785CCB114A4}"/>
                  </a:ext>
                </a:extLst>
              </p:cNvPr>
              <p:cNvPicPr/>
              <p:nvPr/>
            </p:nvPicPr>
            <p:blipFill>
              <a:blip r:embed="rId8"/>
              <a:stretch>
                <a:fillRect/>
              </a:stretch>
            </p:blipFill>
            <p:spPr>
              <a:xfrm>
                <a:off x="8821338" y="2735665"/>
                <a:ext cx="340560" cy="36629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2BEB2B5-AE2B-6411-5CFB-CB0EDE3EB18B}"/>
                  </a:ext>
                </a:extLst>
              </p14:cNvPr>
              <p14:cNvContentPartPr/>
              <p14:nvPr/>
            </p14:nvContentPartPr>
            <p14:xfrm>
              <a:off x="9976578" y="2816211"/>
              <a:ext cx="212040" cy="204120"/>
            </p14:xfrm>
          </p:contentPart>
        </mc:Choice>
        <mc:Fallback xmlns="">
          <p:pic>
            <p:nvPicPr>
              <p:cNvPr id="23" name="Ink 22">
                <a:extLst>
                  <a:ext uri="{FF2B5EF4-FFF2-40B4-BE49-F238E27FC236}">
                    <a16:creationId xmlns:a16="http://schemas.microsoft.com/office/drawing/2014/main" id="{22BEB2B5-AE2B-6411-5CFB-CB0EDE3EB18B}"/>
                  </a:ext>
                </a:extLst>
              </p:cNvPr>
              <p:cNvPicPr/>
              <p:nvPr/>
            </p:nvPicPr>
            <p:blipFill>
              <a:blip r:embed="rId10"/>
              <a:stretch>
                <a:fillRect/>
              </a:stretch>
            </p:blipFill>
            <p:spPr>
              <a:xfrm>
                <a:off x="9913578" y="2753211"/>
                <a:ext cx="33768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E0E17D35-9D22-FC8A-76A8-5061102A5BF6}"/>
                  </a:ext>
                </a:extLst>
              </p14:cNvPr>
              <p14:cNvContentPartPr/>
              <p14:nvPr/>
            </p14:nvContentPartPr>
            <p14:xfrm>
              <a:off x="8820618" y="3468891"/>
              <a:ext cx="254160" cy="198000"/>
            </p14:xfrm>
          </p:contentPart>
        </mc:Choice>
        <mc:Fallback xmlns="">
          <p:pic>
            <p:nvPicPr>
              <p:cNvPr id="24" name="Ink 23">
                <a:extLst>
                  <a:ext uri="{FF2B5EF4-FFF2-40B4-BE49-F238E27FC236}">
                    <a16:creationId xmlns:a16="http://schemas.microsoft.com/office/drawing/2014/main" id="{E0E17D35-9D22-FC8A-76A8-5061102A5BF6}"/>
                  </a:ext>
                </a:extLst>
              </p:cNvPr>
              <p:cNvPicPr/>
              <p:nvPr/>
            </p:nvPicPr>
            <p:blipFill>
              <a:blip r:embed="rId12"/>
              <a:stretch>
                <a:fillRect/>
              </a:stretch>
            </p:blipFill>
            <p:spPr>
              <a:xfrm>
                <a:off x="8802643" y="3450858"/>
                <a:ext cx="289750" cy="23370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F1D607A7-CB04-AB54-FECB-383A67237E93}"/>
                  </a:ext>
                </a:extLst>
              </p14:cNvPr>
              <p14:cNvContentPartPr/>
              <p14:nvPr/>
            </p14:nvContentPartPr>
            <p14:xfrm>
              <a:off x="10030578" y="3434691"/>
              <a:ext cx="259920" cy="148320"/>
            </p14:xfrm>
          </p:contentPart>
        </mc:Choice>
        <mc:Fallback xmlns="">
          <p:pic>
            <p:nvPicPr>
              <p:cNvPr id="25" name="Ink 24">
                <a:extLst>
                  <a:ext uri="{FF2B5EF4-FFF2-40B4-BE49-F238E27FC236}">
                    <a16:creationId xmlns:a16="http://schemas.microsoft.com/office/drawing/2014/main" id="{F1D607A7-CB04-AB54-FECB-383A67237E93}"/>
                  </a:ext>
                </a:extLst>
              </p:cNvPr>
              <p:cNvPicPr/>
              <p:nvPr/>
            </p:nvPicPr>
            <p:blipFill>
              <a:blip r:embed="rId14"/>
              <a:stretch>
                <a:fillRect/>
              </a:stretch>
            </p:blipFill>
            <p:spPr>
              <a:xfrm>
                <a:off x="10012578" y="3416691"/>
                <a:ext cx="295560" cy="183960"/>
              </a:xfrm>
              <a:prstGeom prst="rect">
                <a:avLst/>
              </a:prstGeom>
            </p:spPr>
          </p:pic>
        </mc:Fallback>
      </mc:AlternateContent>
      <p:pic>
        <p:nvPicPr>
          <p:cNvPr id="26" name="Graphic 25" descr="Sign Language">
            <a:extLst>
              <a:ext uri="{FF2B5EF4-FFF2-40B4-BE49-F238E27FC236}">
                <a16:creationId xmlns:a16="http://schemas.microsoft.com/office/drawing/2014/main" id="{654456A2-33C1-D4CF-47A6-AD922AEF4A5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4338" y="1537855"/>
            <a:ext cx="1891144" cy="1891144"/>
          </a:xfrm>
          <a:prstGeom prst="rect">
            <a:avLst/>
          </a:prstGeom>
        </p:spPr>
      </p:pic>
    </p:spTree>
    <p:extLst>
      <p:ext uri="{BB962C8B-B14F-4D97-AF65-F5344CB8AC3E}">
        <p14:creationId xmlns:p14="http://schemas.microsoft.com/office/powerpoint/2010/main" val="81154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B0D-6581-541E-DF76-DD85CC39BC80}"/>
              </a:ext>
            </a:extLst>
          </p:cNvPr>
          <p:cNvSpPr>
            <a:spLocks noGrp="1"/>
          </p:cNvSpPr>
          <p:nvPr>
            <p:ph type="title"/>
          </p:nvPr>
        </p:nvSpPr>
        <p:spPr>
          <a:xfrm>
            <a:off x="1069848" y="484632"/>
            <a:ext cx="10058400" cy="935795"/>
          </a:xfrm>
        </p:spPr>
        <p:txBody>
          <a:bodyPr/>
          <a:lstStyle/>
          <a:p>
            <a:r>
              <a:rPr lang="en-IN" b="1">
                <a:latin typeface="Calibri"/>
                <a:ea typeface="Calibri"/>
                <a:cs typeface="Calibri"/>
              </a:rPr>
              <a:t>content</a:t>
            </a:r>
            <a:endParaRPr lang="en-US" b="1">
              <a:latin typeface="Calibri"/>
              <a:ea typeface="Calibri"/>
              <a:cs typeface="Calibri"/>
            </a:endParaRPr>
          </a:p>
        </p:txBody>
      </p:sp>
      <p:sp>
        <p:nvSpPr>
          <p:cNvPr id="3" name="Content Placeholder 2">
            <a:extLst>
              <a:ext uri="{FF2B5EF4-FFF2-40B4-BE49-F238E27FC236}">
                <a16:creationId xmlns:a16="http://schemas.microsoft.com/office/drawing/2014/main" id="{0746EE80-AA16-172B-5F6B-7B4A9EE8397B}"/>
              </a:ext>
            </a:extLst>
          </p:cNvPr>
          <p:cNvSpPr>
            <a:spLocks noGrp="1"/>
          </p:cNvSpPr>
          <p:nvPr>
            <p:ph idx="1"/>
          </p:nvPr>
        </p:nvSpPr>
        <p:spPr>
          <a:xfrm>
            <a:off x="1069848" y="1420427"/>
            <a:ext cx="10058400" cy="4751773"/>
          </a:xfrm>
        </p:spPr>
        <p:txBody>
          <a:bodyPr/>
          <a:lstStyle/>
          <a:p>
            <a:endParaRPr lang="en-IN">
              <a:latin typeface="Calibri"/>
              <a:ea typeface="Calibri"/>
              <a:cs typeface="Calibri"/>
            </a:endParaRPr>
          </a:p>
          <a:p>
            <a:r>
              <a:rPr lang="en-US">
                <a:latin typeface="Calibri"/>
                <a:ea typeface="Calibri"/>
                <a:cs typeface="Calibri"/>
              </a:rPr>
              <a:t>Paper Review(1) : </a:t>
            </a:r>
            <a:r>
              <a:rPr lang="en-IN" sz="2000">
                <a:latin typeface="Calibri"/>
                <a:ea typeface="Calibri"/>
                <a:cs typeface="Calibri"/>
              </a:rPr>
              <a:t>Photoplethysmography signal quality assessment using attractor</a:t>
            </a:r>
            <a:br>
              <a:rPr lang="en-IN" sz="2000">
                <a:latin typeface="Calibri"/>
                <a:ea typeface="Calibri"/>
                <a:cs typeface="Calibri"/>
              </a:rPr>
            </a:br>
            <a:r>
              <a:rPr lang="en-IN" sz="2000">
                <a:latin typeface="Calibri"/>
                <a:ea typeface="Calibri"/>
                <a:cs typeface="Calibri"/>
              </a:rPr>
              <a:t>reconstruction analysis(2023)</a:t>
            </a:r>
          </a:p>
          <a:p>
            <a:endParaRPr lang="en-IN">
              <a:latin typeface="Calibri"/>
              <a:ea typeface="Calibri"/>
              <a:cs typeface="Calibri"/>
            </a:endParaRPr>
          </a:p>
          <a:p>
            <a:r>
              <a:rPr lang="en-IN">
                <a:latin typeface="Calibri"/>
                <a:ea typeface="Calibri"/>
                <a:cs typeface="Calibri"/>
              </a:rPr>
              <a:t>Paper Review(2):</a:t>
            </a:r>
            <a:r>
              <a:rPr lang="en-US">
                <a:latin typeface="Calibri"/>
                <a:ea typeface="Calibri"/>
                <a:cs typeface="Calibri"/>
              </a:rPr>
              <a:t>  </a:t>
            </a:r>
            <a:r>
              <a:rPr lang="en-IN" sz="2000">
                <a:latin typeface="Calibri"/>
                <a:ea typeface="Calibri"/>
                <a:cs typeface="Calibri"/>
              </a:rPr>
              <a:t>An energy-efficient semi-supervised approach for on-device </a:t>
            </a:r>
            <a:r>
              <a:rPr lang="en-IN" sz="2000" err="1">
                <a:latin typeface="Calibri"/>
                <a:ea typeface="Calibri"/>
                <a:cs typeface="Calibri"/>
              </a:rPr>
              <a:t>photoplethysmogram</a:t>
            </a:r>
            <a:r>
              <a:rPr lang="en-IN" sz="2000">
                <a:latin typeface="Calibri"/>
                <a:ea typeface="Calibri"/>
                <a:cs typeface="Calibri"/>
              </a:rPr>
              <a:t> signal quality assessment (2023)</a:t>
            </a:r>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D557C5D3-A7FC-BEBE-44CE-50732CFF6781}"/>
              </a:ext>
            </a:extLst>
          </p:cNvPr>
          <p:cNvSpPr>
            <a:spLocks noGrp="1"/>
          </p:cNvSpPr>
          <p:nvPr>
            <p:ph type="sldNum" sz="quarter" idx="12"/>
          </p:nvPr>
        </p:nvSpPr>
        <p:spPr/>
        <p:txBody>
          <a:bodyPr/>
          <a:lstStyle/>
          <a:p>
            <a:fld id="{446A1EF2-59FC-4363-9528-E3C3F78EF7B3}" type="slidenum">
              <a:rPr lang="en-US" smtClean="0">
                <a:latin typeface="Calibri"/>
                <a:ea typeface="Calibri"/>
                <a:cs typeface="Calibri"/>
              </a:rPr>
              <a:t>2</a:t>
            </a:fld>
            <a:endParaRPr lang="en-US">
              <a:latin typeface="Calibri"/>
              <a:ea typeface="Calibri"/>
              <a:cs typeface="Calibri"/>
            </a:endParaRPr>
          </a:p>
        </p:txBody>
      </p:sp>
    </p:spTree>
    <p:extLst>
      <p:ext uri="{BB962C8B-B14F-4D97-AF65-F5344CB8AC3E}">
        <p14:creationId xmlns:p14="http://schemas.microsoft.com/office/powerpoint/2010/main" val="82370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F58-4680-1768-3ADE-C07BDCE0DC95}"/>
              </a:ext>
            </a:extLst>
          </p:cNvPr>
          <p:cNvSpPr>
            <a:spLocks noGrp="1"/>
          </p:cNvSpPr>
          <p:nvPr>
            <p:ph type="title"/>
          </p:nvPr>
        </p:nvSpPr>
        <p:spPr>
          <a:xfrm>
            <a:off x="346229" y="298199"/>
            <a:ext cx="11461071" cy="1193248"/>
          </a:xfrm>
        </p:spPr>
        <p:txBody>
          <a:bodyPr>
            <a:noAutofit/>
          </a:bodyPr>
          <a:lstStyle/>
          <a:p>
            <a:r>
              <a:rPr lang="en-IN" sz="2800" b="1">
                <a:latin typeface="Calibri"/>
                <a:ea typeface="Calibri"/>
                <a:cs typeface="Calibri"/>
              </a:rPr>
              <a:t>Paper review 1: Photoplethysmography signal quality assessment using attractor reconstruction analysis</a:t>
            </a:r>
            <a:endParaRPr lang="en-US" sz="2800" b="1">
              <a:latin typeface="Calibri"/>
              <a:ea typeface="Calibri"/>
              <a:cs typeface="Calibri"/>
            </a:endParaRPr>
          </a:p>
        </p:txBody>
      </p:sp>
      <p:sp>
        <p:nvSpPr>
          <p:cNvPr id="3" name="Content Placeholder 2">
            <a:extLst>
              <a:ext uri="{FF2B5EF4-FFF2-40B4-BE49-F238E27FC236}">
                <a16:creationId xmlns:a16="http://schemas.microsoft.com/office/drawing/2014/main" id="{4D2E3039-4F5A-B140-CA61-BF9619F59EED}"/>
              </a:ext>
            </a:extLst>
          </p:cNvPr>
          <p:cNvSpPr>
            <a:spLocks noGrp="1"/>
          </p:cNvSpPr>
          <p:nvPr>
            <p:ph idx="1"/>
          </p:nvPr>
        </p:nvSpPr>
        <p:spPr>
          <a:xfrm>
            <a:off x="346228" y="2086191"/>
            <a:ext cx="11461071" cy="4030524"/>
          </a:xfrm>
        </p:spPr>
        <p:txBody>
          <a:bodyPr vert="horz" lIns="91440" tIns="45720" rIns="91440" bIns="45720" rtlCol="0" anchor="t">
            <a:normAutofit/>
          </a:bodyPr>
          <a:lstStyle/>
          <a:p>
            <a:r>
              <a:rPr lang="en-IN" sz="1800" b="1">
                <a:solidFill>
                  <a:srgbClr val="0070C0"/>
                </a:solidFill>
                <a:latin typeface="Calibri"/>
                <a:ea typeface="Calibri"/>
                <a:cs typeface="Calibri"/>
              </a:rPr>
              <a:t>Introduction</a:t>
            </a:r>
          </a:p>
          <a:p>
            <a:pPr lvl="1"/>
            <a:r>
              <a:rPr lang="en-US" sz="1600">
                <a:latin typeface="Calibri"/>
                <a:ea typeface="Calibri"/>
                <a:cs typeface="Calibri"/>
              </a:rPr>
              <a:t>According to WHO reports, cardiovascular diseases kills millions of people worldwide every year.</a:t>
            </a:r>
          </a:p>
          <a:p>
            <a:pPr lvl="1"/>
            <a:r>
              <a:rPr lang="en-US" sz="1600">
                <a:latin typeface="Calibri"/>
                <a:ea typeface="Calibri"/>
                <a:cs typeface="Calibri"/>
              </a:rPr>
              <a:t>By 2025 it is estimated that there will be 1.56 billion hypertensive patients worldwide.</a:t>
            </a:r>
          </a:p>
          <a:p>
            <a:pPr lvl="1"/>
            <a:r>
              <a:rPr lang="en-US" sz="1600">
                <a:latin typeface="Calibri"/>
                <a:ea typeface="Calibri"/>
                <a:cs typeface="Calibri"/>
              </a:rPr>
              <a:t>PPG signal based devices are very popular due to size, sensitivity and scalability.</a:t>
            </a:r>
          </a:p>
          <a:p>
            <a:pPr lvl="1"/>
            <a:r>
              <a:rPr lang="en-US" sz="1600">
                <a:latin typeface="Calibri"/>
                <a:ea typeface="Calibri"/>
                <a:cs typeface="Calibri"/>
              </a:rPr>
              <a:t>Challenge is to ensure good quality of PPG signal, used for calculating various health related parameters.</a:t>
            </a:r>
          </a:p>
          <a:p>
            <a:pPr lvl="1"/>
            <a:r>
              <a:rPr lang="en-US" sz="1600">
                <a:latin typeface="Calibri"/>
                <a:ea typeface="Calibri"/>
                <a:cs typeface="Calibri"/>
              </a:rPr>
              <a:t>Paper proposes a new method for PPG quality assessment: </a:t>
            </a:r>
            <a:r>
              <a:rPr lang="en-IN" sz="1600">
                <a:latin typeface="Calibri"/>
                <a:ea typeface="Calibri"/>
                <a:cs typeface="Calibri"/>
              </a:rPr>
              <a:t>analytical analysis of the attractor shape of short segments from PPG signals. (The method was applied to blood pressure signals.)</a:t>
            </a:r>
          </a:p>
          <a:p>
            <a:r>
              <a:rPr lang="en-US" sz="1800" b="1">
                <a:solidFill>
                  <a:srgbClr val="0070C0"/>
                </a:solidFill>
                <a:latin typeface="Calibri"/>
                <a:ea typeface="Calibri"/>
                <a:cs typeface="Calibri"/>
              </a:rPr>
              <a:t>Advantages</a:t>
            </a:r>
            <a:r>
              <a:rPr lang="en-US" sz="1800" b="1">
                <a:latin typeface="Calibri"/>
                <a:ea typeface="Calibri"/>
                <a:cs typeface="Calibri"/>
              </a:rPr>
              <a:t>:</a:t>
            </a:r>
          </a:p>
          <a:p>
            <a:pPr lvl="1"/>
            <a:r>
              <a:rPr lang="en-US" sz="1600">
                <a:latin typeface="Calibri"/>
                <a:ea typeface="Calibri"/>
                <a:cs typeface="Calibri"/>
              </a:rPr>
              <a:t>No need of training algorithm.</a:t>
            </a:r>
          </a:p>
          <a:p>
            <a:pPr lvl="1"/>
            <a:r>
              <a:rPr lang="en-US" sz="1600">
                <a:latin typeface="Calibri"/>
                <a:ea typeface="Calibri"/>
                <a:cs typeface="Calibri"/>
              </a:rPr>
              <a:t>Low computational cost.</a:t>
            </a:r>
          </a:p>
          <a:p>
            <a:pPr lvl="1"/>
            <a:r>
              <a:rPr lang="en-US" sz="1600">
                <a:latin typeface="Calibri"/>
                <a:ea typeface="Calibri"/>
                <a:cs typeface="Calibri"/>
              </a:rPr>
              <a:t>Suitable for real time and wearable applications.</a:t>
            </a:r>
          </a:p>
          <a:p>
            <a:pPr lvl="1"/>
            <a:r>
              <a:rPr lang="en-US" sz="1600">
                <a:latin typeface="Calibri"/>
                <a:ea typeface="Calibri"/>
                <a:cs typeface="Calibri"/>
              </a:rPr>
              <a:t>Independent of subject physiology</a:t>
            </a:r>
          </a:p>
          <a:p>
            <a:pPr lvl="1"/>
            <a:r>
              <a:rPr lang="en-US" sz="1600">
                <a:latin typeface="Calibri"/>
                <a:ea typeface="Calibri"/>
                <a:cs typeface="Calibri"/>
              </a:rPr>
              <a:t>No calibration required.</a:t>
            </a:r>
          </a:p>
          <a:p>
            <a:pPr marL="0" indent="0">
              <a:buNone/>
            </a:pPr>
            <a:endParaRPr lang="en-US" sz="1800">
              <a:latin typeface="Calibri"/>
              <a:ea typeface="Calibri"/>
              <a:cs typeface="Calibri"/>
            </a:endParaRPr>
          </a:p>
        </p:txBody>
      </p:sp>
      <p:sp>
        <p:nvSpPr>
          <p:cNvPr id="4" name="Slide Number Placeholder 3">
            <a:extLst>
              <a:ext uri="{FF2B5EF4-FFF2-40B4-BE49-F238E27FC236}">
                <a16:creationId xmlns:a16="http://schemas.microsoft.com/office/drawing/2014/main" id="{589CB2F1-59FA-A3DF-61F8-115D5C49EA9F}"/>
              </a:ext>
            </a:extLst>
          </p:cNvPr>
          <p:cNvSpPr>
            <a:spLocks noGrp="1"/>
          </p:cNvSpPr>
          <p:nvPr>
            <p:ph type="sldNum" sz="quarter" idx="12"/>
          </p:nvPr>
        </p:nvSpPr>
        <p:spPr/>
        <p:txBody>
          <a:bodyPr/>
          <a:lstStyle/>
          <a:p>
            <a:fld id="{446A1EF2-59FC-4363-9528-E3C3F78EF7B3}" type="slidenum">
              <a:rPr lang="en-US" smtClean="0">
                <a:latin typeface="Calibri"/>
                <a:ea typeface="Calibri"/>
                <a:cs typeface="Calibri"/>
              </a:rPr>
              <a:t>3</a:t>
            </a:fld>
            <a:endParaRPr lang="en-US">
              <a:latin typeface="Calibri"/>
              <a:ea typeface="Calibri"/>
              <a:cs typeface="Calibri"/>
            </a:endParaRPr>
          </a:p>
        </p:txBody>
      </p:sp>
      <p:sp>
        <p:nvSpPr>
          <p:cNvPr id="5" name="TextBox 4">
            <a:extLst>
              <a:ext uri="{FF2B5EF4-FFF2-40B4-BE49-F238E27FC236}">
                <a16:creationId xmlns:a16="http://schemas.microsoft.com/office/drawing/2014/main" id="{50D91D6E-431A-EB4B-2428-66E87801AE19}"/>
              </a:ext>
            </a:extLst>
          </p:cNvPr>
          <p:cNvSpPr txBox="1"/>
          <p:nvPr/>
        </p:nvSpPr>
        <p:spPr>
          <a:xfrm>
            <a:off x="384700" y="1376035"/>
            <a:ext cx="11422600" cy="615553"/>
          </a:xfrm>
          <a:prstGeom prst="rect">
            <a:avLst/>
          </a:prstGeom>
          <a:noFill/>
        </p:spPr>
        <p:txBody>
          <a:bodyPr wrap="square" lIns="91440" tIns="45720" rIns="91440" bIns="45720" rtlCol="0" anchor="t">
            <a:spAutoFit/>
          </a:bodyPr>
          <a:lstStyle/>
          <a:p>
            <a:r>
              <a:rPr lang="en-IN" sz="1600" b="1">
                <a:solidFill>
                  <a:srgbClr val="0070C0"/>
                </a:solidFill>
                <a:latin typeface="Calibri"/>
                <a:ea typeface="Calibri"/>
                <a:cs typeface="Calibri"/>
              </a:rPr>
              <a:t>Authors</a:t>
            </a:r>
            <a:r>
              <a:rPr lang="en-IN" b="1">
                <a:solidFill>
                  <a:srgbClr val="0070C0"/>
                </a:solidFill>
                <a:latin typeface="Calibri"/>
                <a:ea typeface="Calibri"/>
                <a:cs typeface="Calibri"/>
              </a:rPr>
              <a:t> </a:t>
            </a:r>
            <a:r>
              <a:rPr lang="en-IN" sz="1600">
                <a:latin typeface="Calibri"/>
                <a:ea typeface="Calibri"/>
                <a:cs typeface="Calibri"/>
              </a:rPr>
              <a:t>:</a:t>
            </a:r>
            <a:r>
              <a:rPr lang="en-IN">
                <a:latin typeface="Calibri"/>
                <a:ea typeface="Calibri"/>
                <a:cs typeface="Calibri"/>
              </a:rPr>
              <a:t> </a:t>
            </a:r>
            <a:r>
              <a:rPr lang="en-IN" sz="1600">
                <a:latin typeface="Calibri"/>
                <a:ea typeface="Calibri"/>
                <a:cs typeface="Calibri"/>
              </a:rPr>
              <a:t>Jean Schmith , Carolina Kelsch , Beatriz </a:t>
            </a:r>
            <a:r>
              <a:rPr lang="en-IN" sz="1600" err="1">
                <a:latin typeface="Calibri"/>
                <a:ea typeface="Calibri"/>
                <a:cs typeface="Calibri"/>
              </a:rPr>
              <a:t>Cappelozza</a:t>
            </a:r>
            <a:r>
              <a:rPr lang="en-IN" sz="1600">
                <a:latin typeface="Calibri"/>
                <a:ea typeface="Calibri"/>
                <a:cs typeface="Calibri"/>
              </a:rPr>
              <a:t> Cunha , Lucio Rene Prade ,Eduardo Augusto Martins , Armando Leopoldo Keller, Rodrigo Marques de Figueiredo.</a:t>
            </a:r>
            <a:endParaRPr lang="en-US">
              <a:latin typeface="Calibri"/>
              <a:ea typeface="Calibri"/>
              <a:cs typeface="Calibri"/>
            </a:endParaRPr>
          </a:p>
        </p:txBody>
      </p:sp>
    </p:spTree>
    <p:extLst>
      <p:ext uri="{BB962C8B-B14F-4D97-AF65-F5344CB8AC3E}">
        <p14:creationId xmlns:p14="http://schemas.microsoft.com/office/powerpoint/2010/main" val="370574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A95A1B-50B5-09D0-989F-A5D975B85641}"/>
              </a:ext>
            </a:extLst>
          </p:cNvPr>
          <p:cNvSpPr>
            <a:spLocks noGrp="1"/>
          </p:cNvSpPr>
          <p:nvPr>
            <p:ph type="sldNum" sz="quarter" idx="12"/>
          </p:nvPr>
        </p:nvSpPr>
        <p:spPr/>
        <p:txBody>
          <a:bodyPr/>
          <a:lstStyle/>
          <a:p>
            <a:fld id="{446A1EF2-59FC-4363-9528-E3C3F78EF7B3}" type="slidenum">
              <a:rPr lang="en-US" smtClean="0">
                <a:latin typeface="Calibri"/>
                <a:ea typeface="Calibri"/>
                <a:cs typeface="Calibri"/>
              </a:rPr>
              <a:t>4</a:t>
            </a:fld>
            <a:endParaRPr lang="en-US">
              <a:latin typeface="Calibri"/>
              <a:ea typeface="Calibri"/>
              <a:cs typeface="Calibri"/>
            </a:endParaRPr>
          </a:p>
        </p:txBody>
      </p:sp>
      <p:graphicFrame>
        <p:nvGraphicFramePr>
          <p:cNvPr id="150" name="Content Placeholder 149">
            <a:extLst>
              <a:ext uri="{FF2B5EF4-FFF2-40B4-BE49-F238E27FC236}">
                <a16:creationId xmlns:a16="http://schemas.microsoft.com/office/drawing/2014/main" id="{F345F06F-A09B-306C-0958-BE2A1A68C2AB}"/>
              </a:ext>
            </a:extLst>
          </p:cNvPr>
          <p:cNvGraphicFramePr>
            <a:graphicFrameLocks noGrp="1"/>
          </p:cNvGraphicFramePr>
          <p:nvPr>
            <p:ph idx="1"/>
            <p:extLst>
              <p:ext uri="{D42A27DB-BD31-4B8C-83A1-F6EECF244321}">
                <p14:modId xmlns:p14="http://schemas.microsoft.com/office/powerpoint/2010/main" val="1322566422"/>
              </p:ext>
            </p:extLst>
          </p:nvPr>
        </p:nvGraphicFramePr>
        <p:xfrm>
          <a:off x="1" y="1875132"/>
          <a:ext cx="12192000" cy="3699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A6992C6-C97F-36DB-8749-0D47F127A279}"/>
              </a:ext>
            </a:extLst>
          </p:cNvPr>
          <p:cNvSpPr>
            <a:spLocks noGrp="1"/>
          </p:cNvSpPr>
          <p:nvPr>
            <p:ph type="title"/>
          </p:nvPr>
        </p:nvSpPr>
        <p:spPr>
          <a:xfrm>
            <a:off x="660602" y="614384"/>
            <a:ext cx="10870796" cy="562894"/>
          </a:xfrm>
        </p:spPr>
        <p:txBody>
          <a:bodyPr>
            <a:normAutofit fontScale="90000"/>
          </a:bodyPr>
          <a:lstStyle/>
          <a:p>
            <a:r>
              <a:rPr lang="en-IN" sz="4000" b="1" dirty="0">
                <a:latin typeface="Calibri"/>
                <a:ea typeface="Calibri"/>
                <a:cs typeface="Calibri"/>
              </a:rPr>
              <a:t>Methodology:</a:t>
            </a:r>
          </a:p>
        </p:txBody>
      </p:sp>
    </p:spTree>
    <p:extLst>
      <p:ext uri="{BB962C8B-B14F-4D97-AF65-F5344CB8AC3E}">
        <p14:creationId xmlns:p14="http://schemas.microsoft.com/office/powerpoint/2010/main" val="26463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1B7B057-A211-8FEC-8F0C-C174007EED0C}"/>
              </a:ext>
            </a:extLst>
          </p:cNvPr>
          <p:cNvPicPr>
            <a:picLocks noChangeAspect="1"/>
          </p:cNvPicPr>
          <p:nvPr/>
        </p:nvPicPr>
        <p:blipFill rotWithShape="1">
          <a:blip r:embed="rId2"/>
          <a:srcRect l="2361" t="5521" r="51111" b="2453"/>
          <a:stretch/>
        </p:blipFill>
        <p:spPr>
          <a:xfrm>
            <a:off x="6606395" y="3277523"/>
            <a:ext cx="4705164" cy="284378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88C82-9766-1ED3-6E4F-F28D81EA4FF7}"/>
                  </a:ext>
                </a:extLst>
              </p:cNvPr>
              <p:cNvSpPr>
                <a:spLocks noGrp="1"/>
              </p:cNvSpPr>
              <p:nvPr>
                <p:ph idx="1"/>
              </p:nvPr>
            </p:nvSpPr>
            <p:spPr>
              <a:xfrm>
                <a:off x="136761" y="943347"/>
                <a:ext cx="5968419" cy="5320255"/>
              </a:xfrm>
            </p:spPr>
            <p:txBody>
              <a:bodyPr>
                <a:normAutofit/>
              </a:bodyPr>
              <a:lstStyle/>
              <a:p>
                <a:pPr marL="0" indent="-274320">
                  <a:buFont typeface="+mj-lt"/>
                  <a:buAutoNum type="arabicPeriod"/>
                </a:pPr>
                <a:r>
                  <a:rPr lang="en-IN" sz="1800" b="1" dirty="0">
                    <a:solidFill>
                      <a:srgbClr val="0070C0"/>
                    </a:solidFill>
                    <a:latin typeface="Calibri" panose="020F0502020204030204" pitchFamily="34" charset="0"/>
                    <a:cs typeface="Calibri" panose="020F0502020204030204" pitchFamily="34" charset="0"/>
                  </a:rPr>
                  <a:t>Attractor Reconstruction</a:t>
                </a:r>
                <a:r>
                  <a:rPr lang="en-IN" sz="1800" b="1" dirty="0">
                    <a:latin typeface="Calibri" panose="020F0502020204030204" pitchFamily="34" charset="0"/>
                    <a:cs typeface="Calibri" panose="020F0502020204030204" pitchFamily="34" charset="0"/>
                  </a:rPr>
                  <a:t>:</a:t>
                </a:r>
              </a:p>
              <a:p>
                <a:pPr lvl="1"/>
                <a:r>
                  <a:rPr lang="en-US" sz="1600" dirty="0">
                    <a:latin typeface="Calibri" panose="020F0502020204030204" pitchFamily="34" charset="0"/>
                    <a:cs typeface="Calibri" panose="020F0502020204030204" pitchFamily="34" charset="0"/>
                  </a:rPr>
                  <a:t>Let original PPG signal =</a:t>
                </a:r>
                <a14:m>
                  <m:oMath xmlns:m="http://schemas.openxmlformats.org/officeDocument/2006/math">
                    <m:r>
                      <a:rPr lang="en-IN" sz="1600" b="0" i="0" smtClean="0">
                        <a:latin typeface="Cambria Math" panose="02040503050406030204" pitchFamily="18" charset="0"/>
                      </a:rPr>
                      <m:t> </m:t>
                    </m:r>
                    <m:r>
                      <a:rPr lang="en-IN" sz="1600" b="0" i="1" smtClean="0">
                        <a:latin typeface="Cambria Math" panose="02040503050406030204" pitchFamily="18" charset="0"/>
                      </a:rPr>
                      <m:t>𝑥</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𝑡</m:t>
                        </m:r>
                      </m:e>
                    </m:d>
                  </m:oMath>
                </a14:m>
                <a:r>
                  <a:rPr lang="en-US" sz="14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its averaged time period be T.</a:t>
                </a:r>
              </a:p>
              <a:p>
                <a:pPr marL="274320" lvl="1" indent="0">
                  <a:buNone/>
                </a:pP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Define two new variables:</a:t>
                </a:r>
              </a:p>
              <a:p>
                <a:pPr marL="274320" lvl="1" indent="0">
                  <a:spcBef>
                    <a:spcPts val="200"/>
                  </a:spcBef>
                  <a:buNone/>
                </a:pPr>
                <a:r>
                  <a:rPr lang="en-IN" sz="1600" b="0" dirty="0">
                    <a:latin typeface="Calibri" panose="020F0502020204030204" pitchFamily="34" charset="0"/>
                    <a:cs typeface="Calibri" panose="020F0502020204030204" pitchFamily="34" charset="0"/>
                  </a:rPr>
                  <a:t>           </a:t>
                </a:r>
                <a14:m>
                  <m:oMath xmlns:m="http://schemas.openxmlformats.org/officeDocument/2006/math">
                    <m:r>
                      <a:rPr lang="en-IN" sz="1600" b="0" i="1" smtClean="0">
                        <a:latin typeface="Cambria Math" panose="02040503050406030204" pitchFamily="18" charset="0"/>
                      </a:rPr>
                      <m:t>𝑦</m:t>
                    </m:r>
                    <m:r>
                      <a:rPr lang="en-IN" sz="1600" b="0" i="1" smtClean="0">
                        <a:latin typeface="Cambria Math" panose="02040503050406030204" pitchFamily="18" charset="0"/>
                      </a:rPr>
                      <m:t>(</m:t>
                    </m:r>
                    <m:r>
                      <a:rPr lang="en-IN" sz="1600" b="0" i="1" smtClean="0">
                        <a:latin typeface="Cambria Math" panose="02040503050406030204" pitchFamily="18" charset="0"/>
                      </a:rPr>
                      <m:t>𝑡</m:t>
                    </m:r>
                    <m:r>
                      <a:rPr lang="en-IN" sz="1600" b="0" i="1" smtClean="0">
                        <a:latin typeface="Cambria Math" panose="02040503050406030204" pitchFamily="18" charset="0"/>
                      </a:rPr>
                      <m:t>)</m:t>
                    </m:r>
                  </m:oMath>
                </a14:m>
                <a:r>
                  <a:rPr lang="en-US" sz="1600" dirty="0">
                    <a:latin typeface="Calibri" panose="020F0502020204030204" pitchFamily="34" charset="0"/>
                    <a:cs typeface="Calibri" panose="020F0502020204030204" pitchFamily="34" charset="0"/>
                  </a:rPr>
                  <a:t>= 𝑥(𝑡 − 𝜏)</a:t>
                </a:r>
              </a:p>
              <a:p>
                <a:pPr marL="274320" lvl="1" indent="0">
                  <a:buNone/>
                </a:pPr>
                <a:r>
                  <a:rPr lang="en-US" sz="1600" dirty="0">
                    <a:latin typeface="Calibri" panose="020F0502020204030204" pitchFamily="34" charset="0"/>
                    <a:cs typeface="Calibri" panose="020F0502020204030204" pitchFamily="34" charset="0"/>
                  </a:rPr>
                  <a:t>           𝑧(𝑡) = 𝑥(𝑡 − 2𝜏) ,  where 𝜏 = T/3</a:t>
                </a:r>
              </a:p>
              <a:p>
                <a:pPr marL="274320" lvl="1" indent="0">
                  <a:buNone/>
                </a:pP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Map the attractor to new plane:</a:t>
                </a:r>
              </a:p>
              <a:p>
                <a:pPr marL="274320" lvl="1" indent="0">
                  <a:buNone/>
                </a:pPr>
                <a:r>
                  <a:rPr lang="en-US" sz="1600" dirty="0">
                    <a:latin typeface="Calibri" panose="020F0502020204030204" pitchFamily="34" charset="0"/>
                    <a:cs typeface="Calibri" panose="020F0502020204030204" pitchFamily="34" charset="0"/>
                  </a:rPr>
                  <a:t>            </a:t>
                </a:r>
                <a14:m>
                  <m:oMath xmlns:m="http://schemas.openxmlformats.org/officeDocument/2006/math">
                    <m:r>
                      <a:rPr lang="en-IN" sz="1600" b="0" i="1" smtClean="0">
                        <a:latin typeface="Cambria Math" panose="02040503050406030204" pitchFamily="18" charset="0"/>
                      </a:rPr>
                      <m:t>𝑢</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𝑡</m:t>
                        </m:r>
                      </m:e>
                    </m:d>
                    <m:r>
                      <a:rPr lang="en-IN" sz="1600" b="0" i="1" smtClean="0">
                        <a:latin typeface="Cambria Math" panose="02040503050406030204" pitchFamily="18" charset="0"/>
                      </a:rPr>
                      <m:t>=</m:t>
                    </m:r>
                    <m:r>
                      <a:rPr lang="en-IN" sz="1600" i="1">
                        <a:latin typeface="Cambria Math" panose="02040503050406030204" pitchFamily="18" charset="0"/>
                      </a:rPr>
                      <m:t>{</m:t>
                    </m:r>
                    <m:r>
                      <a:rPr lang="en-IN" sz="1600" i="1">
                        <a:latin typeface="Cambria Math" panose="02040503050406030204" pitchFamily="18" charset="0"/>
                      </a:rPr>
                      <m:t>𝑥</m:t>
                    </m:r>
                    <m:r>
                      <a:rPr lang="en-IN" sz="1600" i="1">
                        <a:latin typeface="Cambria Math" panose="02040503050406030204" pitchFamily="18" charset="0"/>
                      </a:rPr>
                      <m:t>(</m:t>
                    </m:r>
                    <m:r>
                      <a:rPr lang="en-IN" sz="1600" i="1">
                        <a:latin typeface="Cambria Math" panose="02040503050406030204" pitchFamily="18" charset="0"/>
                      </a:rPr>
                      <m:t>𝑡</m:t>
                    </m:r>
                    <m:r>
                      <a:rPr lang="en-IN" sz="1600" i="1">
                        <a:latin typeface="Cambria Math" panose="02040503050406030204" pitchFamily="18" charset="0"/>
                      </a:rPr>
                      <m:t>)+</m:t>
                    </m:r>
                    <m:r>
                      <a:rPr lang="en-IN" sz="1600" i="1">
                        <a:latin typeface="Cambria Math" panose="02040503050406030204" pitchFamily="18" charset="0"/>
                      </a:rPr>
                      <m:t>𝑦</m:t>
                    </m:r>
                    <m:r>
                      <a:rPr lang="en-IN" sz="1600" i="1">
                        <a:latin typeface="Cambria Math" panose="02040503050406030204" pitchFamily="18" charset="0"/>
                      </a:rPr>
                      <m:t>(</m:t>
                    </m:r>
                    <m:r>
                      <a:rPr lang="en-IN" sz="1600" i="1">
                        <a:latin typeface="Cambria Math" panose="02040503050406030204" pitchFamily="18" charset="0"/>
                      </a:rPr>
                      <m:t>𝑡</m:t>
                    </m:r>
                    <m:r>
                      <a:rPr lang="en-IN" sz="1600" i="1">
                        <a:latin typeface="Cambria Math" panose="02040503050406030204" pitchFamily="18" charset="0"/>
                      </a:rPr>
                      <m:t>)+</m:t>
                    </m:r>
                    <m:r>
                      <a:rPr lang="en-IN" sz="1600" i="1">
                        <a:latin typeface="Cambria Math" panose="02040503050406030204" pitchFamily="18" charset="0"/>
                      </a:rPr>
                      <m:t>𝑧</m:t>
                    </m:r>
                    <m:r>
                      <a:rPr lang="en-IN" sz="1600" i="1">
                        <a:latin typeface="Cambria Math" panose="02040503050406030204" pitchFamily="18" charset="0"/>
                      </a:rPr>
                      <m:t>(</m:t>
                    </m:r>
                    <m:r>
                      <a:rPr lang="en-IN" sz="1600" i="1">
                        <a:latin typeface="Cambria Math" panose="02040503050406030204" pitchFamily="18" charset="0"/>
                      </a:rPr>
                      <m:t>𝑡</m:t>
                    </m:r>
                    <m:r>
                      <a:rPr lang="en-IN" sz="1600" i="1">
                        <a:latin typeface="Cambria Math" panose="02040503050406030204" pitchFamily="18" charset="0"/>
                      </a:rPr>
                      <m:t>)}/√3</m:t>
                    </m:r>
                  </m:oMath>
                </a14:m>
                <a:endParaRPr lang="en-IN" sz="1600" b="0" dirty="0">
                  <a:latin typeface="Calibri" panose="020F0502020204030204" pitchFamily="34" charset="0"/>
                  <a:cs typeface="Calibri" panose="020F0502020204030204" pitchFamily="34" charset="0"/>
                </a:endParaRPr>
              </a:p>
              <a:p>
                <a:pPr marL="274320" lvl="1" indent="0">
                  <a:buNone/>
                </a:pPr>
                <a:r>
                  <a:rPr lang="en-US" sz="1600" dirty="0">
                    <a:latin typeface="Calibri" panose="020F0502020204030204" pitchFamily="34" charset="0"/>
                    <a:cs typeface="Calibri" panose="020F0502020204030204" pitchFamily="34" charset="0"/>
                  </a:rPr>
                  <a:t>            v(𝑡) = {𝑥(𝑡) + 𝑦(𝑡) - 2𝑧(𝑡)}/√6</a:t>
                </a:r>
              </a:p>
              <a:p>
                <a:pPr marL="274320" lvl="1" indent="0">
                  <a:buNone/>
                </a:pPr>
                <a:r>
                  <a:rPr lang="en-US" sz="1600" dirty="0">
                    <a:latin typeface="Calibri" panose="020F0502020204030204" pitchFamily="34" charset="0"/>
                    <a:cs typeface="Calibri" panose="020F0502020204030204" pitchFamily="34" charset="0"/>
                  </a:rPr>
                  <a:t>            w(𝑡) = {𝑥(𝑡) - 𝑦(𝑡)}/√2</a:t>
                </a:r>
              </a:p>
              <a:p>
                <a:pPr marL="274320" lvl="1" indent="0">
                  <a:buNone/>
                </a:pP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Neglect u(t) as it represents Baseline wander in the PPG signal segment and plot v(t) against w(t). Get the reconstructed attractor.</a:t>
                </a:r>
              </a:p>
              <a:p>
                <a:pPr lvl="1"/>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We notice that the attractor shape is very similar to a triangle.</a:t>
                </a:r>
              </a:p>
              <a:p>
                <a:pPr marL="342900" indent="-342900">
                  <a:buFont typeface="+mj-lt"/>
                  <a:buAutoNum type="arabicPeriod"/>
                </a:pPr>
                <a:endParaRPr lang="en-US" sz="18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9E588C82-9766-1ED3-6E4F-F28D81EA4FF7}"/>
                  </a:ext>
                </a:extLst>
              </p:cNvPr>
              <p:cNvSpPr>
                <a:spLocks noGrp="1" noRot="1" noChangeAspect="1" noMove="1" noResize="1" noEditPoints="1" noAdjustHandles="1" noChangeArrowheads="1" noChangeShapeType="1" noTextEdit="1"/>
              </p:cNvSpPr>
              <p:nvPr>
                <p:ph idx="1"/>
              </p:nvPr>
            </p:nvSpPr>
            <p:spPr>
              <a:xfrm>
                <a:off x="136761" y="943347"/>
                <a:ext cx="5968419" cy="5320255"/>
              </a:xfrm>
              <a:blipFill>
                <a:blip r:embed="rId3"/>
                <a:stretch>
                  <a:fillRect l="-510" t="-11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F16BBAA-A56D-8CDF-DAEC-46BECC6AC768}"/>
              </a:ext>
            </a:extLst>
          </p:cNvPr>
          <p:cNvSpPr>
            <a:spLocks noGrp="1"/>
          </p:cNvSpPr>
          <p:nvPr>
            <p:ph type="sldNum" sz="quarter" idx="12"/>
          </p:nvPr>
        </p:nvSpPr>
        <p:spPr/>
        <p:txBody>
          <a:bodyPr/>
          <a:lstStyle/>
          <a:p>
            <a:fld id="{446A1EF2-59FC-4363-9528-E3C3F78EF7B3}" type="slidenum">
              <a:rPr lang="en-US" smtClean="0">
                <a:latin typeface="Calibri"/>
                <a:ea typeface="Calibri"/>
                <a:cs typeface="Calibri"/>
              </a:rPr>
              <a:t>5</a:t>
            </a:fld>
            <a:endParaRPr lang="en-US">
              <a:latin typeface="Calibri"/>
              <a:ea typeface="Calibri"/>
              <a:cs typeface="Calibri"/>
            </a:endParaRPr>
          </a:p>
        </p:txBody>
      </p:sp>
      <p:pic>
        <p:nvPicPr>
          <p:cNvPr id="6" name="Picture 5">
            <a:extLst>
              <a:ext uri="{FF2B5EF4-FFF2-40B4-BE49-F238E27FC236}">
                <a16:creationId xmlns:a16="http://schemas.microsoft.com/office/drawing/2014/main" id="{F00C7554-AE52-E406-D1F8-B8D5B552B14C}"/>
              </a:ext>
            </a:extLst>
          </p:cNvPr>
          <p:cNvPicPr>
            <a:picLocks noChangeAspect="1"/>
          </p:cNvPicPr>
          <p:nvPr/>
        </p:nvPicPr>
        <p:blipFill rotWithShape="1">
          <a:blip r:embed="rId4"/>
          <a:srcRect l="3901" t="2917" r="2199" b="15385"/>
          <a:stretch/>
        </p:blipFill>
        <p:spPr>
          <a:xfrm>
            <a:off x="6786475" y="233988"/>
            <a:ext cx="4510833" cy="2850093"/>
          </a:xfrm>
          <a:prstGeom prst="rect">
            <a:avLst/>
          </a:prstGeom>
        </p:spPr>
      </p:pic>
      <p:sp>
        <p:nvSpPr>
          <p:cNvPr id="7" name="TextBox 6">
            <a:extLst>
              <a:ext uri="{FF2B5EF4-FFF2-40B4-BE49-F238E27FC236}">
                <a16:creationId xmlns:a16="http://schemas.microsoft.com/office/drawing/2014/main" id="{0D42C20E-49C9-5A4E-F7E8-4914FED501CA}"/>
              </a:ext>
            </a:extLst>
          </p:cNvPr>
          <p:cNvSpPr txBox="1"/>
          <p:nvPr/>
        </p:nvSpPr>
        <p:spPr>
          <a:xfrm>
            <a:off x="7924098" y="1004533"/>
            <a:ext cx="521208" cy="307777"/>
          </a:xfrm>
          <a:prstGeom prst="rect">
            <a:avLst/>
          </a:prstGeom>
          <a:noFill/>
        </p:spPr>
        <p:txBody>
          <a:bodyPr wrap="square" rtlCol="0">
            <a:spAutoFit/>
          </a:bodyPr>
          <a:lstStyle/>
          <a:p>
            <a:r>
              <a:rPr lang="en-IN" sz="1400">
                <a:latin typeface="Calibri"/>
                <a:ea typeface="Calibri"/>
                <a:cs typeface="Calibri"/>
              </a:rPr>
              <a:t>x(t)</a:t>
            </a:r>
            <a:endParaRPr lang="en-US" sz="1400">
              <a:latin typeface="Calibri"/>
              <a:ea typeface="Calibri"/>
              <a:cs typeface="Calibri"/>
            </a:endParaRPr>
          </a:p>
        </p:txBody>
      </p:sp>
      <p:sp>
        <p:nvSpPr>
          <p:cNvPr id="8" name="TextBox 7">
            <a:extLst>
              <a:ext uri="{FF2B5EF4-FFF2-40B4-BE49-F238E27FC236}">
                <a16:creationId xmlns:a16="http://schemas.microsoft.com/office/drawing/2014/main" id="{B475592C-A8A8-3BDA-A9AA-8FE70DC67AFD}"/>
              </a:ext>
            </a:extLst>
          </p:cNvPr>
          <p:cNvSpPr txBox="1"/>
          <p:nvPr/>
        </p:nvSpPr>
        <p:spPr>
          <a:xfrm>
            <a:off x="8547384" y="1602508"/>
            <a:ext cx="521208" cy="307777"/>
          </a:xfrm>
          <a:prstGeom prst="rect">
            <a:avLst/>
          </a:prstGeom>
          <a:noFill/>
        </p:spPr>
        <p:txBody>
          <a:bodyPr wrap="square" rtlCol="0">
            <a:spAutoFit/>
          </a:bodyPr>
          <a:lstStyle/>
          <a:p>
            <a:r>
              <a:rPr lang="en-IN" sz="1400">
                <a:solidFill>
                  <a:srgbClr val="0070C0"/>
                </a:solidFill>
                <a:latin typeface="Calibri"/>
                <a:ea typeface="Calibri"/>
                <a:cs typeface="Calibri"/>
              </a:rPr>
              <a:t>y(t)</a:t>
            </a:r>
            <a:endParaRPr lang="en-US" sz="1400">
              <a:solidFill>
                <a:srgbClr val="0070C0"/>
              </a:solidFill>
              <a:latin typeface="Calibri"/>
              <a:ea typeface="Calibri"/>
              <a:cs typeface="Calibri"/>
            </a:endParaRPr>
          </a:p>
        </p:txBody>
      </p:sp>
      <p:sp>
        <p:nvSpPr>
          <p:cNvPr id="9" name="TextBox 8">
            <a:extLst>
              <a:ext uri="{FF2B5EF4-FFF2-40B4-BE49-F238E27FC236}">
                <a16:creationId xmlns:a16="http://schemas.microsoft.com/office/drawing/2014/main" id="{EF3183F4-D3C4-12C1-F21B-595300AB6D78}"/>
              </a:ext>
            </a:extLst>
          </p:cNvPr>
          <p:cNvSpPr txBox="1"/>
          <p:nvPr/>
        </p:nvSpPr>
        <p:spPr>
          <a:xfrm>
            <a:off x="8437769" y="2165402"/>
            <a:ext cx="521208" cy="307777"/>
          </a:xfrm>
          <a:prstGeom prst="rect">
            <a:avLst/>
          </a:prstGeom>
          <a:noFill/>
        </p:spPr>
        <p:txBody>
          <a:bodyPr wrap="square" rtlCol="0">
            <a:spAutoFit/>
          </a:bodyPr>
          <a:lstStyle/>
          <a:p>
            <a:r>
              <a:rPr lang="en-IN" sz="1400">
                <a:solidFill>
                  <a:srgbClr val="FF0000"/>
                </a:solidFill>
                <a:latin typeface="Calibri"/>
                <a:ea typeface="Calibri"/>
                <a:cs typeface="Calibri"/>
              </a:rPr>
              <a:t>z(t)</a:t>
            </a:r>
            <a:endParaRPr lang="en-US" sz="1400">
              <a:solidFill>
                <a:srgbClr val="FF0000"/>
              </a:solidFill>
              <a:latin typeface="Calibri"/>
              <a:ea typeface="Calibri"/>
              <a:cs typeface="Calibri"/>
            </a:endParaRPr>
          </a:p>
        </p:txBody>
      </p:sp>
      <p:sp>
        <p:nvSpPr>
          <p:cNvPr id="10" name="TextBox 9">
            <a:extLst>
              <a:ext uri="{FF2B5EF4-FFF2-40B4-BE49-F238E27FC236}">
                <a16:creationId xmlns:a16="http://schemas.microsoft.com/office/drawing/2014/main" id="{39558420-3BD2-B3D7-F186-BAAFB3F9C818}"/>
              </a:ext>
            </a:extLst>
          </p:cNvPr>
          <p:cNvSpPr txBox="1"/>
          <p:nvPr/>
        </p:nvSpPr>
        <p:spPr>
          <a:xfrm>
            <a:off x="7226422" y="2950594"/>
            <a:ext cx="4145872" cy="307777"/>
          </a:xfrm>
          <a:prstGeom prst="rect">
            <a:avLst/>
          </a:prstGeom>
          <a:noFill/>
        </p:spPr>
        <p:txBody>
          <a:bodyPr wrap="square" rtlCol="0">
            <a:spAutoFit/>
          </a:bodyPr>
          <a:lstStyle/>
          <a:p>
            <a:r>
              <a:rPr lang="en-IN" sz="1400" u="sng">
                <a:latin typeface="Calibri"/>
                <a:ea typeface="Calibri"/>
                <a:cs typeface="Calibri"/>
              </a:rPr>
              <a:t>Fig1</a:t>
            </a:r>
            <a:r>
              <a:rPr lang="en-IN" sz="1400">
                <a:latin typeface="Calibri"/>
                <a:ea typeface="Calibri"/>
                <a:cs typeface="Calibri"/>
              </a:rPr>
              <a:t>:Illustrating the variables.</a:t>
            </a:r>
            <a:r>
              <a:rPr lang="en-IN" sz="1400" i="1">
                <a:latin typeface="Calibri"/>
                <a:ea typeface="Calibri"/>
                <a:cs typeface="Calibri"/>
              </a:rPr>
              <a:t>(Taken from ref[1])</a:t>
            </a:r>
            <a:endParaRPr lang="en-US" sz="1400" i="1">
              <a:latin typeface="Calibri"/>
              <a:ea typeface="Calibri"/>
              <a:cs typeface="Calibri"/>
            </a:endParaRPr>
          </a:p>
        </p:txBody>
      </p:sp>
      <p:sp>
        <p:nvSpPr>
          <p:cNvPr id="12" name="TextBox 11">
            <a:extLst>
              <a:ext uri="{FF2B5EF4-FFF2-40B4-BE49-F238E27FC236}">
                <a16:creationId xmlns:a16="http://schemas.microsoft.com/office/drawing/2014/main" id="{30C7CD87-C3B0-5836-2E25-844B91EBBB61}"/>
              </a:ext>
            </a:extLst>
          </p:cNvPr>
          <p:cNvSpPr txBox="1"/>
          <p:nvPr/>
        </p:nvSpPr>
        <p:spPr>
          <a:xfrm>
            <a:off x="6880194" y="6178858"/>
            <a:ext cx="4323425" cy="523220"/>
          </a:xfrm>
          <a:prstGeom prst="rect">
            <a:avLst/>
          </a:prstGeom>
          <a:noFill/>
        </p:spPr>
        <p:txBody>
          <a:bodyPr wrap="square" rtlCol="0">
            <a:spAutoFit/>
          </a:bodyPr>
          <a:lstStyle/>
          <a:p>
            <a:pPr algn="just"/>
            <a:r>
              <a:rPr lang="en-IN" sz="1400" u="sng">
                <a:latin typeface="Calibri"/>
                <a:ea typeface="Calibri"/>
                <a:cs typeface="Calibri"/>
              </a:rPr>
              <a:t>Fig2</a:t>
            </a:r>
            <a:r>
              <a:rPr lang="en-IN" sz="1400">
                <a:latin typeface="Calibri"/>
                <a:ea typeface="Calibri"/>
                <a:cs typeface="Calibri"/>
              </a:rPr>
              <a:t> : Reconstructed attractor of the signal segment in fig1 </a:t>
            </a:r>
            <a:r>
              <a:rPr lang="en-IN" sz="1400" i="1">
                <a:latin typeface="Calibri"/>
                <a:ea typeface="Calibri"/>
                <a:cs typeface="Calibri"/>
              </a:rPr>
              <a:t>(adapted from ref[1])</a:t>
            </a:r>
            <a:endParaRPr lang="en-US" sz="1400">
              <a:latin typeface="Calibri"/>
              <a:ea typeface="Calibri"/>
              <a:cs typeface="Calibri"/>
            </a:endParaRPr>
          </a:p>
        </p:txBody>
      </p:sp>
      <p:sp>
        <p:nvSpPr>
          <p:cNvPr id="13" name="Title 1">
            <a:extLst>
              <a:ext uri="{FF2B5EF4-FFF2-40B4-BE49-F238E27FC236}">
                <a16:creationId xmlns:a16="http://schemas.microsoft.com/office/drawing/2014/main" id="{C9F724A6-EDB0-DCC1-75A7-A4FE895B0970}"/>
              </a:ext>
            </a:extLst>
          </p:cNvPr>
          <p:cNvSpPr>
            <a:spLocks noGrp="1"/>
          </p:cNvSpPr>
          <p:nvPr>
            <p:ph type="title"/>
          </p:nvPr>
        </p:nvSpPr>
        <p:spPr>
          <a:xfrm>
            <a:off x="440332" y="270255"/>
            <a:ext cx="10870796" cy="562894"/>
          </a:xfrm>
        </p:spPr>
        <p:txBody>
          <a:bodyPr>
            <a:normAutofit fontScale="90000"/>
          </a:bodyPr>
          <a:lstStyle/>
          <a:p>
            <a:r>
              <a:rPr lang="en-IN" sz="4000" b="1">
                <a:latin typeface="Calibri"/>
                <a:ea typeface="Calibri"/>
                <a:cs typeface="Calibri"/>
              </a:rPr>
              <a:t>Methodology:</a:t>
            </a:r>
          </a:p>
        </p:txBody>
      </p:sp>
    </p:spTree>
    <p:extLst>
      <p:ext uri="{BB962C8B-B14F-4D97-AF65-F5344CB8AC3E}">
        <p14:creationId xmlns:p14="http://schemas.microsoft.com/office/powerpoint/2010/main" val="30128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8E90D6-8D48-D2CF-D48C-460D08C1CD82}"/>
              </a:ext>
            </a:extLst>
          </p:cNvPr>
          <p:cNvPicPr>
            <a:picLocks noChangeAspect="1"/>
          </p:cNvPicPr>
          <p:nvPr/>
        </p:nvPicPr>
        <p:blipFill>
          <a:blip r:embed="rId2"/>
          <a:stretch>
            <a:fillRect/>
          </a:stretch>
        </p:blipFill>
        <p:spPr>
          <a:xfrm>
            <a:off x="6297781" y="1024357"/>
            <a:ext cx="5687219" cy="3753374"/>
          </a:xfrm>
          <a:prstGeom prst="rect">
            <a:avLst/>
          </a:prstGeom>
        </p:spPr>
      </p:pic>
      <p:sp>
        <p:nvSpPr>
          <p:cNvPr id="3" name="Content Placeholder 2">
            <a:extLst>
              <a:ext uri="{FF2B5EF4-FFF2-40B4-BE49-F238E27FC236}">
                <a16:creationId xmlns:a16="http://schemas.microsoft.com/office/drawing/2014/main" id="{56306F18-499E-E394-2E47-D799BAD12889}"/>
              </a:ext>
            </a:extLst>
          </p:cNvPr>
          <p:cNvSpPr>
            <a:spLocks noGrp="1"/>
          </p:cNvSpPr>
          <p:nvPr>
            <p:ph idx="1"/>
          </p:nvPr>
        </p:nvSpPr>
        <p:spPr>
          <a:xfrm>
            <a:off x="207000" y="257097"/>
            <a:ext cx="6193800" cy="6380812"/>
          </a:xfrm>
        </p:spPr>
        <p:txBody>
          <a:bodyPr>
            <a:normAutofit/>
          </a:bodyPr>
          <a:lstStyle/>
          <a:p>
            <a:pPr marL="0" indent="0">
              <a:buNone/>
            </a:pPr>
            <a:r>
              <a:rPr lang="en-IN" sz="1600" dirty="0">
                <a:solidFill>
                  <a:schemeClr val="accent1">
                    <a:lumMod val="75000"/>
                  </a:schemeClr>
                </a:solidFill>
                <a:latin typeface="Calibri" panose="020F0502020204030204" pitchFamily="34" charset="0"/>
                <a:cs typeface="Calibri" panose="020F0502020204030204" pitchFamily="34" charset="0"/>
              </a:rPr>
              <a:t>Step 2: </a:t>
            </a:r>
            <a:r>
              <a:rPr lang="en-IN" sz="1600" b="1" dirty="0">
                <a:solidFill>
                  <a:schemeClr val="accent1">
                    <a:lumMod val="75000"/>
                  </a:schemeClr>
                </a:solidFill>
                <a:latin typeface="Calibri" panose="020F0502020204030204" pitchFamily="34" charset="0"/>
                <a:cs typeface="Calibri" panose="020F0502020204030204" pitchFamily="34" charset="0"/>
              </a:rPr>
              <a:t> </a:t>
            </a:r>
            <a:r>
              <a:rPr lang="en-IN" sz="1600" b="1" dirty="0">
                <a:solidFill>
                  <a:srgbClr val="0070C0"/>
                </a:solidFill>
                <a:latin typeface="Calibri" panose="020F0502020204030204" pitchFamily="34" charset="0"/>
                <a:cs typeface="Calibri" panose="020F0502020204030204" pitchFamily="34" charset="0"/>
              </a:rPr>
              <a:t>Calculate the deviation of the attractor from ideal triangle shape</a:t>
            </a:r>
          </a:p>
          <a:p>
            <a:r>
              <a:rPr lang="en-IN" sz="1600" dirty="0">
                <a:latin typeface="Calibri" panose="020F0502020204030204" pitchFamily="34" charset="0"/>
                <a:cs typeface="Calibri" panose="020F0502020204030204" pitchFamily="34" charset="0"/>
              </a:rPr>
              <a:t>Find the sides of  the ideal triangle:</a:t>
            </a:r>
          </a:p>
          <a:p>
            <a:endParaRPr lang="en-IN"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Calculate the error / deviation of actual PPG attractor from the ideal triangle.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Calculate the global error :</a:t>
            </a:r>
          </a:p>
          <a:p>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EC33909-6F06-7D68-C760-DC2D7EFBE0CD}"/>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6</a:t>
            </a:fld>
            <a:endParaRPr lang="en-US">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D570759-BB53-0149-7573-B556EAADF2F9}"/>
              </a:ext>
            </a:extLst>
          </p:cNvPr>
          <p:cNvPicPr>
            <a:picLocks noChangeAspect="1"/>
          </p:cNvPicPr>
          <p:nvPr/>
        </p:nvPicPr>
        <p:blipFill>
          <a:blip r:embed="rId3"/>
          <a:stretch>
            <a:fillRect/>
          </a:stretch>
        </p:blipFill>
        <p:spPr>
          <a:xfrm>
            <a:off x="751729" y="1214837"/>
            <a:ext cx="5344271" cy="1743318"/>
          </a:xfrm>
          <a:prstGeom prst="rect">
            <a:avLst/>
          </a:prstGeom>
        </p:spPr>
      </p:pic>
      <p:pic>
        <p:nvPicPr>
          <p:cNvPr id="10" name="Picture 9">
            <a:extLst>
              <a:ext uri="{FF2B5EF4-FFF2-40B4-BE49-F238E27FC236}">
                <a16:creationId xmlns:a16="http://schemas.microsoft.com/office/drawing/2014/main" id="{CB91B63E-D3F7-B112-B608-2423E3B054B0}"/>
              </a:ext>
            </a:extLst>
          </p:cNvPr>
          <p:cNvPicPr>
            <a:picLocks noChangeAspect="1"/>
          </p:cNvPicPr>
          <p:nvPr/>
        </p:nvPicPr>
        <p:blipFill>
          <a:blip r:embed="rId4"/>
          <a:stretch>
            <a:fillRect/>
          </a:stretch>
        </p:blipFill>
        <p:spPr>
          <a:xfrm>
            <a:off x="520488" y="3658443"/>
            <a:ext cx="3048425" cy="218152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63FB872-C382-64F2-D521-8158529F7CDB}"/>
                  </a:ext>
                </a:extLst>
              </p:cNvPr>
              <p:cNvSpPr txBox="1"/>
              <p:nvPr/>
            </p:nvSpPr>
            <p:spPr>
              <a:xfrm>
                <a:off x="3637319" y="3915895"/>
                <a:ext cx="2558263" cy="1077218"/>
              </a:xfrm>
              <a:prstGeom prst="rect">
                <a:avLst/>
              </a:prstGeom>
              <a:noFill/>
            </p:spPr>
            <p:txBody>
              <a:bodyPr wrap="square" rtlCol="0">
                <a:spAutoFit/>
              </a:bodyPr>
              <a:lstStyle/>
              <a:p>
                <a:r>
                  <a:rPr lang="en-IN" sz="1600">
                    <a:latin typeface="Calibri" panose="020F0502020204030204" pitchFamily="34" charset="0"/>
                    <a:cs typeface="Calibri" panose="020F0502020204030204" pitchFamily="34" charset="0"/>
                  </a:rPr>
                  <a:t>where </a:t>
                </a:r>
                <a14:m>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𝑤</m:t>
                        </m:r>
                      </m:e>
                      <m:sub>
                        <m:r>
                          <a:rPr lang="en-IN" sz="1600" b="0" i="1" smtClean="0">
                            <a:latin typeface="Cambria Math" panose="02040503050406030204" pitchFamily="18" charset="0"/>
                          </a:rPr>
                          <m:t>𝑎𝑏</m:t>
                        </m:r>
                      </m:sub>
                    </m:sSub>
                  </m:oMath>
                </a14:m>
                <a:r>
                  <a:rPr lang="en-IN" sz="1600" b="0" i="0" u="none" strike="noStrike" baseline="0">
                    <a:latin typeface="Calibri" panose="020F0502020204030204" pitchFamily="34" charset="0"/>
                    <a:cs typeface="Calibri" panose="020F0502020204030204" pitchFamily="34" charset="0"/>
                  </a:rPr>
                  <a:t>[n] are the attractor segments between the points </a:t>
                </a:r>
                <a14:m>
                  <m:oMath xmlns:m="http://schemas.openxmlformats.org/officeDocument/2006/math">
                    <m:sSub>
                      <m:sSubPr>
                        <m:ctrlPr>
                          <a:rPr lang="en-IN" sz="1600" b="0" i="1" u="none" strike="noStrike" baseline="0" smtClean="0">
                            <a:latin typeface="Cambria Math" panose="02040503050406030204" pitchFamily="18" charset="0"/>
                          </a:rPr>
                        </m:ctrlPr>
                      </m:sSubPr>
                      <m:e>
                        <m:r>
                          <a:rPr lang="en-IN" sz="1600" b="0" i="1" u="none" strike="noStrike" baseline="0" smtClean="0">
                            <a:latin typeface="Cambria Math" panose="02040503050406030204" pitchFamily="18" charset="0"/>
                          </a:rPr>
                          <m:t>𝑃</m:t>
                        </m:r>
                      </m:e>
                      <m:sub>
                        <m:r>
                          <a:rPr lang="en-IN" sz="1600" b="0" i="1" u="none" strike="noStrike" baseline="0" smtClean="0">
                            <a:latin typeface="Cambria Math" panose="02040503050406030204" pitchFamily="18" charset="0"/>
                          </a:rPr>
                          <m:t>𝑎</m:t>
                        </m:r>
                      </m:sub>
                    </m:sSub>
                  </m:oMath>
                </a14:m>
                <a:r>
                  <a:rPr lang="en-IN" sz="700" b="0" i="1" u="none" strike="noStrike" baseline="0">
                    <a:latin typeface="Calibri" panose="020F0502020204030204" pitchFamily="34" charset="0"/>
                    <a:cs typeface="Calibri" panose="020F0502020204030204" pitchFamily="34" charset="0"/>
                  </a:rPr>
                  <a:t> </a:t>
                </a:r>
                <a:r>
                  <a:rPr lang="en-IN" sz="1600" b="0" i="0" u="none" strike="noStrike" baseline="0">
                    <a:latin typeface="Calibri" panose="020F0502020204030204" pitchFamily="34" charset="0"/>
                    <a:cs typeface="Calibri" panose="020F0502020204030204" pitchFamily="34" charset="0"/>
                  </a:rPr>
                  <a:t>and </a:t>
                </a:r>
                <a14:m>
                  <m:oMath xmlns:m="http://schemas.openxmlformats.org/officeDocument/2006/math">
                    <m:sSub>
                      <m:sSubPr>
                        <m:ctrlPr>
                          <a:rPr lang="en-IN" sz="1600" b="0" i="1" u="none" strike="noStrike" baseline="0" smtClean="0">
                            <a:latin typeface="Cambria Math" panose="02040503050406030204" pitchFamily="18" charset="0"/>
                          </a:rPr>
                        </m:ctrlPr>
                      </m:sSubPr>
                      <m:e>
                        <m:r>
                          <a:rPr lang="en-IN" sz="1600" b="0" i="1" u="none" strike="noStrike" baseline="0" smtClean="0">
                            <a:latin typeface="Cambria Math" panose="02040503050406030204" pitchFamily="18" charset="0"/>
                          </a:rPr>
                          <m:t>𝑃</m:t>
                        </m:r>
                      </m:e>
                      <m:sub>
                        <m:r>
                          <a:rPr lang="en-IN" sz="1600" b="0" i="1" u="none" strike="noStrike" baseline="0" smtClean="0">
                            <a:latin typeface="Cambria Math" panose="02040503050406030204" pitchFamily="18" charset="0"/>
                          </a:rPr>
                          <m:t>𝑏</m:t>
                        </m:r>
                      </m:sub>
                    </m:sSub>
                  </m:oMath>
                </a14:m>
                <a:r>
                  <a:rPr lang="en-IN" sz="1600" b="0" i="0" u="none" strike="noStrike" baseline="0">
                    <a:latin typeface="Calibri" panose="020F0502020204030204" pitchFamily="34" charset="0"/>
                    <a:cs typeface="Calibri" panose="020F0502020204030204" pitchFamily="34" charset="0"/>
                  </a:rPr>
                  <a:t> and so on </a:t>
                </a:r>
                <a:endParaRPr lang="en-US" sz="1600">
                  <a:latin typeface="Calibri" panose="020F0502020204030204" pitchFamily="34" charset="0"/>
                  <a:cs typeface="Calibri" panose="020F0502020204030204" pitchFamily="34" charset="0"/>
                </a:endParaRPr>
              </a:p>
            </p:txBody>
          </p:sp>
        </mc:Choice>
        <mc:Fallback xmlns="">
          <p:sp>
            <p:nvSpPr>
              <p:cNvPr id="11" name="TextBox 10">
                <a:extLst>
                  <a:ext uri="{FF2B5EF4-FFF2-40B4-BE49-F238E27FC236}">
                    <a16:creationId xmlns:a16="http://schemas.microsoft.com/office/drawing/2014/main" id="{963FB872-C382-64F2-D521-8158529F7CDB}"/>
                  </a:ext>
                </a:extLst>
              </p:cNvPr>
              <p:cNvSpPr txBox="1">
                <a:spLocks noRot="1" noChangeAspect="1" noMove="1" noResize="1" noEditPoints="1" noAdjustHandles="1" noChangeArrowheads="1" noChangeShapeType="1" noTextEdit="1"/>
              </p:cNvSpPr>
              <p:nvPr/>
            </p:nvSpPr>
            <p:spPr>
              <a:xfrm>
                <a:off x="3637319" y="3915895"/>
                <a:ext cx="2558263" cy="1077218"/>
              </a:xfrm>
              <a:prstGeom prst="rect">
                <a:avLst/>
              </a:prstGeom>
              <a:blipFill>
                <a:blip r:embed="rId5"/>
                <a:stretch>
                  <a:fillRect l="-1432" t="-1695" r="-1671" b="-621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BFC2384-B3EF-6D21-C935-CD12B6F871CF}"/>
              </a:ext>
            </a:extLst>
          </p:cNvPr>
          <p:cNvPicPr>
            <a:picLocks noChangeAspect="1"/>
          </p:cNvPicPr>
          <p:nvPr/>
        </p:nvPicPr>
        <p:blipFill>
          <a:blip r:embed="rId6"/>
          <a:stretch>
            <a:fillRect/>
          </a:stretch>
        </p:blipFill>
        <p:spPr>
          <a:xfrm>
            <a:off x="3030539" y="5815520"/>
            <a:ext cx="3524742" cy="457264"/>
          </a:xfrm>
          <a:prstGeom prst="rect">
            <a:avLst/>
          </a:prstGeom>
        </p:spPr>
      </p:pic>
      <p:sp>
        <p:nvSpPr>
          <p:cNvPr id="5" name="TextBox 4">
            <a:extLst>
              <a:ext uri="{FF2B5EF4-FFF2-40B4-BE49-F238E27FC236}">
                <a16:creationId xmlns:a16="http://schemas.microsoft.com/office/drawing/2014/main" id="{5BF74DE8-239A-D1D7-1BE0-EE7E6780204B}"/>
              </a:ext>
            </a:extLst>
          </p:cNvPr>
          <p:cNvSpPr txBox="1"/>
          <p:nvPr/>
        </p:nvSpPr>
        <p:spPr>
          <a:xfrm>
            <a:off x="7787147" y="4834960"/>
            <a:ext cx="3696929" cy="307777"/>
          </a:xfrm>
          <a:prstGeom prst="rect">
            <a:avLst/>
          </a:prstGeom>
          <a:noFill/>
        </p:spPr>
        <p:txBody>
          <a:bodyPr wrap="square" rtlCol="0">
            <a:spAutoFit/>
          </a:bodyPr>
          <a:lstStyle/>
          <a:p>
            <a:pPr algn="ctr"/>
            <a:r>
              <a:rPr lang="en-IN" sz="1400" u="sng" dirty="0">
                <a:solidFill>
                  <a:srgbClr val="0070C0"/>
                </a:solidFill>
                <a:latin typeface="Calibri" panose="020F0502020204030204" pitchFamily="34" charset="0"/>
                <a:cs typeface="Calibri" panose="020F0502020204030204" pitchFamily="34" charset="0"/>
              </a:rPr>
              <a:t>Fig3:</a:t>
            </a:r>
            <a:r>
              <a:rPr lang="en-IN" sz="1400" u="sng" dirty="0">
                <a:latin typeface="Calibri" panose="020F0502020204030204" pitchFamily="34" charset="0"/>
                <a:cs typeface="Calibri" panose="020F0502020204030204" pitchFamily="34" charset="0"/>
              </a:rPr>
              <a:t> </a:t>
            </a:r>
            <a:r>
              <a:rPr lang="en-IN" sz="1400" dirty="0">
                <a:latin typeface="Calibri" panose="020F0502020204030204" pitchFamily="34" charset="0"/>
                <a:cs typeface="Calibri" panose="020F0502020204030204" pitchFamily="34" charset="0"/>
              </a:rPr>
              <a:t>Illustrating the idea</a:t>
            </a:r>
            <a:endParaRPr lang="en-US" sz="14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94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C96AC94-5774-EA14-5E2D-F89AAC4DCAED}"/>
              </a:ext>
            </a:extLst>
          </p:cNvPr>
          <p:cNvSpPr>
            <a:spLocks noGrp="1"/>
          </p:cNvSpPr>
          <p:nvPr>
            <p:ph idx="1"/>
          </p:nvPr>
        </p:nvSpPr>
        <p:spPr>
          <a:xfrm>
            <a:off x="207000" y="257097"/>
            <a:ext cx="6193800" cy="2427109"/>
          </a:xfrm>
        </p:spPr>
        <p:txBody>
          <a:bodyPr vert="horz" lIns="91440" tIns="45720" rIns="91440" bIns="45720" rtlCol="0" anchor="t">
            <a:normAutofit/>
          </a:bodyPr>
          <a:lstStyle/>
          <a:p>
            <a:pPr marL="0" indent="0">
              <a:buNone/>
            </a:pPr>
            <a:r>
              <a:rPr lang="en-IN" sz="1600" dirty="0">
                <a:solidFill>
                  <a:schemeClr val="accent1">
                    <a:lumMod val="75000"/>
                  </a:schemeClr>
                </a:solidFill>
                <a:latin typeface="Calibri" panose="020F0502020204030204" pitchFamily="34" charset="0"/>
                <a:cs typeface="Calibri" panose="020F0502020204030204" pitchFamily="34" charset="0"/>
              </a:rPr>
              <a:t>Step 3: </a:t>
            </a:r>
            <a:r>
              <a:rPr lang="en-IN" sz="1600" b="1" dirty="0">
                <a:solidFill>
                  <a:srgbClr val="0070C0"/>
                </a:solidFill>
                <a:latin typeface="Calibri" panose="020F0502020204030204" pitchFamily="34" charset="0"/>
                <a:cs typeface="Calibri" panose="020F0502020204030204" pitchFamily="34" charset="0"/>
              </a:rPr>
              <a:t>Plot the distribution of |𝜀| and find the threshold</a:t>
            </a:r>
          </a:p>
          <a:p>
            <a:r>
              <a:rPr lang="en-US" sz="1600" dirty="0">
                <a:latin typeface="Calibri" panose="020F0502020204030204" pitchFamily="34" charset="0"/>
                <a:cs typeface="Calibri" panose="020F0502020204030204" pitchFamily="34" charset="0"/>
              </a:rPr>
              <a:t>Metric to distinguish between “Good”(1) and “Bad”(0):</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They selected 2 * Mode of distribution as threshold between “Good” and  “Bad” segments: </a:t>
            </a:r>
          </a:p>
          <a:p>
            <a:pPr marL="0" indent="0" algn="ctr">
              <a:buNone/>
            </a:pPr>
            <a:r>
              <a:rPr lang="en-IN" sz="1600" dirty="0">
                <a:latin typeface="Calibri" panose="020F0502020204030204" pitchFamily="34" charset="0"/>
                <a:cs typeface="Calibri" panose="020F0502020204030204" pitchFamily="34" charset="0"/>
              </a:rPr>
              <a:t>𝛤 = 2*Mode</a:t>
            </a:r>
            <a:endParaRPr lang="en-US" sz="1600" dirty="0">
              <a:latin typeface="Calibri" panose="020F0502020204030204" pitchFamily="34" charset="0"/>
              <a:cs typeface="Calibri" panose="020F0502020204030204" pitchFamily="34" charset="0"/>
            </a:endParaRPr>
          </a:p>
        </p:txBody>
      </p:sp>
      <p:sp>
        <p:nvSpPr>
          <p:cNvPr id="7" name="Slide Number Placeholder 3">
            <a:extLst>
              <a:ext uri="{FF2B5EF4-FFF2-40B4-BE49-F238E27FC236}">
                <a16:creationId xmlns:a16="http://schemas.microsoft.com/office/drawing/2014/main" id="{8ED3F47C-83FD-A37C-7348-C0E05BFD60FE}"/>
              </a:ext>
            </a:extLst>
          </p:cNvPr>
          <p:cNvSpPr>
            <a:spLocks noGrp="1"/>
          </p:cNvSpPr>
          <p:nvPr>
            <p:ph type="sldNum" sz="quarter" idx="12"/>
          </p:nvPr>
        </p:nvSpPr>
        <p:spPr>
          <a:xfrm>
            <a:off x="11311128" y="6272784"/>
            <a:ext cx="640080" cy="365125"/>
          </a:xfrm>
        </p:spPr>
        <p:txBody>
          <a:bodyPr/>
          <a:lstStyle/>
          <a:p>
            <a:fld id="{446A1EF2-59FC-4363-9528-E3C3F78EF7B3}" type="slidenum">
              <a:rPr lang="en-US" smtClean="0">
                <a:latin typeface="Calibri" panose="020F0502020204030204" pitchFamily="34" charset="0"/>
                <a:cs typeface="Calibri" panose="020F0502020204030204" pitchFamily="34" charset="0"/>
              </a:rPr>
              <a:t>7</a:t>
            </a:fld>
            <a:endParaRPr lang="en-US">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831206F8-A61A-0DCF-AEA7-06FE90D4AB39}"/>
              </a:ext>
            </a:extLst>
          </p:cNvPr>
          <p:cNvPicPr>
            <a:picLocks noChangeAspect="1"/>
          </p:cNvPicPr>
          <p:nvPr/>
        </p:nvPicPr>
        <p:blipFill>
          <a:blip r:embed="rId2"/>
          <a:stretch>
            <a:fillRect/>
          </a:stretch>
        </p:blipFill>
        <p:spPr>
          <a:xfrm>
            <a:off x="522533" y="950049"/>
            <a:ext cx="1647825" cy="714375"/>
          </a:xfrm>
          <a:prstGeom prst="rect">
            <a:avLst/>
          </a:prstGeom>
        </p:spPr>
      </p:pic>
      <p:sp>
        <p:nvSpPr>
          <p:cNvPr id="18" name="TextBox 17">
            <a:extLst>
              <a:ext uri="{FF2B5EF4-FFF2-40B4-BE49-F238E27FC236}">
                <a16:creationId xmlns:a16="http://schemas.microsoft.com/office/drawing/2014/main" id="{F4FC3454-8E7D-41B0-6F93-8C678D3333E6}"/>
              </a:ext>
            </a:extLst>
          </p:cNvPr>
          <p:cNvSpPr txBox="1"/>
          <p:nvPr/>
        </p:nvSpPr>
        <p:spPr>
          <a:xfrm>
            <a:off x="2485891" y="1079649"/>
            <a:ext cx="2766095" cy="584775"/>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where 𝛤 is the threshold chosen by user</a:t>
            </a:r>
            <a:endParaRPr lang="en-US" sz="1600" dirty="0">
              <a:latin typeface="Calibri" panose="020F0502020204030204" pitchFamily="34" charset="0"/>
              <a:cs typeface="Calibri" panose="020F0502020204030204" pitchFamily="34" charset="0"/>
            </a:endParaRPr>
          </a:p>
        </p:txBody>
      </p:sp>
      <p:pic>
        <p:nvPicPr>
          <p:cNvPr id="2" name="Picture 1" descr="A graph of a number of patients&#10;&#10;Description automatically generated">
            <a:extLst>
              <a:ext uri="{FF2B5EF4-FFF2-40B4-BE49-F238E27FC236}">
                <a16:creationId xmlns:a16="http://schemas.microsoft.com/office/drawing/2014/main" id="{8B2B1B76-E50D-0A7D-A0F9-709983B055AC}"/>
              </a:ext>
            </a:extLst>
          </p:cNvPr>
          <p:cNvPicPr>
            <a:picLocks noChangeAspect="1"/>
          </p:cNvPicPr>
          <p:nvPr/>
        </p:nvPicPr>
        <p:blipFill>
          <a:blip r:embed="rId3"/>
          <a:stretch>
            <a:fillRect/>
          </a:stretch>
        </p:blipFill>
        <p:spPr>
          <a:xfrm>
            <a:off x="7092043" y="263327"/>
            <a:ext cx="4852306" cy="3637132"/>
          </a:xfrm>
          <a:prstGeom prst="rect">
            <a:avLst/>
          </a:prstGeom>
        </p:spPr>
      </p:pic>
      <p:sp>
        <p:nvSpPr>
          <p:cNvPr id="4" name="Content Placeholder 2">
            <a:extLst>
              <a:ext uri="{FF2B5EF4-FFF2-40B4-BE49-F238E27FC236}">
                <a16:creationId xmlns:a16="http://schemas.microsoft.com/office/drawing/2014/main" id="{3AE0DF52-E57B-AC5B-C6E6-E0FFB36DF4EF}"/>
              </a:ext>
            </a:extLst>
          </p:cNvPr>
          <p:cNvSpPr txBox="1">
            <a:spLocks/>
          </p:cNvSpPr>
          <p:nvPr/>
        </p:nvSpPr>
        <p:spPr>
          <a:xfrm>
            <a:off x="358962" y="2616574"/>
            <a:ext cx="6193800" cy="2777296"/>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N" sz="1800" b="1" dirty="0">
                <a:solidFill>
                  <a:srgbClr val="0070C0"/>
                </a:solidFill>
                <a:latin typeface="Calibri" panose="020F0502020204030204" pitchFamily="34" charset="0"/>
                <a:cs typeface="Calibri" panose="020F0502020204030204" pitchFamily="34" charset="0"/>
              </a:rPr>
              <a:t>Performance:</a:t>
            </a:r>
            <a:endParaRPr lang="en-US" dirty="0">
              <a:solidFill>
                <a:srgbClr val="0070C0"/>
              </a:solidFill>
              <a:latin typeface="Calibri" panose="020F0502020204030204" pitchFamily="34" charset="0"/>
              <a:cs typeface="Calibri" panose="020F0502020204030204" pitchFamily="34" charset="0"/>
            </a:endParaRPr>
          </a:p>
          <a:p>
            <a:pPr>
              <a:buClr>
                <a:srgbClr val="9E3611"/>
              </a:buClr>
            </a:pPr>
            <a:r>
              <a:rPr lang="en-IN" sz="1600" dirty="0">
                <a:latin typeface="Calibri" panose="020F0502020204030204" pitchFamily="34" charset="0"/>
                <a:cs typeface="Calibri" panose="020F0502020204030204" pitchFamily="34" charset="0"/>
              </a:rPr>
              <a:t>To measure the performance the PPG segments were hand annotated and compared with the model's prediction.</a:t>
            </a:r>
            <a:endParaRPr lang="en-IN" sz="1600" b="1" dirty="0">
              <a:latin typeface="Calibri" panose="020F0502020204030204" pitchFamily="34" charset="0"/>
              <a:cs typeface="Calibri" panose="020F0502020204030204" pitchFamily="34" charset="0"/>
            </a:endParaRPr>
          </a:p>
          <a:p>
            <a:pPr marL="0" indent="0">
              <a:buNone/>
            </a:pPr>
            <a:endParaRPr lang="en-IN" sz="1800" b="1" dirty="0">
              <a:latin typeface="Calibri" panose="020F0502020204030204" pitchFamily="34" charset="0"/>
              <a:cs typeface="Calibri" panose="020F0502020204030204" pitchFamily="34" charset="0"/>
            </a:endParaRPr>
          </a:p>
        </p:txBody>
      </p:sp>
      <p:pic>
        <p:nvPicPr>
          <p:cNvPr id="5" name="Picture 4" descr="A table with numbers and percentages&#10;&#10;Description automatically generated">
            <a:extLst>
              <a:ext uri="{FF2B5EF4-FFF2-40B4-BE49-F238E27FC236}">
                <a16:creationId xmlns:a16="http://schemas.microsoft.com/office/drawing/2014/main" id="{A6D98FD9-B54A-C664-8A07-F558A99F1EC2}"/>
              </a:ext>
            </a:extLst>
          </p:cNvPr>
          <p:cNvPicPr>
            <a:picLocks noChangeAspect="1"/>
          </p:cNvPicPr>
          <p:nvPr/>
        </p:nvPicPr>
        <p:blipFill>
          <a:blip r:embed="rId4"/>
          <a:stretch>
            <a:fillRect/>
          </a:stretch>
        </p:blipFill>
        <p:spPr>
          <a:xfrm>
            <a:off x="591240" y="3635908"/>
            <a:ext cx="5809560" cy="1708136"/>
          </a:xfrm>
          <a:prstGeom prst="rect">
            <a:avLst/>
          </a:prstGeom>
        </p:spPr>
      </p:pic>
      <p:sp>
        <p:nvSpPr>
          <p:cNvPr id="3" name="TextBox 2">
            <a:extLst>
              <a:ext uri="{FF2B5EF4-FFF2-40B4-BE49-F238E27FC236}">
                <a16:creationId xmlns:a16="http://schemas.microsoft.com/office/drawing/2014/main" id="{FA551430-008F-FCDB-78F4-7A2EBD15CF6F}"/>
              </a:ext>
            </a:extLst>
          </p:cNvPr>
          <p:cNvSpPr txBox="1"/>
          <p:nvPr/>
        </p:nvSpPr>
        <p:spPr>
          <a:xfrm>
            <a:off x="8200102" y="3900459"/>
            <a:ext cx="3048000" cy="338554"/>
          </a:xfrm>
          <a:prstGeom prst="rect">
            <a:avLst/>
          </a:prstGeom>
          <a:noFill/>
        </p:spPr>
        <p:txBody>
          <a:bodyPr wrap="square" rtlCol="0">
            <a:spAutoFit/>
          </a:bodyPr>
          <a:lstStyle/>
          <a:p>
            <a:pPr algn="ctr"/>
            <a:r>
              <a:rPr lang="en-IN" sz="1600" u="sng" dirty="0">
                <a:solidFill>
                  <a:srgbClr val="0070C0"/>
                </a:solidFill>
                <a:latin typeface="Calibri" panose="020F0502020204030204" pitchFamily="34" charset="0"/>
                <a:cs typeface="Calibri" panose="020F0502020204030204" pitchFamily="34" charset="0"/>
              </a:rPr>
              <a:t>Fig4:</a:t>
            </a:r>
            <a:r>
              <a:rPr lang="en-IN" sz="1600" dirty="0">
                <a:latin typeface="Calibri" panose="020F0502020204030204" pitchFamily="34" charset="0"/>
                <a:cs typeface="Calibri" panose="020F0502020204030204" pitchFamily="34" charset="0"/>
              </a:rPr>
              <a:t> Choosing threshold </a:t>
            </a:r>
            <a:r>
              <a:rPr lang="en-IN" sz="1600" i="1" dirty="0">
                <a:latin typeface="Calibri" panose="020F0502020204030204" pitchFamily="34" charset="0"/>
                <a:cs typeface="Calibri" panose="020F0502020204030204" pitchFamily="34" charset="0"/>
              </a:rPr>
              <a:t>(ref[1])</a:t>
            </a:r>
            <a:endParaRPr lang="en-US" sz="1600" i="1" u="sng" dirty="0">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11BAFF01-DE6E-FC4B-A8B5-269B72E02FA9}"/>
              </a:ext>
            </a:extLst>
          </p:cNvPr>
          <p:cNvSpPr txBox="1">
            <a:spLocks/>
          </p:cNvSpPr>
          <p:nvPr/>
        </p:nvSpPr>
        <p:spPr>
          <a:xfrm>
            <a:off x="358962" y="5393870"/>
            <a:ext cx="8794870" cy="1297971"/>
          </a:xfrm>
          <a:prstGeom prst="rect">
            <a:avLst/>
          </a:prstGeom>
        </p:spPr>
        <p:txBody>
          <a:bodyPr vert="horz" lIns="91440" tIns="45720" rIns="91440" bIns="45720" rtlCol="0" anchor="t">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IN" sz="1800" b="1" dirty="0">
                <a:solidFill>
                  <a:srgbClr val="0070C0"/>
                </a:solidFill>
                <a:latin typeface="Calibri" panose="020F0502020204030204" pitchFamily="34" charset="0"/>
                <a:cs typeface="Calibri" panose="020F0502020204030204" pitchFamily="34" charset="0"/>
              </a:rPr>
              <a:t>Conclusion and shortcomings</a:t>
            </a:r>
          </a:p>
          <a:p>
            <a:r>
              <a:rPr lang="en-IN" sz="1700" dirty="0">
                <a:latin typeface="Calibri" panose="020F0502020204030204" pitchFamily="34" charset="0"/>
                <a:cs typeface="Calibri" panose="020F0502020204030204" pitchFamily="34" charset="0"/>
              </a:rPr>
              <a:t>Performance is close to CNN and such models.</a:t>
            </a:r>
            <a:endParaRPr lang="en-IN" sz="1500" dirty="0">
              <a:latin typeface="Calibri" panose="020F0502020204030204" pitchFamily="34" charset="0"/>
              <a:cs typeface="Calibri" panose="020F0502020204030204" pitchFamily="34" charset="0"/>
            </a:endParaRPr>
          </a:p>
          <a:p>
            <a:r>
              <a:rPr lang="en-IN" sz="1700" dirty="0">
                <a:latin typeface="Calibri" panose="020F0502020204030204" pitchFamily="34" charset="0"/>
                <a:cs typeface="Calibri" panose="020F0502020204030204" pitchFamily="34" charset="0"/>
              </a:rPr>
              <a:t>Model will perform well in controlled environments, where error is low.</a:t>
            </a:r>
          </a:p>
          <a:p>
            <a:r>
              <a:rPr lang="en-IN" sz="1700" dirty="0">
                <a:latin typeface="Calibri" panose="020F0502020204030204" pitchFamily="34" charset="0"/>
                <a:cs typeface="Calibri" panose="020F0502020204030204" pitchFamily="34" charset="0"/>
              </a:rPr>
              <a:t>Denoising/preprocessing of data can be done to improve performance.</a:t>
            </a: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560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B0D-6581-541E-DF76-DD85CC39BC80}"/>
              </a:ext>
            </a:extLst>
          </p:cNvPr>
          <p:cNvSpPr>
            <a:spLocks noGrp="1"/>
          </p:cNvSpPr>
          <p:nvPr>
            <p:ph type="title"/>
          </p:nvPr>
        </p:nvSpPr>
        <p:spPr>
          <a:xfrm>
            <a:off x="256015" y="341067"/>
            <a:ext cx="11601687" cy="935795"/>
          </a:xfrm>
        </p:spPr>
        <p:txBody>
          <a:bodyPr vert="horz" lIns="91440" tIns="45720" rIns="91440" bIns="45720" rtlCol="0" anchor="ctr">
            <a:noAutofit/>
          </a:bodyPr>
          <a:lstStyle/>
          <a:p>
            <a:r>
              <a:rPr lang="en-IN" sz="2800" b="1" dirty="0">
                <a:latin typeface="Calibri" panose="020F0502020204030204" pitchFamily="34" charset="0"/>
                <a:cs typeface="Calibri" panose="020F0502020204030204" pitchFamily="34" charset="0"/>
              </a:rPr>
              <a:t>PAPER REVIEW 2: </a:t>
            </a:r>
            <a:r>
              <a:rPr lang="en-IN" sz="2800" b="1" dirty="0">
                <a:latin typeface="Calibri" panose="020F0502020204030204" pitchFamily="34" charset="0"/>
                <a:ea typeface="+mj-lt"/>
                <a:cs typeface="Calibri" panose="020F0502020204030204" pitchFamily="34" charset="0"/>
              </a:rPr>
              <a:t>An energy-efficient semi-supervised approach for on-device </a:t>
            </a:r>
            <a:r>
              <a:rPr lang="en-IN" sz="2800" b="1" dirty="0" err="1">
                <a:latin typeface="Calibri" panose="020F0502020204030204" pitchFamily="34" charset="0"/>
                <a:ea typeface="+mj-lt"/>
                <a:cs typeface="Calibri" panose="020F0502020204030204" pitchFamily="34" charset="0"/>
              </a:rPr>
              <a:t>photoplethysmogram</a:t>
            </a:r>
            <a:r>
              <a:rPr lang="en-IN" sz="2800" b="1" dirty="0">
                <a:latin typeface="Calibri" panose="020F0502020204030204" pitchFamily="34" charset="0"/>
                <a:ea typeface="+mj-lt"/>
                <a:cs typeface="Calibri" panose="020F0502020204030204" pitchFamily="34" charset="0"/>
              </a:rPr>
              <a:t> signal quality assessment</a:t>
            </a:r>
            <a:r>
              <a:rPr lang="en-IN" sz="2800" b="1" dirty="0">
                <a:latin typeface="Calibri" panose="020F0502020204030204" pitchFamily="34" charset="0"/>
                <a:cs typeface="Calibri" panose="020F0502020204030204" pitchFamily="34" charset="0"/>
              </a:rPr>
              <a:t> </a:t>
            </a:r>
            <a:endParaRPr lang="en-US" sz="28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746EE80-AA16-172B-5F6B-7B4A9EE8397B}"/>
              </a:ext>
            </a:extLst>
          </p:cNvPr>
          <p:cNvSpPr>
            <a:spLocks noGrp="1"/>
          </p:cNvSpPr>
          <p:nvPr>
            <p:ph idx="1"/>
          </p:nvPr>
        </p:nvSpPr>
        <p:spPr>
          <a:xfrm>
            <a:off x="256016" y="1765980"/>
            <a:ext cx="8954941" cy="5278832"/>
          </a:xfrm>
        </p:spPr>
        <p:txBody>
          <a:bodyPr vert="horz" lIns="91440" tIns="45720" rIns="91440" bIns="45720" rtlCol="0" anchor="t">
            <a:normAutofit/>
          </a:bodyPr>
          <a:lstStyle/>
          <a:p>
            <a:pPr marL="0" indent="0">
              <a:buNone/>
            </a:pPr>
            <a:r>
              <a:rPr lang="en-US" sz="1800" b="1" dirty="0">
                <a:solidFill>
                  <a:srgbClr val="0070C0"/>
                </a:solidFill>
                <a:latin typeface="Calibri" panose="020F0502020204030204" pitchFamily="34" charset="0"/>
                <a:cs typeface="Calibri" panose="020F0502020204030204" pitchFamily="34" charset="0"/>
              </a:rPr>
              <a:t>Motivation:</a:t>
            </a:r>
            <a:r>
              <a:rPr lang="en-US" sz="1800" dirty="0">
                <a:latin typeface="Calibri" panose="020F0502020204030204" pitchFamily="34" charset="0"/>
                <a:cs typeface="Calibri" panose="020F0502020204030204" pitchFamily="34" charset="0"/>
              </a:rPr>
              <a:t> By 2050, </a:t>
            </a:r>
            <a:r>
              <a:rPr lang="en-US" sz="1800" dirty="0">
                <a:latin typeface="Calibri" panose="020F0502020204030204" pitchFamily="34" charset="0"/>
                <a:ea typeface="+mn-lt"/>
                <a:cs typeface="Calibri" panose="020F0502020204030204" pitchFamily="34" charset="0"/>
              </a:rPr>
              <a:t>37% of the European population, expected to be aged 60 or over</a:t>
            </a:r>
            <a:endParaRPr lang="en-US" sz="1800" dirty="0">
              <a:latin typeface="Calibri" panose="020F0502020204030204" pitchFamily="34" charset="0"/>
              <a:cs typeface="Calibri" panose="020F0502020204030204" pitchFamily="34" charset="0"/>
            </a:endParaRPr>
          </a:p>
          <a:p>
            <a:pPr marL="0" indent="0">
              <a:buNone/>
            </a:pPr>
            <a:r>
              <a:rPr lang="en-US" sz="1800" b="1" dirty="0">
                <a:solidFill>
                  <a:srgbClr val="0070C0"/>
                </a:solidFill>
                <a:latin typeface="Calibri" panose="020F0502020204030204" pitchFamily="34" charset="0"/>
                <a:cs typeface="Calibri" panose="020F0502020204030204" pitchFamily="34" charset="0"/>
              </a:rPr>
              <a:t>Introduction:</a:t>
            </a:r>
            <a:endParaRPr lang="en-US" sz="1800" b="1" dirty="0">
              <a:latin typeface="Calibri" panose="020F0502020204030204" pitchFamily="34" charset="0"/>
              <a:cs typeface="Calibri" panose="020F0502020204030204" pitchFamily="34" charset="0"/>
            </a:endParaRP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PPG, an optical method, measures changes in blood tissues</a:t>
            </a: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R</a:t>
            </a:r>
            <a:r>
              <a:rPr lang="en-US" sz="1800" dirty="0">
                <a:latin typeface="Calibri" panose="020F0502020204030204" pitchFamily="34" charset="0"/>
                <a:ea typeface="+mn-lt"/>
                <a:cs typeface="Calibri" panose="020F0502020204030204" pitchFamily="34" charset="0"/>
              </a:rPr>
              <a:t>ecorded via transmission or reflection methods</a:t>
            </a:r>
            <a:endParaRPr lang="en-US" sz="1800" dirty="0">
              <a:latin typeface="Calibri" panose="020F0502020204030204" pitchFamily="34" charset="0"/>
              <a:cs typeface="Calibri" panose="020F0502020204030204" pitchFamily="34" charset="0"/>
            </a:endParaRPr>
          </a:p>
          <a:p>
            <a:pPr>
              <a:spcBef>
                <a:spcPts val="500"/>
              </a:spcBef>
              <a:buClr>
                <a:srgbClr val="9E3611"/>
              </a:buClr>
            </a:pPr>
            <a:r>
              <a:rPr lang="en-US" sz="1800" dirty="0">
                <a:latin typeface="Calibri" panose="020F0502020204030204" pitchFamily="34" charset="0"/>
                <a:ea typeface="Calibri"/>
                <a:cs typeface="Calibri" panose="020F0502020204030204" pitchFamily="34" charset="0"/>
              </a:rPr>
              <a:t>PPG measures vital sign, like heart</a:t>
            </a:r>
            <a:r>
              <a:rPr lang="en-US" sz="1800" dirty="0">
                <a:latin typeface="Calibri" panose="020F0502020204030204" pitchFamily="34" charset="0"/>
                <a:ea typeface="+mn-lt"/>
                <a:cs typeface="Calibri" panose="020F0502020204030204" pitchFamily="34" charset="0"/>
              </a:rPr>
              <a:t> rate, heart rate variability, and oxygen saturation</a:t>
            </a:r>
            <a:endParaRPr lang="en-US" sz="1800" dirty="0">
              <a:latin typeface="Calibri" panose="020F0502020204030204" pitchFamily="34" charset="0"/>
              <a:ea typeface="Calibri"/>
              <a:cs typeface="Calibri" panose="020F0502020204030204" pitchFamily="34" charset="0"/>
            </a:endParaRPr>
          </a:p>
          <a:p>
            <a:pPr>
              <a:spcBef>
                <a:spcPts val="500"/>
              </a:spcBef>
              <a:buClr>
                <a:srgbClr val="9E3611"/>
              </a:buClr>
            </a:pPr>
            <a:r>
              <a:rPr lang="en-US" sz="1800" dirty="0">
                <a:latin typeface="Calibri" panose="020F0502020204030204" pitchFamily="34" charset="0"/>
                <a:ea typeface="+mn-lt"/>
                <a:cs typeface="Calibri" panose="020F0502020204030204" pitchFamily="34" charset="0"/>
              </a:rPr>
              <a:t>Noise and artifacts reduce the signal quality, distort the signal,</a:t>
            </a:r>
            <a:r>
              <a:rPr lang="en-US" sz="1800" dirty="0">
                <a:latin typeface="Calibri" panose="020F0502020204030204" pitchFamily="34" charset="0"/>
                <a:ea typeface="Calibri"/>
                <a:cs typeface="Calibri" panose="020F0502020204030204" pitchFamily="34" charset="0"/>
              </a:rPr>
              <a:t> lead to waste of energy</a:t>
            </a:r>
            <a:endParaRPr lang="en-US" sz="1800" dirty="0">
              <a:solidFill>
                <a:srgbClr val="000000"/>
              </a:solidFill>
              <a:latin typeface="Calibri" panose="020F0502020204030204" pitchFamily="34" charset="0"/>
              <a:ea typeface="Calibri"/>
              <a:cs typeface="Calibri" panose="020F0502020204030204" pitchFamily="34" charset="0"/>
            </a:endParaRPr>
          </a:p>
          <a:p>
            <a:pPr>
              <a:spcBef>
                <a:spcPts val="500"/>
              </a:spcBef>
              <a:buClr>
                <a:srgbClr val="9E3611"/>
              </a:buClr>
            </a:pPr>
            <a:r>
              <a:rPr lang="en-US" sz="1800" dirty="0">
                <a:solidFill>
                  <a:srgbClr val="000000"/>
                </a:solidFill>
                <a:latin typeface="Calibri" panose="020F0502020204030204" pitchFamily="34" charset="0"/>
                <a:ea typeface="+mn-lt"/>
                <a:cs typeface="Calibri" panose="020F0502020204030204" pitchFamily="34" charset="0"/>
              </a:rPr>
              <a:t>PPG SQA method: accurate, energy efficient, and fast performance on low-power devices, reduced both false positive rate and false negative rate</a:t>
            </a:r>
          </a:p>
          <a:p>
            <a:pPr marL="0" indent="0">
              <a:spcBef>
                <a:spcPts val="500"/>
              </a:spcBef>
              <a:buClr>
                <a:srgbClr val="9E3611"/>
              </a:buClr>
              <a:buNone/>
            </a:pPr>
            <a:r>
              <a:rPr lang="en-US" sz="1800" b="1" dirty="0">
                <a:solidFill>
                  <a:srgbClr val="0070C0"/>
                </a:solidFill>
                <a:latin typeface="Calibri" panose="020F0502020204030204" pitchFamily="34" charset="0"/>
                <a:cs typeface="Calibri" panose="020F0502020204030204" pitchFamily="34" charset="0"/>
              </a:rPr>
              <a:t>Dataset:</a:t>
            </a:r>
            <a:endParaRPr lang="en-US" sz="1800" b="1" dirty="0">
              <a:solidFill>
                <a:srgbClr val="0070C0"/>
              </a:solidFill>
              <a:latin typeface="Calibri" panose="020F0502020204030204" pitchFamily="34" charset="0"/>
              <a:ea typeface="Calibri"/>
              <a:cs typeface="Calibri" panose="020F0502020204030204" pitchFamily="34" charset="0"/>
            </a:endParaRPr>
          </a:p>
          <a:p>
            <a:pPr>
              <a:spcBef>
                <a:spcPts val="500"/>
              </a:spcBef>
            </a:pPr>
            <a:r>
              <a:rPr lang="en-US" sz="1800" dirty="0">
                <a:latin typeface="Calibri" panose="020F0502020204030204" pitchFamily="34" charset="0"/>
                <a:ea typeface="+mn-lt"/>
                <a:cs typeface="Calibri" panose="020F0502020204030204" pitchFamily="34" charset="0"/>
              </a:rPr>
              <a:t>46 participants (23 women and 23 men), with diverse age, weight, physical condition, education level, and lifestyle</a:t>
            </a:r>
          </a:p>
          <a:p>
            <a:pPr>
              <a:spcBef>
                <a:spcPts val="500"/>
              </a:spcBef>
              <a:buClr>
                <a:srgbClr val="9E3611"/>
              </a:buClr>
            </a:pPr>
            <a:r>
              <a:rPr lang="en-US" sz="1800" dirty="0">
                <a:latin typeface="Calibri" panose="020F0502020204030204" pitchFamily="34" charset="0"/>
                <a:ea typeface="+mn-lt"/>
                <a:cs typeface="Calibri" panose="020F0502020204030204" pitchFamily="34" charset="0"/>
              </a:rPr>
              <a:t>Data collected 24 h from individuals engaged in everyday routines and activities</a:t>
            </a:r>
          </a:p>
          <a:p>
            <a:pPr>
              <a:spcBef>
                <a:spcPts val="500"/>
              </a:spcBef>
              <a:buClr>
                <a:srgbClr val="9E3611"/>
              </a:buClr>
            </a:pPr>
            <a:r>
              <a:rPr lang="en-US" sz="1800" dirty="0">
                <a:latin typeface="Calibri" panose="020F0502020204030204" pitchFamily="34" charset="0"/>
                <a:ea typeface="+mn-lt"/>
                <a:cs typeface="Calibri" panose="020F0502020204030204" pitchFamily="34" charset="0"/>
              </a:rPr>
              <a:t>Samsung Gear Sport watch (0000) to collect PPG signals</a:t>
            </a:r>
          </a:p>
          <a:p>
            <a:pPr>
              <a:spcBef>
                <a:spcPts val="500"/>
              </a:spcBef>
              <a:buClr>
                <a:srgbClr val="9E3611"/>
              </a:buClr>
            </a:pPr>
            <a:r>
              <a:rPr lang="en-US" sz="1800" dirty="0">
                <a:latin typeface="Calibri" panose="020F0502020204030204" pitchFamily="34" charset="0"/>
                <a:ea typeface="+mn-lt"/>
                <a:cs typeface="Calibri" panose="020F0502020204030204" pitchFamily="34" charset="0"/>
              </a:rPr>
              <a:t>Watch had optical and IMU sensors, run Tizen operating system</a:t>
            </a:r>
          </a:p>
          <a:p>
            <a:pPr>
              <a:spcBef>
                <a:spcPts val="500"/>
              </a:spcBef>
              <a:buClr>
                <a:srgbClr val="9E3611"/>
              </a:buClr>
            </a:pPr>
            <a:r>
              <a:rPr lang="en-US" sz="1800" dirty="0">
                <a:latin typeface="Calibri" panose="020F0502020204030204" pitchFamily="34" charset="0"/>
                <a:ea typeface="+mn-lt"/>
                <a:cs typeface="Calibri" panose="020F0502020204030204" pitchFamily="34" charset="0"/>
              </a:rPr>
              <a:t>Optical sensors sampling frequency = 20 Hz. </a:t>
            </a:r>
            <a:br>
              <a:rPr lang="en-US" sz="1800" dirty="0">
                <a:latin typeface="Calibri" panose="020F0502020204030204" pitchFamily="34" charset="0"/>
                <a:cs typeface="Calibri" panose="020F0502020204030204" pitchFamily="34" charset="0"/>
              </a:rPr>
            </a:br>
            <a:endParaRPr lang="en-US" sz="1800" dirty="0">
              <a:solidFill>
                <a:srgbClr val="000000"/>
              </a:solidFill>
              <a:latin typeface="Calibri" panose="020F0502020204030204" pitchFamily="34" charset="0"/>
              <a:cs typeface="Calibri" panose="020F0502020204030204" pitchFamily="34" charset="0"/>
            </a:endParaRPr>
          </a:p>
          <a:p>
            <a:pPr>
              <a:spcBef>
                <a:spcPts val="500"/>
              </a:spcBef>
              <a:buClr>
                <a:srgbClr val="D34817">
                  <a:lumMod val="75000"/>
                </a:srgbClr>
              </a:buClr>
            </a:pPr>
            <a:endParaRPr lang="en-US" sz="1800" dirty="0">
              <a:solidFill>
                <a:srgbClr val="000000"/>
              </a:solidFill>
              <a:latin typeface="Calibri" panose="020F0502020204030204" pitchFamily="34" charset="0"/>
              <a:cs typeface="Calibri" panose="020F0502020204030204" pitchFamily="34" charset="0"/>
            </a:endParaRPr>
          </a:p>
          <a:p>
            <a:pPr>
              <a:buClr>
                <a:srgbClr val="9E3611"/>
              </a:buClr>
            </a:pPr>
            <a:endParaRPr lang="en-US" dirty="0">
              <a:solidFill>
                <a:srgbClr val="000000"/>
              </a:solidFill>
              <a:latin typeface="Calibri" panose="020F0502020204030204" pitchFamily="34" charset="0"/>
              <a:cs typeface="Calibri" panose="020F0502020204030204" pitchFamily="34" charset="0"/>
            </a:endParaRPr>
          </a:p>
          <a:p>
            <a:pPr>
              <a:buClr>
                <a:srgbClr val="9E3611"/>
              </a:buClr>
            </a:pPr>
            <a:endParaRPr lang="en-US" dirty="0">
              <a:solidFill>
                <a:srgbClr val="0070C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557C5D3-A7FC-BEBE-44CE-50732CFF6781}"/>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8</a:t>
            </a:fld>
            <a:endParaRPr lang="en-US">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7334018-6DD9-5AA5-36D7-F0C75275EF46}"/>
              </a:ext>
            </a:extLst>
          </p:cNvPr>
          <p:cNvSpPr txBox="1"/>
          <p:nvPr/>
        </p:nvSpPr>
        <p:spPr>
          <a:xfrm>
            <a:off x="439917" y="1276643"/>
            <a:ext cx="10053210" cy="369332"/>
          </a:xfrm>
          <a:prstGeom prst="rect">
            <a:avLst/>
          </a:prstGeom>
          <a:noFill/>
        </p:spPr>
        <p:txBody>
          <a:bodyPr wrap="square" lIns="91440" tIns="45720" rIns="91440" bIns="45720" rtlCol="0" anchor="t">
            <a:spAutoFit/>
          </a:bodyPr>
          <a:lstStyle/>
          <a:p>
            <a:r>
              <a:rPr lang="en-IN" sz="1600" b="1" dirty="0">
                <a:solidFill>
                  <a:srgbClr val="0070C0"/>
                </a:solidFill>
                <a:latin typeface="Calibri" panose="020F0502020204030204" pitchFamily="34" charset="0"/>
                <a:cs typeface="Calibri" panose="020F0502020204030204" pitchFamily="34" charset="0"/>
              </a:rPr>
              <a:t>Authors</a:t>
            </a:r>
            <a:r>
              <a:rPr lang="en-IN" sz="1600" dirty="0">
                <a:solidFill>
                  <a:srgbClr val="0070C0"/>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 </a:t>
            </a:r>
            <a:r>
              <a:rPr lang="en-IN" dirty="0">
                <a:latin typeface="Calibri" panose="020F0502020204030204" pitchFamily="34" charset="0"/>
                <a:ea typeface="+mn-lt"/>
                <a:cs typeface="Calibri" panose="020F0502020204030204" pitchFamily="34" charset="0"/>
              </a:rPr>
              <a:t>Mohammad </a:t>
            </a:r>
            <a:r>
              <a:rPr lang="en-IN" dirty="0" err="1">
                <a:latin typeface="Calibri" panose="020F0502020204030204" pitchFamily="34" charset="0"/>
                <a:ea typeface="+mn-lt"/>
                <a:cs typeface="Calibri" panose="020F0502020204030204" pitchFamily="34" charset="0"/>
              </a:rPr>
              <a:t>Feli</a:t>
            </a:r>
            <a:r>
              <a:rPr lang="en-IN" dirty="0">
                <a:latin typeface="Calibri" panose="020F0502020204030204" pitchFamily="34" charset="0"/>
                <a:ea typeface="+mn-lt"/>
                <a:cs typeface="Calibri" panose="020F0502020204030204" pitchFamily="34" charset="0"/>
              </a:rPr>
              <a:t> , Iman </a:t>
            </a:r>
            <a:r>
              <a:rPr lang="en-IN" dirty="0" err="1">
                <a:latin typeface="Calibri" panose="020F0502020204030204" pitchFamily="34" charset="0"/>
                <a:ea typeface="+mn-lt"/>
                <a:cs typeface="Calibri" panose="020F0502020204030204" pitchFamily="34" charset="0"/>
              </a:rPr>
              <a:t>Azimi</a:t>
            </a:r>
            <a:r>
              <a:rPr lang="en-IN" dirty="0">
                <a:latin typeface="Calibri" panose="020F0502020204030204" pitchFamily="34" charset="0"/>
                <a:ea typeface="+mn-lt"/>
                <a:cs typeface="Calibri" panose="020F0502020204030204" pitchFamily="34" charset="0"/>
              </a:rPr>
              <a:t>, Arman </a:t>
            </a:r>
            <a:r>
              <a:rPr lang="en-IN" dirty="0" err="1">
                <a:latin typeface="Calibri" panose="020F0502020204030204" pitchFamily="34" charset="0"/>
                <a:ea typeface="+mn-lt"/>
                <a:cs typeface="Calibri" panose="020F0502020204030204" pitchFamily="34" charset="0"/>
              </a:rPr>
              <a:t>Anzanpour</a:t>
            </a:r>
            <a:r>
              <a:rPr lang="en-IN" dirty="0">
                <a:latin typeface="Calibri" panose="020F0502020204030204" pitchFamily="34" charset="0"/>
                <a:ea typeface="+mn-lt"/>
                <a:cs typeface="Calibri" panose="020F0502020204030204" pitchFamily="34" charset="0"/>
              </a:rPr>
              <a:t>, Amir M. Rahmani, Pasi </a:t>
            </a:r>
            <a:r>
              <a:rPr lang="en-IN" dirty="0" err="1">
                <a:latin typeface="Calibri" panose="020F0502020204030204" pitchFamily="34" charset="0"/>
                <a:ea typeface="+mn-lt"/>
                <a:cs typeface="Calibri" panose="020F0502020204030204" pitchFamily="34" charset="0"/>
              </a:rPr>
              <a:t>Liljeberg</a:t>
            </a:r>
            <a:endParaRPr lang="en-US" dirty="0">
              <a:latin typeface="Calibri" panose="020F0502020204030204" pitchFamily="34" charset="0"/>
              <a:cs typeface="Calibri" panose="020F0502020204030204" pitchFamily="34" charset="0"/>
            </a:endParaRPr>
          </a:p>
        </p:txBody>
      </p:sp>
      <p:pic>
        <p:nvPicPr>
          <p:cNvPr id="7" name="Picture 6" descr="A graph showing a number of numbers and a line&#10;&#10;Description automatically generated">
            <a:extLst>
              <a:ext uri="{FF2B5EF4-FFF2-40B4-BE49-F238E27FC236}">
                <a16:creationId xmlns:a16="http://schemas.microsoft.com/office/drawing/2014/main" id="{1114867D-7A60-6F94-B6D5-8400564D38F9}"/>
              </a:ext>
            </a:extLst>
          </p:cNvPr>
          <p:cNvPicPr>
            <a:picLocks noChangeAspect="1"/>
          </p:cNvPicPr>
          <p:nvPr/>
        </p:nvPicPr>
        <p:blipFill>
          <a:blip r:embed="rId2"/>
          <a:stretch>
            <a:fillRect/>
          </a:stretch>
        </p:blipFill>
        <p:spPr>
          <a:xfrm>
            <a:off x="9198078" y="1639649"/>
            <a:ext cx="2743200" cy="2103863"/>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D33CE7AF-20B8-2C2B-149B-EBF399B5E679}"/>
              </a:ext>
            </a:extLst>
          </p:cNvPr>
          <p:cNvPicPr>
            <a:picLocks noChangeAspect="1"/>
          </p:cNvPicPr>
          <p:nvPr/>
        </p:nvPicPr>
        <p:blipFill>
          <a:blip r:embed="rId3"/>
          <a:stretch>
            <a:fillRect/>
          </a:stretch>
        </p:blipFill>
        <p:spPr>
          <a:xfrm>
            <a:off x="9112045" y="3869638"/>
            <a:ext cx="2915264" cy="2203595"/>
          </a:xfrm>
          <a:prstGeom prst="rect">
            <a:avLst/>
          </a:prstGeom>
        </p:spPr>
      </p:pic>
      <p:sp>
        <p:nvSpPr>
          <p:cNvPr id="5" name="TextBox 4">
            <a:extLst>
              <a:ext uri="{FF2B5EF4-FFF2-40B4-BE49-F238E27FC236}">
                <a16:creationId xmlns:a16="http://schemas.microsoft.com/office/drawing/2014/main" id="{4A51FC9A-E34F-BCD1-DB7B-B5767CD214B2}"/>
              </a:ext>
            </a:extLst>
          </p:cNvPr>
          <p:cNvSpPr txBox="1"/>
          <p:nvPr/>
        </p:nvSpPr>
        <p:spPr>
          <a:xfrm>
            <a:off x="9802368" y="5988343"/>
            <a:ext cx="1828800" cy="369332"/>
          </a:xfrm>
          <a:prstGeom prst="rect">
            <a:avLst/>
          </a:prstGeom>
          <a:noFill/>
        </p:spPr>
        <p:txBody>
          <a:bodyPr wrap="square" rtlCol="0" anchor="ctr">
            <a:spAutoFit/>
          </a:bodyPr>
          <a:lstStyle/>
          <a:p>
            <a:pPr algn="ctr"/>
            <a:r>
              <a:rPr lang="en-US" u="sng">
                <a:solidFill>
                  <a:srgbClr val="0070C0"/>
                </a:solidFill>
              </a:rPr>
              <a:t>Fig5</a:t>
            </a:r>
            <a:endParaRPr lang="en-US" u="sng">
              <a:solidFill>
                <a:srgbClr val="0070C0"/>
              </a:solidFill>
              <a:latin typeface="Calibri" panose="020F0502020204030204" pitchFamily="34" charset="0"/>
            </a:endParaRPr>
          </a:p>
        </p:txBody>
      </p:sp>
    </p:spTree>
    <p:extLst>
      <p:ext uri="{BB962C8B-B14F-4D97-AF65-F5344CB8AC3E}">
        <p14:creationId xmlns:p14="http://schemas.microsoft.com/office/powerpoint/2010/main" val="131164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2B0D-6581-541E-DF76-DD85CC39BC80}"/>
              </a:ext>
            </a:extLst>
          </p:cNvPr>
          <p:cNvSpPr>
            <a:spLocks noGrp="1"/>
          </p:cNvSpPr>
          <p:nvPr>
            <p:ph type="title"/>
          </p:nvPr>
        </p:nvSpPr>
        <p:spPr>
          <a:xfrm>
            <a:off x="793761" y="-1281"/>
            <a:ext cx="3553792" cy="968925"/>
          </a:xfrm>
        </p:spPr>
        <p:txBody>
          <a:bodyPr>
            <a:normAutofit fontScale="90000"/>
          </a:bodyPr>
          <a:lstStyle/>
          <a:p>
            <a:r>
              <a:rPr lang="en-IN" sz="4000" b="1" dirty="0">
                <a:latin typeface="Calibri" panose="020F0502020204030204" pitchFamily="34" charset="0"/>
                <a:cs typeface="Calibri" panose="020F0502020204030204" pitchFamily="34" charset="0"/>
              </a:rPr>
              <a:t>Methodology</a:t>
            </a:r>
          </a:p>
        </p:txBody>
      </p:sp>
      <p:pic>
        <p:nvPicPr>
          <p:cNvPr id="5" name="Content Placeholder 4" descr="A diagram of a process&#10;&#10;Description automatically generated">
            <a:extLst>
              <a:ext uri="{FF2B5EF4-FFF2-40B4-BE49-F238E27FC236}">
                <a16:creationId xmlns:a16="http://schemas.microsoft.com/office/drawing/2014/main" id="{FD33D1EE-7E00-3481-3778-AA8BEFF8EFAF}"/>
              </a:ext>
            </a:extLst>
          </p:cNvPr>
          <p:cNvPicPr>
            <a:picLocks noGrp="1" noChangeAspect="1"/>
          </p:cNvPicPr>
          <p:nvPr>
            <p:ph idx="1"/>
          </p:nvPr>
        </p:nvPicPr>
        <p:blipFill>
          <a:blip r:embed="rId2"/>
          <a:stretch>
            <a:fillRect/>
          </a:stretch>
        </p:blipFill>
        <p:spPr>
          <a:xfrm>
            <a:off x="1697738" y="967644"/>
            <a:ext cx="9255402" cy="2172115"/>
          </a:xfrm>
        </p:spPr>
      </p:pic>
      <p:sp>
        <p:nvSpPr>
          <p:cNvPr id="4" name="Slide Number Placeholder 3">
            <a:extLst>
              <a:ext uri="{FF2B5EF4-FFF2-40B4-BE49-F238E27FC236}">
                <a16:creationId xmlns:a16="http://schemas.microsoft.com/office/drawing/2014/main" id="{D557C5D3-A7FC-BEBE-44CE-50732CFF6781}"/>
              </a:ext>
            </a:extLst>
          </p:cNvPr>
          <p:cNvSpPr>
            <a:spLocks noGrp="1"/>
          </p:cNvSpPr>
          <p:nvPr>
            <p:ph type="sldNum" sz="quarter" idx="12"/>
          </p:nvPr>
        </p:nvSpPr>
        <p:spPr/>
        <p:txBody>
          <a:bodyPr/>
          <a:lstStyle/>
          <a:p>
            <a:fld id="{446A1EF2-59FC-4363-9528-E3C3F78EF7B3}" type="slidenum">
              <a:rPr lang="en-US" smtClean="0">
                <a:latin typeface="Calibri" panose="020F0502020204030204" pitchFamily="34" charset="0"/>
                <a:cs typeface="Calibri" panose="020F0502020204030204" pitchFamily="34" charset="0"/>
              </a:rPr>
              <a:t>9</a:t>
            </a:fld>
            <a:endParaRPr lang="en-US">
              <a:latin typeface="Calibri" panose="020F0502020204030204" pitchFamily="34" charset="0"/>
              <a:cs typeface="Calibri" panose="020F0502020204030204" pitchFamily="34" charset="0"/>
            </a:endParaRPr>
          </a:p>
        </p:txBody>
      </p:sp>
      <p:sp>
        <p:nvSpPr>
          <p:cNvPr id="200" name="Content Placeholder 2">
            <a:extLst>
              <a:ext uri="{FF2B5EF4-FFF2-40B4-BE49-F238E27FC236}">
                <a16:creationId xmlns:a16="http://schemas.microsoft.com/office/drawing/2014/main" id="{B2DCEA55-D18B-9C4A-2509-30E0C96B1D3C}"/>
              </a:ext>
            </a:extLst>
          </p:cNvPr>
          <p:cNvSpPr txBox="1">
            <a:spLocks/>
          </p:cNvSpPr>
          <p:nvPr/>
        </p:nvSpPr>
        <p:spPr>
          <a:xfrm>
            <a:off x="440370" y="3276264"/>
            <a:ext cx="10687878" cy="2895936"/>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sz="1800" b="1" dirty="0">
                <a:solidFill>
                  <a:srgbClr val="0070C0"/>
                </a:solidFill>
                <a:latin typeface="Calibri" panose="020F0502020204030204" pitchFamily="34" charset="0"/>
                <a:ea typeface="Calibri"/>
                <a:cs typeface="Calibri" panose="020F0502020204030204" pitchFamily="34" charset="0"/>
              </a:rPr>
              <a:t>The contributions of this paper include the following:</a:t>
            </a:r>
          </a:p>
          <a:p>
            <a:pPr marL="617220" lvl="1" indent="-342900">
              <a:lnSpc>
                <a:spcPct val="100000"/>
              </a:lnSpc>
              <a:spcBef>
                <a:spcPts val="0"/>
              </a:spcBef>
              <a:buClr>
                <a:srgbClr val="9E3611"/>
              </a:buClr>
              <a:buAutoNum type="arabicPeriod"/>
            </a:pPr>
            <a:r>
              <a:rPr lang="en-US" b="1" dirty="0">
                <a:solidFill>
                  <a:srgbClr val="444444"/>
                </a:solidFill>
                <a:latin typeface="Calibri" panose="020F0502020204030204" pitchFamily="34" charset="0"/>
                <a:ea typeface="Calibri"/>
                <a:cs typeface="Calibri" panose="020F0502020204030204" pitchFamily="34" charset="0"/>
              </a:rPr>
              <a:t>Propose lightweight and energy-efficient PPG SQA method, applicable to low-power devices. </a:t>
            </a:r>
          </a:p>
          <a:p>
            <a:pPr marL="617220" lvl="1" indent="-342900">
              <a:lnSpc>
                <a:spcPct val="100000"/>
              </a:lnSpc>
              <a:spcBef>
                <a:spcPts val="0"/>
              </a:spcBef>
              <a:buClr>
                <a:srgbClr val="9E3611"/>
              </a:buClr>
              <a:buAutoNum type="arabicPeriod"/>
            </a:pPr>
            <a:r>
              <a:rPr lang="en-US" b="1" dirty="0">
                <a:solidFill>
                  <a:srgbClr val="444444"/>
                </a:solidFill>
                <a:latin typeface="Calibri" panose="020F0502020204030204" pitchFamily="34" charset="0"/>
                <a:ea typeface="Calibri"/>
                <a:cs typeface="Calibri" panose="020F0502020204030204" pitchFamily="34" charset="0"/>
              </a:rPr>
              <a:t>Extract best features from different domains of PPG signals, in terms of accuracy and execution time. </a:t>
            </a:r>
          </a:p>
          <a:p>
            <a:pPr marL="617220" lvl="1" indent="-342900">
              <a:lnSpc>
                <a:spcPct val="100000"/>
              </a:lnSpc>
              <a:spcBef>
                <a:spcPts val="0"/>
              </a:spcBef>
              <a:buClr>
                <a:srgbClr val="9E3611"/>
              </a:buClr>
              <a:buAutoNum type="arabicPeriod"/>
            </a:pPr>
            <a:r>
              <a:rPr lang="en-US" b="1" dirty="0">
                <a:solidFill>
                  <a:srgbClr val="444444"/>
                </a:solidFill>
                <a:latin typeface="Calibri" panose="020F0502020204030204" pitchFamily="34" charset="0"/>
                <a:ea typeface="Calibri"/>
                <a:cs typeface="Calibri" panose="020F0502020204030204" pitchFamily="34" charset="0"/>
              </a:rPr>
              <a:t>Develop one-class SVM model based on the strong similarity between ‘‘Reliable’’ PPG signals. </a:t>
            </a:r>
          </a:p>
          <a:p>
            <a:pPr marL="617220" lvl="1" indent="-342900">
              <a:lnSpc>
                <a:spcPct val="100000"/>
              </a:lnSpc>
              <a:spcBef>
                <a:spcPts val="0"/>
              </a:spcBef>
              <a:buClr>
                <a:srgbClr val="9E3611"/>
              </a:buClr>
              <a:buAutoNum type="arabicPeriod"/>
            </a:pPr>
            <a:r>
              <a:rPr lang="en-US" b="1" dirty="0">
                <a:solidFill>
                  <a:srgbClr val="444444"/>
                </a:solidFill>
                <a:latin typeface="Calibri" panose="020F0502020204030204" pitchFamily="34" charset="0"/>
                <a:ea typeface="Calibri"/>
                <a:cs typeface="Calibri" panose="020F0502020204030204" pitchFamily="34" charset="0"/>
              </a:rPr>
              <a:t>Evaluate the proposed method using PPG data collected from 46 persons via smartwatches in free-living conditions. </a:t>
            </a:r>
          </a:p>
          <a:p>
            <a:pPr marL="617220" lvl="1" indent="-342900">
              <a:lnSpc>
                <a:spcPct val="100000"/>
              </a:lnSpc>
              <a:spcBef>
                <a:spcPts val="0"/>
              </a:spcBef>
              <a:buClr>
                <a:srgbClr val="9E3611"/>
              </a:buClr>
              <a:buAutoNum type="arabicPeriod"/>
            </a:pPr>
            <a:r>
              <a:rPr lang="en-US" b="1" dirty="0">
                <a:solidFill>
                  <a:srgbClr val="444444"/>
                </a:solidFill>
                <a:latin typeface="Calibri" panose="020F0502020204030204" pitchFamily="34" charset="0"/>
                <a:ea typeface="Calibri"/>
                <a:cs typeface="Calibri" panose="020F0502020204030204" pitchFamily="34" charset="0"/>
              </a:rPr>
              <a:t>Compare the proposed method with five state-of-the-art PPG SQA methods in terms of accuracy, execution time, and energy consumption.</a:t>
            </a:r>
          </a:p>
          <a:p>
            <a:pPr>
              <a:buClr>
                <a:srgbClr val="9E3611"/>
              </a:buClr>
            </a:pPr>
            <a:endParaRPr lang="en-US" dirty="0">
              <a:solidFill>
                <a:srgbClr val="000000"/>
              </a:solidFill>
              <a:latin typeface="Calibri" panose="020F0502020204030204" pitchFamily="34" charset="0"/>
              <a:cs typeface="Calibri" panose="020F0502020204030204" pitchFamily="34" charset="0"/>
            </a:endParaRPr>
          </a:p>
          <a:p>
            <a:pPr>
              <a:buClr>
                <a:srgbClr val="9E3611"/>
              </a:buClr>
            </a:pPr>
            <a:endParaRPr lang="en-US"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5336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226</TotalTime>
  <Words>1547</Words>
  <Application>Microsoft Office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Berlin Sans FB Demi</vt:lpstr>
      <vt:lpstr>Calibri</vt:lpstr>
      <vt:lpstr>Cambria Math</vt:lpstr>
      <vt:lpstr>Rockwell</vt:lpstr>
      <vt:lpstr>Rockwell Condensed</vt:lpstr>
      <vt:lpstr>Wingdings</vt:lpstr>
      <vt:lpstr>Wood Type</vt:lpstr>
      <vt:lpstr>PowerPoint Presentation</vt:lpstr>
      <vt:lpstr>content</vt:lpstr>
      <vt:lpstr>Paper review 1: Photoplethysmography signal quality assessment using attractor reconstruction analysis</vt:lpstr>
      <vt:lpstr>Methodology:</vt:lpstr>
      <vt:lpstr>Methodology:</vt:lpstr>
      <vt:lpstr>PowerPoint Presentation</vt:lpstr>
      <vt:lpstr>PowerPoint Presentation</vt:lpstr>
      <vt:lpstr>PAPER REVIEW 2: An energy-efficient semi-supervised approach for on-device photoplethysmogram signal quality assessment </vt:lpstr>
      <vt:lpstr>Methodology</vt:lpstr>
      <vt:lpstr>four main components in the design time phase</vt:lpstr>
      <vt:lpstr>achievements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Shwashwat Das</dc:creator>
  <cp:lastModifiedBy>Shwashwat Das</cp:lastModifiedBy>
  <cp:revision>4</cp:revision>
  <dcterms:created xsi:type="dcterms:W3CDTF">2023-11-04T07:48:40Z</dcterms:created>
  <dcterms:modified xsi:type="dcterms:W3CDTF">2023-11-15T17:46:45Z</dcterms:modified>
</cp:coreProperties>
</file>