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71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Kumari" userId="21055452aef6c85c" providerId="LiveId" clId="{B199DD50-9760-47D7-93AD-D79FC59B3D1F}"/>
    <pc:docChg chg="undo custSel addSld delSld modSld">
      <pc:chgData name="Archana Kumari" userId="21055452aef6c85c" providerId="LiveId" clId="{B199DD50-9760-47D7-93AD-D79FC59B3D1F}" dt="2023-10-30T07:58:54.762" v="712" actId="20577"/>
      <pc:docMkLst>
        <pc:docMk/>
      </pc:docMkLst>
      <pc:sldChg chg="modSp mod">
        <pc:chgData name="Archana Kumari" userId="21055452aef6c85c" providerId="LiveId" clId="{B199DD50-9760-47D7-93AD-D79FC59B3D1F}" dt="2023-10-30T07:58:54.762" v="712" actId="20577"/>
        <pc:sldMkLst>
          <pc:docMk/>
          <pc:sldMk cId="4242722232" sldId="256"/>
        </pc:sldMkLst>
        <pc:spChg chg="mod">
          <ac:chgData name="Archana Kumari" userId="21055452aef6c85c" providerId="LiveId" clId="{B199DD50-9760-47D7-93AD-D79FC59B3D1F}" dt="2023-10-30T07:58:54.762" v="712" actId="20577"/>
          <ac:spMkLst>
            <pc:docMk/>
            <pc:sldMk cId="4242722232" sldId="256"/>
            <ac:spMk id="3" creationId="{D7247AC3-2775-E0ED-2A4E-29B90CAA3960}"/>
          </ac:spMkLst>
        </pc:spChg>
      </pc:sldChg>
      <pc:sldChg chg="del">
        <pc:chgData name="Archana Kumari" userId="21055452aef6c85c" providerId="LiveId" clId="{B199DD50-9760-47D7-93AD-D79FC59B3D1F}" dt="2023-10-30T06:31:20.145" v="45" actId="2696"/>
        <pc:sldMkLst>
          <pc:docMk/>
          <pc:sldMk cId="704169744" sldId="266"/>
        </pc:sldMkLst>
      </pc:sldChg>
      <pc:sldChg chg="addSp delSp modSp mod">
        <pc:chgData name="Archana Kumari" userId="21055452aef6c85c" providerId="LiveId" clId="{B199DD50-9760-47D7-93AD-D79FC59B3D1F}" dt="2023-10-30T07:58:21.706" v="709" actId="20577"/>
        <pc:sldMkLst>
          <pc:docMk/>
          <pc:sldMk cId="3906118812" sldId="271"/>
        </pc:sldMkLst>
        <pc:spChg chg="del">
          <ac:chgData name="Archana Kumari" userId="21055452aef6c85c" providerId="LiveId" clId="{B199DD50-9760-47D7-93AD-D79FC59B3D1F}" dt="2023-10-30T06:30:29.334" v="2"/>
          <ac:spMkLst>
            <pc:docMk/>
            <pc:sldMk cId="3906118812" sldId="271"/>
            <ac:spMk id="3" creationId="{43835BB8-580B-1A3E-149A-0EC0041CB77F}"/>
          </ac:spMkLst>
        </pc:spChg>
        <pc:spChg chg="mod">
          <ac:chgData name="Archana Kumari" userId="21055452aef6c85c" providerId="LiveId" clId="{B199DD50-9760-47D7-93AD-D79FC59B3D1F}" dt="2023-10-30T07:58:21.706" v="709" actId="20577"/>
          <ac:spMkLst>
            <pc:docMk/>
            <pc:sldMk cId="3906118812" sldId="271"/>
            <ac:spMk id="4" creationId="{BD0B983C-F1BB-2ED6-BE2A-CB2007015728}"/>
          </ac:spMkLst>
        </pc:spChg>
        <pc:spChg chg="mod">
          <ac:chgData name="Archana Kumari" userId="21055452aef6c85c" providerId="LiveId" clId="{B199DD50-9760-47D7-93AD-D79FC59B3D1F}" dt="2023-10-30T06:36:16.189" v="133" actId="14100"/>
          <ac:spMkLst>
            <pc:docMk/>
            <pc:sldMk cId="3906118812" sldId="271"/>
            <ac:spMk id="5" creationId="{1A1DC416-BECE-EA6B-A654-E1B1F5B32C56}"/>
          </ac:spMkLst>
        </pc:spChg>
        <pc:spChg chg="add mod">
          <ac:chgData name="Archana Kumari" userId="21055452aef6c85c" providerId="LiveId" clId="{B199DD50-9760-47D7-93AD-D79FC59B3D1F}" dt="2023-10-30T07:06:38.405" v="464" actId="20577"/>
          <ac:spMkLst>
            <pc:docMk/>
            <pc:sldMk cId="3906118812" sldId="271"/>
            <ac:spMk id="8" creationId="{57EFFF8B-8938-3785-DF1D-1B741E64E1BA}"/>
          </ac:spMkLst>
        </pc:spChg>
        <pc:spChg chg="add mod">
          <ac:chgData name="Archana Kumari" userId="21055452aef6c85c" providerId="LiveId" clId="{B199DD50-9760-47D7-93AD-D79FC59B3D1F}" dt="2023-10-30T06:43:30.860" v="160" actId="115"/>
          <ac:spMkLst>
            <pc:docMk/>
            <pc:sldMk cId="3906118812" sldId="271"/>
            <ac:spMk id="9" creationId="{2CD9012C-FCF9-44E7-C1E4-CFCFC760D640}"/>
          </ac:spMkLst>
        </pc:spChg>
        <pc:picChg chg="add mod">
          <ac:chgData name="Archana Kumari" userId="21055452aef6c85c" providerId="LiveId" clId="{B199DD50-9760-47D7-93AD-D79FC59B3D1F}" dt="2023-10-30T06:35:11.988" v="126" actId="1076"/>
          <ac:picMkLst>
            <pc:docMk/>
            <pc:sldMk cId="3906118812" sldId="271"/>
            <ac:picMk id="7" creationId="{D3337499-6E16-32FB-DE80-F003354CD6A5}"/>
          </ac:picMkLst>
        </pc:picChg>
      </pc:sldChg>
      <pc:sldChg chg="addSp delSp modSp add mod">
        <pc:chgData name="Archana Kumari" userId="21055452aef6c85c" providerId="LiveId" clId="{B199DD50-9760-47D7-93AD-D79FC59B3D1F}" dt="2023-10-30T07:58:05.439" v="702" actId="20577"/>
        <pc:sldMkLst>
          <pc:docMk/>
          <pc:sldMk cId="4022253978" sldId="272"/>
        </pc:sldMkLst>
        <pc:spChg chg="add del mod">
          <ac:chgData name="Archana Kumari" userId="21055452aef6c85c" providerId="LiveId" clId="{B199DD50-9760-47D7-93AD-D79FC59B3D1F}" dt="2023-10-30T06:47:00.347" v="201" actId="478"/>
          <ac:spMkLst>
            <pc:docMk/>
            <pc:sldMk cId="4022253978" sldId="272"/>
            <ac:spMk id="2" creationId="{BBDF007D-6321-183E-277D-2BEAA93E960F}"/>
          </ac:spMkLst>
        </pc:spChg>
        <pc:spChg chg="add mod">
          <ac:chgData name="Archana Kumari" userId="21055452aef6c85c" providerId="LiveId" clId="{B199DD50-9760-47D7-93AD-D79FC59B3D1F}" dt="2023-10-30T07:58:05.439" v="702" actId="20577"/>
          <ac:spMkLst>
            <pc:docMk/>
            <pc:sldMk cId="4022253978" sldId="272"/>
            <ac:spMk id="3" creationId="{C09A14A9-1880-0FA6-328A-65000F7F9FD9}"/>
          </ac:spMkLst>
        </pc:spChg>
        <pc:spChg chg="mod">
          <ac:chgData name="Archana Kumari" userId="21055452aef6c85c" providerId="LiveId" clId="{B199DD50-9760-47D7-93AD-D79FC59B3D1F}" dt="2023-10-30T07:34:00.186" v="653" actId="20577"/>
          <ac:spMkLst>
            <pc:docMk/>
            <pc:sldMk cId="4022253978" sldId="272"/>
            <ac:spMk id="4" creationId="{BD0B983C-F1BB-2ED6-BE2A-CB2007015728}"/>
          </ac:spMkLst>
        </pc:spChg>
        <pc:spChg chg="mod">
          <ac:chgData name="Archana Kumari" userId="21055452aef6c85c" providerId="LiveId" clId="{B199DD50-9760-47D7-93AD-D79FC59B3D1F}" dt="2023-10-30T07:02:55.345" v="411" actId="1076"/>
          <ac:spMkLst>
            <pc:docMk/>
            <pc:sldMk cId="4022253978" sldId="272"/>
            <ac:spMk id="5" creationId="{1A1DC416-BECE-EA6B-A654-E1B1F5B32C56}"/>
          </ac:spMkLst>
        </pc:spChg>
        <pc:spChg chg="add mod">
          <ac:chgData name="Archana Kumari" userId="21055452aef6c85c" providerId="LiveId" clId="{B199DD50-9760-47D7-93AD-D79FC59B3D1F}" dt="2023-10-30T07:07:29.996" v="475" actId="1076"/>
          <ac:spMkLst>
            <pc:docMk/>
            <pc:sldMk cId="4022253978" sldId="272"/>
            <ac:spMk id="6" creationId="{EB3D917E-0ECE-EBBD-1D4B-DD8A0B15870B}"/>
          </ac:spMkLst>
        </pc:spChg>
        <pc:picChg chg="add del mod modCrop">
          <ac:chgData name="Archana Kumari" userId="21055452aef6c85c" providerId="LiveId" clId="{B199DD50-9760-47D7-93AD-D79FC59B3D1F}" dt="2023-10-30T07:11:10.509" v="490" actId="1076"/>
          <ac:picMkLst>
            <pc:docMk/>
            <pc:sldMk cId="4022253978" sldId="272"/>
            <ac:picMk id="7" creationId="{0CFFD69D-348D-9C63-0F49-D80C9961371D}"/>
          </ac:picMkLst>
        </pc:picChg>
      </pc:sldChg>
      <pc:sldChg chg="addSp modSp add mod">
        <pc:chgData name="Archana Kumari" userId="21055452aef6c85c" providerId="LiveId" clId="{B199DD50-9760-47D7-93AD-D79FC59B3D1F}" dt="2023-10-30T07:57:21.944" v="674" actId="27636"/>
        <pc:sldMkLst>
          <pc:docMk/>
          <pc:sldMk cId="3836328544" sldId="273"/>
        </pc:sldMkLst>
        <pc:spChg chg="add mod">
          <ac:chgData name="Archana Kumari" userId="21055452aef6c85c" providerId="LiveId" clId="{B199DD50-9760-47D7-93AD-D79FC59B3D1F}" dt="2023-10-30T07:57:14.756" v="664" actId="20577"/>
          <ac:spMkLst>
            <pc:docMk/>
            <pc:sldMk cId="3836328544" sldId="273"/>
            <ac:spMk id="2" creationId="{670E1B01-3F0D-E7AA-0948-95279CE26B51}"/>
          </ac:spMkLst>
        </pc:spChg>
        <pc:spChg chg="mod">
          <ac:chgData name="Archana Kumari" userId="21055452aef6c85c" providerId="LiveId" clId="{B199DD50-9760-47D7-93AD-D79FC59B3D1F}" dt="2023-10-30T07:56:50.671" v="658" actId="20577"/>
          <ac:spMkLst>
            <pc:docMk/>
            <pc:sldMk cId="3836328544" sldId="273"/>
            <ac:spMk id="4" creationId="{BD0B983C-F1BB-2ED6-BE2A-CB2007015728}"/>
          </ac:spMkLst>
        </pc:spChg>
        <pc:spChg chg="mod">
          <ac:chgData name="Archana Kumari" userId="21055452aef6c85c" providerId="LiveId" clId="{B199DD50-9760-47D7-93AD-D79FC59B3D1F}" dt="2023-10-30T07:57:21.944" v="674" actId="27636"/>
          <ac:spMkLst>
            <pc:docMk/>
            <pc:sldMk cId="3836328544" sldId="273"/>
            <ac:spMk id="5" creationId="{1A1DC416-BECE-EA6B-A654-E1B1F5B32C56}"/>
          </ac:spMkLst>
        </pc:spChg>
      </pc:sldChg>
      <pc:sldChg chg="modSp add del mod">
        <pc:chgData name="Archana Kumari" userId="21055452aef6c85c" providerId="LiveId" clId="{B199DD50-9760-47D7-93AD-D79FC59B3D1F}" dt="2023-10-30T07:36:07.533" v="655" actId="2696"/>
        <pc:sldMkLst>
          <pc:docMk/>
          <pc:sldMk cId="586224384" sldId="274"/>
        </pc:sldMkLst>
        <pc:spChg chg="mod">
          <ac:chgData name="Archana Kumari" userId="21055452aef6c85c" providerId="LiveId" clId="{B199DD50-9760-47D7-93AD-D79FC59B3D1F}" dt="2023-10-30T06:31:12.574" v="44" actId="20577"/>
          <ac:spMkLst>
            <pc:docMk/>
            <pc:sldMk cId="586224384" sldId="274"/>
            <ac:spMk id="5" creationId="{1A1DC416-BECE-EA6B-A654-E1B1F5B32C56}"/>
          </ac:spMkLst>
        </pc:spChg>
      </pc:sldChg>
    </pc:docChg>
  </pc:docChgLst>
  <pc:docChgLst>
    <pc:chgData name="Shwashwat Das" userId="4560d2d585ecd8aa" providerId="LiveId" clId="{64150281-52A9-4182-B814-F998EFDCB5EC}"/>
    <pc:docChg chg="undo custSel delSld modSld">
      <pc:chgData name="Shwashwat Das" userId="4560d2d585ecd8aa" providerId="LiveId" clId="{64150281-52A9-4182-B814-F998EFDCB5EC}" dt="2023-11-16T14:18:25.928" v="671" actId="47"/>
      <pc:docMkLst>
        <pc:docMk/>
      </pc:docMkLst>
      <pc:sldChg chg="modSp mod">
        <pc:chgData name="Shwashwat Das" userId="4560d2d585ecd8aa" providerId="LiveId" clId="{64150281-52A9-4182-B814-F998EFDCB5EC}" dt="2023-11-16T14:17:57.840" v="670" actId="20577"/>
        <pc:sldMkLst>
          <pc:docMk/>
          <pc:sldMk cId="3906118812" sldId="271"/>
        </pc:sldMkLst>
        <pc:spChg chg="mod">
          <ac:chgData name="Shwashwat Das" userId="4560d2d585ecd8aa" providerId="LiveId" clId="{64150281-52A9-4182-B814-F998EFDCB5EC}" dt="2023-11-16T14:17:57.840" v="670" actId="20577"/>
          <ac:spMkLst>
            <pc:docMk/>
            <pc:sldMk cId="3906118812" sldId="271"/>
            <ac:spMk id="4" creationId="{BD0B983C-F1BB-2ED6-BE2A-CB2007015728}"/>
          </ac:spMkLst>
        </pc:spChg>
      </pc:sldChg>
      <pc:sldChg chg="addSp delSp modSp del mod modNotesTx">
        <pc:chgData name="Shwashwat Das" userId="4560d2d585ecd8aa" providerId="LiveId" clId="{64150281-52A9-4182-B814-F998EFDCB5EC}" dt="2023-11-16T14:18:25.928" v="671" actId="47"/>
        <pc:sldMkLst>
          <pc:docMk/>
          <pc:sldMk cId="4022253978" sldId="272"/>
        </pc:sldMkLst>
        <pc:spChg chg="mod">
          <ac:chgData name="Shwashwat Das" userId="4560d2d585ecd8aa" providerId="LiveId" clId="{64150281-52A9-4182-B814-F998EFDCB5EC}" dt="2023-10-30T07:49:47.284" v="667" actId="20577"/>
          <ac:spMkLst>
            <pc:docMk/>
            <pc:sldMk cId="4022253978" sldId="272"/>
            <ac:spMk id="3" creationId="{C09A14A9-1880-0FA6-328A-65000F7F9FD9}"/>
          </ac:spMkLst>
        </pc:spChg>
        <pc:spChg chg="mod">
          <ac:chgData name="Shwashwat Das" userId="4560d2d585ecd8aa" providerId="LiveId" clId="{64150281-52A9-4182-B814-F998EFDCB5EC}" dt="2023-10-30T07:08:24.937" v="369" actId="14100"/>
          <ac:spMkLst>
            <pc:docMk/>
            <pc:sldMk cId="4022253978" sldId="272"/>
            <ac:spMk id="4" creationId="{BD0B983C-F1BB-2ED6-BE2A-CB2007015728}"/>
          </ac:spMkLst>
        </pc:spChg>
        <pc:spChg chg="mod">
          <ac:chgData name="Shwashwat Das" userId="4560d2d585ecd8aa" providerId="LiveId" clId="{64150281-52A9-4182-B814-F998EFDCB5EC}" dt="2023-10-30T07:08:24.937" v="369" actId="14100"/>
          <ac:spMkLst>
            <pc:docMk/>
            <pc:sldMk cId="4022253978" sldId="272"/>
            <ac:spMk id="5" creationId="{1A1DC416-BECE-EA6B-A654-E1B1F5B32C56}"/>
          </ac:spMkLst>
        </pc:spChg>
        <pc:spChg chg="mod">
          <ac:chgData name="Shwashwat Das" userId="4560d2d585ecd8aa" providerId="LiveId" clId="{64150281-52A9-4182-B814-F998EFDCB5EC}" dt="2023-10-30T07:08:24.937" v="369" actId="14100"/>
          <ac:spMkLst>
            <pc:docMk/>
            <pc:sldMk cId="4022253978" sldId="272"/>
            <ac:spMk id="6" creationId="{EB3D917E-0ECE-EBBD-1D4B-DD8A0B15870B}"/>
          </ac:spMkLst>
        </pc:spChg>
        <pc:spChg chg="add del">
          <ac:chgData name="Shwashwat Das" userId="4560d2d585ecd8aa" providerId="LiveId" clId="{64150281-52A9-4182-B814-F998EFDCB5EC}" dt="2023-10-30T07:07:33.360" v="361" actId="22"/>
          <ac:spMkLst>
            <pc:docMk/>
            <pc:sldMk cId="4022253978" sldId="272"/>
            <ac:spMk id="8" creationId="{BAB7F52D-3CA8-64C0-43A1-51FA6A07CD80}"/>
          </ac:spMkLst>
        </pc:spChg>
        <pc:picChg chg="mod">
          <ac:chgData name="Shwashwat Das" userId="4560d2d585ecd8aa" providerId="LiveId" clId="{64150281-52A9-4182-B814-F998EFDCB5EC}" dt="2023-10-30T07:08:24.937" v="369" actId="14100"/>
          <ac:picMkLst>
            <pc:docMk/>
            <pc:sldMk cId="4022253978" sldId="272"/>
            <ac:picMk id="7" creationId="{0CFFD69D-348D-9C63-0F49-D80C9961371D}"/>
          </ac:picMkLst>
        </pc:picChg>
      </pc:sldChg>
    </pc:docChg>
  </pc:docChgLst>
  <pc:docChgLst>
    <pc:chgData name="Shwashwat Das" userId="4560d2d585ecd8aa" providerId="LiveId" clId="{6FB28360-D7AE-2C46-AA5E-EC7FDF5F0F5B}"/>
    <pc:docChg chg="undo custSel modSld">
      <pc:chgData name="Shwashwat Das" userId="4560d2d585ecd8aa" providerId="LiveId" clId="{6FB28360-D7AE-2C46-AA5E-EC7FDF5F0F5B}" dt="2023-11-09T12:08:51.583" v="1" actId="571"/>
      <pc:docMkLst>
        <pc:docMk/>
      </pc:docMkLst>
      <pc:sldChg chg="addSp delSp">
        <pc:chgData name="Shwashwat Das" userId="4560d2d585ecd8aa" providerId="LiveId" clId="{6FB28360-D7AE-2C46-AA5E-EC7FDF5F0F5B}" dt="2023-11-09T12:08:51.583" v="1" actId="571"/>
        <pc:sldMkLst>
          <pc:docMk/>
          <pc:sldMk cId="4022253978" sldId="272"/>
        </pc:sldMkLst>
        <pc:spChg chg="add del">
          <ac:chgData name="Shwashwat Das" userId="4560d2d585ecd8aa" providerId="LiveId" clId="{6FB28360-D7AE-2C46-AA5E-EC7FDF5F0F5B}" dt="2023-11-09T12:08:51.583" v="1" actId="571"/>
          <ac:spMkLst>
            <pc:docMk/>
            <pc:sldMk cId="4022253978" sldId="272"/>
            <ac:spMk id="8" creationId="{41704789-88C2-3E55-9382-C6ECC47F91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6B41-E4E0-4B15-BF4F-AC8830BE1ADA}" type="datetimeFigureOut">
              <a:rPr lang="en-US" smtClean="0"/>
              <a:t>16-Nov-23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D4FA9-871D-46FA-8355-EE2031EB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7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PPG: 1</a:t>
            </a:r>
            <a:r>
              <a:rPr lang="en-IN" baseline="30000" dirty="0"/>
              <a:t>st</a:t>
            </a:r>
            <a:r>
              <a:rPr lang="en-IN" dirty="0"/>
              <a:t> </a:t>
            </a:r>
            <a:r>
              <a:rPr lang="en-IN" dirty="0" err="1"/>
              <a:t>pnt</a:t>
            </a:r>
            <a:r>
              <a:rPr lang="en-IN" dirty="0"/>
              <a:t>: there are no general </a:t>
            </a:r>
            <a:r>
              <a:rPr lang="en-IN" dirty="0" err="1"/>
              <a:t>aaproach</a:t>
            </a:r>
            <a:r>
              <a:rPr lang="en-IN" dirty="0"/>
              <a:t> for peak detection for ppg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:</a:t>
            </a:r>
            <a:r>
              <a:rPr lang="en-US" dirty="0"/>
              <a:t>to quickly identify unacceptable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4FA9-871D-46FA-8355-EE2031EBD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2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9BBE-6F57-481B-9DF7-66E76EA0D506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4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87D4-DD81-438A-9FB9-8A693BB86398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2E0-F401-4E46-8EEE-899F81362B02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3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7440-D9E1-4E34-86FF-3666F5DDB74D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44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650B4EF-94BD-4614-B516-2D7D6B852A3D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AF85-D00C-479C-8B60-76CA3BFB62E3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0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C282-EA30-4B16-AD3F-B05F1CD3AD25}" type="datetime1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ABE9-0179-4535-AFC0-05161FDDD45E}" type="datetime1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6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18FB-A725-4AAC-9690-C42E503CC8AD}" type="datetime1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6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7BC3-EBB4-4912-9B31-C59CEAEA67CC}" type="datetime1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45D4-9AD2-4B61-9541-0305498BCA1E}" type="datetime1">
              <a:rPr lang="en-IN" smtClean="0"/>
              <a:t>16-11-2023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FB91488-BDAC-4FDA-AB6A-6A05B64CD84A}" type="datetime1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34A458A-497A-456A-9A63-89FD91B4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573E-7C2A-0F9A-C6FF-E6E84356C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218" y="268683"/>
            <a:ext cx="10196945" cy="1813948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ML/DL-based biomedical signal analysis and processing for disease identification and related hardware implementation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7AC3-2775-E0ED-2A4E-29B90CAA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043" y="2641600"/>
            <a:ext cx="7277100" cy="3040743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Presented By: Archana Kumari &amp; Shwashwat Das </a:t>
            </a:r>
          </a:p>
          <a:p>
            <a:pPr algn="l"/>
            <a:r>
              <a:rPr lang="en-IN" dirty="0"/>
              <a:t>Supervisor: Prof. Sumitra Mukhopadhyay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Institute of </a:t>
            </a:r>
            <a:r>
              <a:rPr lang="en-IN" dirty="0" err="1"/>
              <a:t>Radiophysics</a:t>
            </a:r>
            <a:r>
              <a:rPr lang="en-IN" dirty="0"/>
              <a:t> and Electronics </a:t>
            </a:r>
          </a:p>
          <a:p>
            <a:pPr algn="l"/>
            <a:r>
              <a:rPr lang="en-IN" dirty="0"/>
              <a:t>University of Calcutta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October </a:t>
            </a:r>
            <a:r>
              <a:rPr lang="en-IN"/>
              <a:t>30</a:t>
            </a:r>
            <a:r>
              <a:rPr lang="en-IN" dirty="0"/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24272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64" y="318930"/>
            <a:ext cx="10565354" cy="955688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signal quality assessment (</a:t>
            </a:r>
            <a:r>
              <a:rPr lang="en-US" sz="4400" dirty="0" err="1"/>
              <a:t>Sqa</a:t>
            </a:r>
            <a:r>
              <a:rPr lang="en-US" sz="4400" dirty="0"/>
              <a:t>)</a:t>
            </a:r>
            <a:endParaRPr lang="en-IN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1521839"/>
            <a:ext cx="5126183" cy="4758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37% of the European population is expected to be aged 60 or over by 2050 </a:t>
            </a:r>
          </a:p>
          <a:p>
            <a:r>
              <a:rPr lang="en-US" sz="2000" dirty="0"/>
              <a:t>Outside the context of clinical monitoring, wearable sensors, </a:t>
            </a:r>
            <a:r>
              <a:rPr lang="en-IN" dirty="0"/>
              <a:t>“digital patch” devices, “Smart” garments, and ambient and contactless monitoring are gaining momentum, but the quality of signals is decreasing.</a:t>
            </a:r>
          </a:p>
          <a:p>
            <a:r>
              <a:rPr lang="en-US" dirty="0"/>
              <a:t>Challenges to overcome:  </a:t>
            </a:r>
          </a:p>
          <a:p>
            <a:pPr lvl="1"/>
            <a:r>
              <a:rPr lang="en-US" dirty="0"/>
              <a:t>Reliability of wireless technology,</a:t>
            </a:r>
          </a:p>
          <a:p>
            <a:pPr lvl="1"/>
            <a:r>
              <a:rPr lang="en-US" dirty="0"/>
              <a:t>Quality of measurements, </a:t>
            </a:r>
          </a:p>
          <a:p>
            <a:pPr lvl="1"/>
            <a:r>
              <a:rPr lang="en-US" dirty="0"/>
              <a:t>Power management of wearable monitors, </a:t>
            </a:r>
          </a:p>
          <a:p>
            <a:pPr lvl="1"/>
            <a:r>
              <a:rPr lang="en-US" dirty="0"/>
              <a:t>Security, and patient confidentiality.</a:t>
            </a:r>
          </a:p>
          <a:p>
            <a:pPr lvl="1"/>
            <a:r>
              <a:rPr lang="en-US" dirty="0"/>
              <a:t>Patient and clinician acceptance is an important barrier.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7499-6E16-32FB-DE80-F003354C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941" y="1521839"/>
            <a:ext cx="5510644" cy="1651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FFF8B-8938-3785-DF1D-1B741E64E1BA}"/>
              </a:ext>
            </a:extLst>
          </p:cNvPr>
          <p:cNvSpPr txBox="1"/>
          <p:nvPr/>
        </p:nvSpPr>
        <p:spPr>
          <a:xfrm>
            <a:off x="6096000" y="3226762"/>
            <a:ext cx="6114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Fig1 - Source:  Christina </a:t>
            </a:r>
            <a:r>
              <a:rPr lang="en-US" sz="1600" dirty="0" err="1">
                <a:solidFill>
                  <a:srgbClr val="002060"/>
                </a:solidFill>
              </a:rPr>
              <a:t>Orphanidou</a:t>
            </a:r>
            <a:r>
              <a:rPr lang="en-US" sz="1600" dirty="0">
                <a:solidFill>
                  <a:srgbClr val="002060"/>
                </a:solidFill>
              </a:rPr>
              <a:t> Signal Quality Assessment in Physiological Monitoring State of the Art and Practical Considerations 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9012C-FCF9-44E7-C1E4-CFCFC760D640}"/>
              </a:ext>
            </a:extLst>
          </p:cNvPr>
          <p:cNvSpPr txBox="1"/>
          <p:nvPr/>
        </p:nvSpPr>
        <p:spPr>
          <a:xfrm>
            <a:off x="6151941" y="4267200"/>
            <a:ext cx="5615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Challenges and Future Directions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Distinguishing between signal artefacts from pathophysiological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generalizing to heterogeneous clinical settings and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Reducing data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Minimizing computational power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11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7" y="111112"/>
            <a:ext cx="4330809" cy="706306"/>
          </a:xfrm>
        </p:spPr>
        <p:txBody>
          <a:bodyPr>
            <a:normAutofit/>
          </a:bodyPr>
          <a:lstStyle/>
          <a:p>
            <a:r>
              <a:rPr lang="en-US" sz="4400" dirty="0"/>
              <a:t>methodology</a:t>
            </a:r>
            <a:endParaRPr lang="en-IN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421" y="942110"/>
            <a:ext cx="3417455" cy="5098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	    ECG </a:t>
            </a:r>
          </a:p>
          <a:p>
            <a:r>
              <a:rPr lang="en-US" sz="1400" dirty="0"/>
              <a:t>The ECG records electrical potential differences between prescribed locations on the surface of the body using skin electrodes</a:t>
            </a:r>
            <a:endParaRPr lang="en-US" sz="1600" u="sng" dirty="0"/>
          </a:p>
          <a:p>
            <a:r>
              <a:rPr lang="en-US" sz="1600" u="sng" dirty="0"/>
              <a:t>Feasibility checks:</a:t>
            </a:r>
          </a:p>
          <a:p>
            <a:pPr marL="108000"/>
            <a:r>
              <a:rPr lang="en-IN" sz="1600" dirty="0"/>
              <a:t>Flat Line Detection</a:t>
            </a:r>
            <a:r>
              <a:rPr lang="en-US" sz="1600" dirty="0"/>
              <a:t>: Real ECG is never constant.</a:t>
            </a:r>
          </a:p>
          <a:p>
            <a:pPr marL="108000"/>
            <a:r>
              <a:rPr lang="en-US" sz="1600" dirty="0"/>
              <a:t>Skewness and kurtosis of the ECG</a:t>
            </a:r>
          </a:p>
          <a:p>
            <a:pPr marL="108000"/>
            <a:r>
              <a:rPr lang="en-US" sz="1600" dirty="0"/>
              <a:t>Variability in the R-R Interval</a:t>
            </a:r>
          </a:p>
          <a:p>
            <a:pPr marL="108000"/>
            <a:r>
              <a:rPr lang="en-IN" sz="1600" dirty="0"/>
              <a:t>Noise-Power Measurements: </a:t>
            </a:r>
          </a:p>
          <a:p>
            <a:pPr marL="108000" lvl="1"/>
            <a:r>
              <a:rPr lang="en-US" sz="1600" dirty="0"/>
              <a:t> Root mean square (RMS) power </a:t>
            </a:r>
          </a:p>
          <a:p>
            <a:pPr marL="108000" lvl="1"/>
            <a:r>
              <a:rPr lang="en-US" sz="1600" dirty="0"/>
              <a:t>Ratio of the R-peak amplitude to the noise amplitude</a:t>
            </a:r>
          </a:p>
          <a:p>
            <a:pPr marL="108000" lvl="1"/>
            <a:r>
              <a:rPr lang="en-US" sz="1600" dirty="0"/>
              <a:t>Ratio of the peak value of a signal to its RMS value.</a:t>
            </a:r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14A9-1880-0FA6-328A-65000F7F9FD9}"/>
              </a:ext>
            </a:extLst>
          </p:cNvPr>
          <p:cNvSpPr txBox="1">
            <a:spLocks/>
          </p:cNvSpPr>
          <p:nvPr/>
        </p:nvSpPr>
        <p:spPr>
          <a:xfrm>
            <a:off x="378187" y="942109"/>
            <a:ext cx="4609449" cy="5409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400" dirty="0"/>
              <a:t>PPG</a:t>
            </a:r>
          </a:p>
          <a:p>
            <a:r>
              <a:rPr lang="en-IN" sz="1800" dirty="0"/>
              <a:t>Measures the volume changes in blood as it moves from the heart toward the periphery and specially the measurement site.  </a:t>
            </a:r>
            <a:r>
              <a:rPr lang="en-IN" sz="1800" dirty="0" err="1"/>
              <a:t>E.g</a:t>
            </a:r>
            <a:r>
              <a:rPr lang="en-IN" sz="1800" dirty="0"/>
              <a:t> fingertips.</a:t>
            </a:r>
          </a:p>
          <a:p>
            <a:r>
              <a:rPr lang="en-IN" sz="1800" dirty="0"/>
              <a:t>First step is beat detection.</a:t>
            </a:r>
          </a:p>
          <a:p>
            <a:r>
              <a:rPr lang="en-IN" sz="1800" dirty="0"/>
              <a:t>Second we apply feasibility checks</a:t>
            </a:r>
          </a:p>
          <a:p>
            <a:pPr lvl="1"/>
            <a:r>
              <a:rPr lang="en-IN" sz="1600" dirty="0"/>
              <a:t>Physiological Viability</a:t>
            </a:r>
          </a:p>
          <a:p>
            <a:pPr lvl="1"/>
            <a:r>
              <a:rPr lang="en-IN" sz="1600" dirty="0"/>
              <a:t>Clipping/Signal Saturation detection</a:t>
            </a:r>
          </a:p>
          <a:p>
            <a:r>
              <a:rPr lang="en-IN" sz="1800" dirty="0"/>
              <a:t>Morphological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FD69D-348D-9C63-0F49-D80C99613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b="10705"/>
          <a:stretch/>
        </p:blipFill>
        <p:spPr>
          <a:xfrm>
            <a:off x="8931564" y="119256"/>
            <a:ext cx="3168072" cy="202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D917E-0ECE-EBBD-1D4B-DD8A0B15870B}"/>
              </a:ext>
            </a:extLst>
          </p:cNvPr>
          <p:cNvSpPr txBox="1"/>
          <p:nvPr/>
        </p:nvSpPr>
        <p:spPr>
          <a:xfrm>
            <a:off x="9199418" y="2142836"/>
            <a:ext cx="2900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Fig2 - Source:  Christina </a:t>
            </a:r>
            <a:r>
              <a:rPr lang="en-US" sz="1600" dirty="0" err="1">
                <a:solidFill>
                  <a:srgbClr val="002060"/>
                </a:solidFill>
              </a:rPr>
              <a:t>Orphanidou</a:t>
            </a:r>
            <a:r>
              <a:rPr lang="en-US" sz="1600" dirty="0">
                <a:solidFill>
                  <a:srgbClr val="002060"/>
                </a:solidFill>
              </a:rPr>
              <a:t> Signal Quality Assessment in Physiological Monitoring State of the Art and Practical Considerations </a:t>
            </a:r>
            <a:endParaRPr lang="en-IN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5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1DC416-BECE-EA6B-A654-E1B1F5B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9342583" cy="881797"/>
          </a:xfrm>
        </p:spPr>
        <p:txBody>
          <a:bodyPr>
            <a:normAutofit/>
          </a:bodyPr>
          <a:lstStyle/>
          <a:p>
            <a:r>
              <a:rPr lang="en-US" sz="4400" dirty="0"/>
              <a:t>Machine learning Models used in </a:t>
            </a:r>
            <a:r>
              <a:rPr lang="en-US" sz="4400" dirty="0" err="1"/>
              <a:t>ecg</a:t>
            </a:r>
            <a:r>
              <a:rPr lang="en-US" sz="4400" dirty="0"/>
              <a:t>:</a:t>
            </a:r>
            <a:endParaRPr lang="en-IN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0B983C-F1BB-2ED6-BE2A-CB200701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13" y="881797"/>
            <a:ext cx="4821383" cy="3950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endParaRPr lang="en-IN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0E1B01-3F0D-E7AA-0948-95279CE26B51}"/>
              </a:ext>
            </a:extLst>
          </p:cNvPr>
          <p:cNvSpPr txBox="1">
            <a:spLocks/>
          </p:cNvSpPr>
          <p:nvPr/>
        </p:nvSpPr>
        <p:spPr>
          <a:xfrm>
            <a:off x="845126" y="1052945"/>
            <a:ext cx="10700329" cy="532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author extracted 7 morphological, spectral, and statistical features from 12 channels of simultaneously recorded ECG resulting in 84 features in total.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classifier was then trained using SVM also with an RBF kernel and a standard Multi-Layer Perceptron Neural Network (MLPNN). Classifiers were first tested using all 84 features and then using only the 7 features from a single lead.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single-lead classifiers the results from the MLP and SVMs were almost the same, with the SVM approach slightly outperforming the MLP, with a classification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accuracy of 96.5%, Sensitivity of 97.2%, and Specificity of 95.8%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the test set using only four features.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the 12-lead case, the best classification accuracy occurred when using five features using the MLP, with an accuracy of 95.9% on the test set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2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Presentation-3</Template>
  <TotalTime>102</TotalTime>
  <Words>505</Words>
  <Application>Microsoft Office PowerPoint</Application>
  <PresentationFormat>Widescreen</PresentationFormat>
  <Paragraphs>53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Rockwell Condensed</vt:lpstr>
      <vt:lpstr>Wingdings</vt:lpstr>
      <vt:lpstr>Wood Type</vt:lpstr>
      <vt:lpstr>ML/DL-based biomedical signal analysis and processing for disease identification and related hardware implementation</vt:lpstr>
      <vt:lpstr>Introduction To signal quality assessment (Sqa)</vt:lpstr>
      <vt:lpstr>methodology</vt:lpstr>
      <vt:lpstr>Machine learning Models used in ecg: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ML/DL-based biomedical signal analysis and processing for disease identification and related hardware implementation</dc:title>
  <dc:creator>Archana Kumari</dc:creator>
  <cp:lastModifiedBy>Shwashwat Das</cp:lastModifiedBy>
  <cp:revision>8</cp:revision>
  <dcterms:created xsi:type="dcterms:W3CDTF">2023-10-30T06:15:27Z</dcterms:created>
  <dcterms:modified xsi:type="dcterms:W3CDTF">2023-11-16T14:18:30Z</dcterms:modified>
</cp:coreProperties>
</file>