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63" r:id="rId6"/>
    <p:sldId id="268" r:id="rId7"/>
    <p:sldId id="260" r:id="rId8"/>
    <p:sldId id="261" r:id="rId9"/>
    <p:sldId id="265" r:id="rId10"/>
    <p:sldId id="262" r:id="rId11"/>
    <p:sldId id="269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2750C-B3D5-4501-A030-EEF0A0566D4C}" v="9" dt="2023-09-18T17:06:13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1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24575,'7'0'0,"-1"1"0,1 0 0,0 1 0,-1-1 0,0 1 0,1 0 0,-1 1 0,0 0 0,0 0 0,7 4 0,9 8 0,24 20 0,-37-27 0,9 8 0,20 23 0,-26-26 0,1 0 0,0 0 0,28 19 0,-38-30 0,0 0 0,1 0 0,-1 0 0,0-1 0,1 0 0,-1 0 0,7 2 0,-9-3 0,0 0 0,0 0 0,-1 0 0,1 0 0,0 0 0,0 0 0,0 0 0,-1-1 0,1 1 0,0 0 0,0 0 0,0 0 0,-1-1 0,1 1 0,0-1 0,-1 1 0,1 0 0,0-1 0,-1 1 0,1-1 0,0 1 0,-1-1 0,1 0 0,-1 1 0,1-1 0,-1 0 0,1 1 0,-1-1 0,0 0 0,1 0 0,-1 1 0,0-1 0,1 0 0,-1 0 0,0 1 0,0-1 0,0 0 0,0 0 0,0-1 0,-1-41-1365,-2 21-5461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3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24575,'-1'5'0,"-1"1"0,0-1 0,0 0 0,0 0 0,0 0 0,-1-1 0,0 1 0,0 0 0,0-1 0,-6 6 0,1 1 0,-1 3 0,1 1 0,1 1 0,0 0 0,1 0 0,1 0 0,0 0 0,-3 30 0,2-17 0,-13 36 0,3-21-1365,8-25-5461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0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111 174 24575,'-2'-39'0,"1"26"0,0 1 0,1-1 0,0 1 0,1-1 0,1 1 0,4-20 0,-6 30 0,1 1 0,-1 0 0,0-1 0,1 1 0,-1 0 0,1-1 0,0 1 0,-1 0 0,1 0 0,0 0 0,0-1 0,0 1 0,0 0 0,0 0 0,0 0 0,0 0 0,0 1 0,0-1 0,1 0 0,-1 0 0,0 1 0,1-1 0,-1 1 0,0-1 0,1 1 0,-1-1 0,0 1 0,1 0 0,-1 0 0,1 0 0,-1-1 0,1 2 0,-1-1 0,0 0 0,1 0 0,-1 0 0,1 1 0,-1-1 0,0 0 0,1 1 0,-1-1 0,0 1 0,1 0 0,-1 0 0,0-1 0,0 1 0,0 0 0,0 0 0,0 0 0,0 0 0,0 0 0,0 0 0,0 0 0,0 1 0,0-1 0,1 2 0,3 7 0,0 1 0,0-1 0,-1 1 0,0-1 0,0 1 0,-2 1 0,1-1 0,1 21 0,-2 8 0,-4 48 0,0-24 0,2-46 0,0-7 0,0 0 0,0 0 0,-1 0 0,-5 21 0,5-29 0,0 1 0,0-1 0,-1 0 0,1 0 0,-1 0 0,0-1 0,1 1 0,-1 0 0,-1-1 0,1 1 0,0-1 0,0 0 0,-1 1 0,0-1 0,1 0 0,-1-1 0,0 1 0,0 0 0,0-1 0,0 0 0,-4 2 0,-3-1 0,0 0 0,0 0 0,0-1 0,0 0 0,-17-2 0,16 1 0,0 0 0,0 1 0,-19 3 0,29-4 0,0 0 0,0 0 0,1 0 0,-1 1 0,0-1 0,1 0 0,-1 0 0,0 1 0,1-1 0,-1 0 0,1 1 0,-1-1 0,1 1 0,-1-1 0,0 1 0,1-1 0,-1 1 0,0 0 0,1 0 0,0-1 0,0 1 0,0-1 0,0 0 0,0 1 0,0-1 0,0 1 0,0-1 0,0 0 0,0 1 0,0-1 0,1 1 0,-1-1 0,0 0 0,0 1 0,0-1 0,0 0 0,1 1 0,-1-1 0,0 0 0,0 1 0,1-1 0,-1 1 0,2 1 0,1 0 0,-1-1 0,0 1 0,1 0 0,-1-1 0,1 1 0,4 1 0,7 1 0,0 0 0,0-1 0,0-1 0,28 2 0,62-6 0,-42 0 0,-56 2 108,18 1 85,-23-1-276,0 0-1,0 0 1,-1 0 0,1 0-1,0 0 1,0-1 0,0 1 0,-1 0-1,1 0 1,0 0 0,0-1-1,0 1 1,-1 0 0,1-1-1,0 1 1,-1-1 0,1 1 0,0-1-1,0 0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0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24575,'0'4'0,"1"0"0,-1 0 0,1-1 0,0 1 0,0 0 0,3 4 0,3 12 0,28 134 0,-9 1 0,-20-131 0,0 8 0,-8-31 0,0-4 0,-8-12 0,-7-18 0,8 8 0,0 0 0,2-1 0,-8-47 0,6 24 0,5 26-682,-1-32-1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0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21 24575,'-2'15'0,"0"0"0,-1 0 0,-1-1 0,-1 0 0,0 1 0,-8 13 0,5-8 0,0 0 0,1 0 0,-7 35 0,14-52 0,-1 0 0,1-1 0,0 1 0,0 0 0,0-1 0,0 1 0,0 0 0,0-1 0,1 1 0,-1-1 0,1 1 0,0 0 0,-1-1 0,1 1 0,1-1 0,-1 0 0,0 1 0,0-1 0,1 0 0,0 0 0,-1 0 0,1 0 0,0 0 0,0 0 0,0 0 0,0 0 0,0-1 0,0 1 0,1-1 0,-1 0 0,1 0 0,-1 0 0,1 0 0,-1 0 0,3 0 0,9 2 0,1-1 0,-1 0 0,0-1 0,0-1 0,20-2 0,-12 1 0,-17 1 0,0 0 0,0 0 0,-1-1 0,1 1 0,0-1 0,0 0 0,0 0 0,0-1 0,-1 1 0,1-1 0,-1 0 0,1-1 0,-1 1 0,0-1 0,0 0 0,0 0 0,0 0 0,0 0 0,-1 0 0,0-1 0,1 0 0,-1 0 0,-1 0 0,1 0 0,0 0 0,-1-1 0,0 1 0,2-7 0,-1 5 0,-1-1 0,0 0 0,0 0 0,-1 0 0,1-1 0,-2 1 0,1 0 0,-1 0 0,0-1 0,-1 1 0,1 0 0,-1 0 0,-1-1 0,-4-12 0,3 12 0,0 1 0,-1-1 0,-1 1 0,1 0 0,-1 0 0,0 0 0,0 1 0,-1 0 0,0 0 0,0 0 0,-1 1 0,-11-9 0,7 8-5,1 1 0,-1 0 0,-19-5 0,11 3-1340,3 1-5481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24575,'4'0'0,"7"0"0,4 0 0,6 0 0,2 0 0,-2 0-8191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1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24575,'0'-5'0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11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24575,'0'-5'0,"0"4"0,0 5 0,0 7 0,0 2-8191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12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1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24575,'4'-5'0,"6"-1"0,2 1-8191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1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24575,'4'0'0,"7"0"0,0 0-8191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1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24575,'0'-4'0,"5"-1"0,5-1 0,1 2-8191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3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24575,'4'0'0,"6"5"0,6 1 0,4 4 0,3 0 0,2 3 0,2 3 0,0 4 0,-1-2 0,1-3 0,-5-6-8191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1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1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24575,'5'0'0,"5"0"0,1 0-8191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1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1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24575,'0'-5'0,"4"-1"0,6 1 0,1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1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1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2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24575,'0'-5'0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9:3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24575,'0'-5'0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0:4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24575,'1'10'0,"1"0"0,-1-1 0,2 1 0,-1 0 0,6 10 0,0 6 0,11 28 0,2-1 0,51 92 0,-58-119 0,1 7 0,-1 1 0,-2 0 0,-2 1 0,-1 1 0,9 68 0,-13-47 0,-2-28 0,8 43 0,2-19 0,2 0 0,36 83 0,-44-118 0,7 29 0,-11-34 0,1-1 0,0 1 0,1-1 0,0 0 0,9 14 0,-12-23 0,1 0 0,0 0 0,0 0 0,-1 0 0,2-1 0,-1 1 0,0-1 0,1 0 0,-1 0 0,1 0 0,4 1 0,49 14 0,-21-7 0,87 34 0,-98-36 0,57 15 0,-73-20 0,1 0 0,0 0 0,-1 1 0,13 7 0,-14-7 0,0 0 0,0 0 0,1 0 0,-1-1 0,19 3 0,-13-3 0,-1 0 0,1 0 0,0 1 0,-1 1 0,0 1 0,0 0 0,0 0 0,-1 1 0,0 1 0,0 0 0,18 17 0,-15-13 0,-5-4 0,0 0 0,0 1 0,0 1 0,15 20 0,-6-1 0,-1 0 0,-1 1 0,-2 1 0,-1 1 0,-1 0 0,-2 1 0,11 53 0,-12-42 0,-5-21 0,-1 0 0,3 43 0,-8 13 0,2 46 0,11-62 0,-8-48 0,0 1 0,1 20 0,-1-3 0,1 0 0,3 0 0,11 35 0,-8-31 0,-8-26 0,0-1 0,1 1 0,0-1 0,1 0 0,0 0 0,1 0 0,0-1 0,0 0 0,1 0 0,0-1 0,1 1 0,0-1 0,0-1 0,1 0 0,0 0 0,0-1 0,0 0 0,1 0 0,0-1 0,11 4 0,30 11 0,-36-13 0,0-2 0,0 1 0,0-2 0,30 6 0,21 3 0,-49-9 0,-1-1 0,1 0 0,24 1 0,-36-4 0,0 0 0,1-1 0,-1 1 0,0-1 0,1 0 0,-1-1 0,0 1 0,0-1 0,0 0 0,0-1 0,0 1 0,-1-1 0,1 0 0,-1 0 0,5-3 0,23-23 0,-1-2 0,49-60 0,-51 44 0,-22 34 0,0 1 0,1 0 0,12-14 0,-11 17 0,-2-2 0,1 1 0,-2-1 0,8-16 0,0 2 0,-12 21 0,0 1 0,0 0 0,0-1 0,1 1 0,-1 0 0,1 1 0,0-1 0,0 0 0,0 1 0,0-1 0,0 1 0,1 0 0,-1 0 0,1 1 0,-1-1 0,1 0 0,0 1 0,-1 0 0,1 0 0,0 0 0,0 1 0,0-1 0,0 1 0,0 0 0,0 0 0,0 0 0,4 1 0,2 1 0,-1 0 0,0 1 0,0 0 0,0 1 0,0-1 0,0 2 0,-1-1 0,1 1 0,-1 0 0,8 8 0,10 6 0,-15-10 0,1 0 0,17 19 0,-26-24 0,1-1 0,-2 1 0,1 1 0,0-1 0,-1 0 0,0 1 0,0-1 0,0 1 0,0 0 0,-1 0 0,0-1 0,1 7 0,21 168 0,-19 118 0,-6-163 0,2 359 0,1-481 0,1 0 0,0-1 0,0 1 0,1 0 0,1-1 0,0 0 0,0 0 0,1 0 0,1 0 0,0-1 0,0 0 0,1 0 0,0-1 0,1 1 0,0-2 0,0 1 0,1-1 0,0 0 0,13 8 0,-12-10 0,1-1 0,-1 0 0,13 3 0,14 8 0,34 14 0,-50-23 0,-2 1 0,1 1 0,-1 1 0,24 16 0,-33-19 0,0-1 0,1 0 0,0 0 0,0-1 0,18 5 0,11 5 0,-29-9 0,-1 0 0,0 0 0,0 1 0,14 14 0,3 0 0,-12-9 0,-1 0 0,0 0 0,24 29 0,-33-35 0,0 1 0,0 0 0,-1 0 0,0 0 0,-1 1 0,1-1 0,-1 1 0,-1 0 0,0 0 0,0 0 0,1 12 0,0 28 0,-1-18 0,7 45 0,-6-64 0,0-1 0,0 1 0,1-1 0,0 1 0,0-1 0,1-1 0,12 18 0,-3-8 0,2 0 0,0-1 0,1 0 0,0-1 0,40 27 0,-48-39 0,1 0 0,0-1 0,0-1 0,1 1 0,-1-2 0,1 1 0,-1-2 0,17 2 0,9 2 0,41 3 0,-1-3 0,84-5 0,-91-1 0,-63 1 0,1 0 0,0 0 0,-1 0 0,1 1 0,-1 0 0,1 0 0,-1 1 0,1 0 0,-1 0 0,0 0 0,0 1 0,0 0 0,0 0 0,0 1 0,-1-1 0,1 1 0,-1 1 0,0-1 0,0 1 0,-1-1 0,1 1 0,-1 1 0,0-1 0,0 1 0,4 8 0,6 15 0,-1 0 0,-1 1 0,9 35 0,-1-3 0,66 169 0,-77-208 0,-1 0 0,-1 0 0,-2 1 0,0 0 0,-1 0 0,1 48 0,-4-45 0,1 1 0,2 0 0,1-1 0,1 0 0,1 0 0,1-1 0,2 0 0,13 26 0,-21-49 0,0 1 0,1 0 0,0 0 0,-1-1 0,1 0 0,1 1 0,-1-1 0,0 0 0,1-1 0,-1 1 0,1-1 0,5 3 0,7 3 0,29 11 0,-35-15 0,-2-1 0,0-1 0,0 0 0,1 0 0,-1-1 0,0 1 0,1-2 0,-1 1 0,0-1 0,1-1 0,-1 0 0,1 0 0,-1 0 0,0-1 0,0 0 0,0-1 0,0 0 0,0 0 0,13-8 0,13-4 0,-26 13 0,-1-1 0,0 0 0,0 0 0,0-1 0,-1 0 0,1 0 0,-1 0 0,0-1 0,0 0 0,0 0 0,-1 0 0,0-1 0,5-6 0,0-6 0,-1 0 0,-1-1 0,0 0 0,6-26 0,1-1 0,-5 22 0,1 0 0,23-36 0,1-2 0,-23 40 0,2 1 0,28-35 0,-27 37 0,0-1 0,-1 0 0,11-22 0,-21 33 0,0 1 0,1-1 0,0 1 0,0 1 0,0-1 0,1 1 0,1 0 0,-1 0 0,1 0 0,0 1 0,0 0 0,1 1 0,0 0 0,0 0 0,0 0 0,17-6 0,6-1 0,-2-3 0,35-21 0,26-13 0,-83 46 0,0 0 0,0 1 0,0-1 0,0 1 0,0 1 0,14-2 0,-18 2 0,-1 1 0,1 0 0,-1 1 0,1-1 0,-1 0 0,1 1 0,-1-1 0,1 1 0,-1 0 0,1 0 0,-1 0 0,0 0 0,1 0 0,-1 0 0,0 1 0,0-1 0,0 1 0,0-1 0,0 1 0,-1 0 0,1 0 0,0 0 0,1 2 0,2 3 0,0 0 0,1-1 0,0 1 0,1-1 0,-1-1 0,1 1 0,0-1 0,0-1 0,1 1 0,-1-1 0,10 4 0,15 8 0,-29-13 0,1-1 0,-1 1 0,0 0 0,0 0 0,0 0 0,-1 0 0,1 1 0,-1-1 0,1 1 0,-1-1 0,0 1 0,-1 0 0,1 0 0,-1-1 0,1 1 0,-1 1 0,0 3 0,0-3 0,1 0 0,-1 0 0,1 0 0,0 0 0,0-1 0,0 1 0,1-1 0,-1 1 0,1-1 0,0 0 0,5 5 0,10 5 0,0-1 0,0-1 0,1-1 0,33 14 0,-39-20 0,1 0 0,0-1 0,1-1 0,-1 0 0,1-1 0,-1-1 0,18 0 0,-13-1 0,1-2 0,-1 0 0,0 0 0,35-11 0,-34 6 0,-1-1 0,0 0 0,-1-2 0,0 0 0,-1 0 0,0-2 0,0 0 0,-2-1 0,1-1 0,-2 0 0,0-1 0,0-1 0,18-27 0,-29 36 0,1 0 0,-1 0 0,0-1 0,0 1 0,-1-1 0,0 1 0,-1-1 0,2-9 0,-2-9 0,-1-31 0,-1 40 0,0 0 0,2 0 0,0-1 0,6-27 0,4-2 0,-7 25 0,2 0 0,9-24 0,8-15 0,-3-1 0,18-97 0,-12 52 0,-24 97 0,1 0 0,0 0 0,0 0 0,1 0 0,0 1 0,1-1 0,7-9 0,3-3 0,31-32 0,4-7 0,-29 35 0,42-43 0,-31 38 0,18-16 0,-45 43 0,1 0 0,-1 1 0,1-1 0,0 1 0,0 1 0,0-1 0,0 1 0,8-2 0,41-7 0,-27 6 0,1-1 0,-2-1 0,1-1 0,43-21 0,-39 14 0,-1 1 0,2 2 0,-1 1 0,56-11 0,73-13 0,-135 28 0,-14 5 0,0-1 0,0 0 0,-1-1 0,1 0 0,-1-1 0,0 0 0,0-1 0,0 0 0,12-9 0,113-103 0,-107 90 0,-2-2 0,35-46 0,-57 69 0,13-17 0,-1 0 0,-1-1 0,-1-1 0,-1-1 0,20-53 0,-7-47 0,-15 77 0,-8 33 0,0 0 0,2-28 0,-6 18 0,-1 0 0,-2 1 0,-6-30 0,3 23 0,-2-44 0,8-195 0,1 123 0,-1 144 0,0-1 0,0 0 0,0 0 0,1 1 0,0-1 0,0 0 0,1 1 0,0-1 0,0 1 0,0-1 0,0 1 0,1 0 0,0 0 0,0 0 0,6-7 0,40-50 0,-28 32 0,2 1 0,1 2 0,49-44 0,-65 64 0,-1 0 0,14-17 0,5-5 0,-24 28 0,-1 0 0,1 0 0,-1 0 0,0 0 0,1 0 0,0 1 0,-1-1 0,1 0 0,-1 1 0,1 0 0,0-1 0,-1 1 0,1 0 0,0 0 0,0 0 0,-1 0 0,1 0 0,0 0 0,-1 0 0,1 1 0,0-1 0,-1 0 0,1 1 0,-1 0 0,3 0 0,5 4 0,-1-1 0,1 1 0,10 8 0,-7-4 0,53 31 0,-30-20 0,63 50 0,-89-63 0,1 0 0,1 0 0,0-1 0,0 0 0,0-1 0,0 0 0,1-1 0,0 0 0,0-1 0,23 4 0,7-3 0,77-2 0,-108-2 0,0 0 0,1-1 0,-1-1 0,0 0 0,1 0 0,-1-1 0,0-1 0,-1 0 0,16-7 0,3-6 0,43-30 0,-29 16 0,-32 23 0,0-1 0,-1-1 0,0 0 0,-1 0 0,0-1 0,11-19 0,21-23 0,-35 44 0,0 1 0,-1-1 0,1 0 0,-2 0 0,1-1 0,-2 0 0,1 1 0,2-15 0,-2 11 0,-1 1 0,2 0 0,-1 0 0,12-19 0,-10 20 0,-1 0 0,0-1 0,0 0 0,-1 0 0,-1 0 0,0 0 0,-1-1 0,1-19 0,3-10 0,2-5 0,1 0 0,31-88 0,-25 93 0,-3-2 0,11-61 0,12-45 0,-19 96-1365,-11 32-5461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1:31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185 172 24575,'0'27'0,"1"16"0,-2 1 0,-1-1 0,-3 0 0,-15 70 0,-6 3 0,-7 26 0,-31 32 0,52-149 0,5-18 0,6-8 0,1 1 0,-1 0 0,1 0 0,-1-1 0,1 1 0,0 0 0,-1-1 0,1 1 0,0 0 0,-1-1 0,1 1 0,0-1 0,-1 1 0,1-1 0,0 1 0,0 0 0,0-1 0,-1 1 0,1-1 0,0 1 0,0-1 0,0 1 0,0-1 0,0 0 0,-4-22 0,2-1 0,0 1 0,2 0 0,2-29 0,0-1 0,11-115 0,1-1 0,-13 123 0,13-85 0,-10 80 0,-3 39 0,-1 0 0,2 0 0,0 0 0,5-19 0,-2 22 0,1-1 0,0 1 0,1 0 0,-1 1 0,2-1 0,-1 1 0,16-12 0,-22 19 0,1-1 0,0 1 0,0 0 0,-1 0 0,1 0 0,0-1 0,0 2 0,0-1 0,0 0 0,1 0 0,-1 1 0,0-1 0,0 1 0,0 0 0,0-1 0,1 1 0,-1 0 0,0 0 0,0 1 0,4-1 0,-2 2 0,0-1 0,0 1 0,0 0 0,0 0 0,-1 0 0,1 0 0,0 0 0,-1 1 0,0 0 0,4 3 0,4 6 0,-1 0 0,-1 0 0,1 1 0,12 25 0,-4 3 0,-1 2 0,-2-1 0,14 67 0,-24-93 0,1 0 0,0 0 0,1-1 0,1 0 0,11 15 0,-1 1 0,-14-25-52,0-1 0,0 0 0,0 0 0,1 0 1,5 5-1,-3-4-1002,4 5-5772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3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24575,'0'5'0,"-4"9"0,-2 8 0,-4 8 0,0 8 0,-3-3 0,1-2 0,-3 1 0,-2 0 0,-3-2 0,2-2 0,4-2 0,5-6-8191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1:3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20 240 24575,'1'0'0,"1"-1"0,0 0 0,0 1 0,0-1 0,0 0 0,0 0 0,-1 0 0,1-1 0,-1 1 0,1 0 0,-1-1 0,1 1 0,-1-1 0,0 1 0,2-4 0,5-4 0,34-26 0,68-45 0,-67 50 0,-22 19 0,0 0 0,1 1 0,0 1 0,44-12 0,-63 21 0,0-1 0,0 0 0,0 1 0,0 0 0,0 0 0,0 0 0,0 0 0,0 0 0,6 2 0,-8-2 0,-1 0 0,1 0 0,0 0 0,0 1 0,0-1 0,-1 0 0,1 1 0,0-1 0,0 1 0,-1-1 0,1 1 0,0-1 0,-1 1 0,1 0 0,-1-1 0,1 1 0,-1 0 0,1-1 0,-1 1 0,1 0 0,-1 0 0,1 0 0,-1-1 0,0 1 0,0 0 0,1 0 0,-1 0 0,0 0 0,0-1 0,0 1 0,0 0 0,0 0 0,0 0 0,0 0 0,0 0 0,0-1 0,-1 2 0,0 0 0,0 0 0,1 0 0,-1-1 0,-1 1 0,1 0 0,0-1 0,0 1 0,-1-1 0,1 1 0,0-1 0,-1 0 0,0 1 0,1-1 0,-1 0 0,0 0 0,1 0 0,-1-1 0,0 1 0,0 0 0,0-1 0,0 1 0,0-1 0,-2 1 0,-7 1 0,-1 0 0,-18 0 0,27-2 0,-20 1 0,14-1 0,-1 0 0,0 0 0,1 1 0,-13 3 0,19-3 0,1 0 0,-1 0 0,1 0 0,-1 0 0,1 0 0,0 1 0,-1-1 0,1 1 0,0-1 0,0 1 0,0 0 0,0 0 0,0 0 0,1 0 0,-1 0 0,0 0 0,1 0 0,0 1 0,-1-1 0,0 4 0,-1 2 0,1 0 0,0 0 0,1 0 0,-1 0 0,2 1 0,-1-1 0,1 1 0,1 8 0,13 72 0,-9-63 0,4 40 0,-7-49 0,1 0 0,0 0 0,1 0 0,9 22 0,-6-20 0,-2 0 0,0 0 0,2 20 0,2 5 0,-6-35 0,-1-1 0,-1 0 0,1 1 0,-1-1 0,-1 1 0,1-1 0,-2 12 0,0-18 0,1 0 0,-1 0 0,0 0 0,0-1 0,0 1 0,0 0 0,0-1 0,0 1 0,0-1 0,-1 1 0,1-1 0,-1 1 0,1-1 0,-1 0 0,1 0 0,-1 0 0,1 0 0,-1 0 0,0 0 0,0 0 0,0 0 0,1-1 0,-1 1 0,0-1 0,0 0 0,-3 1 0,-7 0 0,1 0 0,-1 0 0,-15-2 0,15 0 0,-21 1 0,20 0 0,0 0 0,0 0 0,0-1 0,1-1 0,-1 0 0,0-1 0,-12-4 0,21 5-85,0-1 0,1 0-1,-1 0 1,1 0 0,-1 0-1,1-1 1,0 1 0,0-1-1,1 0 1,-1 0 0,1 0-1,0 0 1,0 0 0,0 0-1,-2-8 1,-3-9-6741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1:36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24575,'0'29'0,"1"1"0,-1 0 0,-1 0 0,-2 0 0,-1-1 0,-14 51 0,11-56 0,1-1 0,1 1 0,0 0 0,2 0 0,1 0 0,1 0 0,4 41 0,-3-59 0,2 0 0,-1 0 0,0 0 0,1-1 0,0 1 0,0 0 0,1-1 0,0 0 0,4 7 0,3 2 0,22 23 0,-3-3 0,-24-27 73,15 17 170,-19-23-319,0-1 0,0 1-1,-1 0 1,1 0-1,0 0 1,0-1-1,0 1 1,0-1 0,0 1-1,0-1 1,1 1-1,-1-1 1,0 1-1,0-1 1,0 0 0,0 0-1,1 0 1,-1 1-1,0-1 1,0 0-1,2-1 1,5-4-6750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1:39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4 237 24575,'0'35'0,"-1"5"0,9 74 0,-6-102 0,0 0 0,1 0 0,1 0 0,-1 0 0,2-1 0,0 0 0,0 0 0,1 0 0,0-1 0,12 15 0,-16-22 0,1 0 0,-1-1 0,0 0 0,1 1 0,0-1 0,0 0 0,-1 0 0,1-1 0,0 1 0,0-1 0,1 1 0,-1-1 0,0 0 0,0 0 0,1 0 0,-1-1 0,0 1 0,1-1 0,-1 0 0,1 0 0,-1 0 0,0 0 0,1 0 0,-1-1 0,1 0 0,-1 0 0,0 0 0,0 0 0,0 0 0,1 0 0,-1-1 0,0 0 0,0 1 0,-1-1 0,1 0 0,0-1 0,-1 1 0,1 0 0,-1-1 0,0 1 0,0-1 0,0 0 0,0 0 0,0 0 0,2-5 0,4-17 0,-1 0 0,-1 0 0,-1-1 0,3-49 0,-8-109 0,-3 79 0,4 101 0,-1-1 0,-1 1 0,1-1 0,-1 1 0,1-1 0,-1 1 0,-1-1 0,1 1 0,-3-6 0,3 8 0,-1 0 0,1 0 0,0 1 0,-1-1 0,0 0 0,1 0 0,-1 1 0,0-1 0,0 1 0,0 0 0,0-1 0,0 1 0,0 0 0,-1 0 0,1 0 0,0 1 0,0-1 0,-1 1 0,-3-1 0,-4-1 0,-1 0 0,0 1 0,1 0 0,-1 1 0,0 1 0,1 0 0,-1 0 0,-13 3 0,20-2 0,1-1 0,-1 0 0,0 1 0,0 0 0,1-1 0,-1 2 0,1-1 0,-1 0 0,1 1 0,0-1 0,0 1 0,0 0 0,0 0 0,0 0 0,1 0 0,0 1 0,-1-1 0,1 1 0,0 0 0,1-1 0,-1 1 0,1 0 0,0 0 0,-1 4 0,0-2 0,1-1 0,0 1 0,0 0 0,0-1 0,1 1 0,0 0 0,0 0 0,1-1 0,0 1 0,0 0 0,0-1 0,0 1 0,1 0 0,0-1 0,0 0 0,1 1 0,-1-1 0,1 0 0,0-1 0,0 1 0,1 0 0,0-1 0,0 0 0,0 1 0,0-2 0,8 7 0,74 48-1365,-70-47-5461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1:4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0 24575,'3'1'0,"-1"-1"0,0 1 0,1 0 0,-1 0 0,0 0 0,1 0 0,-1 0 0,0 0 0,0 0 0,0 1 0,0-1 0,0 1 0,0 0 0,-1-1 0,1 1 0,-1 0 0,1 0 0,2 4 0,1 1 0,-1 1 0,1 0 0,4 14 0,2 10 0,-3 0 0,0 0 0,-3 1 0,0 0 0,-2 0 0,-2 59 0,-1-9 0,-2 65 0,1-140 0,0 0 0,0 0 0,-1-1 0,0 1 0,0-1 0,0 1 0,-1-1 0,-1 0 0,1 1 0,-1-2 0,0 1 0,-1 0 0,1-1 0,-1 0 0,-1 0 0,1 0 0,-1-1 0,0 0 0,0 0 0,-1 0 0,1-1 0,-1 0 0,-8 3 0,-15 8 224,17-8-621,0-1 0,-1 0-1,-18 5 1,13-7-6429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1:42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24575,'7'0'0,"0"1"0,-1-1 0,1 1 0,-1 0 0,1 1 0,-1-1 0,0 1 0,0 0 0,0 1 0,0 0 0,0 0 0,0 0 0,-1 1 0,1-1 0,-1 1 0,0 1 0,8 8 0,10 6 0,0 0 0,47 28 0,-69-46 0,3 1 0,-1 0 0,1 0 0,-1 1 0,0-1 0,0 1 0,3 3 0,-6-6 0,1 1 0,-1 0 0,0-1 0,1 1 0,-1 0 0,0-1 0,1 1 0,-1 0 0,0 0 0,0-1 0,0 1 0,0 0 0,0 0 0,0-1 0,0 1 0,0 0 0,0 0 0,0-1 0,0 1 0,0 0 0,0 0 0,-1-1 0,1 1 0,0 0 0,0-1 0,-1 1 0,1 0 0,-1-1 0,1 1 0,0 0 0,-1-1 0,1 1 0,-1-1 0,0 1 0,1-1 0,-1 1 0,-1 0 0,-51 51 0,34-32 0,-36 29 0,-98 76 0,148-121-273,-1 1 0,1-1 0,-1 0 0,-7 3 0,-3 0-6553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1:46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24575,'-1'15'0,"-1"1"0,0-1 0,-6 21 0,4-18 0,-5 36 0,6 12 0,6 100 0,-1-159 0,0 1 0,0 0 0,0-1 0,1 0 0,0 1 0,1-1 0,-1 0 0,1-1 0,1 1 0,-1-1 0,1 1 0,0-1 0,1-1 0,9 9 0,-7-7 0,0 0 0,0-1 0,1 0 0,0 0 0,1-1 0,-1 0 0,1-1 0,0 0 0,0-1 0,12 3 0,-19-5 0,0-1 0,0 0 0,0 0 0,0 0 0,0 0 0,0-1 0,0 1 0,0-1 0,-1 1 0,1-1 0,0 0 0,0 0 0,-1-1 0,1 1 0,-1 0 0,1-1 0,-1 0 0,5-3 0,1-3 0,0-1 0,0 0 0,9-14 0,2-1 0,-14 17 0,-1 1 0,0-1 0,0 1 0,0-1 0,-1 0 0,0-1 0,0 1 0,-1 0 0,0-1 0,0 1 0,1-10 0,-1-9 0,-1 1 0,-3-28 0,1 16 0,1 30 0,-1 0 0,0 0 0,0-1 0,-1 1 0,0 0 0,0 1 0,0-1 0,-1 0 0,0 1 0,-5-9 0,-1 2 0,0 1 0,0 1 0,-22-21 0,23 23 0,0 2 0,-1-1 0,0 1 0,0 0 0,0 1 0,-1 0 0,0 1 0,0 0 0,-15-5 0,23 9 0,1 1 0,-1 0 0,1 0 0,0 1 0,-1-1 0,1 0 0,0 0 0,-1 1 0,1-1 0,0 0 0,-1 1 0,1 0 0,0-1 0,0 1 0,-1 0 0,1-1 0,0 1 0,0 0 0,0 0 0,0 0 0,0 0 0,0 0 0,0 0 0,0 0 0,1 0 0,-1 1 0,0-1 0,0 2 0,-3 6 0,0-1 0,0 1 0,-2 11 0,4-12 0,-1 0 0,1 0 0,1 0 0,-1 0 0,1 0 0,0 0 0,1 0 0,0 1 0,1-1 0,-1 0 0,1 0 0,4 14 0,-3-17 0,0 0 0,0 0 0,0 0 0,1 0 0,-1 0 0,1-1 0,0 1 0,1-1 0,-1 0 0,1 0 0,0 0 0,0-1 0,0 1 0,0-1 0,1 0 0,-1 0 0,1 0 0,9 3 0,100 39 0,-113-44-54,1 0-1,-1 0 0,1-1 1,0 1-1,0 0 1,-1-1-1,1 1 0,0-1 1,0 0-1,0 1 1,-1-1-1,1 0 0,0 0 1,0 0-1,0-1 0,-1 1 1,1 0-1,0-1 1,0 1-1,0-1 0,-1 1 1,1-1-1,0 0 1,1-1-1,6-7-6771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4:14:49.5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3 24575,'0'0'0,"0"0"0,0 0 0,0 0 0,0 0 0,0-1 0,0 1 0,0 0 0,0 0 0,0 0 0,0 0 0,0 0 0,0 0 0,0-1 0,0 1 0,-1 0 0,1 0 0,0 0 0,0 0 0,0 0 0,0 0 0,0 0 0,0 0 0,0 0 0,-1-1 0,1 1 0,0 0 0,0 0 0,0 0 0,0 0 0,0 0 0,0 0 0,-1 0 0,1 0 0,0 0 0,0 0 0,0 0 0,0 0 0,0 0 0,-1 0 0,1 0 0,0 0 0,0 0 0,0 0 0,0 0 0,0 0 0,-1 1 0,-11 4 0,-16 12 0,22-13 0,-19 15 0,1 1 0,0 1 0,2 1 0,0 1 0,-29 42 0,37-47 0,11-15 0,0 0 0,1 0 0,-1 1 0,1-1 0,0 1 0,0 0 0,1 0 0,-1 0 0,1-1 0,0 1 0,0 1 0,0-1 0,0 6 0,1-5 0,1 0 0,-1 0 0,1-1 0,0 1 0,1 0 0,-1-1 0,1 1 0,0-1 0,0 0 0,0 0 0,6 7 0,24 33 0,3-3 0,1 0 0,65 55 0,-49-49 0,61 73 0,-88-89-1365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4:14:50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24575,'12'1'0,"0"0"0,0 1 0,-1 1 0,13 4 0,4 0 0,-13-3 0,21 5 0,1-2 0,54 5 0,28 0 0,25 1 0,595-14 0,-725 0 0,0 0 0,17-4 0,10-1 0,-41 6-20,0 0 1,0 0-1,0 0 0,0 0 0,0 0 1,0 0-1,0 0 0,1 0 0,-1 0 0,0 0 1,0 0-1,0 0 0,0 0 0,0 0 0,0 0 1,0 0-1,0 0 0,0 0 0,0 0 1,0 0-1,1 0 0,-1 0 0,0 0 0,0 0 1,0 0-1,0 0 0,0 0 0,0 0 0,0 0 1,0 1-1,0-1 0,0 0 0,0 0 1,0 0-1,0 0 0,0 0 0,0 0 0,0 0 1,0 0-1,0 0 0,0 0 0,0 0 0,0 0 1,0 1-1,0-1 0,0 0 0,0 0 0,0 0 1,0 0-1,0 0 0,0 0 0,0 0 1,0 0-1,0 0 0,0 0 0,0 0 0,0 1 1,0-1-1,0 0 0,0 0 0,0 0 0,0 0 1,0 0-1,-1 0 0,1 0 0,0 0 1,0 0-1,0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4:14:53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318 0 24575,'-12'14'0,"-18"23"0,7-6 0,-7 7 0,2 2 0,2 0 0,-35 76 0,53-100 0,-1 0 0,0-1 0,-1 0 0,-1-1 0,-18 21 0,25-31 0,0 0 0,1 0 0,0 0 0,-1 0 0,2 1 0,-1-1 0,-3 9 0,5-11 0,1 0 0,-1 0 0,1 0 0,0 0 0,0 0 0,0 0 0,0 0 0,0 0 0,0 0 0,0 0 0,1-1 0,-1 1 0,1 0 0,-1 0 0,1 0 0,0 0 0,0 0 0,0-1 0,0 1 0,0 0 0,0-1 0,0 1 0,0-1 0,2 2 0,7 7 0,-1-1 0,2 0 0,-1-1 0,1 0 0,15 8 0,62 27 0,-64-33 0,0 0 0,-1 2 0,-1 1 0,28 21 0,10 22-1365,-33-30-5461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4:14:54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1 279 24575,'40'-21'0,"2"1"0,0 2 0,1 3 0,58-15 0,71-11 0,-70 15 0,-35 14 0,-42 8 0,40-11 0,-22 1 0,0 2 0,0 1 0,81-8 0,-118 18 0,-2 1 0,0 0 0,1 0 0,-1-1 0,1 1 0,7-4 0,-12 4 0,0 0 0,1 0 0,-1 0 0,0 0 0,0 0 0,0 0 0,0 0 0,0 0 0,1 0 0,-1 0 0,0 0 0,0 0 0,0 0 0,0 0 0,0 0 0,0 0 0,1 0 0,-1 0 0,0 0 0,0-1 0,0 1 0,0 0 0,0 0 0,0 0 0,0 0 0,0 0 0,0 0 0,0-1 0,1 1 0,-1 0 0,0 0 0,0 0 0,0 0 0,0 0 0,0 0 0,0-1 0,0 1 0,0 0 0,0 0 0,0 0 0,0 0 0,0 0 0,0-1 0,0 1 0,0 0 0,0 0 0,0 0 0,-1 0 0,1-1 0,-9-3 0,-16-1 0,9 5-341,0-1 0,-1 2-1,-27 4 1,-10 5-6485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4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24575,'0'5'0,"13"5"0,8 10 0,6 11 0,6 3 0,3 6 0,-5 0 0,-9-3 0,-7-7-8191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4:14:56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1 24575,'-5'0'0,"1"1"0,-1-1 0,1 1 0,-1 1 0,1-1 0,-1 1 0,1-1 0,0 1 0,-8 5 0,-36 27 0,29-19 0,1-3 0,0 2 0,2-1 0,0 2 0,0 0 0,2 1 0,0 1 0,-14 21 0,11-14 0,12-16 0,-1 0 0,1 0 0,1 0 0,-1 0 0,-4 13 0,9-18 0,-1 0 0,0 0 0,1-1 0,0 1 0,0 0 0,0 0 0,0 0 0,0 0 0,0-1 0,1 1 0,-1 0 0,1 0 0,0-1 0,0 1 0,0 0 0,0-1 0,0 1 0,1-1 0,-1 0 0,1 1 0,0-1 0,3 4 0,9 8 85,0-1-1,1 0 0,32 20 0,-32-24-367,-1 0-1,0 2 0,-1-1 0,0 2 1,19 22-1,-18-14-6542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4:14:57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0 129 24575,'27'-1'0,"48"-9"0,-10 1 0,-1 3 0,92-10 0,-88 9 0,-1 2 0,88 6 0,-53 1 0,-62-2 0,-9 2 0,0-3 0,1 0 0,-1-2 0,39-9 0,160-46-1365,-215 54-5461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4:14:58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90 24575,'4'-4'0,"2"-7"0,4-4 0,0-6 0,3 2 0,-1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4:15:00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24575,'11'0'0,"0"0"0,1 1 0,-1 0 0,0 1 0,15 4 0,-21-4 0,1 1 0,-1-1 0,1 1 0,-1 0 0,0 0 0,0 0 0,-1 1 0,1 0 0,-1 0 0,1 0 0,6 9 0,22 39 0,-27-41 0,1 0 0,0 0 0,0-1 0,1 0 0,13 13 0,11 8 0,9 8 0,-37-36 53,14 10 218,-14-13-698,-9-9-835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5:06.34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5:07.93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5:13.09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43 24575,'0'4'0,"1"1"0,0-1 0,0 0 0,0 0 0,1 0 0,-1 0 0,1 0 0,0 0 0,0 0 0,5 6 0,29 34 0,-25-30 0,0 0 0,-1 1 0,0 0 0,12 25 0,21 69 0,-40-102 0,9 18 0,0 0 0,2-1 0,1-1 0,27 33 0,-20-28 0,0-1 0,37 35 0,-8-10 0,51 52 0,-34-36 0,-39-38 0,83 81 0,-68-68 0,-26-25 0,1 0 0,25 19 0,-10-12 0,38 39 0,-19-15 0,-35-33 0,1-1 0,0-1 0,1 0 0,23 11 0,-15-9 0,42 30 0,2 2 0,-63-44 0,0 0 0,1-1 0,-1 0 0,1 0 0,0-1 0,14 2 0,22 5 0,18 9 0,-27-6 0,1-2 0,0-2 0,1-1 0,64 3 0,-90-10 0,132-4 0,-122 2 0,0-2 0,0 0 0,-1-1 0,27-10 0,-30 9 0,0 0 0,22-2 0,-22 5 0,35-11 0,-47 11 0,-1 1 0,1-1 0,-1-1 0,0 1 0,0-1 0,0 0 0,-1-1 0,1 1 0,4-6 0,-4 2 0,1 1 0,0 0 0,1 0 0,-1 1 0,1 0 0,0 1 0,18-10 0,6-1 0,-1-2 0,-1-1 0,39-32 0,0 0 0,-34 24 0,57-56 0,-40 33 0,141-134 0,-178 167 0,0 0 0,-1-1 0,15-26 0,-20 30 0,50-91 0,-42 81 0,-7 10 0,0 1 0,0-2 0,-2 1 0,0-1 0,0-1 0,-1 1 0,7-29 0,-3-7 0,-5 15 0,2 0 0,2 1 0,20-51 0,-16 51 141,18-70-1,-6 16-1786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5:17.12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362 101 24575,'-1'-1'0,"1"1"0,0-1 0,0 0 0,-1 0 0,1 0 0,-1 0 0,1 1 0,0-1 0,-1 0 0,0 0 0,1 1 0,-1-1 0,1 0 0,-1 1 0,0-1 0,1 1 0,-1-1 0,0 1 0,0-1 0,0 1 0,1-1 0,-1 1 0,0 0 0,0-1 0,0 1 0,0 0 0,0 0 0,-29-6 0,27 6 0,-12-2 0,1 1 0,-1 1 0,0 0 0,1 1 0,-1 0 0,0 1 0,-24 7 0,32-6 0,-1 0 0,1 0 0,0 0 0,0 1 0,0 0 0,0 1 0,1-1 0,-1 1 0,1 1 0,0-1 0,1 1 0,0 0 0,-1 0 0,2 0 0,-8 13 0,3-2 0,0 1 0,1 0 0,0 0 0,2 1 0,0 0 0,2 0 0,0 0 0,1 1 0,0-1 0,2 1 0,1 33 0,2-44 0,-1 0 0,1 0 0,0-1 0,1 1 0,0 0 0,0-1 0,1 0 0,0 0 0,1 0 0,8 12 0,-5-10 0,1 0 0,0-1 0,1 1 0,0-2 0,0 1 0,18 9 0,-17-11 0,-3-1 0,1 0 0,-1-1 0,1 0 0,0-1 0,1 0 0,-1 0 0,1-1 0,-1 0 0,1-1 0,0 0 0,11 1 0,113-3 0,-62-2 0,-67 2 0,-1 0 0,0 0 0,1 0 0,-1-1 0,0 0 0,0 1 0,1-2 0,-1 1 0,7-4 0,-8 4 0,-1-1 0,0 0 0,0 0 0,0 0 0,0 0 0,0 0 0,0 0 0,0 0 0,-1-1 0,1 1 0,-1-1 0,0 1 0,0-1 0,0 0 0,2-4 0,36-134 0,-34 110 0,-1 0 0,-1-1 0,-2 1 0,-3-47 0,0 8 0,3 38 0,0 16 0,-1 0 0,-3-24 0,3 36 0,-1 0 0,0-1 0,0 1 0,-1 0 0,1 0 0,-1 0 0,0 0 0,0 0 0,0 0 0,-1 0 0,1 0 0,-1 1 0,-4-5 0,2 3-114,0 1 1,0 0-1,0 1 0,0 0 0,0-1 1,-1 1-1,1 1 0,-1-1 0,0 1 1,0 0-1,-10-2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5:21.05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176 1 24575,'-14'0'0,"3"0"0,-1 0 0,0 0 0,1 1 0,-1 1 0,-18 4 0,27-5 0,0 1 0,-1-1 0,1 1 0,0 0 0,0-1 0,1 1 0,-1 1 0,0-1 0,1 0 0,-1 1 0,1-1 0,0 1 0,0-1 0,0 1 0,0 0 0,0 0 0,0 0 0,1 0 0,0 1 0,0-1 0,0 0 0,0 0 0,-1 7 0,-1 9 0,1 0 0,1 23 0,1-21 0,-5 36 0,4-51 0,-2 10 0,0 0 0,1 1 0,1 0 0,1 22 0,1-34 0,-1-1 0,1 1 0,0-1 0,0 1 0,1-1 0,-1 1 0,1-1 0,0 0 0,0 0 0,0 0 0,1 0 0,0 0 0,-1-1 0,1 1 0,0-1 0,1 0 0,-1 0 0,1 0 0,-1 0 0,8 4 0,127 82 0,-126-82 0,1 0 0,0-1 0,0-1 0,0 0 0,1 0 0,0-2 0,0 1 0,0-2 0,0 0 0,0-1 0,27 0 0,-38-2 0,0 1 0,-1-1 0,1 0 0,0 1 0,0-1 0,-1 0 0,1-1 0,-1 1 0,1 0 0,-1-1 0,1 0 0,-1 1 0,0-1 0,3-4 0,25-34 0,-14 18 0,2-2 0,1 0 0,-1-2 0,23-40 0,-37 58 0,-1 1 0,0-1 0,0 0 0,0 0 0,-1 0 0,0-1 0,0 1 0,-1 0 0,-1-1 0,1 1 0,-1-1 0,-1 1 0,1-1 0,-3-8 0,1 10 21,0 1-1,0 0 0,-1-1 1,0 1-1,0 0 1,-1 0-1,0 1 0,0-1 1,0 1-1,0 0 0,-1 0 1,0 0-1,0 1 1,0-1-1,-11-5 0,-6-3-298,0 1-1,-45-16 0,37 16-576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5:30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0 549 24575,'0'-335'0,"1"328"0,0 0 0,0-1 0,0 1 0,1 0 0,0 1 0,0-1 0,0 0 0,1 0 0,0 1 0,1 0 0,0 0 0,-1 0 0,2 0 0,-1 0 0,1 1 0,0-1 0,0 1 0,0 1 0,1-1 0,0 1 0,0 0 0,0 0 0,0 1 0,10-5 0,35-8 0,-11 3 0,54-10 0,-47 18 0,1 2 0,71 5 0,-30 0 0,-66-2 153,-12 1-457,0-1 1,0 0-1,0-1 1,19-4-1,-13 0-6522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4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24575,'-4'5'0,"-11"9"0,-2 8 0,-3-1 0,-3 2 0,-1-5 0,4 0 0,4 2 0,1-4 0,-1 1 0,-2-3 0,1 0 0,0-2 0,-2-3 0,-2-3 0,3 2 0,4 0-8191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55:35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24575,'47'-1'0,"46"1"0,-83 1 0,1 0 0,0 1 0,-1 0 0,1 1 0,-1 0 0,13 6 0,42 20 0,60 31 0,-58-25 0,43 26 0,-84-44 0,-14-10 0,0 0 0,0 1 0,-1 1 0,13 12 0,-20-17 0,-1 0 0,0 0 0,-1 0 0,1 0 0,0 0 0,-1 1 0,0-1 0,0 1 0,-1-1 0,1 1 0,-1 0 0,0 0 0,0-1 0,0 1 0,-1 0 0,0 7 0,0-10 0,0 0 0,0 0 0,0 0 0,0 0 0,0 0 0,-1 0 0,1 0 0,-1 0 0,1 0 0,-1 0 0,0 0 0,0 0 0,0 0 0,0-1 0,0 1 0,0 0 0,-1-1 0,1 1 0,0-1 0,-1 1 0,1-1 0,-1 1 0,0-1 0,1 0 0,-1 0 0,0 0 0,0 0 0,1 0 0,-1 0 0,0-1 0,0 1 0,0-1 0,0 1 0,0-1 0,-4 1 0,2-1 0,-1 0 0,1-1 0,-1 1 0,1-1 0,-1 0 0,1 0 0,-1 0 0,1-1 0,0 1 0,0-1 0,-1 0 0,1 0 0,1-1 0,-1 1 0,-4-4 0,-28-33 0,31 32 0,-1 0 0,0 0 0,-1 1 0,1-1 0,-1 1 0,0 1 0,-10-6 0,-6-4 0,0 0 0,2-2 0,-1 0 0,2-1 0,-22-25 0,38 38 0,3 4 0,-16-17 0,0 0 0,-1 1 0,-1 1 0,0 1 0,-1 1 0,-25-13 0,33 21-151,-1 0-1,0 1 0,0 1 0,0 0 1,-1 1-1,0 0 0,1 1 1,-25 0-1,16 2-6674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46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24575,'4'4'0,"6"2"0,6 4 0,4 5 0,3-1 0,3 3 0,0-3 0,-3 2 0,2-3 0,2-3 0,-4 1 0,-5 3 0,-3-1 0,-3-2-8191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24575,'-3'0'0,"-1"1"0,1-1 0,0 1 0,0 0 0,0 0 0,0 0 0,0 1 0,0-1 0,0 1 0,1-1 0,-5 4 0,-27 25 0,20-14 0,1 1 0,0 1 0,2 0 0,0 1 0,-10 23 0,10-18 0,-2-2 0,0 1 0,-19 23 0,15-20 0,15-22 0,0 0 0,-1 1 0,0-1 0,0 0 0,0 0 0,-6 5 0,9-9-65,-1 0 0,1 0 0,-1 1 0,1-1 0,-1 0 0,1 0 0,-1 0 0,1 0 0,0 1 0,-1-1 0,0 0 0,1 0 0,-1 0 0,1 0 0,-1 0 0,1 0 0,-1 0 0,1 0 0,-1-1 0,0 1 0,-10-6-6761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4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24575,'4'0'0,"6"0"0,6 4 0,4 6 0,-2 6 0,2 4 0,1 3 0,1-2 0,2 0 0,0 0 0,2 1 0,-5 2 0,-1-4 0,-4-1 0,-4-7 0,-5-11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4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24575,'-4'0'0,"-7"0"0,-5 8 0,-4 8 0,1 5 0,4 4 0,0 1 0,2 2 0,0-5 0,2-2 0,-2 0 0,-4 1 0,-2-3 0,2-1 0,-1-3 0,3 0 0,4-2-8191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23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24575,'3'1'0,"0"-1"0,-1 1 0,1 0 0,0 0 0,-1 1 0,1-1 0,-1 1 0,1-1 0,-1 1 0,0 0 0,0 0 0,0 0 0,0 0 0,0 0 0,0 0 0,1 3 0,7 6 0,11 11 0,34 45 0,-48-58 0,0 0 0,0-1 0,1 0 0,0-1 0,0 0 0,17 11 0,-25-18 0,0 0 0,0 0 0,0 0 0,0 0 0,0 0 0,0 1 0,1-1 0,-1 0 0,0 0 0,0 0 0,0 0 0,0 0 0,0 0 0,0 0 0,0 0 0,0 0 0,0 0 0,1 0 0,-1 0 0,0 0 0,0 0 0,0 0 0,0 0 0,0 0 0,0 0 0,0 0 0,0 0 0,1 0 0,-1 0 0,0 0 0,0 0 0,0-1 0,0 1 0,0 0 0,0 0 0,0 0 0,0 0 0,0 0 0,0 0 0,0 0 0,0 0 0,1 0 0,-1 0 0,0 0 0,0 0 0,0-1 0,0 1 0,0 0 0,0 0 0,0 0 0,0 0 0,0 0 0,0 0 0,0 0 0,0 0 0,0-1 0,0 1 0,0 0 0,0 0 0,0 0 0,-2-12 0,-8-21 0,7 24 0,-16-58-1365,12 36-5461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1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24575,'-4'0'0,"-6"5"0,-1 10 0,1 6 0,-2 5 0,1 2 0,-2-4 0,1-2 0,2 1 0,0-1 0,0 2 0,3 0 0,2 1 0,-2-4 0,-1-1 0,2-4-8191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2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33 24575,'-4'-5'0,"-2"-5"0,-3-1 0,-2 5 0,-2 8 0,-3 5 0,0 4 0,4 5 0,3 5 0,0-2 0,0 0 0,-2 2 0,-4 1 0,1 1 0,3 2 0,3 0 0,-1-4 0,0-5-8191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2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24575,'4'4'0,"2"6"0,4 2 0,5 2 0,0 4 0,1-2 0,3-3 0,-2-4-8191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2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24575,'0'5'0,"4"1"0,6 3 0,6 6 0,4 4 0,3-1 0,-2 0 0,0-2 0,-4 0 0,-1 2 0,2-2 0,-3-4-8191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2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24575,'-4'0'0,"-1"4"0,-1 7 0,-2 5 0,-6 4 0,1 3 0,-2 2 0,-3 6 0,1 1 0,0 1 0,2 2 0,0-4 0,2-3 0,-1-2 0,2-1 0,2-5-8191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2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24575,'4'0'0,"1"4"0,5 7 0,5 5 0,4-1 0,-2 3 0,2-3 0,-3 2 0,0-3 0,-2 0 0,0-2 0,3-2 0,-2 0 0,-4 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2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24575,'5'4'0,"5"6"0,6 2 0,4 6 0,3 1 0,2 6 0,2 3 0,0-3 0,-5-2 0,-1-4 0,-5-6-8191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2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11 24575,'0'-4'0,"-5"-2"0,-5 9 0,-11 18 0,-13 13 0,-11 14 0,-2 8 0,-1 2 0,2 2 0,6-7 0,9-7 0,5-11 0,8-8 0,6-8-8191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30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24575,'0'4'0,"5"2"0,5 4 0,6 1 0,-1 2 0,3-1 0,-3 2 0,-3-1-8191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3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24575,'4'0'0,"2"5"0,4 1 0,5 3 0,4 6 0,3 0 0,3-4 0,-4 2 0,0-2 0,-5 2 0,-4 3 0,0-1 0,2 1 0,4 2 0,2 3 0,2-3 0,-2-3-8191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3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24575,'-4'0'0,"-6"0"0,-1 4 0,-4 11 0,-3 7 0,2 3 0,2 3 0,1-4 0,2-1 0,3-1 0,2 1 0,-1-4 0,0-1 0,1 2 0,-3-4 0,0-4-8191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1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24575,'5'0'0,"5"0"0,1 4 0,3 2 0,4 0 0,-1 3 0,0-1 0,3 9 0,1 4 0,6 8 0,-1 3 0,-1-3 0,-5-3 0,-6-5-8191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4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24575,'4'0'0,"7"0"0,4 0 0,5 4 0,3 6 0,3 6 0,5 4 0,1 3 0,5 3 0,0-4 0,-6-1 0,-5-5 0,-1-4 0,-2-5 0,-4 2 0,-5-2-8191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4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24575,'-4'4'0,"-7"6"0,0 6 0,-4 4 0,2 7 0,-2 0 0,2-1 0,-2-4 0,2-3 0,4 1 0,-2-4 0,1 1 0,-1-4 0,0 2 0,3-7 0,2-14 0,2-27 0,2-8-8191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5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24575,'4'0'0,"6"5"0,1 5 0,4 1 0,-2 4 0,2-2 0,-1 2 0,0-2 0,-1 1 0,1-1 0,-2-3-8191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5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24575,'0'5'0,"-5"5"0,0 5 0,-6 5 0,1 4 0,1 1 0,-2 1 0,1 1 0,3 0 0,1-1 0,-2-4 0,1-1 0,1-1 0,1 1 0,2 2 0,-2-4 0,-2-4-8191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5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24575,'5'0'0,"5"0"0,2 5 0,2 0 0,0 5 0,1 0 0,2 3 0,4 4 0,-3-2-8191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8:0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19 24575,'-1'5'0,"0"0"0,0 0 0,0-1 0,-1 1 0,0 0 0,1-1 0,-2 1 0,1-1 0,-4 5 0,-5 12 0,-17 51 0,17-42 0,-1-1 0,-24 42 0,30-60 0,0 1 0,0 0 0,2 0 0,-7 24 0,8-26 0,0-48 0,3-2 0,3 0 0,1-1 0,17-69 0,-20 106 0,0-1 0,0 1 0,1-1 0,0 1 0,0 0 0,0 0 0,0 0 0,0 0 0,1 1 0,0-1 0,0 0 0,0 1 0,0 0 0,0 0 0,1 0 0,0 0 0,-1 0 0,1 1 0,0 0 0,0 0 0,0 0 0,0 0 0,7-1 0,31-15 0,-38 15 0,1 1 0,-1-1 0,0 1 0,1 1 0,-1-1 0,1 0 0,0 1 0,-1 0 0,1 0 0,0 1 0,0-1 0,0 1 0,0 0 0,0 0 0,-1 1 0,1-1 0,5 2 0,1 3 0,0 0 0,-1 1 0,0 0 0,0 1 0,0 0 0,-1 0 0,0 1 0,14 15 0,5 4 0,-12-13 0,4 4 0,0 0 0,24 31 0,-34-38 71,0 0-1,1-1 0,22 17 1,9 8-1718,-30-23-5179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8:0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24575,'0'0'0,"0"0"0,0 0 0,0 0 0,0 1 0,0-1 0,0 0 0,0 0 0,0 0 0,0 0 0,0 0 0,0 0 0,0 0 0,0 0 0,0 0 0,0 0 0,0 0 0,0 0 0,0 0 0,0 0 0,1 0 0,-1 0 0,0 0 0,0 0 0,0 0 0,0 0 0,0 0 0,0 0 0,0 0 0,0 0 0,0 0 0,0 0 0,0 0 0,0 0 0,0 0 0,0 0 0,0 0 0,0 0 0,0 0 0,0 0 0,1 0 0,-1 0 0,0 0 0,0 0 0,0 0 0,0 0 0,0 0 0,0 0 0,0 0 0,0 0 0,0-1 0,0 1 0,5 10 0,4 13 0,3 26 0,-2 0 0,5 69 0,-14-115 0,0 17 0,1-1 0,1 0 0,1 0 0,0-1 0,2 1 0,8 19 0,-12-34 0,1 0 0,0 0 0,0 0 0,0 0 0,0-1 0,1 0 0,-1 0 0,1 0 0,0 0 0,0 0 0,0-1 0,0 1 0,1-1 0,-1 0 0,1 0 0,-1-1 0,1 0 0,-1 1 0,1-2 0,0 1 0,0 0 0,-1-1 0,1 0 0,0 0 0,0 0 0,0-1 0,-1 0 0,1 0 0,0 0 0,-1 0 0,1-1 0,-1 1 0,1-1 0,-1 0 0,0-1 0,0 1 0,5-5 0,0 2 0,-1-2 0,1 1 0,-1-1 0,-1-1 0,1 1 0,-2-1 0,1 0 0,-1-1 0,0 0 0,0 0 0,-1 0 0,-1 0 0,1-1 0,-2 0 0,4-11 0,47-220 0,-46 220 0,-3 16 0,-1 15 0,-3 10 0,-1 0 0,-1 0 0,0 0 0,-2 0 0,-8 33 0,4-20 0,-29 161 0,31-160 0,2 1 0,1-1 0,4 49 0,1-53 0,-3 1 0,0-1 0,-2 0 0,-10 54 0,-6-32 0,13-38 0,0 1 0,1-1 0,1 1 0,-3 21 0,-13 86 0,13-93 0,-16 54 0,21-80 0,1-1 0,-1 1 0,0-1 0,0 0 0,0 1 0,-1-1 0,1 0 0,0 0 0,-1 0 0,0 0 0,1 0 0,-1 0 0,0 0 0,0 0 0,0-1 0,0 1 0,0-1 0,0 0 0,-3 2 0,1-2 0,0 0 0,1 0 0,-1 0 0,0-1 0,0 1 0,1-1 0,-1 0 0,0 0 0,0 0 0,0-1 0,-6-1 0,0-1 0,0 0 0,0-1 0,0 0 0,1 0 0,-1-1 0,1 0 0,0-1 0,-12-10 0,13 8 0,0 0 0,1-1 0,0 0 0,0 0 0,1-1 0,0 0 0,-9-19 0,-23-82 0,14 36 0,20 66 0,1-1 0,0 0 0,0 0 0,1 0 0,1 0 0,0 0 0,0-17 0,1 23 0,0 0 0,1-1 0,0 1 0,0 0 0,0 0 0,1 0 0,-1 0 0,1 0 0,0 0 0,0 0 0,0 0 0,1 1 0,-1-1 0,1 1 0,0-1 0,0 1 0,0 0 0,0 0 0,1 1 0,4-4 0,48-27 0,-38 23 0,0 0 0,-1-1 0,0-1 0,19-18 0,-26 20 0,0 1 0,1 0 0,0 0 0,0 1 0,1 1 0,14-8 0,-4 4 0,-2-2 0,32-25 0,-33 24 0,1 0 0,39-22 0,-33 24 0,-1 0 0,-1-2 0,0-1 0,-1-1 0,-1-1 0,-1-1 0,26-28 0,-36 35 85,1 1 1,0 0-1,16-9 0,-15 10-654,0 0 1,22-21-1,-18 10-6257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8:0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24575,'3'0'0,"1"1"0,0 1 0,-1-1 0,1 0 0,-1 1 0,1 0 0,-1-1 0,0 1 0,1 1 0,-1-1 0,0 0 0,2 4 0,10 5 0,128 95 0,-142-105 0,1 0 0,-1 0 0,1 0 0,-1 0 0,0 0 0,1 1 0,-1-1 0,0 1 0,0-1 0,0 1 0,0-1 0,0 1 0,0-1 0,-1 1 0,1 0 0,0-1 0,-1 1 0,1 0 0,-1 0 0,0 0 0,1-1 0,-1 4 0,-1-3 0,0 0 0,0 1 0,0-1 0,0 0 0,0 0 0,0 0 0,0 1 0,-1-1 0,1-1 0,-1 1 0,0 0 0,1 0 0,-1-1 0,0 1 0,0 0 0,-3 1 0,-23 17 108,-6 3-844,-50 45-1,62-45-6089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8:1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27 213 24575,'0'-4'0,"-1"0"0,0 0 0,0 0 0,0 0 0,0-1 0,-2-3 0,-5-15 0,7 15 0,-3-10 0,-1-30 0,4 44 0,1 0 0,0 1 0,0-1 0,1 0 0,-1 0 0,1 0 0,0 0 0,0 1 0,0-1 0,0 0 0,1 1 0,-1-1 0,1 1 0,2-4 0,-2 5 0,0 0 0,0 1 0,-1-1 0,1 1 0,0 0 0,0 0 0,0-1 0,1 1 0,-1 1 0,0-1 0,0 0 0,0 0 0,1 1 0,-1-1 0,0 1 0,1 0 0,-1 0 0,0 0 0,1 0 0,-1 0 0,0 0 0,1 1 0,-1-1 0,0 1 0,1-1 0,-1 1 0,0 0 0,0 0 0,0 0 0,4 3 0,4 1 0,-1 1 0,1 0 0,-1 1 0,-1 0 0,10 9 0,-5-4 0,1 0 0,1-2 0,30 18 0,-32-21 0,-1 0 0,0 0 0,0 1 0,-1 1 0,0 0 0,0 1 0,13 15 0,-22-20 0,1-1 0,-1 1 0,0 0 0,0-1 0,-1 1 0,1 0 0,-1 0 0,0 0 0,0 0 0,-1 0 0,0 0 0,0 0 0,0 1 0,0-1 0,-1 0 0,-1 8 0,-1-2 0,0 0 0,0 0 0,-1 0 0,0-1 0,-1 0 0,-9 15 0,6-15 0,0 1 0,-1-1 0,0-1 0,-1 0 0,0 0 0,0-1 0,-1 0 0,-19 10 0,30-18 0,-1 0 0,1 0 0,-1 0 0,1 1 0,-1-1 0,1 0 0,-1 0 0,1 1 0,-1-1 0,1 0 0,0 1 0,-1-1 0,1 1 0,0-1 0,-1 0 0,1 1 0,0-1 0,-1 1 0,1-1 0,0 1 0,0-1 0,-1 1 0,1-1 0,0 1 0,0-1 0,0 2 0,11 2 0,22-3 0,-29-2 0,-1 1 0,0-1 0,0 1 0,0-1 0,0 0 0,1-1 0,-1 1 0,0 0 0,-1-1 0,1 1 0,0-1 0,0 0 0,-1 0 0,1 0 0,-1-1 0,3-2 0,-2 1 0,1-1 0,-1 0 0,0 0 0,-1 0 0,1 0 0,-1-1 0,0 1 0,1-9 0,1-7 0,-1 0 0,-1-1 0,-2-38 0,0 57 0,-2-37 0,0 28 0,1 0 0,0 0 0,1 0 0,1-1 0,0 1 0,0 0 0,1 0 0,7-21 0,-7 30 0,-1 1 0,1-1 0,0 0 0,0 1 0,0 0 0,0-1 0,1 1 0,-1 0 0,1 0 0,-1 0 0,1 0 0,0 1 0,0-1 0,-1 1 0,1 0 0,0 0 0,0 0 0,0 0 0,1 0 0,-1 0 0,5 0 0,9 0 0,-1 0 0,34 3 0,-26-1 0,8 1 0,66-2 0,-96 0 0,0 0 0,-1 0 0,1 0 0,0-1 0,-1 1 0,1-1 0,0 1 0,-1-1 0,1 1 0,-1-1 0,1 0 0,-1 0 0,1 0 0,1-1 0,-3 1 0,1 1 0,-1-1 0,1 0 0,-1 1 0,1-1 0,-1 0 0,0 0 0,1 1 0,-1-1 0,0 0 0,0 0 0,0 0 0,1 1 0,-1-1 0,0 0 0,0 0 0,0 0 0,0 1 0,0-1 0,-1 0 0,1-1 0,-1 0 0,0-1 0,0 1 0,0 0 0,0-1 0,-1 1 0,1 0 0,-1 0 0,1 0 0,-1 0 0,0 0 0,0 0 0,0 1 0,0-1 0,0 1 0,0-1 0,0 1 0,-4-2 0,-4-1 0,-1 0 0,0 1 0,0 1 0,-1-1 0,1 2 0,0 0 0,-17 0 0,2 1 0,0 2 0,-31 5 0,50-6 0,0 1 0,1-1 0,-1 1 0,1 1 0,-1-1 0,1 1 0,0 0 0,0 0 0,0 1 0,0 0 0,-8 7 0,10-7 0,1 0 0,-1 1 0,1-1 0,0 1 0,0 0 0,0 0 0,1 0 0,0 0 0,0 0 0,0 0 0,1 1 0,-1-1 0,1 1 0,0 9 0,0-4 0,0 0 0,1-1 0,0 1 0,1-1 0,0 1 0,3 14 0,-2-21 0,-1 0 0,0 0 0,1 0 0,0-1 0,0 1 0,0 0 0,1-1 0,-1 0 0,1 1 0,0-1 0,0 0 0,0 0 0,0-1 0,0 1 0,1-1 0,-1 1 0,1-1 0,0 0 0,4 1 0,5 4 0,-1 1 0,1 0 0,-1 1 0,-1 0 0,1 0 0,11 14 0,-7-7 0,25 18 0,-34-29 0,0-1 0,0 1 0,0-2 0,0 1 0,1-1 0,0 0 0,11 3 0,25 0 0,-42-6 0,1 1 0,-1-1 0,0 0 0,0-1 0,1 1 0,-1 0 0,0-1 0,0 1 0,1-1 0,-1 1 0,0-1 0,0 0 0,0 0 0,0 0 0,0 0 0,3-3 0,-4 3 0,-1 0 0,1 0 0,-1-1 0,1 1 0,-1 0 0,1 0 0,-1 0 0,0-1 0,0 1 0,0 0 0,1 0 0,-1-1 0,0 1 0,-1 0 0,1 0 0,0-1 0,0 1 0,0 0 0,-1 0 0,1 0 0,-1-1 0,1 1 0,-1 0 0,0-1 0,-18-29 0,19 30 0,-13-18-1365,2 3-5461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8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39 24575,'-4'0'0,"-7"-4"0,-4-6 0,3-1 0,9 1 0,5 6 0,6 5 0,2 6 0,4 1 0,3 1 0,4-3 0,-2-5 0,-4-9 0,-10-1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1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96 24575,'-8'1'0,"1"0"0,0 0 0,0 0 0,0 1 0,0 0 0,0 1 0,1 0 0,-1 0 0,1 0 0,-9 6 0,-4 4 0,1 0 0,-17 17 0,22-18 0,0 1 0,0 0 0,-19 27 0,32-40 0,0 0 0,-1 0 0,1 0 0,0 0 0,0 1 0,0-1 0,0 0 0,-1 0 0,1 0 0,0 0 0,0 1 0,0-1 0,0 0 0,0 0 0,-1 0 0,1 1 0,0-1 0,0 0 0,0 0 0,0 1 0,0-1 0,0 0 0,0 0 0,0 0 0,0 1 0,0-1 0,0 0 0,0 0 0,0 1 0,0-1 0,0 0 0,0 0 0,0 1 0,0-1 0,0 0 0,1 0 0,-1 0 0,0 1 0,0-1 0,0 0 0,0 0 0,0 0 0,1 1 0,-1-1 0,0 0 0,0 0 0,1 0 0,13-3 0,16-13 0,31-29 0,-16 10 0,-31 24 66,-1-1-1,0 0 1,0-1 0,18-26-1,-18 22-629,1 0-1,23-20 1,-24 27-6262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3:28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24575,'2'14'0,"1"-1"0,0 1 0,1-1 0,1 1 0,9 19 0,9 28 0,-12-18 0,5 46 0,-3-8 0,9 21 0,3 10 0,11 142 0,-10-83 0,-15-117 0,5 88 0,-16-132 0,1 34 0,1-1 0,2 1 0,2-1 0,15 55 0,3-18 0,21 117 0,6 62 0,-38-195 0,44 125 0,3 7 0,-54-169 0,145 539 0,-4-15 0,-35-6 0,-95-423 0,-12-77 0,18 77 0,-14-88 0,-4-12 0,1-1 0,0 1 0,2-1 0,1-1 0,0 0 0,21 33 0,-14-29 0,-2 0 0,17 36 0,-23-41 0,1-1 0,1 0 0,1 0 0,0-1 0,1-1 0,20 21 0,-13-17 0,23 31 0,-29-34 0,0-1 0,1-1 0,0 0 0,21 16 0,28 20 0,107 115 0,-87-80 0,-43-54 0,-32-26 0,1 0 0,-1 1 0,-1 0 0,15 16 0,-10-7 0,0 0 0,2-1 0,0-1 0,0 0 0,1-1 0,1 0 0,0-1 0,25 13 0,-11-10 0,-13-7 0,-1 1 0,0 1 0,0 0 0,22 19 0,-24-18 0,-1-1 0,1-1 0,0 0 0,1-1 0,0 0 0,1-1 0,23 7 0,-12-4 0,34 17 0,54 29 0,-103-51 0,0 0 0,1-1 0,-1-1 0,1 0 0,13 2 0,35 8 0,-4 7 0,-28-9 0,61 13 0,-19-17 0,-47-5 0,29 4 0,-43-3 0,0-1 0,0 0 0,0-1 0,0 0 0,0 0 0,1-1 0,-1-1 0,0 0 0,0 0 0,0-1 0,13-3 0,17-13 0,-1-1 0,65-43 0,15-9 0,88-34 0,-192 95 0,0 0 0,-1-1 0,0 0 0,23-26 0,20-16 0,-16 17 0,66-73 0,-43 40 0,169-156 0,-145 139 0,-34 31 0,33-43 0,-62 68 0,77-109 0,-74 96 0,2 2 0,66-71 0,-61 74 0,-1-1 0,42-64 0,-40 53 0,-4 4 0,-1-2 0,44-93 0,-35 54 0,-4 9 0,47-145 0,-67 167 0,-3-2 0,-2 1 0,5-101 0,-13 112 0,16-88 0,23-44 0,5-26 0,80-292 0,-115 455 0,82-236 0,34-130 0,-94 201 0,-19 96 0,4-13 0,5-247 0,-24 340 0,2 0 0,1 1 0,7-33 0,-4 19 0,-2 1 0,-1-64 0,4-50 0,11 50 283,-9 58-1107,6-89 0,-14 112-6002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3:3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4:23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15 24575,'-1'5'0,"0"1"0,0-1 0,-1 0 0,0 0 0,0 0 0,0 0 0,0 0 0,-4 5 0,-6 14 0,1 9 0,1 1 0,-6 48 0,14-73 0,-6 45 0,6-34 0,-1-1 0,-1 0 0,-1 1 0,0-1 0,-2-1 0,-12 28 0,-27 51 0,38-87 0,5-18 0,5-18 0,7 2 0,16-30 0,-13 30 0,11-35 0,-13 26 0,1 1 0,2 0 0,1 1 0,1 1 0,25-38 0,-30 53 0,-1 0 0,-1-1 0,0 0 0,8-25 0,-15 37 0,1 1 0,-1-1 0,1 1 0,0 0 0,-1 0 0,1-1 0,1 1 0,-1 0 0,0 1 0,1-1 0,3-2 0,-5 4 0,0 0 0,0 1 0,0-1 0,0 1 0,0-1 0,0 1 0,0 0 0,1-1 0,-1 1 0,0 0 0,0 0 0,0 0 0,1 0 0,-1 0 0,0 0 0,0 0 0,0 0 0,1 0 0,-1 1 0,0-1 0,0 0 0,0 1 0,0-1 0,0 1 0,0-1 0,0 1 0,0 0 0,0-1 0,0 1 0,0 0 0,0 0 0,0 0 0,0 0 0,0-1 0,-1 1 0,1 0 0,0 2 0,9 11 0,-2 1 0,0 0 0,0 0 0,-2 0 0,0 1 0,-1 0 0,0 0 0,2 17 0,3 31 0,12 53 0,-18-99 0,1-1 0,1 0 0,1 0 0,15 26 0,-9-23 0,-9-17 0,-1 1 0,-1 0 0,1 0 0,0 1 0,-1-1 0,0 0 0,0 1 0,0-1 0,2 9 0,-5-13-44,1 1 0,0 0 0,0 0 0,0 0 0,-1 0 0,1 0 0,0-1 0,-1 1 0,1 0 0,-1 0 0,1-1 0,-1 1 0,1 0 0,-1-1 0,1 1 0,-1 0 0,0-1 0,1 1-1,-1-1 1,0 1 0,1-1 0,-1 1 0,0-1 0,0 0 0,0 1 0,1-1 0,-1 0 0,0 0 0,0 1 0,-1-1 0,-17 4-6782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4:2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0 249 24575,'0'-2'0,"1"1"0,-1 0 0,0 0 0,1 0 0,-1 0 0,1 0 0,0 0 0,-1 0 0,1 0 0,0 1 0,-1-1 0,1 0 0,0 0 0,0 0 0,0 1 0,0-1 0,0 0 0,0 1 0,0-1 0,1 0 0,26-12 0,-20 10 0,106-58 0,9-3 0,-91 50 0,1 3 0,68-16 0,-40 12 0,-42 9 0,0 2 0,1 0 0,-1 0 0,23 1 0,-41 3 0,0 0 0,0-1 0,-1 1 0,1 0 0,0 0 0,-1 1 0,1-1 0,0 0 0,0 0 0,-1 0 0,1 0 0,0 1 0,-1-1 0,1 0 0,-1 0 0,1 1 0,0-1 0,0 1 0,-6 7 0,-26 10 0,23-13 0,-30 19 0,26-16 0,0 0 0,0 0 0,-1-2 0,0 1 0,-1-2 0,1 1 0,-1-2 0,-14 3 0,21-6 0,-1 0 0,1 1 0,0-1 0,0 1 0,0 1 0,0-1 0,-7 5 0,12-6 0,-1 1 0,1 0 0,0 0 0,0 0 0,0 0 0,0 0 0,0 1 0,1-1 0,-1 1 0,1-1 0,-1 1 0,1-1 0,0 1 0,0 0 0,0 0 0,0 0 0,1-1 0,-1 1 0,1 0 0,0 5 0,0 9 0,0 1 0,2 0 0,0 0 0,1-1 0,11 33 0,-7-25 0,7 49 0,-13 66 0,-3-105 0,2-1 0,1 1 0,9 53 0,-3-51 0,-2 1 0,-1-1 0,-2 1 0,-5 68 0,3-103 0,-1 0 0,1-1 0,-1 1 0,0-1 0,0 1 0,0-1 0,0 1 0,0-1 0,-1 1 0,1-1 0,-1 0 0,1 0 0,-1 0 0,0 0 0,0 0 0,0 0 0,0 0 0,0-1 0,0 1 0,0-1 0,-1 1 0,1-1 0,0 0 0,-1 0 0,1 0 0,-1 0 0,0 0 0,1-1 0,-5 1 0,1 0 0,1-1 0,0 1 0,-1-1 0,1 0 0,0-1 0,-1 1 0,1-1 0,0 0 0,0-1 0,-1 1 0,1-1 0,0 0 0,0 0 0,-6-4 0,-2-4 49,0 0 0,1 0-1,0-1 1,0-1 0,1 0-1,-18-26 1,-42-89-1570,68 121 1336,-4-9-6641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4:2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24575,'4'0'0,"-1"1"0,1-1 0,0 1 0,-1 0 0,1 0 0,-1 0 0,0 0 0,1 1 0,-1-1 0,0 1 0,4 3 0,33 28 0,-30-24 0,7 6 0,135 114 0,-115-99 0,-1 2 0,63 71 0,-99-102 0,1-1 0,-1 1 0,1-1 0,-1 1 0,1-1 0,-1 1 0,0-1 0,0 1 0,1-1 0,-1 1 0,0 0 0,0-1 0,1 1 0,-1 0 0,0-1 0,0 1 0,0-1 0,0 1 0,0 0 0,0-1 0,0 1 0,0 0 0,0-1 0,0 1 0,-1 0 0,1-1 0,0 1 0,0-1 0,-1 1 0,1 0 0,0-1 0,-1 1 0,1-1 0,0 1 0,-1-1 0,1 1 0,-1-1 0,1 1 0,-2 0 0,-28 15 0,13-7 0,-52 40 321,45-32-1164,-49 30 0,54-38-5983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5:0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29 24575,'-1'34'0,"-1"0"0,-11 50 0,7-36 0,2-1 0,3 84 0,2-71 0,-1-54 0,0 0 0,0 1 0,1-1 0,0 0 0,0 0 0,1 0 0,0 1 0,0-2 0,0 1 0,1 0 0,0 0 0,6 8 0,-2-5 0,0-1 0,1 0 0,0 0 0,1-1 0,0 0 0,12 7 0,-3 0 0,-11-9 0,0 1 0,1-1 0,0 0 0,15 7 0,-21-12 0,0 1 0,-1-1 0,1 1 0,0-1 0,0 1 0,-1-1 0,1 0 0,0 0 0,0 0 0,0 0 0,0 0 0,-1 0 0,1-1 0,0 1 0,0-1 0,-1 1 0,1-1 0,0 0 0,-1 1 0,1-1 0,0 0 0,-1 0 0,1 0 0,-1 0 0,0 0 0,1-1 0,-1 1 0,0 0 0,2-3 0,6-11 0,0 0 0,-1 0 0,-1-1 0,-1 0 0,0 0 0,6-31 0,2-17 0,5-70 0,-17 111 0,-1-2 0,-4-46 0,1 61 0,0 0 0,0 0 0,-1-1 0,0 1 0,-1 1 0,0-1 0,0 1 0,-1-1 0,-8-10 0,8 13 0,1 1 0,-1 0 0,-1 0 0,1 1 0,-1-1 0,0 1 0,0 1 0,-1-1 0,1 1 0,-1 0 0,0 0 0,0 1 0,-1 0 0,1 0 0,0 1 0,-1 0 0,0 0 0,0 1 0,1 0 0,-1 0 0,-15 1 0,21 0 0,-1 0 0,1 1 0,0-1 0,-1 1 0,1-1 0,-1 1 0,1 0 0,0 0 0,0 0 0,0 0 0,-1 0 0,1 1 0,0-1 0,0 1 0,1-1 0,-1 1 0,0 0 0,0 0 0,1-1 0,-1 1 0,1 0 0,0 1 0,0-1 0,-1 0 0,1 0 0,1 0 0,-1 1 0,0-1 0,0 1 0,0 3 0,-1 7 0,1 1 0,0-1 0,1 1 0,2 18 0,-1-14 0,-1-10 19,1 0 0,0 0 0,1-1 0,-1 1 0,2-1 0,-1 1 0,1-1 0,0 0 0,0 0 0,1 0 0,0 0 0,0-1 0,1 0 0,0 0 0,0 0 0,0 0 0,10 8 0,-6-8-151,-1 0 1,1-1 0,-1 0-1,1 0 1,1-1 0,-1 0 0,1 0-1,0-1 1,0 0 0,0-1 0,0 0-1,20 0 1,-9-1-6695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5:14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24575,'0'41'0,"-2"67"0,1-91 0,-2-1 0,0 0 0,0 1 0,-9 23 0,5-20 0,1 0 0,1 0 0,1 1 0,-3 38 0,7 87 0,2-70 0,-2-64 0,0 0 0,2-1 0,-1 1 0,1-1 0,1 1 0,6 16 0,-6-22 0,-1 0 0,1 0 0,1 0 0,-1 0 0,1-1 0,0 1 0,0-1 0,1 0 0,-1 0 0,1 0 0,0-1 0,9 6 0,100 67-1365,-98-65-5461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5:17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109 228 24575,'-1'6'0,"0"0"0,0-1 0,0 1 0,0-1 0,-1 0 0,0 1 0,-5 8 0,-3 10 0,2 2 0,-9 47 0,16-65 0,0-1 0,0 1 0,1 0 0,0 0 0,0 0 0,1 0 0,0-1 0,0 1 0,1 0 0,5 13 0,-3-14 0,0 0 0,0-1 0,1 1 0,0-1 0,0 0 0,0-1 0,1 1 0,0-1 0,0 0 0,1 0 0,-1-1 0,1 0 0,0 0 0,12 5 0,-17-9 0,1 0 0,-1 0 0,0 0 0,0 0 0,1 0 0,-1 0 0,0-1 0,0 1 0,0-1 0,1 1 0,-1-1 0,0 0 0,0 0 0,0 0 0,0 0 0,0 0 0,0 0 0,-1-1 0,1 1 0,0-1 0,-1 1 0,1-1 0,-1 1 0,1-1 0,-1 0 0,0 0 0,1 0 0,-1 0 0,1-3 0,1-2 0,1-1 0,-1 0 0,-1 0 0,0 1 0,0-2 0,1-13 0,-2-180 0,-3 93 0,2 92 0,0 1 0,-2-1 0,0 1 0,-6-24 0,8 37 0,-1-1 0,0 0 0,-1 1 0,1-1 0,0 1 0,-1-1 0,0 1 0,0 0 0,0 0 0,0 0 0,-1 0 0,1 0 0,-1 0 0,0 0 0,1 1 0,-1 0 0,-1-1 0,1 1 0,0 0 0,0 1 0,-1-1 0,1 0 0,-1 1 0,1 0 0,-7-2 0,6 3 0,1 0 0,-1 0 0,1 1 0,-1-1 0,1 1 0,-1 0 0,1 0 0,-1 0 0,1 0 0,0 0 0,-1 1 0,1-1 0,0 1 0,0 0 0,-5 4 0,-4 4 0,-1 1 0,-11 14 0,15-15 0,5-5 0,-1 1 0,2 0 0,-1 0 0,0 0 0,1 0 0,0 1 0,1-1 0,-1 1 0,1 0 0,1-1 0,-1 1 0,0 13 0,1-7 0,0 0 0,2 0 0,-1 0 0,1 0 0,1 0 0,4 14 0,-5-23 0,0 1 0,1-1 0,-1 0 0,1 0 0,0 0 0,0 0 0,1 0 0,-1 0 0,1 0 0,0-1 0,0 1 0,0-1 0,0 0 0,0 0 0,1 0 0,3 2 0,-1-2 0,1 0 0,-1 0 0,0-1 0,1 0 0,-1 0 0,1 0 0,0-1 0,0 0 0,13 0 0,26 3-1365,-29 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5:1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24575,'0'0'0,"0"0"0,0 0 0,0 0 0,0-1 0,0 1 0,0 0 0,0 0 0,0 0 0,0 0 0,0 0 0,0 0 0,0-1 0,0 1 0,0 0 0,0 0 0,0 0 0,1 0 0,-1 0 0,0 0 0,0 0 0,0-1 0,0 1 0,0 0 0,0 0 0,0 0 0,0 0 0,1 0 0,-1 0 0,0 0 0,0 0 0,0 0 0,0 0 0,0 0 0,0 0 0,1 0 0,-1 0 0,0 0 0,0 0 0,0 0 0,0 0 0,0 0 0,1 0 0,-1 0 0,0 0 0,0 0 0,0 0 0,0 0 0,0 0 0,1 0 0,9 6 0,10 9 0,-14-8 0,0 1 0,-1-1 0,0 1 0,0 0 0,-1 0 0,0 0 0,0 1 0,4 14 0,10 22 0,-8-22 0,0 0 0,-2 1 0,-1 1 0,-1-1 0,-1 1 0,4 42 0,-8 156 0,-3-111 0,4-64 201,-1-30-514,0 1-1,-1-1 1,-1 1 0,-7 33 0,3-35-6513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37:1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4891 24575,'95'2'0,"-29"0"0,104-10 0,-129 0 0,-1-1 0,51-19 0,-11 3 0,-64 19 0,0 0 0,-1-2 0,1 1 0,22-17 0,-24 15 0,0 0 0,1 1 0,0 0 0,29-9 0,-1 4 0,0-1 0,-1-2 0,0-2 0,46-28 0,-37 19 0,0 3 0,58-19 0,-101 40 0,89-42 0,-33 13 0,95-48 0,-80 40 0,-70 35 0,-1 0 0,-1-1 0,1 0 0,-1 0 0,0-1 0,0 0 0,6-8 0,1-3 0,1 1 0,32-28 0,-31 31 0,0-1 0,-1-1 0,14-18 0,-11 10 0,28-27 0,-28 33 0,-2 0 0,23-34 0,-29 38 0,0 2 0,0 0 0,17-15 0,6-7 0,234-284 0,-117 116 0,-127 168 0,-5 11 0,1 1 0,26-25 0,15-16 0,56-90 0,-99 129 0,-4 5 0,-2 0 0,12-26 0,-16 30 0,0 0 0,1 0 0,1 0 0,1 1 0,13-16 0,-6 9 0,-2 0 0,0-1 0,-2-1 0,0 0 0,17-46 0,-5 13 0,19-33 0,-15 34 0,38-108 0,-40 92 0,53-104 0,-50 115 0,-20 40 0,0-2 0,-1 1 0,-1-1 0,-1 0 0,-1-1 0,4-30 0,-3 13 0,2 1 0,25-72 0,9-31 0,-28 78 0,7-41 0,-11 55 0,-7 32 0,4-30 0,4-69 0,5-100 0,-15 178 0,9-53 0,-5 53 0,2-51 0,-9-408-1365,1 475-5461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17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24575,'8'1'0,"-1"0"0,0 0 0,0 0 0,1 1 0,-1 0 0,0 0 0,0 0 0,9 6 0,7 5 0,22 15 0,-14-7 0,-3-3 0,33 31 0,-23-19 0,-21-18-1365,-1-3-5461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37:26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24575,'8'0'0,"0"0"0,1 0 0,-1 0 0,1 1 0,-1 0 0,0 1 0,0 0 0,0 0 0,0 1 0,0 0 0,0 1 0,9 4 0,2 4 0,0 1 0,0 1 0,-2 0 0,0 2 0,21 22 0,16 22 0,-46-55 342,-7-13-2049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37:27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0 24575,'0'4'0,"0"6"0,0 6 0,-5 0 0,0 1 0,-1 3 0,-2 2 0,-1 1 0,-3 2 0,0 1 0,-1-5 0,1-1 0,-2 1 0,-3 1 0,1 0 0,4 2 0,4-3-8191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37:29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24575,'4'0'0,"7"0"0,0 4 0,3 2 0,4 0 0,-2 3 0,2 4 0,-3 4 0,0 0 0,3 1 0,2 2 0,2-3 0,2-4 0,-4 1 0,0 1 0,-8-10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37:31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 24575,'0'463'0,"0"-461"3,-1 37 335,0-37-445,1 0 1,0 0-1,0 0 0,-1 0 1,1 0-1,-1-1 0,0 1 1,1 0-1,-1 0 1,0 0-1,0 0 0,0-1 1,0 1-1,0 0 1,-3 2-1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37:33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24575,'4'5'0,"11"5"0,6 6 0,5-1 0,2 3 0,1-2 0,-1-5 0,-5 2 0,-2-3 0,0-2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37:34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24575,'0'5'0,"0"5"0,0 5 0,0 6 0,0 6 0,0 5 0,0-1 0,0 1 0,0-2 0,0-2 0,0 0 0,0-2 0,0 0 0,0 0 0,0-5-8191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37:35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24575,'5'4'0,"5"2"0,9 4 0,12 5 0,12 4 0,0 3 0,-4-2 0,0 0 0,-1 1 0,-4 1 0,-2 1 0,-3-3 0,-7-5-8191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37:37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24575,'0'5'0,"0"5"0,0 6 0,0 4 0,5-1 0,1 5 0,-1 3 0,0 1 0,-2 0 0,-1-1 0,-1 1 0,-1-2 0,0 1 0,0-1 0,0-1 0,0 1 0,0-1 0,-1-3-8191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37:38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24575,'1'0'0,"1"1"0,0-1 0,0 1 0,0-1 0,-1 1 0,1 0 0,0 0 0,0 0 0,-1 0 0,1 0 0,-1 0 0,1 0 0,-1 0 0,2 3 0,22 23 0,-16-16 0,34 34 0,-23-24 0,35 45 0,-45-52 0,1 1 0,0-2 0,1 1 0,1-2 0,0 1 0,25 17 0,-27-22-227,0 0-1,-1 1 1,0 0-1,-1 1 1,15 19-1,-13-13-6598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37:39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24575,'-1'100'0,"3"110"0,10-131 0,-6-52 0,2 46 0,-8-34 238,-1-26-559,1 0 1,0 0-1,1-1 0,4 21 1,0-17-6506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1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0 24575,'-2'1'0,"-1"-1"0,1 0 0,0 1 0,0 0 0,-1-1 0,1 1 0,0 0 0,0 0 0,0 0 0,0 1 0,0-1 0,0 0 0,0 1 0,1-1 0,-1 1 0,0 0 0,-1 2 0,-28 40 0,14-17 0,-1-1 0,-23 44 0,28-45 0,-2-1 0,-23 32 0,21-37 187,8-9-575,1 0 0,0 0 0,-10 17 0,10-10-6438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37:41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24575,'5'0'0,"5"0"0,6 5 0,4 1 0,4 3 0,-3 6 0,-1 0 0,2 1 0,0-1 0,1 0 0,1-2 0,-3-3-8191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37:43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1 24575,'-26'0'0,"8"0"0,-1 0 0,-30 4 0,43-2 0,0-1 0,-1 1 0,1 0 0,0 1 0,0-1 0,0 1 0,0 0 0,1 1 0,-1-1 0,1 1 0,-6 6 0,6-5 8,-21 19-694,-52 39-1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0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64 24575,'0'-63'0,"-2"79"0,-1 0 0,-1 0 0,0 0 0,-1-1 0,0 1 0,-10 18 0,-46 97 0,61-131 0,0 0 0,0 0 0,0 0 0,0 0 0,0 0 0,0 1 0,0-1 0,0 0 0,0 0 0,0 0 0,0 0 0,0 0 0,0 0 0,0 0 0,0 1 0,0-1 0,0 0 0,0 0 0,0 0 0,0 0 0,0 0 0,0 0 0,0 0 0,0 0 0,-1 0 0,1 1 0,0-1 0,0 0 0,0 0 0,0 0 0,0 0 0,0 0 0,0 0 0,0 0 0,-1 0 0,1 0 0,0 0 0,0 0 0,0 0 0,0 0 0,0 0 0,0 0 0,0 0 0,-1 0 0,1 0 0,0 0 0,0 0 0,0 0 0,0 0 0,0 0 0,0 0 0,0 0 0,0 0 0,-1 0 0,1 0 0,0 0 0,0 0 0,0-1 0,0 1 0,0 0 0,0 0 0,-3-11 0,3-14 0,2 13 0,1 0 0,0 0 0,0 0 0,1 0 0,1 1 0,-1 0 0,2 0 0,0 0 0,14-19 0,-17 26 0,0 0 0,0 0 0,0 0 0,1 1 0,-1-1 0,1 1 0,0 0 0,0 0 0,1 0 0,-1 1 0,0 0 0,1-1 0,-1 2 0,1-1 0,0 0 0,0 1 0,0 0 0,-1 0 0,1 0 0,0 1 0,0 0 0,0 0 0,0 0 0,0 0 0,0 1 0,9 2 0,6 4 0,-1 2 0,0 0 0,27 18 0,3 1 0,-35-20 0,0 0 0,-1 1 0,0 0 0,0 1 0,-1 1 0,12 12 0,46 41-1365,-46-43-5461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0:34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0 776 24575,'1'-8'0,"1"0"0,0 0 0,0 1 0,0-1 0,1 1 0,0 0 0,1 0 0,-1 0 0,1 0 0,1 0 0,8-10 0,6-11 0,9-14 0,58-66 0,-75 95 0,0-2 0,-2 1 0,0-1 0,0-1 0,8-23 0,24-85 0,-32 95 0,-2 6 0,0 0 0,0-1 0,-1 0 0,-1 0 0,-1 0 0,0-33 0,-4 55 0,0-1 0,0 1 0,-1 0 0,1 0 0,-1-1 0,1 1 0,-1 0 0,0 0 0,0 0 0,0 0 0,0 0 0,-3-3 0,4 4 0,0 1 0,-1 0 0,1-1 0,0 1 0,-1 0 0,1-1 0,0 1 0,-1 0 0,1 0 0,-1-1 0,1 1 0,0 0 0,-1 0 0,1 0 0,-1 0 0,1 0 0,-1 0 0,1 0 0,-1 0 0,1 0 0,-1 0 0,1 0 0,0 0 0,-1 0 0,0 0 0,0 1 0,0 0 0,0-1 0,0 1 0,0-1 0,0 1 0,0 0 0,0 0 0,0 0 0,1 0 0,-1-1 0,0 1 0,1 0 0,-2 2 0,-5 10 0,0 1 0,1 1 0,1-1 0,0 1 0,1 0 0,0 0 0,2 1 0,-3 22 0,6 133 0,1-83 0,-2 584 0,-1-741 0,3-85 0,-1 145 0,0 1 0,0-1 0,1 1 0,1-1 0,-1 1 0,1 0 0,1 0 0,6-12 0,-9 18 0,0-1 0,1 1 0,0 0 0,0-1 0,-1 1 0,1 0 0,0 0 0,1 1 0,-1-1 0,0 0 0,0 1 0,1-1 0,-1 1 0,1 0 0,-1-1 0,1 1 0,0 0 0,-1 1 0,1-1 0,0 1 0,0-1 0,0 1 0,-1 0 0,1 0 0,0 0 0,0 0 0,0 0 0,-1 1 0,5 0 0,1 2 0,0 0 0,0 1 0,0 0 0,-1 0 0,1 1 0,8 7 0,-6-5 0,0-1 0,16 9 0,-18-11 0,0 0 0,-1 0 0,1 1 0,-1 0 0,-1 0 0,1 1 0,0 0 0,-1 0 0,-1 0 0,1 1 0,-1 0 0,9 14 0,-9-11 0,0 1 0,-1-1 0,0 1 0,-1 0 0,0 0 0,-1 0 0,0 0 0,0 0 0,-1 16 0,-2 2 0,0-21 0,1 0 0,0 0 0,0 0 0,0 0 0,1 0 0,4 14 0,-5-21-40,0 0 0,1 0 0,-1 0 0,1 0-1,-1-1 1,1 1 0,-1 0 0,1 0 0,-1 0 0,1 0 0,0-1-1,0 1 1,-1 0 0,1-1 0,0 1 0,0 0 0,0-1-1,0 1 1,0-1 0,0 1 0,0-1 0,-1 0 0,1 1 0,0-1-1,0 0 1,1 0 0,-1 0 0,0 0 0,0 0 0,0 0-1,0 0 1,0 0 0,1 0 0,19-5-6786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0:36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211 0 24575,'-47'42'0,"29"-26"0,-28 29 0,41-39 0,0 0 0,0 0 0,1 1 0,0 0 0,0 0 0,1 0 0,0 0 0,0 0 0,-2 10 0,-39 174 0,38-156 0,2-1 0,1 1 0,2-1 0,4 46 0,-1 0 0,-2-68-76,0-1 1,1 1-1,0-1 0,1 1 0,0-1 0,1 0 0,0 0 0,1 0 1,0 0-1,1 0 0,0-1 0,1 0 0,0 0 0,0-1 1,1 1-1,0-1 0,17 15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0:37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20 24575,'0'-1'0,"0"0"0,1 0 0,-1 0 0,0 0 0,0 0 0,1 0 0,-1 1 0,0-1 0,1 0 0,-1 0 0,1 0 0,-1 1 0,1-1 0,0 0 0,-1 1 0,1-1 0,0 0 0,-1 1 0,1-1 0,0 1 0,0-1 0,-1 1 0,1-1 0,0 1 0,0 0 0,0 0 0,0-1 0,-1 1 0,1 0 0,0 0 0,0 0 0,0 0 0,0 0 0,0 0 0,2 0 0,0 0 0,-1 0 0,1 0 0,0 0 0,0 1 0,0-1 0,0 1 0,0 0 0,-1 0 0,1 0 0,3 2 0,0 1 0,-1 0 0,0 1 0,-1-1 0,1 1 0,-1 1 0,0-1 0,0 0 0,-1 1 0,1 0 0,-1 0 0,-1 0 0,1 0 0,-1 0 0,3 10 0,-1 2 0,-1 1 0,-1 0 0,1 34 0,-3-40 0,0-1 0,-1 0 0,-1 0 0,0-1 0,0 1 0,-7 17 0,7-23 0,0-1 0,0 0 0,-1 0 0,0 0 0,0 0 0,0-1 0,-1 1 0,0-1 0,0 0 0,0 0 0,0 0 0,0-1 0,-1 1 0,0-1 0,-9 5 0,-53 16-1365,50-16-5461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0:39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1 24575,'-2'0'0,"0"0"0,-1 1 0,1-1 0,0 1 0,-1 0 0,1 0 0,0 0 0,0 0 0,0 0 0,0 0 0,0 0 0,0 1 0,0-1 0,0 1 0,0-1 0,1 1 0,-3 2 0,-24 37 0,21-30 0,-22 34 0,-56 65 0,80-103 0,0 0 0,0 1 0,0 0 0,1 0 0,0 0 0,0 1 0,1 0 0,0-1 0,1 1 0,0 0 0,0 0 0,1 0 0,0 0 0,1 0 0,0 0 0,1 11 0,-1-18 0,1 0 0,-1 1 0,1-1 0,-1 1 0,1-1 0,0 0 0,-1 0 0,1 1 0,0-1 0,1 0 0,-1 0 0,0 0 0,1 0 0,-1 0 0,1 0 0,-1 0 0,1-1 0,0 1 0,0-1 0,0 1 0,0-1 0,0 0 0,0 1 0,0-1 0,0 0 0,1 0 0,-1-1 0,4 2 0,-2-1 0,0 0 0,1-1 0,0 0 0,-1 0 0,1 0 0,-1 0 0,1 0 0,-1-1 0,1 0 0,-1 0 0,0 0 0,1-1 0,-1 1 0,6-4 0,52-31-1365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0:41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24575,'5'1'0,"1"0"0,-1 0 0,0 0 0,0 0 0,0 1 0,0 0 0,-1 0 0,1 0 0,0 1 0,-1-1 0,0 1 0,1 0 0,-1 1 0,0-1 0,0 1 0,-1-1 0,1 1 0,4 8 0,1 1 0,0-1 0,-2 1 0,1 1 0,-2 0 0,7 18 0,-9-17 0,0 1 0,-1-1 0,0 1 0,0 24 0,-5 66 0,0-49 0,1 528 0,1-576 0,-1 0 0,0 0 0,-1 0 0,0 0 0,0 0 0,-1 0 0,-7 14 0,-35 57 0,40-72 0,-77 101-1365,70-90-5461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0:43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24575,'11'0'0,"-1"1"0,0 0 0,0 1 0,0 0 0,0 1 0,0 0 0,0 1 0,-1 0 0,1 0 0,-1 1 0,0 0 0,-1 1 0,12 8 0,-19-12 0,1 0 0,-1 0 0,0 0 0,1 0 0,-1 0 0,0 0 0,0 0 0,0 0 0,-1 0 0,1 0 0,0 1 0,-1-1 0,0 0 0,1 1 0,-1-1 0,0 0 0,0 0 0,0 1 0,-1-1 0,1 0 0,0 1 0,-1-1 0,0 0 0,1 0 0,-1 1 0,0-1 0,0 0 0,0 0 0,0 0 0,-1 0 0,-1 2 0,-5 7 0,0 0 0,-1 0 0,-20 17 0,27-26 0,-8 7 69,4-4-228,0 0 0,1 0-1,0 1 1,0-1-1,0 1 1,1 0 0,0 1-1,-6 12 1,4-1-6667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0:45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24575,'24'0'0,"-5"-1"0,-1 1 0,32 5 0,-44-3 0,1-1 0,-1 1 0,0 0 0,1 1 0,-1-1 0,0 1 0,-1 1 0,1-1 0,0 1 0,-1 0 0,6 5 0,-4-2 0,0-1 0,0 0 0,0 1 0,-1 0 0,11 15 0,-16-21 0,0 1 0,0-1 0,-1 1 0,1 0 0,0-1 0,-1 1 0,1 0 0,-1 0 0,1-1 0,-1 1 0,0 0 0,0 0 0,0 0 0,0-1 0,0 1 0,0 0 0,0 0 0,-1 0 0,1-1 0,-1 1 0,1 0 0,-1-1 0,0 1 0,0 0 0,1-1 0,-1 1 0,0-1 0,0 1 0,-1-1 0,1 0 0,-2 3 0,-7 5 0,-1-1 0,0 1 0,0-2 0,-1 0 0,1 0 0,-2-1 0,1 0 0,-1-1 0,1-1 0,-2 0 0,-13 2 0,8 0-1365,3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2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24575,'0'5'0,"4"0"0,6 10 0,10 5 0,6 9 0,7 12 0,3 8 0,-1-4 0,-2-6 0,-6-9-8191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0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 1 24575,'-47'-1'0,"-57"3"0,101-2 0,0 0 0,-1 1 0,1 0 0,0-1 0,0 1 0,0 0 0,0 1 0,0-1 0,0 0 0,0 1 0,0 0 0,1 0 0,-1-1 0,1 2 0,-4 3 0,2-3 0,1 2 0,0-1 0,1 0 0,-1 0 0,1 1 0,0 0 0,0-1 0,1 1 0,-2 6 0,-1 8 0,2 1 0,0-1 0,1 1 0,2 21 0,-1-30 0,0-7 0,0 0 0,0-1 0,1 1 0,-1 0 0,1 0 0,0 0 0,0 0 0,0-1 0,0 1 0,1 0 0,0-1 0,-1 1 0,1-1 0,4 5 0,-4-6 0,1 0 0,0 0 0,0 0 0,0 0 0,0 0 0,0 0 0,0-1 0,1 1 0,-1-1 0,0 0 0,1 0 0,-1-1 0,1 1 0,-1-1 0,1 1 0,4-1 0,97-2 204,-53 0-1773,-30 1-5257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1:19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24575,'6'0'0,"12"0"0,0 0 0,0 1 0,31 6 0,-43-5 0,0 0 0,-1 0 0,1 0 0,0 1 0,-1-1 0,0 1 0,0 1 0,0-1 0,0 1 0,0 0 0,0 0 0,-1 0 0,0 1 0,0-1 0,3 6 0,12 14 0,-13-17 0,-1 1 0,1-1 0,5 12 0,-9-15 0,-1-1 0,0 0 0,0 0 0,0 0 0,0 1 0,-1-1 0,1 1 0,-1-1 0,0 0 0,0 1 0,0-1 0,0 1 0,-1 3 0,-7 21 0,0-1 0,-2 0 0,-20 40 0,5-12 0,14-34-1365,1-5-5461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1:22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0 161 24575,'1'-6'0,"0"0"0,0 0 0,0 0 0,1 0 0,0 1 0,0-1 0,0 1 0,1-1 0,6-9 0,0 2 0,0 0 0,18-18 0,-22 27 0,-1 0 0,1 0 0,0 1 0,1 0 0,-1 0 0,0 1 0,1-1 0,0 1 0,-1 0 0,1 1 0,0-1 0,0 1 0,0 0 0,7 0 0,7 0 0,1 1 0,36 5 0,-53-4 0,0-1 0,0 1 0,1 1 0,-2-1 0,1 0 0,0 1 0,0 0 0,0 0 0,-1 0 0,1 0 0,-1 1 0,1-1 0,-1 1 0,4 4 0,-2-2 0,-1 1 0,0 0 0,0 0 0,-1 0 0,0 0 0,0 0 0,0 1 0,2 6 0,-1 3 0,-1-1 0,0 0 0,-1 1 0,-1-1 0,0 1 0,-1-1 0,-3 17 0,3-28 0,-1 0 0,1 0 0,-1 0 0,0 0 0,0 0 0,-1 0 0,1-1 0,-1 1 0,0 0 0,0-1 0,0 0 0,-1 1 0,1-1 0,-1 0 0,1 0 0,-1 0 0,0-1 0,0 1 0,0-1 0,-4 3 0,-4 0 0,-1 0 0,1 0 0,-1-1 0,1 0 0,-15 2 0,4 0-1365,5 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1:24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25 24575,'0'-1'0,"-1"1"0,1-1 0,0 0 0,-1 0 0,1 0 0,0 0 0,-1 0 0,1 1 0,-1-1 0,0 0 0,1 0 0,-1 1 0,1-1 0,-1 0 0,0 1 0,0-1 0,1 0 0,-1 1 0,0-1 0,0 1 0,0 0 0,1-1 0,-1 1 0,0 0 0,0-1 0,-2 1 0,-27-6 0,27 6 0,-5-1 0,1 1 0,-1 0 0,0 0 0,0 1 0,0 0 0,0 1 0,0-1 0,1 1 0,-13 6 0,16-7 0,0 1 0,0 0 0,0 0 0,0 0 0,1 1 0,-1-1 0,1 1 0,-1 0 0,1 0 0,0 0 0,1 0 0,-1 1 0,0-1 0,1 1 0,0 0 0,0-1 0,0 1 0,0 0 0,-1 6 0,-1 14 0,1 0 0,2 0 0,1 0 0,0 1 0,5 30 0,-4-51 0,0 0 0,0 1 0,0-1 0,1 0 0,0 0 0,-1 0 0,1 0 0,1 0 0,-1 0 0,0 0 0,1-1 0,0 1 0,0-1 0,0 1 0,0-1 0,1 0 0,-1-1 0,1 1 0,-1-1 0,7 4 0,-1-2 0,-1 0 0,1 0 0,0-1 0,1 0 0,-1-1 0,0 0 0,1-1 0,14 1 0,21 3-1365,-28 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1:27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69 189 24575,'-1'-5'0,"-1"1"0,1 0 0,-1 0 0,1-1 0,-1 1 0,0 0 0,-1 1 0,1-1 0,-1 0 0,0 1 0,-5-6 0,-8-13 0,13 17 0,0-1 0,0 1 0,0-1 0,1 0 0,0 1 0,0-1 0,0-1 0,-1-10 0,3 15 0,0 1 0,0-1 0,1 0 0,-1 0 0,0 0 0,1 1 0,-1-1 0,1 0 0,-1 0 0,1 1 0,0-1 0,0 1 0,-1-1 0,1 0 0,0 1 0,1 0 0,-1-1 0,0 1 0,0 0 0,1-1 0,-1 1 0,0 0 0,1 0 0,-1 0 0,1 0 0,0 0 0,-1 1 0,1-1 0,0 0 0,-1 1 0,1-1 0,0 1 0,0 0 0,2-1 0,11-1 0,0 0 0,0 0 0,1 2 0,-1 0 0,1 1 0,-1 0 0,0 1 0,20 5 0,-27-3 0,1 0 0,-1 0 0,0 1 0,0 0 0,-1 0 0,14 12 0,36 41 0,-50-52 0,-1 1 0,0 0 0,-1 1 0,0 0 0,0 0 0,0 0 0,3 10 0,-6-14 0,-1 1 0,0-1 0,0 1 0,0-1 0,-1 1 0,0 0 0,0-1 0,0 1 0,0 0 0,-1-1 0,1 1 0,-1 0 0,-1-1 0,1 1 0,-4 8 0,-4 4 0,-1-1 0,0 1 0,-2-1 0,-22 24 0,-3 6 0,-39 39 0,76-84 0,0-1 0,0 0 0,-1 1 0,1-1 0,0 0 0,0 1 0,0-1 0,0 0 0,-1 1 0,1-1 0,0 0 0,0 1 0,0-1 0,0 0 0,0 1 0,0-1 0,0 0 0,0 1 0,0-1 0,0 1 0,0-1 0,0 0 0,0 1 0,0-1 0,0 0 0,0 1 0,1-1 0,-1 0 0,0 1 0,0-1 0,0 0 0,1 1 0,-1-1 0,0 0 0,0 1 0,1-1 0,-1 0 0,0 0 0,0 0 0,1 1 0,-1-1 0,0 0 0,1 0 0,-1 0 0,0 1 0,1-1 0,-1 0 0,0 0 0,1 0 0,-1 0 0,0 0 0,1 0 0,0 0 0,23 4 0,-22-4 0,31 2 0,0-2 0,0-1 0,-1-1 0,56-12 0,-56 8 0,-21 5 0,0-1 0,-1 0 0,1-1 0,13-5 0,-24 8 0,0 0 0,0 0 0,-1 0 0,1 0 0,0 0 0,0 0 0,0 0 0,0 0 0,0 0 0,-1 0 0,1 0 0,0 0 0,0 0 0,0 0 0,0 0 0,0 0 0,0 0 0,0 0 0,-1 0 0,1-1 0,0 1 0,0 0 0,0 0 0,0 0 0,0 0 0,0 0 0,0 0 0,0 0 0,0-1 0,0 1 0,0 0 0,0 0 0,-1 0 0,1 0 0,0 0 0,0 0 0,0-1 0,0 1 0,0 0 0,0 0 0,0 0 0,0 0 0,0 0 0,0-1 0,1 1 0,-1 0 0,0 0 0,0 0 0,0 0 0,0 0 0,0 0 0,0-1 0,0 1 0,0 0 0,0 0 0,0 0 0,0 0 0,0 0 0,1 0 0,-33-5-1365,-13 2-5461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1:30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26 196 24575,'-3'-4'0,"1"0"0,-1 0 0,1 0 0,0 0 0,0 0 0,0 0 0,0 0 0,1-1 0,-1 1 0,1-1 0,0 1 0,0-6 0,0 2 0,1 0 0,-1 1 0,2-1 0,-1 0 0,1 0 0,2-10 0,-2 14 0,0 0 0,0 0 0,1 0 0,-1 0 0,1 0 0,0 1 0,0-1 0,0 0 0,1 1 0,-1 0 0,1 0 0,0-1 0,-1 2 0,2-1 0,-1 0 0,0 0 0,6-2 0,-6 3 0,0 1 0,1 0 0,-1 0 0,1 1 0,-1-1 0,1 1 0,-1-1 0,1 1 0,0 0 0,-1 0 0,1 1 0,-1-1 0,1 1 0,-1 0 0,1 0 0,-1 0 0,1 0 0,-1 0 0,0 1 0,4 2 0,8 5 0,-1 0 0,0 2 0,-1 0 0,0 0 0,0 1 0,-1 1 0,15 21 0,-18-22 0,-2 2 0,1-1 0,-2 1 0,0 0 0,0 0 0,-2 1 0,1-1 0,-2 1 0,0 0 0,-1 0 0,0 1 0,-2-1 0,1 0 0,-2 0 0,0 1 0,-1-1 0,0 0 0,-9 27 0,10-39 17,0 0 0,0 0 0,-1 0 1,1 0-1,0-1 0,-1 1 0,0 0 0,0-1 0,0 0 0,0 1 0,0-1 0,0 0 0,-1 0 0,1 0 0,-1 0 0,1-1 0,-1 1 0,0-1 1,-4 2-1,-1 0-261,1-1 0,-1-1 0,0 0 0,0 0 1,0 0-1,-11-1 0,-3-1-6582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1:3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 51 24575,'-1'-2'0,"1"0"0,0 0 0,-1 1 0,1-1 0,-1 0 0,0 0 0,1 1 0,-1-1 0,0 1 0,0-1 0,0 1 0,0-1 0,-1 1 0,1 0 0,0-1 0,0 1 0,-1 0 0,1 0 0,-1 0 0,1 0 0,-1 0 0,1 0 0,-1 1 0,-2-2 0,-3-1 0,0 0 0,-1 1 0,1 0 0,-9-1 0,12 2 0,1 1 0,-1-1 0,1 1 0,-1 0 0,0 0 0,1 0 0,-1 1 0,1-1 0,-1 1 0,1 0 0,0 0 0,-1 0 0,1 0 0,0 1 0,0-1 0,-1 1 0,-2 2 0,3-1 0,0 0 0,-1 0 0,1 0 0,1 1 0,-1-1 0,0 1 0,1 0 0,0 0 0,0 0 0,0 0 0,0 0 0,0 1 0,0 4 0,-3 13 0,2 0 0,1 0 0,0 1 0,2-1 0,0 1 0,5 28 0,-4-38 0,1 1 0,1-1 0,0 0 0,1 0 0,0 0 0,7 14 0,-8-22 0,0 0 0,0 0 0,0 0 0,1 0 0,-1 0 0,1-1 0,0 1 0,1-1 0,-1 0 0,1 0 0,0-1 0,0 1 0,0-1 0,0 0 0,0-1 0,8 3 0,59 16-1365,-50-17-5461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1:35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2 24575,'10'-2'0,"-2"2"0,-4 13 0,0 23 0,-1 0 0,-5 65 0,0-27 0,2-71 0,-2 29 0,2-32 0,0 0 0,0 1 0,0-1 0,0 1 0,0-1 0,0 1 0,0-1 0,0 0 0,-1 1 0,1-1 0,0 0 0,0 1 0,0-1 0,0 1 0,0-1 0,-1 0 0,1 1 0,0-1 0,0 0 0,-1 1 0,1-1 0,0 0 0,0 1 0,-1-1 0,1 0 0,0 0 0,-1 0 0,1 1 0,0-1 0,-1 0 0,1 0 0,-1 0 0,1 0 0,0 1 0,-1-1 0,1 0 0,-1 0 0,1 0 0,0 0 0,-1 0 0,1 0 0,-1 0 0,1 0 0,0 0 0,-1 0 0,1-1 0,-1 1 0,1 0 0,0 0 0,-1 0 0,1 0 0,0 0 0,-1-1 0,1 1 0,0 0 0,-1 0 0,1-1 0,0 1 0,-1 0 0,1-1 0,0 1 0,0 0 0,-1-1 0,1 1 0,0-1 0,-6-6-17,1-1 0,0 0 0,0-1 0,1 1 0,0-1 0,0 0 0,1 0 0,-4-15-1,0-1-1193,-23-69-5615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2:01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296 110 24575,'-4'0'0,"0"0"0,0 1 0,0 0 0,0 0 0,0 0 0,1 0 0,-1 0 0,0 1 0,1-1 0,-1 1 0,1 0 0,0 0 0,-1 1 0,1-1 0,-5 6 0,-3 4 0,1 0 0,-16 23 0,6-7 0,-8 12 0,-35 65 0,41-65 0,14-26 0,0 0 0,-2 0 0,-14 17 0,24-31 0,0 0 0,0 0 0,0 0 0,0 0 0,0 0 0,0 0 0,0 0 0,0 0 0,0 0 0,0 0 0,0-1 0,0 1 0,0 0 0,0 0 0,0 0 0,0 0 0,0 0 0,0 0 0,0 0 0,0 0 0,0 0 0,0 0 0,0 0 0,0 0 0,0 0 0,0 0 0,0 0 0,0 0 0,0 0 0,-1 0 0,1 0 0,0 0 0,0 0 0,0-1 0,0 1 0,0 0 0,0 0 0,0 0 0,0 0 0,0 0 0,0 0 0,0 0 0,0 0 0,0 0 0,0 0 0,0 0 0,0 0 0,-1 0 0,1 0 0,0 0 0,0 0 0,0 1 0,0-1 0,0 0 0,0 0 0,0 0 0,0 0 0,0 0 0,0 0 0,0 0 0,0 0 0,0 0 0,0 0 0,0 0 0,0 0 0,0 0 0,1-9 0,4-10 0,6-1 0,1 1 0,1 0 0,0 1 0,26-27 0,-7 9 0,134-159 0,-83 109 0,-79 82 0,-4 3 0,1 0 0,0 0 0,0 0 0,0 0 0,1 0 0,-1 0 0,0 1 0,0-1 0,0 0 0,0 1 0,1-1 0,-1 1 0,0 0 0,1-1 0,-1 1 0,0 0 0,1 0 0,-1 0 0,0 0 0,1 0 0,-1 0 0,0 0 0,1 0 0,-1 0 0,0 1 0,1-1 0,-1 0 0,0 1 0,0-1 0,1 1 0,-1 0 0,0-1 0,0 1 0,0 0 0,0 0 0,0 0 0,0 0 0,0 0 0,0 0 0,0 0 0,1 2 0,5 6 0,0 1 0,-1 0 0,-1 0 0,6 13 0,-1-3 0,0-3 0,10 18 0,-1 0 0,18 49 0,11 40-1365,-39-103-5461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2:05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2 570 24575,'1'-5'0,"-1"0"0,1 0 0,1 0 0,-1 0 0,1 0 0,0 0 0,0 1 0,0-1 0,0 0 0,1 1 0,3-4 0,-2 2 0,0-1 0,-1 1 0,0 0 0,0-1 0,2-7 0,6-42 0,5-57 0,-16 109 0,5-253 0,-6 225 0,3 130 0,-4 113 0,-10-127 0,6-54 0,-1 41 0,7-13 0,1-38 0,0-1 0,-2 1 0,0 0 0,-9 37 0,1-7 0,8-39 0,-1 1 0,-1-1 0,-3 12 0,6-23 0,0 1 0,0-1 0,0 1 0,0-1 0,0 1 0,0-1 0,0 1 0,-1-1 0,1 1 0,0-1 0,0 0 0,0 1 0,-1-1 0,1 1 0,0-1 0,-1 0 0,1 1 0,0-1 0,-1 0 0,1 1 0,0-1 0,-1 0 0,1 0 0,0 1 0,-1-1 0,1 0 0,-1 0 0,1 0 0,-1 1 0,1-1 0,-1 0 0,-6-13 0,2-24 0,3 2 0,4-49 0,-1 72 0,0 1 0,2 0 0,-1-1 0,1 1 0,1 0 0,0 1 0,0-1 0,9-14 0,-5 12 0,0 0 0,1 1 0,0-1 0,1 2 0,15-14 0,-19 20 0,1 0 0,0 0 0,0 1 0,0-1 0,1 2 0,-1-1 0,1 1 0,0 0 0,0 1 0,0 0 0,12-2 0,-13 3 0,-1 0 0,1 0 0,0 1 0,0 0 0,0 0 0,0 1 0,0 0 0,0 0 0,-1 1 0,14 4 0,-15-4 0,-1 1 0,0-1 0,1 1 0,-1 0 0,0 1 0,0-1 0,-1 1 0,1-1 0,-1 1 0,0 0 0,0 0 0,0 1 0,0-1 0,-1 1 0,3 6 0,3 9 43,-1 0 0,-1 0 1,-1 1-1,-1 0 0,-1 0 0,1 22 0,-5 130-473,-1-90-807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2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24575,'0'4'0,"0"7"0,0 9 0,-4 6 0,-2 3 0,1 1 0,0-1 0,-2 0 0,-1-1 0,6-14 0,20-14 0,21-15 0,29-19 0,4-3-8191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2:07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 13 24575,'0'-1'0,"0"1"0,0-1 0,0 1 0,0-1 0,-1 1 0,1-1 0,0 1 0,0-1 0,0 1 0,0-1 0,-1 1 0,1-1 0,0 1 0,0-1 0,-1 1 0,1 0 0,0-1 0,-1 1 0,1-1 0,0 1 0,-1 0 0,1 0 0,-1-1 0,1 1 0,0 0 0,-1-1 0,1 1 0,-1 0 0,1 0 0,-1 0 0,1 0 0,-1 0 0,1-1 0,-1 1 0,1 0 0,-1 0 0,1 0 0,-1 0 0,1 0 0,-1 1 0,1-1 0,-1 0 0,1 0 0,-1 0 0,1 0 0,-1 0 0,1 1 0,-1-1 0,1 0 0,-1 0 0,1 1 0,-1 0 0,-3 0 0,1 1 0,0 0 0,-1 0 0,1 0 0,0 0 0,-3 4 0,-22 25 0,-32 51 0,36-47 0,-44 48 0,61-75 0,1 1 0,1-1 0,0 1 0,0 0 0,0 0 0,-4 16 0,-13 21 0,22-45 0,-6 9 0,0 0 0,1 0 0,0 0 0,0 1 0,1 0 0,0 0 0,1 0 0,1 0 0,-3 19 0,2 41 0,8 89 0,-1-144-115,-1 0 0,2-1-1,0 0 1,1 0 0,1 0 0,0 0-1,10 13 1,-13-20-328,5 8-6383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2:09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24575,'22'0'0,"1"0"0,0 2 0,26 5 0,-43-6 0,1 1 0,0 0 0,-1 0 0,1 1 0,-1 0 0,0 0 0,0 0 0,0 1 0,0 0 0,-1 0 0,0 1 0,0-1 0,0 1 0,9 11 0,-11-10 0,1 1 0,-1 0 0,0 0 0,-1 0 0,0 0 0,0 1 0,-1-1 0,1 0 0,-1 11 0,6 25 0,-6-41 0,-1 1 0,1 0 0,-1-1 0,1 1 0,-1 0 0,0 0 0,0-1 0,0 1 0,0 0 0,-1-1 0,1 1 0,-1 0 0,0-1 0,0 1 0,0 0 0,0-1 0,0 1 0,0-1 0,-1 0 0,-2 4 0,2-3 0,-1-1 0,0 1 0,0 0 0,0-1 0,-1 0 0,1 0 0,-1 0 0,1 0 0,-1-1 0,0 1 0,1-1 0,-1 0 0,0 0 0,-4 0 0,-49 2 338,44-3-764,0 1 1,1 0-1,-14 2 0,9 2-6400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2:13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16 24575,'0'0'0,"0"-1"0,0 0 0,-1 0 0,1 1 0,0-1 0,0 0 0,-1 1 0,1-1 0,0 0 0,-1 1 0,1-1 0,0 0 0,-1 1 0,1-1 0,-1 1 0,1-1 0,-1 1 0,0-1 0,1 1 0,-1-1 0,1 1 0,-1-1 0,0 1 0,0 0 0,1 0 0,-1-1 0,0 1 0,1 0 0,-1 0 0,0 0 0,0-1 0,1 1 0,-1 0 0,0 0 0,0 0 0,1 0 0,-1 1 0,0-1 0,0 0 0,1 0 0,-1 0 0,-1 1 0,-31 9 0,25-6 0,0 0 0,1 0 0,0 1 0,0 0 0,0 1 0,0-1 0,-5 8 0,-38 49 0,24-28 0,18-25 0,1 0 0,1 0 0,0 1 0,-9 16 0,14-23 0,0 0 0,0 1 0,0-1 0,1 0 0,-1 0 0,1 0 0,-1 1 0,1-1 0,0 0 0,0 0 0,1 1 0,-1-1 0,1 0 0,-1 0 0,1 0 0,0 1 0,0-1 0,1 0 0,-1 0 0,4 5 0,14 19 0,8 14 0,-23-34 0,1 0 0,-1 0 0,1 0 0,0-1 0,1 0 0,-1 0 0,1-1 0,8 6 0,-11-8 0,1 0 0,0 0 0,0-1 0,0 1 0,0-1 0,1 0 0,-1-1 0,1 1 0,-1-1 0,1 0 0,-1 0 0,1 0 0,0 0 0,-1-1 0,6 0 0,-8 0 16,0-1-1,-1 1 0,1-1 1,0 0-1,-1 1 0,1-1 1,-1 0-1,1 0 0,-1 0 1,1 0-1,-1 0 0,0 0 1,1-1-1,-1 1 0,0 0 0,0-1 1,0 1-1,0-1 0,0 1 1,1-3-1,12-38-756,-10 30-205,1-6-5880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2:15.3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24575,'6'0'0,"-1"0"0,1 0 0,-1 1 0,1 0 0,-1 0 0,0 0 0,1 1 0,-1 0 0,0 0 0,0 0 0,0 1 0,5 3 0,-2 0 0,0 1 0,-1-1 0,0 2 0,0-1 0,10 16 0,-10-14 0,0 0 0,-1 1 0,0 0 0,-1 0 0,0 1 0,0-1 0,-1 1 0,3 12 0,2 17 0,-2 1 0,-2-1 0,1 69 0,-6-51 0,-2 63 0,-1-108 0,1 0 0,-1 0 0,-1-1 0,-1 0 0,-5 13 0,3-9 0,1-1 0,-5 22 0,9-29 42,0 0-1,-1-1 0,0 1 1,0-1-1,-1 0 0,0 0 1,-9 13-1,-3-1-522,-22 21 0,25-27-253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3:11.5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3:13.0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3:14.1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3:14.8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3:15.9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3:16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37:3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24575,'0'5'0,"4"0"0,2 5 0,0 0-8191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2:43:17.3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24575,'5'0'0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6:5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5414 29 24575,'0'-1'0,"0"0"0,-1 0 0,1 0 0,0 0 0,-1 0 0,1 0 0,-1 1 0,1-1 0,-1 0 0,1 0 0,-1 1 0,1-1 0,-1 0 0,0 1 0,1-1 0,-1 0 0,0 1 0,0-1 0,1 1 0,-1-1 0,0 1 0,0 0 0,0-1 0,0 1 0,1 0 0,-3-1 0,-27-5 0,27 6 0,-65-5 0,-96 6 0,61 1 0,-13-4 0,-125 4 0,165 10 0,51-6 0,-31 1 0,-54 9 0,41-5 0,8-1 0,25-4 0,-56 3 0,31-10 0,42 0 0,1 0 0,0 1 0,0 1 0,0 0 0,0 2 0,0 0 0,-25 8 0,34-6 0,0 0 0,0 1 0,1-1 0,0 2 0,0-1 0,-9 11 0,-9 7 0,-3-1 0,-96 86 0,103-89 0,14-14 0,0 1 0,0 1 0,1 0 0,0-1 0,0 2 0,1-1 0,0 1 0,0 0 0,-6 16 0,0 4 0,-16 32 0,8-22 0,13-22 0,1 2 0,1-1 0,1 1 0,-3 22 0,-1 4 0,4-24 0,0 30 0,3-33 0,0-1 0,-8 35 0,-32 163 0,34-183 0,-2 0 0,0 0 0,-3-1 0,0 0 0,-23 39 0,-15 36 0,43-85 0,1 0 0,1 0 0,-3 27 0,3-21 0,-10 36 0,-7 7 0,-29 95 0,29-99 0,15-47 0,0 1 0,1 0 0,-5 37 0,6-27 0,-1-1 0,-2 0 0,-19 50 0,-2 7 0,25-74 0,0 0 0,-13 21 0,12-25 0,1 1 0,0-1 0,0 1 0,1-1 0,0 1 0,-2 15 0,0 1 0,-1 0 0,-1 0 0,-1-1 0,-2 0 0,0-1 0,-19 32 0,-1 4 0,19-31 0,0 0 0,-10 48 0,21-75 0,-4 18 0,-1-1 0,-8 18 0,10-29 0,-1 0 0,0 0 0,0 0 0,-1 0 0,1-1 0,-1 0 0,-11 10 0,-100 104 0,38-38 0,42-43 0,27-27 0,-2 0 0,1-1 0,-1-1 0,-1 1 0,0-2 0,0 0 0,-1 0 0,0-1 0,-15 6 0,-1-3 0,0-1 0,0-2 0,-53 9 0,19-6 0,36-5 0,-41 2 0,37-5 0,1 2 0,-45 12 0,43-9 0,-64 8 0,-179-13 0,148-4 0,102 2 0,1 2 0,-33 6 0,30-4 0,-45 4 0,13-10 0,40 0 0,-1 1 0,1 0 0,-1 2 0,1 0 0,-20 5 0,15-1 0,1-2 0,-1-1 0,-39 0 0,34-2 0,-54 8 0,22 0 0,-1-3 0,1-2 0,-76-6 0,33 0 0,76 2 0,0-1 0,0-1 0,0-2 0,1 0 0,-1-2 0,-32-12 0,46 14 0,0 1 0,-25-4 0,19 4 0,19 3-26,0 0 1,0 0-1,0 0 0,1 0 0,-1 0 1,0 0-1,0 0 0,0-1 0,0 1 1,0 0-1,0 0 0,0-1 0,0 1 1,0-1-1,1 1 0,-1-1 0,0 1 1,0-1-1,1 0 0,-1 1 0,0-1 1,1 0-1,-1 1 0,0-1 0,1 0 0,-1 0 1,1 0-1,-1 1 0,1-1 0,0 0 1,-1 0-1,1 0 0,0 0 0,0 0 1,0 0-1,-1 0 0,1 0 0,0 0 1,0 0-1,0 0 0,1 0 0,-1 1 1,0-1-1,0 0 0,0 0 0,1 0 0,-1 0 1,0 0-1,1 0 0,-1 0 0,1 1 1,0-2-1,9-19-6800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6:5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8:1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24575,'-1'17'0,"-1"0"0,-1 1 0,0-1 0,-1 0 0,-1 0 0,-1-1 0,-12 27 0,-1 2 0,-2 19 0,15-43 0,-1 1 0,-1-2 0,-17 33 0,12-28 0,11-19 0,0-1 0,0 0 0,-1 0 0,0 0 0,0-1 0,0 1 0,-1-1 0,-4 6 0,8-10 0,-1 0 0,1 0 0,0 0 0,-1 0 0,1 0 0,0 0 0,0 0 0,-1 0 0,1 0 0,0 0 0,0 0 0,-1 0 0,1 0 0,0 0 0,0 0 0,-1 0 0,1 0 0,0 0 0,0 0 0,-1 0 0,1-1 0,0 1 0,0 0 0,-1 0 0,1 0 0,0 0 0,0-1 0,0 1 0,0 0 0,-1 0 0,1 0 0,0-1 0,0 1 0,0 0 0,0 0 0,0-1 0,0 1 0,0 0 0,-1 0 0,1-1 0,0 1 0,0 0 0,0-1 0,0 1 0,0 0 0,0 0 0,0-1 0,0 1 0,1 0 0,-3-17 0,1 16 0,0-23 0,1-1 0,1 1 0,5-34 0,-4 47 0,0 0 0,1 1 0,0-1 0,1 1 0,0 0 0,1 0 0,0 0 0,0 1 0,14-18 0,-12 17 0,0 0 0,-1-1 0,0 0 0,8-19 0,-8 17 0,0 0 0,13-20 0,-16 30 0,-1 0 0,1 0 0,0 0 0,0 0 0,0 0 0,0 1 0,1 0 0,-1-1 0,1 1 0,-1 0 0,1 1 0,0-1 0,0 1 0,0 0 0,0 0 0,0 0 0,0 0 0,0 1 0,0-1 0,0 1 0,0 0 0,0 0 0,0 1 0,0-1 0,0 1 0,5 1 0,3 1 0,0 1 0,-1 0 0,1 1 0,-1 0 0,0 1 0,0 0 0,13 10 0,14 14 170,65 69-1,-73-67-737,1-1 0,64 46 0,-80-67-6258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8:38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10 24575,'0'-1'0,"0"1"0,0-1 0,0 1 0,0 0 0,0-1 0,0 1 0,0 0 0,0-1 0,0 1 0,0-1 0,1 1 0,-1 0 0,0-1 0,0 1 0,0 0 0,1-1 0,-1 1 0,0 0 0,0 0 0,1-1 0,-1 1 0,0 0 0,0 0 0,1-1 0,-1 1 0,0 0 0,1 0 0,-1 0 0,0-1 0,1 1 0,0 0 0,14 1 0,13 11 0,-21-7 0,0-1 0,-1 1 0,0 0 0,0 0 0,-1 1 0,10 12 0,18 17 0,2-8 0,-21-18 0,-1 1 0,0 1 0,-1 0 0,0 1 0,17 21 0,-29-32 0,0 0 0,1-1 0,-1 1 0,1-1 0,-1 1 0,0 0 0,1-1 0,-1 1 0,0 0 0,0-1 0,0 1 0,1 0 0,-1-1 0,0 1 0,0 0 0,0-1 0,0 1 0,0 0 0,0-1 0,-1 1 0,1 0 0,0 0 0,0-1 0,0 1 0,-1 0 0,1 0 0,-1 0 0,0 0 0,0 0 0,0 0 0,0-1 0,0 1 0,0 0 0,0 0 0,0-1 0,-1 1 0,1-1 0,0 1 0,0-1 0,-2 1 0,-7 1 0,0-1 0,0 1 0,-11-1 0,9-1 0,-12 3 0,0 2 0,0 0 0,0 2 0,1 1 0,0 0 0,0 2 0,1 0 0,0 2 0,-27 19 0,20-13 176,23-16-295,0 2 1,0-1-1,0 1 1,0 0-1,0 0 1,1 0-1,0 1 1,0 0-1,0 0 0,1 0 1,0 0-1,-7 12 1,5 0-6708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8:4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24575,'5'1'0,"-1"1"0,0-1 0,1 1 0,-1 0 0,0 0 0,0 0 0,5 5 0,1-1 0,-4-2 0,0 0 0,-1 0 0,1 1 0,-1-1 0,-1 1 0,1 1 0,-1-1 0,1 1 0,-2-1 0,1 1 0,-1 0 0,1 1 0,3 11 0,1 8 0,-1 0 0,5 33 0,-10-49 0,-1-6 0,0 0 0,0 0 0,-1 0 0,0 0 0,0 1 0,0-1 0,0 0 0,-1 0 0,1 0 0,-3 6 0,2-8 0,0 0 0,0-1 0,0 1 0,0 0 0,-1 0 0,1-1 0,0 1 0,-1-1 0,1 1 0,-1-1 0,0 0 0,1 0 0,-1 1 0,0-1 0,0 0 0,0-1 0,0 1 0,1 0 0,-1 0 0,-1-1 0,1 1 0,-3-1 0,-37 2 279,37-2-416,-1-1 0,1 1 0,0 1 0,0-1 0,-1 0 0,1 1 0,0 0 0,0 1 0,0-1 0,0 1 0,-10 4 0,3 4-6689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8:4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30 24575,'0'-1'0,"1"0"0,-1-1 0,0 1 0,0 0 0,0 0 0,0-1 0,-1 1 0,1 0 0,0 0 0,0 0 0,-1-1 0,1 1 0,-1 0 0,1 0 0,-1 0 0,1 0 0,-1 0 0,0 0 0,1 0 0,-1 0 0,0 0 0,0 0 0,0 0 0,-2-1 0,2 2 0,-1 0 0,1-1 0,-1 1 0,0 0 0,1 0 0,-1 0 0,1 1 0,-1-1 0,0 0 0,1 1 0,-1-1 0,1 1 0,-1-1 0,1 1 0,-1 0 0,1 0 0,0-1 0,-3 3 0,-4 2 0,0 1 0,0-1 0,1 1 0,0 0 0,0 1 0,0 0 0,-8 12 0,12-15 0,0 2 0,0-1 0,1 0 0,0 0 0,0 1 0,0 0 0,1-1 0,0 1 0,0 0 0,0-1 0,1 1 0,-1 0 0,2 10 0,0-11 0,-1 0 0,1 0 0,0 0 0,1-1 0,-1 1 0,1 0 0,0 0 0,0-1 0,1 1 0,-1-1 0,1 0 0,0 0 0,0 0 0,0 0 0,5 5 0,5 1 0,-1-1 0,1 1 0,21 10 0,-23-13 0,5 1-227,-1 0-1,1-1 1,0-1-1,1 0 1,22 4-1,-20-7-6598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8:4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123 261 24575,'0'-1'0,"0"0"0,1 1 0,-1-1 0,0 0 0,1 0 0,-1 0 0,1 0 0,-1 1 0,1-1 0,-1 0 0,1 0 0,0 1 0,-1-1 0,1 1 0,0-1 0,-1 0 0,1 1 0,0-1 0,0 1 0,-1 0 0,1-1 0,0 1 0,0-1 0,0 1 0,0 0 0,1 0 0,28-6 0,-27 6 0,7-1 0,0-1 0,-1 1 0,1-2 0,17-6 0,-25 9 0,0-1 0,-1 0 0,1 1 0,0-1 0,-1 0 0,1 0 0,-1 0 0,1 0 0,-1 0 0,0-1 0,1 1 0,-1 0 0,0 0 0,0-1 0,0 1 0,0-1 0,0 1 0,0-1 0,0 0 0,-1 1 0,1-1 0,-1 0 0,1 1 0,-1-1 0,1 0 0,-1 0 0,0 1 0,0-1 0,0 0 0,0 0 0,0 0 0,0 1 0,-1-1 0,1 0 0,-1-2 0,0 1 0,-1 1 0,1-1 0,-1 0 0,0 0 0,0 1 0,0-1 0,0 1 0,0-1 0,-1 1 0,1 0 0,0 0 0,-5-2 0,-38-22 0,25 15 0,-43-31 0,43 28 0,0 1 0,-25-12 0,44 24-65,0 1 0,0-1 0,0 1 0,0-1 0,0 1 0,0-1 0,0 1 0,0 0 0,0 0 0,0 0 0,-1-1 0,1 1 0,0 0 0,0 0 0,0 0 0,0 1 0,0-1 0,-1 0 0,1 0 0,-1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8:46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24575,'0'-4'0,"0"-6"0,0-1-8191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9:48:5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24575,'4'0'0,"6"0"0,6 0 0,4 0 0,4 0 0,1 0 0,2 0 0,0 0 0,-1 0 0,1 0 0,-1 0 0,-9 0 0,-11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66B41-E4E0-4B15-BF4F-AC8830BE1AD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D4FA9-871D-46FA-8355-EE2031EB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7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9BBE-6F57-481B-9DF7-66E76EA0D506}" type="datetime1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34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387D4-DD81-438A-9FB9-8A693BB86398}" type="datetime1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52E0-F401-4E46-8EEE-899F81362B02}" type="datetime1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3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7440-D9E1-4E34-86FF-3666F5DDB74D}" type="datetime1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44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650B4EF-94BD-4614-B516-2D7D6B852A3D}" type="datetime1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56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AF85-D00C-479C-8B60-76CA3BFB62E3}" type="datetime1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0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C282-EA30-4B16-AD3F-B05F1CD3AD25}" type="datetime1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9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ABE9-0179-4535-AFC0-05161FDDD45E}" type="datetime1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6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18FB-A725-4AAC-9690-C42E503CC8AD}" type="datetime1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06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7BC3-EBB4-4912-9B31-C59CEAEA67CC}" type="datetime1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80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45D4-9AD2-4B61-9541-0305498BCA1E}" type="datetime1">
              <a:rPr lang="en-IN" smtClean="0"/>
              <a:t>20-09-2023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FB91488-BDAC-4FDA-AB6A-6A05B64CD84A}" type="datetime1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customXml" Target="../ink/ink130.xml"/><Relationship Id="rId18" Type="http://schemas.openxmlformats.org/officeDocument/2006/relationships/image" Target="../media/image133.png"/><Relationship Id="rId3" Type="http://schemas.openxmlformats.org/officeDocument/2006/relationships/image" Target="../media/image7.png"/><Relationship Id="rId7" Type="http://schemas.openxmlformats.org/officeDocument/2006/relationships/customXml" Target="../ink/ink127.xml"/><Relationship Id="rId12" Type="http://schemas.openxmlformats.org/officeDocument/2006/relationships/image" Target="../media/image130.png"/><Relationship Id="rId17" Type="http://schemas.openxmlformats.org/officeDocument/2006/relationships/customXml" Target="../ink/ink132.xml"/><Relationship Id="rId2" Type="http://schemas.openxmlformats.org/officeDocument/2006/relationships/image" Target="../media/image6.png"/><Relationship Id="rId16" Type="http://schemas.openxmlformats.org/officeDocument/2006/relationships/image" Target="../media/image132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customXml" Target="../ink/ink129.xml"/><Relationship Id="rId5" Type="http://schemas.openxmlformats.org/officeDocument/2006/relationships/customXml" Target="../ink/ink126.xml"/><Relationship Id="rId15" Type="http://schemas.openxmlformats.org/officeDocument/2006/relationships/customXml" Target="../ink/ink131.xml"/><Relationship Id="rId10" Type="http://schemas.openxmlformats.org/officeDocument/2006/relationships/image" Target="../media/image129.png"/><Relationship Id="rId19" Type="http://schemas.openxmlformats.org/officeDocument/2006/relationships/customXml" Target="../ink/ink133.xml"/><Relationship Id="rId4" Type="http://schemas.openxmlformats.org/officeDocument/2006/relationships/image" Target="../media/image8.png"/><Relationship Id="rId9" Type="http://schemas.openxmlformats.org/officeDocument/2006/relationships/customXml" Target="../ink/ink128.xml"/><Relationship Id="rId14" Type="http://schemas.openxmlformats.org/officeDocument/2006/relationships/image" Target="../media/image1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WSHYdYFMROglYG647q4RwqugCf6Jtp6t#scrollTo=qxiSySIeX9GR" TargetMode="External"/><Relationship Id="rId2" Type="http://schemas.openxmlformats.org/officeDocument/2006/relationships/hyperlink" Target="https://www.youtube.com/playlist?list=PLIg1dOXc_acbdJo-AE5RXpIM_rvwrerw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kaushil268/disease-prediction-using-machine-learning?resource=download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customXml" Target="../ink/ink140.xml"/><Relationship Id="rId3" Type="http://schemas.openxmlformats.org/officeDocument/2006/relationships/image" Target="../media/image135.png"/><Relationship Id="rId7" Type="http://schemas.openxmlformats.org/officeDocument/2006/relationships/customXml" Target="../ink/ink137.xml"/><Relationship Id="rId12" Type="http://schemas.openxmlformats.org/officeDocument/2006/relationships/image" Target="../media/image139.png"/><Relationship Id="rId2" Type="http://schemas.openxmlformats.org/officeDocument/2006/relationships/customXml" Target="../ink/ink134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customXml" Target="../ink/ink139.xml"/><Relationship Id="rId5" Type="http://schemas.openxmlformats.org/officeDocument/2006/relationships/customXml" Target="../ink/ink136.xml"/><Relationship Id="rId15" Type="http://schemas.openxmlformats.org/officeDocument/2006/relationships/image" Target="../media/image9.png"/><Relationship Id="rId10" Type="http://schemas.openxmlformats.org/officeDocument/2006/relationships/image" Target="../media/image138.png"/><Relationship Id="rId4" Type="http://schemas.openxmlformats.org/officeDocument/2006/relationships/customXml" Target="../ink/ink135.xml"/><Relationship Id="rId9" Type="http://schemas.openxmlformats.org/officeDocument/2006/relationships/customXml" Target="../ink/ink138.xml"/><Relationship Id="rId1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.emf"/><Relationship Id="rId21" Type="http://schemas.openxmlformats.org/officeDocument/2006/relationships/customXml" Target="../ink/ink10.xml"/><Relationship Id="rId42" Type="http://schemas.openxmlformats.org/officeDocument/2006/relationships/image" Target="../media/image25.emf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8.emf"/><Relationship Id="rId16" Type="http://schemas.openxmlformats.org/officeDocument/2006/relationships/image" Target="../media/image12.emf"/><Relationship Id="rId11" Type="http://schemas.openxmlformats.org/officeDocument/2006/relationships/customXml" Target="../ink/ink5.xml"/><Relationship Id="rId24" Type="http://schemas.openxmlformats.org/officeDocument/2006/relationships/image" Target="../media/image16.emf"/><Relationship Id="rId32" Type="http://schemas.openxmlformats.org/officeDocument/2006/relationships/image" Target="../media/image20.emf"/><Relationship Id="rId37" Type="http://schemas.openxmlformats.org/officeDocument/2006/relationships/customXml" Target="../ink/ink18.xml"/><Relationship Id="rId40" Type="http://schemas.openxmlformats.org/officeDocument/2006/relationships/image" Target="../media/image24.emf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emf"/><Relationship Id="rId66" Type="http://schemas.openxmlformats.org/officeDocument/2006/relationships/image" Target="../media/image37.emf"/><Relationship Id="rId74" Type="http://schemas.openxmlformats.org/officeDocument/2006/relationships/image" Target="../media/image41.emf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1.emf"/><Relationship Id="rId22" Type="http://schemas.openxmlformats.org/officeDocument/2006/relationships/image" Target="../media/image15.emf"/><Relationship Id="rId27" Type="http://schemas.openxmlformats.org/officeDocument/2006/relationships/customXml" Target="../ink/ink13.xml"/><Relationship Id="rId30" Type="http://schemas.openxmlformats.org/officeDocument/2006/relationships/image" Target="../media/image19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emf"/><Relationship Id="rId56" Type="http://schemas.openxmlformats.org/officeDocument/2006/relationships/image" Target="../media/image32.emf"/><Relationship Id="rId64" Type="http://schemas.openxmlformats.org/officeDocument/2006/relationships/image" Target="../media/image36.emf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8.emf"/><Relationship Id="rId51" Type="http://schemas.openxmlformats.org/officeDocument/2006/relationships/customXml" Target="../ink/ink25.xml"/><Relationship Id="rId72" Type="http://schemas.openxmlformats.org/officeDocument/2006/relationships/image" Target="../media/image40.emf"/><Relationship Id="rId80" Type="http://schemas.openxmlformats.org/officeDocument/2006/relationships/image" Target="../media/image44.emf"/><Relationship Id="rId3" Type="http://schemas.openxmlformats.org/officeDocument/2006/relationships/customXml" Target="../ink/ink1.xml"/><Relationship Id="rId12" Type="http://schemas.openxmlformats.org/officeDocument/2006/relationships/image" Target="../media/image10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emf"/><Relationship Id="rId46" Type="http://schemas.openxmlformats.org/officeDocument/2006/relationships/image" Target="../media/image27.emf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4.emf"/><Relationship Id="rId41" Type="http://schemas.openxmlformats.org/officeDocument/2006/relationships/customXml" Target="../ink/ink20.xml"/><Relationship Id="rId54" Type="http://schemas.openxmlformats.org/officeDocument/2006/relationships/image" Target="../media/image31.emf"/><Relationship Id="rId62" Type="http://schemas.openxmlformats.org/officeDocument/2006/relationships/image" Target="../media/image35.emf"/><Relationship Id="rId70" Type="http://schemas.openxmlformats.org/officeDocument/2006/relationships/image" Target="../media/image39.emf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emf"/><Relationship Id="rId36" Type="http://schemas.openxmlformats.org/officeDocument/2006/relationships/image" Target="../media/image22.emf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emf"/><Relationship Id="rId31" Type="http://schemas.openxmlformats.org/officeDocument/2006/relationships/customXml" Target="../ink/ink15.xml"/><Relationship Id="rId44" Type="http://schemas.openxmlformats.org/officeDocument/2006/relationships/image" Target="../media/image26.emf"/><Relationship Id="rId52" Type="http://schemas.openxmlformats.org/officeDocument/2006/relationships/image" Target="../media/image30.emf"/><Relationship Id="rId60" Type="http://schemas.openxmlformats.org/officeDocument/2006/relationships/image" Target="../media/image34.emf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3.emf"/><Relationship Id="rId4" Type="http://schemas.openxmlformats.org/officeDocument/2006/relationships/image" Target="../media/image6.emf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3.emf"/><Relationship Id="rId39" Type="http://schemas.openxmlformats.org/officeDocument/2006/relationships/customXml" Target="../ink/ink19.xml"/><Relationship Id="rId34" Type="http://schemas.openxmlformats.org/officeDocument/2006/relationships/image" Target="../media/image21.emf"/><Relationship Id="rId50" Type="http://schemas.openxmlformats.org/officeDocument/2006/relationships/image" Target="../media/image29.emf"/><Relationship Id="rId55" Type="http://schemas.openxmlformats.org/officeDocument/2006/relationships/customXml" Target="../ink/ink27.xml"/><Relationship Id="rId76" Type="http://schemas.openxmlformats.org/officeDocument/2006/relationships/image" Target="../media/image42.emf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5.png"/><Relationship Id="rId29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customXml" Target="../ink/ink45.xml"/><Relationship Id="rId18" Type="http://schemas.openxmlformats.org/officeDocument/2006/relationships/image" Target="../media/image53.emf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12" Type="http://schemas.openxmlformats.org/officeDocument/2006/relationships/image" Target="../media/image50.emf"/><Relationship Id="rId17" Type="http://schemas.openxmlformats.org/officeDocument/2006/relationships/customXml" Target="../ink/ink47.xml"/><Relationship Id="rId2" Type="http://schemas.openxmlformats.org/officeDocument/2006/relationships/image" Target="../media/image45.png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10" Type="http://schemas.openxmlformats.org/officeDocument/2006/relationships/image" Target="../media/image49.emf"/><Relationship Id="rId19" Type="http://schemas.openxmlformats.org/officeDocument/2006/relationships/customXml" Target="../ink/ink48.xml"/><Relationship Id="rId4" Type="http://schemas.openxmlformats.org/officeDocument/2006/relationships/image" Target="../media/image46.emf"/><Relationship Id="rId9" Type="http://schemas.openxmlformats.org/officeDocument/2006/relationships/customXml" Target="../ink/ink43.xml"/><Relationship Id="rId14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.emf"/><Relationship Id="rId21" Type="http://schemas.openxmlformats.org/officeDocument/2006/relationships/customXml" Target="../ink/ink58.xml"/><Relationship Id="rId42" Type="http://schemas.openxmlformats.org/officeDocument/2006/relationships/image" Target="../media/image75.emf"/><Relationship Id="rId47" Type="http://schemas.openxmlformats.org/officeDocument/2006/relationships/customXml" Target="../ink/ink71.xml"/><Relationship Id="rId63" Type="http://schemas.openxmlformats.org/officeDocument/2006/relationships/customXml" Target="../ink/ink79.xml"/><Relationship Id="rId68" Type="http://schemas.openxmlformats.org/officeDocument/2006/relationships/image" Target="../media/image88.emf"/><Relationship Id="rId16" Type="http://schemas.openxmlformats.org/officeDocument/2006/relationships/image" Target="../media/image62.emf"/><Relationship Id="rId11" Type="http://schemas.openxmlformats.org/officeDocument/2006/relationships/customXml" Target="../ink/ink53.xml"/><Relationship Id="rId32" Type="http://schemas.openxmlformats.org/officeDocument/2006/relationships/image" Target="../media/image70.emf"/><Relationship Id="rId37" Type="http://schemas.openxmlformats.org/officeDocument/2006/relationships/customXml" Target="../ink/ink66.xml"/><Relationship Id="rId53" Type="http://schemas.openxmlformats.org/officeDocument/2006/relationships/customXml" Target="../ink/ink74.xml"/><Relationship Id="rId58" Type="http://schemas.openxmlformats.org/officeDocument/2006/relationships/image" Target="../media/image83.emf"/><Relationship Id="rId74" Type="http://schemas.openxmlformats.org/officeDocument/2006/relationships/image" Target="../media/image91.emf"/><Relationship Id="rId79" Type="http://schemas.openxmlformats.org/officeDocument/2006/relationships/customXml" Target="../ink/ink89.xml"/><Relationship Id="rId5" Type="http://schemas.openxmlformats.org/officeDocument/2006/relationships/customXml" Target="../ink/ink50.xml"/><Relationship Id="rId61" Type="http://schemas.openxmlformats.org/officeDocument/2006/relationships/customXml" Target="../ink/ink78.xml"/><Relationship Id="rId82" Type="http://schemas.openxmlformats.org/officeDocument/2006/relationships/image" Target="../media/image93.emf"/><Relationship Id="rId19" Type="http://schemas.openxmlformats.org/officeDocument/2006/relationships/customXml" Target="../ink/ink57.xml"/><Relationship Id="rId14" Type="http://schemas.openxmlformats.org/officeDocument/2006/relationships/image" Target="../media/image61.emf"/><Relationship Id="rId22" Type="http://schemas.openxmlformats.org/officeDocument/2006/relationships/image" Target="../media/image65.emf"/><Relationship Id="rId27" Type="http://schemas.openxmlformats.org/officeDocument/2006/relationships/customXml" Target="../ink/ink61.xml"/><Relationship Id="rId30" Type="http://schemas.openxmlformats.org/officeDocument/2006/relationships/image" Target="../media/image69.emf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78.emf"/><Relationship Id="rId56" Type="http://schemas.openxmlformats.org/officeDocument/2006/relationships/image" Target="../media/image82.emf"/><Relationship Id="rId64" Type="http://schemas.openxmlformats.org/officeDocument/2006/relationships/image" Target="../media/image86.emf"/><Relationship Id="rId69" Type="http://schemas.openxmlformats.org/officeDocument/2006/relationships/customXml" Target="../ink/ink82.xml"/><Relationship Id="rId77" Type="http://schemas.openxmlformats.org/officeDocument/2006/relationships/customXml" Target="../ink/ink87.xml"/><Relationship Id="rId8" Type="http://schemas.openxmlformats.org/officeDocument/2006/relationships/image" Target="../media/image58.emf"/><Relationship Id="rId51" Type="http://schemas.openxmlformats.org/officeDocument/2006/relationships/customXml" Target="../ink/ink73.xml"/><Relationship Id="rId72" Type="http://schemas.openxmlformats.org/officeDocument/2006/relationships/image" Target="../media/image90.emf"/><Relationship Id="rId80" Type="http://schemas.openxmlformats.org/officeDocument/2006/relationships/image" Target="../media/image92.emf"/><Relationship Id="rId3" Type="http://schemas.openxmlformats.org/officeDocument/2006/relationships/customXml" Target="../ink/ink49.xml"/><Relationship Id="rId12" Type="http://schemas.openxmlformats.org/officeDocument/2006/relationships/image" Target="../media/image60.emf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73.emf"/><Relationship Id="rId46" Type="http://schemas.openxmlformats.org/officeDocument/2006/relationships/image" Target="../media/image77.emf"/><Relationship Id="rId59" Type="http://schemas.openxmlformats.org/officeDocument/2006/relationships/customXml" Target="../ink/ink77.xml"/><Relationship Id="rId67" Type="http://schemas.openxmlformats.org/officeDocument/2006/relationships/customXml" Target="../ink/ink81.xml"/><Relationship Id="rId20" Type="http://schemas.openxmlformats.org/officeDocument/2006/relationships/image" Target="../media/image64.emf"/><Relationship Id="rId41" Type="http://schemas.openxmlformats.org/officeDocument/2006/relationships/customXml" Target="../ink/ink68.xml"/><Relationship Id="rId54" Type="http://schemas.openxmlformats.org/officeDocument/2006/relationships/image" Target="../media/image81.emf"/><Relationship Id="rId62" Type="http://schemas.openxmlformats.org/officeDocument/2006/relationships/image" Target="../media/image85.emf"/><Relationship Id="rId70" Type="http://schemas.openxmlformats.org/officeDocument/2006/relationships/image" Target="../media/image89.emf"/><Relationship Id="rId75" Type="http://schemas.openxmlformats.org/officeDocument/2006/relationships/customXml" Target="../ink/ink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68.emf"/><Relationship Id="rId36" Type="http://schemas.openxmlformats.org/officeDocument/2006/relationships/image" Target="../media/image72.emf"/><Relationship Id="rId49" Type="http://schemas.openxmlformats.org/officeDocument/2006/relationships/customXml" Target="../ink/ink72.xml"/><Relationship Id="rId57" Type="http://schemas.openxmlformats.org/officeDocument/2006/relationships/customXml" Target="../ink/ink76.xml"/><Relationship Id="rId10" Type="http://schemas.openxmlformats.org/officeDocument/2006/relationships/image" Target="../media/image59.emf"/><Relationship Id="rId31" Type="http://schemas.openxmlformats.org/officeDocument/2006/relationships/customXml" Target="../ink/ink63.xml"/><Relationship Id="rId44" Type="http://schemas.openxmlformats.org/officeDocument/2006/relationships/image" Target="../media/image76.emf"/><Relationship Id="rId52" Type="http://schemas.openxmlformats.org/officeDocument/2006/relationships/image" Target="../media/image80.emf"/><Relationship Id="rId60" Type="http://schemas.openxmlformats.org/officeDocument/2006/relationships/image" Target="../media/image84.emf"/><Relationship Id="rId65" Type="http://schemas.openxmlformats.org/officeDocument/2006/relationships/customXml" Target="../ink/ink80.xml"/><Relationship Id="rId73" Type="http://schemas.openxmlformats.org/officeDocument/2006/relationships/customXml" Target="../ink/ink84.xml"/><Relationship Id="rId78" Type="http://schemas.openxmlformats.org/officeDocument/2006/relationships/customXml" Target="../ink/ink88.xml"/><Relationship Id="rId81" Type="http://schemas.openxmlformats.org/officeDocument/2006/relationships/customXml" Target="../ink/ink90.xml"/><Relationship Id="rId4" Type="http://schemas.openxmlformats.org/officeDocument/2006/relationships/image" Target="../media/image56.emf"/><Relationship Id="rId9" Type="http://schemas.openxmlformats.org/officeDocument/2006/relationships/customXml" Target="../ink/ink52.xml"/><Relationship Id="rId13" Type="http://schemas.openxmlformats.org/officeDocument/2006/relationships/customXml" Target="../ink/ink54.xml"/><Relationship Id="rId18" Type="http://schemas.openxmlformats.org/officeDocument/2006/relationships/image" Target="../media/image63.emf"/><Relationship Id="rId39" Type="http://schemas.openxmlformats.org/officeDocument/2006/relationships/customXml" Target="../ink/ink67.xml"/><Relationship Id="rId34" Type="http://schemas.openxmlformats.org/officeDocument/2006/relationships/image" Target="../media/image71.emf"/><Relationship Id="rId50" Type="http://schemas.openxmlformats.org/officeDocument/2006/relationships/image" Target="../media/image79.emf"/><Relationship Id="rId55" Type="http://schemas.openxmlformats.org/officeDocument/2006/relationships/customXml" Target="../ink/ink75.xml"/><Relationship Id="rId76" Type="http://schemas.openxmlformats.org/officeDocument/2006/relationships/customXml" Target="../ink/ink86.xml"/><Relationship Id="rId7" Type="http://schemas.openxmlformats.org/officeDocument/2006/relationships/customXml" Target="../ink/ink51.xml"/><Relationship Id="rId71" Type="http://schemas.openxmlformats.org/officeDocument/2006/relationships/customXml" Target="../ink/ink83.xml"/><Relationship Id="rId2" Type="http://schemas.openxmlformats.org/officeDocument/2006/relationships/image" Target="../media/image55.png"/><Relationship Id="rId29" Type="http://schemas.openxmlformats.org/officeDocument/2006/relationships/customXml" Target="../ink/ink62.xml"/><Relationship Id="rId24" Type="http://schemas.openxmlformats.org/officeDocument/2006/relationships/image" Target="../media/image66.emf"/><Relationship Id="rId40" Type="http://schemas.openxmlformats.org/officeDocument/2006/relationships/image" Target="../media/image74.emf"/><Relationship Id="rId45" Type="http://schemas.openxmlformats.org/officeDocument/2006/relationships/customXml" Target="../ink/ink70.xml"/><Relationship Id="rId66" Type="http://schemas.openxmlformats.org/officeDocument/2006/relationships/image" Target="../media/image87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6.xml"/><Relationship Id="rId18" Type="http://schemas.openxmlformats.org/officeDocument/2006/relationships/image" Target="../media/image100.emf"/><Relationship Id="rId26" Type="http://schemas.openxmlformats.org/officeDocument/2006/relationships/image" Target="../media/image104.emf"/><Relationship Id="rId39" Type="http://schemas.openxmlformats.org/officeDocument/2006/relationships/image" Target="../media/image110.emf"/><Relationship Id="rId21" Type="http://schemas.openxmlformats.org/officeDocument/2006/relationships/customXml" Target="../ink/ink100.xml"/><Relationship Id="rId34" Type="http://schemas.openxmlformats.org/officeDocument/2006/relationships/customXml" Target="../ink/ink107.xml"/><Relationship Id="rId42" Type="http://schemas.openxmlformats.org/officeDocument/2006/relationships/image" Target="../media/image111.emf"/><Relationship Id="rId47" Type="http://schemas.openxmlformats.org/officeDocument/2006/relationships/customXml" Target="../ink/ink114.xml"/><Relationship Id="rId7" Type="http://schemas.openxmlformats.org/officeDocument/2006/relationships/customXml" Target="../ink/ink93.xml"/><Relationship Id="rId2" Type="http://schemas.openxmlformats.org/officeDocument/2006/relationships/image" Target="../media/image550.png"/><Relationship Id="rId16" Type="http://schemas.openxmlformats.org/officeDocument/2006/relationships/image" Target="../media/image99.emf"/><Relationship Id="rId29" Type="http://schemas.openxmlformats.org/officeDocument/2006/relationships/customXml" Target="../ink/ink104.xml"/><Relationship Id="rId11" Type="http://schemas.openxmlformats.org/officeDocument/2006/relationships/customXml" Target="../ink/ink95.xml"/><Relationship Id="rId24" Type="http://schemas.openxmlformats.org/officeDocument/2006/relationships/image" Target="../media/image103.emf"/><Relationship Id="rId32" Type="http://schemas.openxmlformats.org/officeDocument/2006/relationships/image" Target="../media/image107.emf"/><Relationship Id="rId37" Type="http://schemas.openxmlformats.org/officeDocument/2006/relationships/image" Target="../media/image109.emf"/><Relationship Id="rId40" Type="http://schemas.openxmlformats.org/officeDocument/2006/relationships/customXml" Target="../ink/ink110.xml"/><Relationship Id="rId45" Type="http://schemas.openxmlformats.org/officeDocument/2006/relationships/customXml" Target="../ink/ink113.xml"/><Relationship Id="rId5" Type="http://schemas.openxmlformats.org/officeDocument/2006/relationships/customXml" Target="../ink/ink92.xml"/><Relationship Id="rId15" Type="http://schemas.openxmlformats.org/officeDocument/2006/relationships/customXml" Target="../ink/ink97.xml"/><Relationship Id="rId23" Type="http://schemas.openxmlformats.org/officeDocument/2006/relationships/customXml" Target="../ink/ink101.xml"/><Relationship Id="rId28" Type="http://schemas.openxmlformats.org/officeDocument/2006/relationships/image" Target="../media/image105.emf"/><Relationship Id="rId36" Type="http://schemas.openxmlformats.org/officeDocument/2006/relationships/customXml" Target="../ink/ink108.xml"/><Relationship Id="rId49" Type="http://schemas.openxmlformats.org/officeDocument/2006/relationships/customXml" Target="../ink/ink116.xml"/><Relationship Id="rId10" Type="http://schemas.openxmlformats.org/officeDocument/2006/relationships/image" Target="../media/image96.emf"/><Relationship Id="rId19" Type="http://schemas.openxmlformats.org/officeDocument/2006/relationships/customXml" Target="../ink/ink99.xml"/><Relationship Id="rId31" Type="http://schemas.openxmlformats.org/officeDocument/2006/relationships/customXml" Target="../ink/ink105.xml"/><Relationship Id="rId44" Type="http://schemas.openxmlformats.org/officeDocument/2006/relationships/image" Target="../media/image112.emf"/><Relationship Id="rId4" Type="http://schemas.openxmlformats.org/officeDocument/2006/relationships/image" Target="../media/image94.emf"/><Relationship Id="rId9" Type="http://schemas.openxmlformats.org/officeDocument/2006/relationships/customXml" Target="../ink/ink94.xml"/><Relationship Id="rId14" Type="http://schemas.openxmlformats.org/officeDocument/2006/relationships/image" Target="../media/image98.emf"/><Relationship Id="rId22" Type="http://schemas.openxmlformats.org/officeDocument/2006/relationships/image" Target="../media/image102.emf"/><Relationship Id="rId27" Type="http://schemas.openxmlformats.org/officeDocument/2006/relationships/customXml" Target="../ink/ink103.xml"/><Relationship Id="rId30" Type="http://schemas.openxmlformats.org/officeDocument/2006/relationships/image" Target="../media/image106.emf"/><Relationship Id="rId35" Type="http://schemas.openxmlformats.org/officeDocument/2006/relationships/image" Target="../media/image108.emf"/><Relationship Id="rId43" Type="http://schemas.openxmlformats.org/officeDocument/2006/relationships/customXml" Target="../ink/ink112.xml"/><Relationship Id="rId48" Type="http://schemas.openxmlformats.org/officeDocument/2006/relationships/customXml" Target="../ink/ink115.xml"/><Relationship Id="rId8" Type="http://schemas.openxmlformats.org/officeDocument/2006/relationships/image" Target="../media/image95.emf"/><Relationship Id="rId3" Type="http://schemas.openxmlformats.org/officeDocument/2006/relationships/customXml" Target="../ink/ink91.xml"/><Relationship Id="rId12" Type="http://schemas.openxmlformats.org/officeDocument/2006/relationships/image" Target="../media/image97.emf"/><Relationship Id="rId17" Type="http://schemas.openxmlformats.org/officeDocument/2006/relationships/customXml" Target="../ink/ink98.xml"/><Relationship Id="rId25" Type="http://schemas.openxmlformats.org/officeDocument/2006/relationships/customXml" Target="../ink/ink102.xml"/><Relationship Id="rId33" Type="http://schemas.openxmlformats.org/officeDocument/2006/relationships/customXml" Target="../ink/ink106.xml"/><Relationship Id="rId38" Type="http://schemas.openxmlformats.org/officeDocument/2006/relationships/customXml" Target="../ink/ink109.xml"/><Relationship Id="rId46" Type="http://schemas.openxmlformats.org/officeDocument/2006/relationships/image" Target="../media/image113.emf"/><Relationship Id="rId20" Type="http://schemas.openxmlformats.org/officeDocument/2006/relationships/image" Target="../media/image101.emf"/><Relationship Id="rId41" Type="http://schemas.openxmlformats.org/officeDocument/2006/relationships/customXml" Target="../ink/ink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customXml" Target="../ink/ink122.xml"/><Relationship Id="rId18" Type="http://schemas.openxmlformats.org/officeDocument/2006/relationships/image" Target="../media/image121.emf"/><Relationship Id="rId3" Type="http://schemas.openxmlformats.org/officeDocument/2006/relationships/customXml" Target="../ink/ink117.xml"/><Relationship Id="rId7" Type="http://schemas.openxmlformats.org/officeDocument/2006/relationships/customXml" Target="../ink/ink119.xml"/><Relationship Id="rId12" Type="http://schemas.openxmlformats.org/officeDocument/2006/relationships/image" Target="../media/image118.emf"/><Relationship Id="rId17" Type="http://schemas.openxmlformats.org/officeDocument/2006/relationships/customXml" Target="../ink/ink124.xml"/><Relationship Id="rId2" Type="http://schemas.openxmlformats.org/officeDocument/2006/relationships/image" Target="../media/image114.png"/><Relationship Id="rId16" Type="http://schemas.openxmlformats.org/officeDocument/2006/relationships/image" Target="../media/image120.emf"/><Relationship Id="rId20" Type="http://schemas.openxmlformats.org/officeDocument/2006/relationships/image" Target="../media/image1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emf"/><Relationship Id="rId11" Type="http://schemas.openxmlformats.org/officeDocument/2006/relationships/customXml" Target="../ink/ink121.xml"/><Relationship Id="rId5" Type="http://schemas.openxmlformats.org/officeDocument/2006/relationships/customXml" Target="../ink/ink118.xml"/><Relationship Id="rId15" Type="http://schemas.openxmlformats.org/officeDocument/2006/relationships/customXml" Target="../ink/ink123.xml"/><Relationship Id="rId10" Type="http://schemas.openxmlformats.org/officeDocument/2006/relationships/image" Target="../media/image117.emf"/><Relationship Id="rId19" Type="http://schemas.openxmlformats.org/officeDocument/2006/relationships/customXml" Target="../ink/ink125.xml"/><Relationship Id="rId4" Type="http://schemas.openxmlformats.org/officeDocument/2006/relationships/image" Target="../media/image106.emf"/><Relationship Id="rId9" Type="http://schemas.openxmlformats.org/officeDocument/2006/relationships/customXml" Target="../ink/ink120.xml"/><Relationship Id="rId14" Type="http://schemas.openxmlformats.org/officeDocument/2006/relationships/image" Target="../media/image11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573E-7C2A-0F9A-C6FF-E6E84356C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218" y="268683"/>
            <a:ext cx="10196945" cy="1813948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ML/DL-based biomedical signal analysis and processing for disease identification and related hardware implementation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47AC3-2775-E0ED-2A4E-29B90CAA3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043" y="2641600"/>
            <a:ext cx="7277100" cy="3040743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Presented By: Archana Kumari &amp; Shwashwat Das </a:t>
            </a:r>
          </a:p>
          <a:p>
            <a:pPr algn="l"/>
            <a:r>
              <a:rPr lang="en-IN" dirty="0"/>
              <a:t>Supervisor: Prof. Sumitra Mukhopadhyay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Institute of </a:t>
            </a:r>
            <a:r>
              <a:rPr lang="en-IN" dirty="0" err="1"/>
              <a:t>Radiophysics</a:t>
            </a:r>
            <a:r>
              <a:rPr lang="en-IN" dirty="0"/>
              <a:t> and Electronics </a:t>
            </a:r>
          </a:p>
          <a:p>
            <a:pPr algn="l"/>
            <a:r>
              <a:rPr lang="en-IN" dirty="0"/>
              <a:t>University of Calcutta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September 19, 2023 </a:t>
            </a:r>
          </a:p>
        </p:txBody>
      </p:sp>
    </p:spTree>
    <p:extLst>
      <p:ext uri="{BB962C8B-B14F-4D97-AF65-F5344CB8AC3E}">
        <p14:creationId xmlns:p14="http://schemas.microsoft.com/office/powerpoint/2010/main" val="42427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DAB2-F03D-96ED-C8C7-9485C62D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43273"/>
            <a:ext cx="10058400" cy="685054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DF12-EAD6-D7C6-550A-2DC27965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10343"/>
            <a:ext cx="10058400" cy="5061857"/>
          </a:xfrm>
        </p:spPr>
        <p:txBody>
          <a:bodyPr>
            <a:normAutofit/>
          </a:bodyPr>
          <a:lstStyle/>
          <a:p>
            <a:r>
              <a:rPr lang="en-US" dirty="0"/>
              <a:t>It is a supervised learning algorithm, which can be used for both regression and classification problems.</a:t>
            </a:r>
          </a:p>
          <a:p>
            <a:r>
              <a:rPr lang="en-US" dirty="0"/>
              <a:t>Basically a tree where every single node represents a test on an input attribute, based on the result, it branches and at leaf nodes the output value or class of the input variable is present.</a:t>
            </a:r>
          </a:p>
          <a:p>
            <a:r>
              <a:rPr lang="en-US" b="0" i="0" dirty="0">
                <a:effectLst/>
              </a:rPr>
              <a:t>It selects the best attribute to split the data based on a metric such as entropy or Gini impurity. The goal is to find the attribute that maximizes the information gain or the reduction in impurity after the split.</a:t>
            </a:r>
          </a:p>
          <a:p>
            <a:r>
              <a:rPr lang="en-US" dirty="0"/>
              <a:t>Entropy, H = -∑p</a:t>
            </a:r>
            <a:r>
              <a:rPr lang="en-US" baseline="-25000" dirty="0"/>
              <a:t>i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(p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r>
              <a:rPr lang="en-US" dirty="0"/>
              <a:t>Gini impurity, G = (1 - ∑p</a:t>
            </a:r>
            <a:r>
              <a:rPr lang="en-US" baseline="-25000" dirty="0"/>
              <a:t>i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baseline="30000" dirty="0"/>
              <a:t>2   </a:t>
            </a:r>
            <a:r>
              <a:rPr lang="en-US" b="0" i="0" dirty="0">
                <a:effectLst/>
              </a:rPr>
              <a:t>where p</a:t>
            </a:r>
            <a:r>
              <a:rPr lang="en-US" b="0" i="0" baseline="-25000" dirty="0">
                <a:effectLst/>
              </a:rPr>
              <a:t>i </a:t>
            </a:r>
            <a:r>
              <a:rPr lang="en-US" b="0" i="0" dirty="0">
                <a:effectLst/>
              </a:rPr>
              <a:t> is the proportion of elements in the set that belongs to the </a:t>
            </a:r>
            <a:r>
              <a:rPr lang="en-US" b="0" i="0" dirty="0" err="1">
                <a:effectLst/>
              </a:rPr>
              <a:t>i</a:t>
            </a:r>
            <a:r>
              <a:rPr lang="en-US" b="0" i="0" baseline="30000" dirty="0" err="1">
                <a:effectLst/>
              </a:rPr>
              <a:t>th</a:t>
            </a:r>
            <a:r>
              <a:rPr lang="en-US" b="0" i="0" dirty="0">
                <a:effectLst/>
              </a:rPr>
              <a:t> category</a:t>
            </a:r>
          </a:p>
          <a:p>
            <a:endParaRPr lang="en-IN" baseline="3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A3041-E7CB-7149-C797-2D60E7BD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40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9EDF-955D-F88D-809C-77B627F6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73" y="355461"/>
            <a:ext cx="10012217" cy="66067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Implementation on a dataset (from Kaggle)</a:t>
            </a:r>
            <a:endParaRPr lang="en-IN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E6447-626B-D8D9-40BD-DE08F3D5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1241E-8E1C-A081-156F-5A5744F0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15" y="2813957"/>
            <a:ext cx="7362825" cy="1057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5366C-8439-DD4D-8679-8DECB7CD7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5" y="4039060"/>
            <a:ext cx="67437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98387A-097E-8A72-C526-FFAF65648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15" y="5121288"/>
            <a:ext cx="4219575" cy="971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0DFEC3-3CCD-BF27-2B9B-AFDD94FEB565}"/>
              </a:ext>
            </a:extLst>
          </p:cNvPr>
          <p:cNvSpPr txBox="1"/>
          <p:nvPr/>
        </p:nvSpPr>
        <p:spPr>
          <a:xfrm>
            <a:off x="770515" y="1078554"/>
            <a:ext cx="102523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C4043"/>
                </a:solidFill>
                <a:effectLst/>
              </a:rPr>
              <a:t>The complete dataset contains 2 CSV files.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C4043"/>
                </a:solidFill>
                <a:effectLst/>
              </a:rPr>
              <a:t>Each CSV file has 133 columns. 132 of these columns are symptoms that a person experiences and last column is the prognosis.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C4043"/>
                </a:solidFill>
                <a:effectLst/>
              </a:rPr>
              <a:t>These symptoms are mapped to 42 diseases you can classify these set of symptoms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E827D3-F439-11F6-DACF-B0751D7EEA80}"/>
              </a:ext>
            </a:extLst>
          </p:cNvPr>
          <p:cNvGrpSpPr/>
          <p:nvPr/>
        </p:nvGrpSpPr>
        <p:grpSpPr>
          <a:xfrm>
            <a:off x="8163978" y="3111411"/>
            <a:ext cx="498960" cy="271800"/>
            <a:chOff x="8163978" y="3111411"/>
            <a:chExt cx="49896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5BD4C0-021F-A8A1-940F-9FDAFEA7A5E4}"/>
                    </a:ext>
                  </a:extLst>
                </p14:cNvPr>
                <p14:cNvContentPartPr/>
                <p14:nvPr/>
              </p14:nvContentPartPr>
              <p14:xfrm>
                <a:off x="8163978" y="3111411"/>
                <a:ext cx="150480" cy="27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5BD4C0-021F-A8A1-940F-9FDAFEA7A5E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45935" y="3093411"/>
                  <a:ext cx="186205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6811F72-9816-E183-5972-A80DD1CFAC5B}"/>
                    </a:ext>
                  </a:extLst>
                </p14:cNvPr>
                <p14:cNvContentPartPr/>
                <p14:nvPr/>
              </p14:nvContentPartPr>
              <p14:xfrm>
                <a:off x="8165058" y="3195291"/>
                <a:ext cx="497880" cy="28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6811F72-9816-E183-5972-A80DD1CFAC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47058" y="3177291"/>
                  <a:ext cx="53352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50A42B-96BA-327A-BF8E-DB1641A6937C}"/>
              </a:ext>
            </a:extLst>
          </p:cNvPr>
          <p:cNvGrpSpPr/>
          <p:nvPr/>
        </p:nvGrpSpPr>
        <p:grpSpPr>
          <a:xfrm>
            <a:off x="7496178" y="4396306"/>
            <a:ext cx="417600" cy="281160"/>
            <a:chOff x="7496178" y="4285371"/>
            <a:chExt cx="41760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9DCC05-8E14-ED9B-3E12-4D7F45AEA931}"/>
                    </a:ext>
                  </a:extLst>
                </p14:cNvPr>
                <p14:cNvContentPartPr/>
                <p14:nvPr/>
              </p14:nvContentPartPr>
              <p14:xfrm>
                <a:off x="7496178" y="4285371"/>
                <a:ext cx="147960" cy="281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9DCC05-8E14-ED9B-3E12-4D7F45AEA9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78134" y="4267371"/>
                  <a:ext cx="183687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8831D1-F282-27E9-25A8-1C7EA6EBA995}"/>
                    </a:ext>
                  </a:extLst>
                </p14:cNvPr>
                <p14:cNvContentPartPr/>
                <p14:nvPr/>
              </p14:nvContentPartPr>
              <p14:xfrm>
                <a:off x="7554858" y="4342251"/>
                <a:ext cx="358920" cy="100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8831D1-F282-27E9-25A8-1C7EA6EBA9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36858" y="4324315"/>
                  <a:ext cx="394560" cy="1359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B40160-CB7E-DB0F-072B-3C4700F694F8}"/>
              </a:ext>
            </a:extLst>
          </p:cNvPr>
          <p:cNvGrpSpPr/>
          <p:nvPr/>
        </p:nvGrpSpPr>
        <p:grpSpPr>
          <a:xfrm>
            <a:off x="4987338" y="5485971"/>
            <a:ext cx="509400" cy="255240"/>
            <a:chOff x="4987338" y="5485971"/>
            <a:chExt cx="50940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0100516-044A-E1F9-C577-D41C8E6245ED}"/>
                    </a:ext>
                  </a:extLst>
                </p14:cNvPr>
                <p14:cNvContentPartPr/>
                <p14:nvPr/>
              </p14:nvContentPartPr>
              <p14:xfrm>
                <a:off x="4994898" y="5485971"/>
                <a:ext cx="112680" cy="192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0100516-044A-E1F9-C577-D41C8E6245E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76898" y="5467971"/>
                  <a:ext cx="148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7267EC-CA72-08A0-0E19-8FEF918D55E9}"/>
                    </a:ext>
                  </a:extLst>
                </p14:cNvPr>
                <p14:cNvContentPartPr/>
                <p14:nvPr/>
              </p14:nvContentPartPr>
              <p14:xfrm>
                <a:off x="5043138" y="5587491"/>
                <a:ext cx="453600" cy="46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7267EC-CA72-08A0-0E19-8FEF918D55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5138" y="5569491"/>
                  <a:ext cx="489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7431CC-7476-EA16-F277-63D1798E5538}"/>
                    </a:ext>
                  </a:extLst>
                </p14:cNvPr>
                <p14:cNvContentPartPr/>
                <p14:nvPr/>
              </p14:nvContentPartPr>
              <p14:xfrm>
                <a:off x="4987338" y="5666331"/>
                <a:ext cx="20160" cy="32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7431CC-7476-EA16-F277-63D1798E55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69338" y="5648131"/>
                  <a:ext cx="55800" cy="687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24F279-6799-B0F8-F975-3D3D32CA6D31}"/>
                    </a:ext>
                  </a:extLst>
                </p14:cNvPr>
                <p14:cNvContentPartPr/>
                <p14:nvPr/>
              </p14:nvContentPartPr>
              <p14:xfrm>
                <a:off x="5015418" y="5642931"/>
                <a:ext cx="121320" cy="98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24F279-6799-B0F8-F975-3D3D32CA6D3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97418" y="5624931"/>
                  <a:ext cx="156960" cy="133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5720547-F3F8-7E4C-3607-FC61CE05D997}"/>
              </a:ext>
            </a:extLst>
          </p:cNvPr>
          <p:cNvSpPr txBox="1"/>
          <p:nvPr/>
        </p:nvSpPr>
        <p:spPr>
          <a:xfrm>
            <a:off x="8662938" y="2986769"/>
            <a:ext cx="287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shape after splitting the dataset into attributes and labels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F4E085-A0ED-7C1C-7EA1-10EE1F463577}"/>
              </a:ext>
            </a:extLst>
          </p:cNvPr>
          <p:cNvSpPr txBox="1"/>
          <p:nvPr/>
        </p:nvSpPr>
        <p:spPr>
          <a:xfrm>
            <a:off x="7913778" y="4192139"/>
            <a:ext cx="385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score of Logistics Regression on the given dataset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AA324-85D8-A473-8244-C029AF28E562}"/>
              </a:ext>
            </a:extLst>
          </p:cNvPr>
          <p:cNvSpPr txBox="1"/>
          <p:nvPr/>
        </p:nvSpPr>
        <p:spPr>
          <a:xfrm>
            <a:off x="5496738" y="5397509"/>
            <a:ext cx="510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score of Decision Tree Algorithm on the given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19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BB74-FEEA-D27F-A94F-4E76A8BA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F3A8-D72C-38CB-E9E2-2B7EC698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293352" cy="4050792"/>
          </a:xfrm>
        </p:spPr>
        <p:txBody>
          <a:bodyPr/>
          <a:lstStyle/>
          <a:p>
            <a:r>
              <a:rPr lang="en-US" dirty="0"/>
              <a:t>NPTEL  lectures: </a:t>
            </a:r>
            <a:r>
              <a:rPr lang="en-US" dirty="0">
                <a:hlinkClick r:id="rId2"/>
              </a:rPr>
              <a:t>https://www.youtube.com/playlist?list=PLIg1dOXc_acbdJo-AE5RXpIM_rvwrerwR</a:t>
            </a:r>
            <a:endParaRPr lang="en-US" dirty="0"/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Notebook: </a:t>
            </a:r>
            <a:r>
              <a:rPr lang="en-US" dirty="0">
                <a:solidFill>
                  <a:srgbClr val="3399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https://colab.research.google.com/drive/1WSHYdYFMROglYG647q4RwqugCf6Jtp6t#scrollTo=qxiSySIeX9GR</a:t>
            </a:r>
            <a:endParaRPr lang="en-US" dirty="0">
              <a:solidFill>
                <a:srgbClr val="3399FF"/>
              </a:solidFill>
            </a:endParaRPr>
          </a:p>
          <a:p>
            <a:r>
              <a:rPr lang="en-US" dirty="0"/>
              <a:t>Data set from Kaggle : </a:t>
            </a:r>
            <a:r>
              <a:rPr lang="en-US" dirty="0">
                <a:hlinkClick r:id="rId4"/>
              </a:rPr>
              <a:t>https://www.kaggle.com/datasets/kaushil268/disease-prediction-using-machine-learning?resource=download</a:t>
            </a:r>
            <a:endParaRPr lang="en-US" dirty="0"/>
          </a:p>
          <a:p>
            <a:r>
              <a:rPr lang="en-IN" i="1" dirty="0"/>
              <a:t>Chapter 18 : Artificial Intelligence A modern Approach 3</a:t>
            </a:r>
            <a:r>
              <a:rPr lang="en-IN" i="1" baseline="30000" dirty="0"/>
              <a:t>rd</a:t>
            </a:r>
            <a:r>
              <a:rPr lang="en-IN" i="1" dirty="0"/>
              <a:t> Ed. By </a:t>
            </a:r>
            <a:r>
              <a:rPr lang="en-IN" i="1" dirty="0" err="1"/>
              <a:t>S.Russell</a:t>
            </a:r>
            <a:r>
              <a:rPr lang="en-IN" i="1" dirty="0"/>
              <a:t> and </a:t>
            </a:r>
            <a:r>
              <a:rPr lang="en-IN" i="1" dirty="0" err="1"/>
              <a:t>P.Norvig</a:t>
            </a:r>
            <a:endParaRPr lang="en-IN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57A4E-6EF9-CD0F-B3D9-8F553734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54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9237-EF15-6A77-E4D7-206AECCB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055" y="1847272"/>
            <a:ext cx="4950691" cy="1581727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</a:t>
            </a:r>
            <a:endParaRPr lang="en-IN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0F61D-A34C-31EC-6263-9A9D873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13</a:t>
            </a:fld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44523B-C905-25F1-50E9-693D68F501B3}"/>
              </a:ext>
            </a:extLst>
          </p:cNvPr>
          <p:cNvSpPr/>
          <p:nvPr/>
        </p:nvSpPr>
        <p:spPr>
          <a:xfrm>
            <a:off x="8197318" y="2068945"/>
            <a:ext cx="2641599" cy="252152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4C96A3-150E-8E17-015C-E6D050EF5F01}"/>
                  </a:ext>
                </a:extLst>
              </p14:cNvPr>
              <p14:cNvContentPartPr/>
              <p14:nvPr/>
            </p14:nvContentPartPr>
            <p14:xfrm>
              <a:off x="9005298" y="294581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4C96A3-150E-8E17-015C-E6D050EF5F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2298" y="288281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D09E6D-3291-9CF8-64D9-F218BF8A2D53}"/>
                  </a:ext>
                </a:extLst>
              </p14:cNvPr>
              <p14:cNvContentPartPr/>
              <p14:nvPr/>
            </p14:nvContentPartPr>
            <p14:xfrm>
              <a:off x="10048938" y="297353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D09E6D-3291-9CF8-64D9-F218BF8A2D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85938" y="291053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5B88B9-DA12-0512-70D1-827FDDAD6EE5}"/>
                  </a:ext>
                </a:extLst>
              </p14:cNvPr>
              <p14:cNvContentPartPr/>
              <p14:nvPr/>
            </p14:nvContentPartPr>
            <p14:xfrm>
              <a:off x="8922138" y="3521811"/>
              <a:ext cx="1191960" cy="551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5B88B9-DA12-0512-70D1-827FDDAD6E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59138" y="3458811"/>
                <a:ext cx="131760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B7B59AC-2EBF-C34F-312B-E732DEAB4803}"/>
                  </a:ext>
                </a:extLst>
              </p14:cNvPr>
              <p14:cNvContentPartPr/>
              <p14:nvPr/>
            </p14:nvContentPartPr>
            <p14:xfrm>
              <a:off x="8884338" y="2798571"/>
              <a:ext cx="214920" cy="240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B7B59AC-2EBF-C34F-312B-E732DEAB48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21338" y="2735665"/>
                <a:ext cx="340560" cy="366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5930D0-FDD1-1997-ED81-7A5C7B924FC3}"/>
                  </a:ext>
                </a:extLst>
              </p14:cNvPr>
              <p14:cNvContentPartPr/>
              <p14:nvPr/>
            </p14:nvContentPartPr>
            <p14:xfrm>
              <a:off x="9976578" y="2816211"/>
              <a:ext cx="212040" cy="20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5930D0-FDD1-1997-ED81-7A5C7B924F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13578" y="2753211"/>
                <a:ext cx="3376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9A840D-C5BA-AAE9-2B08-C4C6596A5B55}"/>
                  </a:ext>
                </a:extLst>
              </p14:cNvPr>
              <p14:cNvContentPartPr/>
              <p14:nvPr/>
            </p14:nvContentPartPr>
            <p14:xfrm>
              <a:off x="8820618" y="3468891"/>
              <a:ext cx="254160" cy="19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9A840D-C5BA-AAE9-2B08-C4C6596A5B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02643" y="3450858"/>
                <a:ext cx="289750" cy="233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A3345E-E918-D397-DD9C-D609732C4F6A}"/>
                  </a:ext>
                </a:extLst>
              </p14:cNvPr>
              <p14:cNvContentPartPr/>
              <p14:nvPr/>
            </p14:nvContentPartPr>
            <p14:xfrm>
              <a:off x="10030578" y="3434691"/>
              <a:ext cx="259920" cy="148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A3345E-E918-D397-DD9C-D609732C4F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12578" y="3416691"/>
                <a:ext cx="295560" cy="18396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Graphic 14" descr="Sign Language">
            <a:extLst>
              <a:ext uri="{FF2B5EF4-FFF2-40B4-BE49-F238E27FC236}">
                <a16:creationId xmlns:a16="http://schemas.microsoft.com/office/drawing/2014/main" id="{0AC3D848-15E7-DC7A-FC00-D0F27312FE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4338" y="1537855"/>
            <a:ext cx="1891144" cy="189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6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7164-36B3-CEAC-73B6-D1610F04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/>
              <a:t>Agenda</a:t>
            </a:r>
            <a:endParaRPr lang="en-IN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291C-39F8-24EB-6D5F-138873889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Linear Regression</a:t>
            </a:r>
          </a:p>
          <a:p>
            <a:r>
              <a:rPr lang="en-US" sz="2400" dirty="0"/>
              <a:t>Cost function of Linear Regression</a:t>
            </a:r>
          </a:p>
          <a:p>
            <a:r>
              <a:rPr lang="en-US" sz="2400" dirty="0"/>
              <a:t>Logistics Regression</a:t>
            </a:r>
          </a:p>
          <a:p>
            <a:r>
              <a:rPr lang="en-US" sz="2400" dirty="0"/>
              <a:t>Mathematical Interpretation and Cost function</a:t>
            </a:r>
          </a:p>
          <a:p>
            <a:r>
              <a:rPr lang="en-US" sz="2400" dirty="0"/>
              <a:t>Decision Trees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7DB51-0CE4-89B1-8FC2-8B0AC424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5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402F-16D0-960C-3875-3CFA19D8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2542B-98E6-FDA6-8B57-6FA3032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3</a:t>
            </a:fld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692FA4-802C-82B8-1A3F-444A8193A995}"/>
              </a:ext>
            </a:extLst>
          </p:cNvPr>
          <p:cNvCxnSpPr>
            <a:cxnSpLocks/>
          </p:cNvCxnSpPr>
          <p:nvPr/>
        </p:nvCxnSpPr>
        <p:spPr>
          <a:xfrm>
            <a:off x="6012873" y="1634836"/>
            <a:ext cx="0" cy="581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F79D10-A675-EC2A-46D0-2EEF96E4F02E}"/>
              </a:ext>
            </a:extLst>
          </p:cNvPr>
          <p:cNvCxnSpPr>
            <a:cxnSpLocks/>
          </p:cNvCxnSpPr>
          <p:nvPr/>
        </p:nvCxnSpPr>
        <p:spPr>
          <a:xfrm flipH="1">
            <a:off x="2964873" y="1634836"/>
            <a:ext cx="58281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E717D3-EBEC-5EE8-0ABB-2E61A3AF5CA4}"/>
              </a:ext>
            </a:extLst>
          </p:cNvPr>
          <p:cNvCxnSpPr>
            <a:cxnSpLocks/>
          </p:cNvCxnSpPr>
          <p:nvPr/>
        </p:nvCxnSpPr>
        <p:spPr>
          <a:xfrm>
            <a:off x="8769927" y="1634836"/>
            <a:ext cx="0" cy="581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DF0D59-ACFF-8EBD-FD68-E73E409089FF}"/>
              </a:ext>
            </a:extLst>
          </p:cNvPr>
          <p:cNvCxnSpPr>
            <a:cxnSpLocks/>
          </p:cNvCxnSpPr>
          <p:nvPr/>
        </p:nvCxnSpPr>
        <p:spPr>
          <a:xfrm>
            <a:off x="2974110" y="1634836"/>
            <a:ext cx="0" cy="581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726FEF-D6C9-18F6-96D4-50E276848A39}"/>
              </a:ext>
            </a:extLst>
          </p:cNvPr>
          <p:cNvSpPr txBox="1"/>
          <p:nvPr/>
        </p:nvSpPr>
        <p:spPr>
          <a:xfrm>
            <a:off x="1865745" y="2262847"/>
            <a:ext cx="251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 Learning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AC06B-B46C-C65F-D925-4A0F92AE386D}"/>
              </a:ext>
            </a:extLst>
          </p:cNvPr>
          <p:cNvSpPr txBox="1"/>
          <p:nvPr/>
        </p:nvSpPr>
        <p:spPr>
          <a:xfrm>
            <a:off x="4590474" y="2261630"/>
            <a:ext cx="276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Unsupervised Learning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214D50-F04A-8194-B2B6-DAFBCD1BAA22}"/>
              </a:ext>
            </a:extLst>
          </p:cNvPr>
          <p:cNvSpPr txBox="1"/>
          <p:nvPr/>
        </p:nvSpPr>
        <p:spPr>
          <a:xfrm>
            <a:off x="7684655" y="2216727"/>
            <a:ext cx="303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Reinforcement Learning</a:t>
            </a: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CF45ED-A8E6-5939-96A1-09EB6E9F85B0}"/>
              </a:ext>
            </a:extLst>
          </p:cNvPr>
          <p:cNvCxnSpPr>
            <a:cxnSpLocks/>
          </p:cNvCxnSpPr>
          <p:nvPr/>
        </p:nvCxnSpPr>
        <p:spPr>
          <a:xfrm flipH="1">
            <a:off x="2050473" y="2757055"/>
            <a:ext cx="17110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B45041-EB16-D570-CF37-D60F9CDA820C}"/>
              </a:ext>
            </a:extLst>
          </p:cNvPr>
          <p:cNvCxnSpPr>
            <a:cxnSpLocks/>
          </p:cNvCxnSpPr>
          <p:nvPr/>
        </p:nvCxnSpPr>
        <p:spPr>
          <a:xfrm>
            <a:off x="3761509" y="2757055"/>
            <a:ext cx="0" cy="581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14109F-D0BB-72D5-64EF-BCCF95C7B387}"/>
              </a:ext>
            </a:extLst>
          </p:cNvPr>
          <p:cNvCxnSpPr>
            <a:cxnSpLocks/>
          </p:cNvCxnSpPr>
          <p:nvPr/>
        </p:nvCxnSpPr>
        <p:spPr>
          <a:xfrm>
            <a:off x="2050473" y="2757055"/>
            <a:ext cx="0" cy="581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746A07-4587-C029-10D9-591BBBAFF120}"/>
              </a:ext>
            </a:extLst>
          </p:cNvPr>
          <p:cNvCxnSpPr>
            <a:cxnSpLocks/>
          </p:cNvCxnSpPr>
          <p:nvPr/>
        </p:nvCxnSpPr>
        <p:spPr>
          <a:xfrm>
            <a:off x="2877128" y="2549236"/>
            <a:ext cx="0" cy="207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8633314-D5CD-DD9F-5318-957243196FBE}"/>
              </a:ext>
            </a:extLst>
          </p:cNvPr>
          <p:cNvSpPr txBox="1"/>
          <p:nvPr/>
        </p:nvSpPr>
        <p:spPr>
          <a:xfrm>
            <a:off x="1280393" y="3429000"/>
            <a:ext cx="162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92C1B-9E5B-6A6E-B0CB-BB916887E417}"/>
              </a:ext>
            </a:extLst>
          </p:cNvPr>
          <p:cNvSpPr txBox="1"/>
          <p:nvPr/>
        </p:nvSpPr>
        <p:spPr>
          <a:xfrm>
            <a:off x="3121889" y="3410527"/>
            <a:ext cx="142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70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A65C-9CE4-8ECA-0CED-C07158B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68176"/>
          </a:xfrm>
        </p:spPr>
        <p:txBody>
          <a:bodyPr>
            <a:normAutofit/>
          </a:bodyPr>
          <a:lstStyle/>
          <a:p>
            <a:r>
              <a:rPr lang="en-US" sz="4400" dirty="0"/>
              <a:t>Linear Regression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54507-2B20-ED6F-6E3B-24F994D65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3594" y="1449093"/>
                <a:ext cx="10058400" cy="4823691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Linear regression is a type of supervised learning algorithm that tries to fit a straight line to the data set it is provided.</a:t>
                </a:r>
              </a:p>
              <a:p>
                <a:r>
                  <a:rPr lang="en-IN" sz="2400" dirty="0"/>
                  <a:t>Hypothesis function: </a:t>
                </a:r>
              </a:p>
              <a:p>
                <a:pPr marL="0" indent="0">
                  <a:buNone/>
                </a:pPr>
                <a:r>
                  <a:rPr lang="en-IN" sz="2400" b="0" dirty="0"/>
                  <a:t>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+ </a:t>
                </a:r>
                <a:r>
                  <a:rPr lang="el-GR" sz="2800" dirty="0"/>
                  <a:t>ε</a:t>
                </a:r>
                <a:endParaRPr lang="en-IN" sz="2400" dirty="0"/>
              </a:p>
              <a:p>
                <a:r>
                  <a:rPr lang="en-IN" sz="2400" dirty="0"/>
                  <a:t>Assumptions: </a:t>
                </a:r>
              </a:p>
              <a:p>
                <a:pPr lvl="1"/>
                <a:r>
                  <a:rPr lang="en-IN" sz="2200" dirty="0"/>
                  <a:t>E[</a:t>
                </a:r>
                <a:r>
                  <a:rPr lang="el-GR" sz="2400" dirty="0"/>
                  <a:t>ε</a:t>
                </a:r>
                <a:r>
                  <a:rPr lang="en-US" sz="2400" dirty="0"/>
                  <a:t>] = 0</a:t>
                </a:r>
              </a:p>
              <a:p>
                <a:pPr lvl="1"/>
                <a:r>
                  <a:rPr lang="en-US" sz="2400" dirty="0"/>
                  <a:t>Errors are independent</a:t>
                </a:r>
              </a:p>
              <a:p>
                <a:pPr lvl="1"/>
                <a:r>
                  <a:rPr lang="el-GR" sz="2400" dirty="0"/>
                  <a:t>ε</a:t>
                </a:r>
                <a:r>
                  <a:rPr lang="en-US" sz="2400" dirty="0"/>
                  <a:t> are normally distributed</a:t>
                </a:r>
                <a:endParaRPr lang="en-IN" sz="2400" dirty="0"/>
              </a:p>
              <a:p>
                <a:pPr marL="274320" lvl="1" indent="0">
                  <a:buNone/>
                </a:pPr>
                <a:endParaRPr lang="en-IN" sz="2200" dirty="0"/>
              </a:p>
              <a:p>
                <a:r>
                  <a:rPr lang="en-IN" sz="2400" dirty="0"/>
                  <a:t>Find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by minimizing the sum of squared error/deviation </a:t>
                </a:r>
              </a:p>
              <a:p>
                <a:endParaRPr lang="en-IN" sz="2400" dirty="0"/>
              </a:p>
              <a:p>
                <a:endParaRPr lang="en-IN" sz="3200" dirty="0"/>
              </a:p>
              <a:p>
                <a:endParaRPr lang="en-IN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54507-2B20-ED6F-6E3B-24F994D65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3594" y="1449093"/>
                <a:ext cx="10058400" cy="4823691"/>
              </a:xfrm>
              <a:blipFill>
                <a:blip r:embed="rId2"/>
                <a:stretch>
                  <a:fillRect l="-545" t="-1896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ED28D-1E0E-857B-EA2F-19D5864F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4</a:t>
            </a:fld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1FD61B-78BA-5E63-BEFF-00F41BC1296A}"/>
              </a:ext>
            </a:extLst>
          </p:cNvPr>
          <p:cNvCxnSpPr/>
          <p:nvPr/>
        </p:nvCxnSpPr>
        <p:spPr>
          <a:xfrm>
            <a:off x="8460509" y="2050473"/>
            <a:ext cx="0" cy="2715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F4EF49-349D-512F-7805-1D3C0D397BA6}"/>
              </a:ext>
            </a:extLst>
          </p:cNvPr>
          <p:cNvCxnSpPr/>
          <p:nvPr/>
        </p:nvCxnSpPr>
        <p:spPr>
          <a:xfrm>
            <a:off x="7850909" y="4442691"/>
            <a:ext cx="3713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C18A35-C2A5-B209-C810-5BD48F93F729}"/>
              </a:ext>
            </a:extLst>
          </p:cNvPr>
          <p:cNvCxnSpPr/>
          <p:nvPr/>
        </p:nvCxnSpPr>
        <p:spPr>
          <a:xfrm flipV="1">
            <a:off x="8636000" y="2863273"/>
            <a:ext cx="2595418" cy="13392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6B2A19-646E-ADDD-2BDA-07CE6C5E7CC7}"/>
              </a:ext>
            </a:extLst>
          </p:cNvPr>
          <p:cNvGrpSpPr/>
          <p:nvPr/>
        </p:nvGrpSpPr>
        <p:grpSpPr>
          <a:xfrm>
            <a:off x="8645298" y="3887931"/>
            <a:ext cx="124200" cy="113760"/>
            <a:chOff x="8645298" y="3887931"/>
            <a:chExt cx="1242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C0BD57-D4AC-DC37-2C3E-13D564C5AE04}"/>
                    </a:ext>
                  </a:extLst>
                </p14:cNvPr>
                <p14:cNvContentPartPr/>
                <p14:nvPr/>
              </p14:nvContentPartPr>
              <p14:xfrm>
                <a:off x="8645298" y="3906651"/>
                <a:ext cx="124200" cy="8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C0BD57-D4AC-DC37-2C3E-13D564C5AE0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36298" y="3897651"/>
                  <a:ext cx="141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DCA37B-BAA8-B186-37E2-C762E5E80686}"/>
                    </a:ext>
                  </a:extLst>
                </p14:cNvPr>
                <p14:cNvContentPartPr/>
                <p14:nvPr/>
              </p14:nvContentPartPr>
              <p14:xfrm>
                <a:off x="8694258" y="3887931"/>
                <a:ext cx="52920" cy="113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DCA37B-BAA8-B186-37E2-C762E5E806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85258" y="3878959"/>
                  <a:ext cx="70560" cy="1313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08DBA-ECB9-7889-3C46-73759CEEF986}"/>
              </a:ext>
            </a:extLst>
          </p:cNvPr>
          <p:cNvGrpSpPr/>
          <p:nvPr/>
        </p:nvGrpSpPr>
        <p:grpSpPr>
          <a:xfrm>
            <a:off x="9254778" y="3992331"/>
            <a:ext cx="113760" cy="96840"/>
            <a:chOff x="9254778" y="3992331"/>
            <a:chExt cx="113760" cy="9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863CEB4-176C-D0B4-E6F5-DAC64AC54AB6}"/>
                    </a:ext>
                  </a:extLst>
                </p14:cNvPr>
                <p14:cNvContentPartPr/>
                <p14:nvPr/>
              </p14:nvContentPartPr>
              <p14:xfrm>
                <a:off x="9254778" y="3998811"/>
                <a:ext cx="88560" cy="7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863CEB4-176C-D0B4-E6F5-DAC64AC54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45778" y="3989811"/>
                  <a:ext cx="106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4D487EF-120E-C9F1-1DBF-890D7D9A6B3C}"/>
                    </a:ext>
                  </a:extLst>
                </p14:cNvPr>
                <p14:cNvContentPartPr/>
                <p14:nvPr/>
              </p14:nvContentPartPr>
              <p14:xfrm>
                <a:off x="9255138" y="3992331"/>
                <a:ext cx="113400" cy="96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4D487EF-120E-C9F1-1DBF-890D7D9A6B3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46138" y="3983297"/>
                  <a:ext cx="131040" cy="11454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D81CBD-60BA-AC69-6B0E-67958A91A012}"/>
              </a:ext>
            </a:extLst>
          </p:cNvPr>
          <p:cNvGrpSpPr/>
          <p:nvPr/>
        </p:nvGrpSpPr>
        <p:grpSpPr>
          <a:xfrm>
            <a:off x="9624498" y="3232371"/>
            <a:ext cx="120240" cy="139320"/>
            <a:chOff x="9624498" y="3232371"/>
            <a:chExt cx="120240" cy="1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6583AB-6483-2185-6441-B795FE328F38}"/>
                    </a:ext>
                  </a:extLst>
                </p14:cNvPr>
                <p14:cNvContentPartPr/>
                <p14:nvPr/>
              </p14:nvContentPartPr>
              <p14:xfrm>
                <a:off x="9624498" y="3260091"/>
                <a:ext cx="120240" cy="72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6583AB-6483-2185-6441-B795FE328F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15498" y="3251091"/>
                  <a:ext cx="137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2E87D8-CC57-89E8-B514-2A128EEF81F0}"/>
                    </a:ext>
                  </a:extLst>
                </p14:cNvPr>
                <p14:cNvContentPartPr/>
                <p14:nvPr/>
              </p14:nvContentPartPr>
              <p14:xfrm>
                <a:off x="9634578" y="3232371"/>
                <a:ext cx="100800" cy="139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2E87D8-CC57-89E8-B514-2A128EEF81F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25578" y="3223394"/>
                  <a:ext cx="118440" cy="15691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D8B88A-38F4-0034-FFDB-1396C17C52B5}"/>
              </a:ext>
            </a:extLst>
          </p:cNvPr>
          <p:cNvGrpSpPr/>
          <p:nvPr/>
        </p:nvGrpSpPr>
        <p:grpSpPr>
          <a:xfrm>
            <a:off x="9596778" y="3611091"/>
            <a:ext cx="112680" cy="137880"/>
            <a:chOff x="9596778" y="3611091"/>
            <a:chExt cx="11268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387656C-1AA3-17FE-3BBA-2A8FD816C580}"/>
                    </a:ext>
                  </a:extLst>
                </p14:cNvPr>
                <p14:cNvContentPartPr/>
                <p14:nvPr/>
              </p14:nvContentPartPr>
              <p14:xfrm>
                <a:off x="9596778" y="3638811"/>
                <a:ext cx="81000" cy="100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387656C-1AA3-17FE-3BBA-2A8FD816C58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87778" y="3629811"/>
                  <a:ext cx="986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2D70EB2-0069-DC79-D7DA-A82B32EC500A}"/>
                    </a:ext>
                  </a:extLst>
                </p14:cNvPr>
                <p14:cNvContentPartPr/>
                <p14:nvPr/>
              </p14:nvContentPartPr>
              <p14:xfrm>
                <a:off x="9638178" y="3657171"/>
                <a:ext cx="71280" cy="79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2D70EB2-0069-DC79-D7DA-A82B32EC500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29178" y="3648171"/>
                  <a:ext cx="88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B7AD17-A29B-57E6-1110-05658F652C48}"/>
                    </a:ext>
                  </a:extLst>
                </p14:cNvPr>
                <p14:cNvContentPartPr/>
                <p14:nvPr/>
              </p14:nvContentPartPr>
              <p14:xfrm>
                <a:off x="9633138" y="3703611"/>
                <a:ext cx="6120" cy="11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B7AD17-A29B-57E6-1110-05658F652C4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24138" y="3694611"/>
                  <a:ext cx="237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F7DECD-502B-115E-50DE-3CE39A9C2494}"/>
                    </a:ext>
                  </a:extLst>
                </p14:cNvPr>
                <p14:cNvContentPartPr/>
                <p14:nvPr/>
              </p14:nvContentPartPr>
              <p14:xfrm>
                <a:off x="9627738" y="3611091"/>
                <a:ext cx="52200" cy="137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F7DECD-502B-115E-50DE-3CE39A9C24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18738" y="3602091"/>
                  <a:ext cx="6984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811679-3079-265E-8114-4A7AB3DA4E9A}"/>
              </a:ext>
            </a:extLst>
          </p:cNvPr>
          <p:cNvGrpSpPr/>
          <p:nvPr/>
        </p:nvGrpSpPr>
        <p:grpSpPr>
          <a:xfrm>
            <a:off x="9162618" y="3694251"/>
            <a:ext cx="82080" cy="128880"/>
            <a:chOff x="9162618" y="3694251"/>
            <a:chExt cx="8208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263E3A-3B4D-0339-73CB-ED61FCCF9688}"/>
                    </a:ext>
                  </a:extLst>
                </p14:cNvPr>
                <p14:cNvContentPartPr/>
                <p14:nvPr/>
              </p14:nvContentPartPr>
              <p14:xfrm>
                <a:off x="9162618" y="3740331"/>
                <a:ext cx="82080" cy="44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263E3A-3B4D-0339-73CB-ED61FCCF968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53618" y="3731331"/>
                  <a:ext cx="99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AD70D9F-5AD1-1801-A52E-A4BA6D0DC17D}"/>
                    </a:ext>
                  </a:extLst>
                </p14:cNvPr>
                <p14:cNvContentPartPr/>
                <p14:nvPr/>
              </p14:nvContentPartPr>
              <p14:xfrm>
                <a:off x="9173418" y="3694251"/>
                <a:ext cx="53640" cy="128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AD70D9F-5AD1-1801-A52E-A4BA6D0DC17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64418" y="3685251"/>
                  <a:ext cx="7128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F97738-1C64-3579-801F-196E6A62CA1C}"/>
              </a:ext>
            </a:extLst>
          </p:cNvPr>
          <p:cNvGrpSpPr/>
          <p:nvPr/>
        </p:nvGrpSpPr>
        <p:grpSpPr>
          <a:xfrm>
            <a:off x="10026258" y="2271531"/>
            <a:ext cx="106200" cy="98640"/>
            <a:chOff x="10026258" y="2271531"/>
            <a:chExt cx="106200" cy="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A1B374C-C9A3-9AB6-4F8B-7923AB40BB68}"/>
                    </a:ext>
                  </a:extLst>
                </p14:cNvPr>
                <p14:cNvContentPartPr/>
                <p14:nvPr/>
              </p14:nvContentPartPr>
              <p14:xfrm>
                <a:off x="10058658" y="2280891"/>
                <a:ext cx="71640" cy="89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A1B374C-C9A3-9AB6-4F8B-7923AB40BB6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49658" y="2271891"/>
                  <a:ext cx="892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973D006-BE43-9DC3-93EE-2DBC6E0DFBE5}"/>
                    </a:ext>
                  </a:extLst>
                </p14:cNvPr>
                <p14:cNvContentPartPr/>
                <p14:nvPr/>
              </p14:nvContentPartPr>
              <p14:xfrm>
                <a:off x="10026258" y="2271531"/>
                <a:ext cx="106200" cy="88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973D006-BE43-9DC3-93EE-2DBC6E0DFBE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17258" y="2262568"/>
                  <a:ext cx="123840" cy="10576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3F52E4-E478-9317-0D65-A87286F535BB}"/>
              </a:ext>
            </a:extLst>
          </p:cNvPr>
          <p:cNvGrpSpPr/>
          <p:nvPr/>
        </p:nvGrpSpPr>
        <p:grpSpPr>
          <a:xfrm>
            <a:off x="9944898" y="3583011"/>
            <a:ext cx="118080" cy="127440"/>
            <a:chOff x="9944898" y="3583011"/>
            <a:chExt cx="11808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0D3D73-DEA1-F91E-8132-01C544EB88AE}"/>
                    </a:ext>
                  </a:extLst>
                </p14:cNvPr>
                <p14:cNvContentPartPr/>
                <p14:nvPr/>
              </p14:nvContentPartPr>
              <p14:xfrm>
                <a:off x="9965778" y="3611091"/>
                <a:ext cx="97200" cy="6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0D3D73-DEA1-F91E-8132-01C544EB88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56745" y="3602091"/>
                  <a:ext cx="114906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9C9D969-14B4-3EFE-08E6-A20285F4959F}"/>
                    </a:ext>
                  </a:extLst>
                </p14:cNvPr>
                <p14:cNvContentPartPr/>
                <p14:nvPr/>
              </p14:nvContentPartPr>
              <p14:xfrm>
                <a:off x="9944898" y="3583011"/>
                <a:ext cx="104760" cy="127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9C9D969-14B4-3EFE-08E6-A20285F4959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35898" y="3574011"/>
                  <a:ext cx="12240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FF7A585-568A-21AA-D65F-6E1EC4178071}"/>
              </a:ext>
            </a:extLst>
          </p:cNvPr>
          <p:cNvGrpSpPr/>
          <p:nvPr/>
        </p:nvGrpSpPr>
        <p:grpSpPr>
          <a:xfrm>
            <a:off x="9956778" y="3361611"/>
            <a:ext cx="101880" cy="105120"/>
            <a:chOff x="9956778" y="3361611"/>
            <a:chExt cx="101880" cy="1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B073154-EC29-59D7-CE00-2E3473426946}"/>
                    </a:ext>
                  </a:extLst>
                </p14:cNvPr>
                <p14:cNvContentPartPr/>
                <p14:nvPr/>
              </p14:nvContentPartPr>
              <p14:xfrm>
                <a:off x="9956778" y="3379971"/>
                <a:ext cx="101520" cy="84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B073154-EC29-59D7-CE00-2E347342694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47778" y="3370971"/>
                  <a:ext cx="119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BE0149-160A-E145-A038-FD405AC5E4D9}"/>
                    </a:ext>
                  </a:extLst>
                </p14:cNvPr>
                <p14:cNvContentPartPr/>
                <p14:nvPr/>
              </p14:nvContentPartPr>
              <p14:xfrm>
                <a:off x="9969378" y="3361611"/>
                <a:ext cx="89280" cy="105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BE0149-160A-E145-A038-FD405AC5E4D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60378" y="3352611"/>
                  <a:ext cx="10692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0DF8FB-A471-D324-8B34-4AA43D721327}"/>
              </a:ext>
            </a:extLst>
          </p:cNvPr>
          <p:cNvGrpSpPr/>
          <p:nvPr/>
        </p:nvGrpSpPr>
        <p:grpSpPr>
          <a:xfrm>
            <a:off x="10214898" y="2988291"/>
            <a:ext cx="795960" cy="545760"/>
            <a:chOff x="10214898" y="2988291"/>
            <a:chExt cx="79596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1FD3F7-F914-D544-6533-8182042C7AE6}"/>
                    </a:ext>
                  </a:extLst>
                </p14:cNvPr>
                <p14:cNvContentPartPr/>
                <p14:nvPr/>
              </p14:nvContentPartPr>
              <p14:xfrm>
                <a:off x="10242978" y="3463131"/>
                <a:ext cx="72720" cy="70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1FD3F7-F914-D544-6533-8182042C7AE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233978" y="3454131"/>
                  <a:ext cx="90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AFD6B53-6F8A-ED4F-4F41-995F34CB58EC}"/>
                    </a:ext>
                  </a:extLst>
                </p14:cNvPr>
                <p14:cNvContentPartPr/>
                <p14:nvPr/>
              </p14:nvContentPartPr>
              <p14:xfrm>
                <a:off x="10229658" y="3433251"/>
                <a:ext cx="69120" cy="89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AFD6B53-6F8A-ED4F-4F41-995F34CB58E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220658" y="3424251"/>
                  <a:ext cx="86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8D17F02-DAB7-60DB-C196-843E228D0B77}"/>
                    </a:ext>
                  </a:extLst>
                </p14:cNvPr>
                <p14:cNvContentPartPr/>
                <p14:nvPr/>
              </p14:nvContentPartPr>
              <p14:xfrm>
                <a:off x="10214898" y="3463131"/>
                <a:ext cx="37080" cy="34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8D17F02-DAB7-60DB-C196-843E228D0B7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205898" y="3454131"/>
                  <a:ext cx="54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1FE1502-7981-5CCA-C6D9-FFBD6DD8B357}"/>
                    </a:ext>
                  </a:extLst>
                </p14:cNvPr>
                <p14:cNvContentPartPr/>
                <p14:nvPr/>
              </p14:nvContentPartPr>
              <p14:xfrm>
                <a:off x="10944978" y="3176931"/>
                <a:ext cx="65880" cy="60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1FE1502-7981-5CCA-C6D9-FFBD6DD8B35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935929" y="3167931"/>
                  <a:ext cx="83617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D3EF59-5F98-20A5-4252-4F7C0683C715}"/>
                    </a:ext>
                  </a:extLst>
                </p14:cNvPr>
                <p14:cNvContentPartPr/>
                <p14:nvPr/>
              </p14:nvContentPartPr>
              <p14:xfrm>
                <a:off x="10911138" y="3121491"/>
                <a:ext cx="70920" cy="129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D3EF59-5F98-20A5-4252-4F7C0683C71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02138" y="3112491"/>
                  <a:ext cx="88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4E175F-4200-634D-AFEB-9D408D09ED22}"/>
                    </a:ext>
                  </a:extLst>
                </p14:cNvPr>
                <p14:cNvContentPartPr/>
                <p14:nvPr/>
              </p14:nvContentPartPr>
              <p14:xfrm>
                <a:off x="10898898" y="3167571"/>
                <a:ext cx="69840" cy="60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4E175F-4200-634D-AFEB-9D408D09ED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889851" y="3158571"/>
                  <a:ext cx="87571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6D2404-1E38-0260-A7D8-A0C3F50D7023}"/>
                    </a:ext>
                  </a:extLst>
                </p14:cNvPr>
                <p14:cNvContentPartPr/>
                <p14:nvPr/>
              </p14:nvContentPartPr>
              <p14:xfrm>
                <a:off x="10806378" y="3038691"/>
                <a:ext cx="76680" cy="70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6D2404-1E38-0260-A7D8-A0C3F50D702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797378" y="3029691"/>
                  <a:ext cx="94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B51376-B2DE-6799-1C39-AC801C726E41}"/>
                    </a:ext>
                  </a:extLst>
                </p14:cNvPr>
                <p14:cNvContentPartPr/>
                <p14:nvPr/>
              </p14:nvContentPartPr>
              <p14:xfrm>
                <a:off x="10733658" y="2988291"/>
                <a:ext cx="137880" cy="165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B51376-B2DE-6799-1C39-AC801C726E4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24681" y="2979291"/>
                  <a:ext cx="155474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9618E0-1A55-2A19-C341-DA848333B26E}"/>
                    </a:ext>
                  </a:extLst>
                </p14:cNvPr>
                <p14:cNvContentPartPr/>
                <p14:nvPr/>
              </p14:nvContentPartPr>
              <p14:xfrm>
                <a:off x="10778658" y="3019611"/>
                <a:ext cx="33120" cy="3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9618E0-1A55-2A19-C341-DA848333B26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9658" y="3010611"/>
                  <a:ext cx="507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77BFCCA-DE8B-C691-5F8E-ACDC8A8B2A22}"/>
                    </a:ext>
                  </a:extLst>
                </p14:cNvPr>
                <p14:cNvContentPartPr/>
                <p14:nvPr/>
              </p14:nvContentPartPr>
              <p14:xfrm>
                <a:off x="10214898" y="3130851"/>
                <a:ext cx="100080" cy="78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77BFCCA-DE8B-C691-5F8E-ACDC8A8B2A2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205898" y="3121892"/>
                  <a:ext cx="117720" cy="95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FAC4CDC-9093-C517-5E4E-0F56BA89CF77}"/>
                    </a:ext>
                  </a:extLst>
                </p14:cNvPr>
                <p14:cNvContentPartPr/>
                <p14:nvPr/>
              </p14:nvContentPartPr>
              <p14:xfrm>
                <a:off x="10221018" y="3121491"/>
                <a:ext cx="59400" cy="97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FAC4CDC-9093-C517-5E4E-0F56BA89CF7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12018" y="3112491"/>
                  <a:ext cx="77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3C971A0-EBB6-BA71-F520-34FAB6D632FA}"/>
                    </a:ext>
                  </a:extLst>
                </p14:cNvPr>
                <p14:cNvContentPartPr/>
                <p14:nvPr/>
              </p14:nvContentPartPr>
              <p14:xfrm>
                <a:off x="10612338" y="3333891"/>
                <a:ext cx="135000" cy="6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3C971A0-EBB6-BA71-F520-34FAB6D632F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603338" y="3324891"/>
                  <a:ext cx="1526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97505B-9488-DBE6-86ED-134200716FAE}"/>
                    </a:ext>
                  </a:extLst>
                </p14:cNvPr>
                <p14:cNvContentPartPr/>
                <p14:nvPr/>
              </p14:nvContentPartPr>
              <p14:xfrm>
                <a:off x="10630338" y="3315531"/>
                <a:ext cx="65880" cy="93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97505B-9488-DBE6-86ED-134200716FA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621338" y="3306531"/>
                  <a:ext cx="83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029170-E301-66AC-72B3-AC341FE557A6}"/>
                    </a:ext>
                  </a:extLst>
                </p14:cNvPr>
                <p14:cNvContentPartPr/>
                <p14:nvPr/>
              </p14:nvContentPartPr>
              <p14:xfrm>
                <a:off x="10501458" y="3232371"/>
                <a:ext cx="48960" cy="42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029170-E301-66AC-72B3-AC341FE557A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92458" y="3223446"/>
                  <a:ext cx="66600" cy="60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0BAB514-9142-3843-2DCA-957B911FDF6F}"/>
                    </a:ext>
                  </a:extLst>
                </p14:cNvPr>
                <p14:cNvContentPartPr/>
                <p14:nvPr/>
              </p14:nvContentPartPr>
              <p14:xfrm>
                <a:off x="10497498" y="3186291"/>
                <a:ext cx="41760" cy="124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0BAB514-9142-3843-2DCA-957B911FDF6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88498" y="3177317"/>
                  <a:ext cx="59400" cy="1421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92CEBED-7D6C-BEAD-7490-830348009B96}"/>
                    </a:ext>
                  </a:extLst>
                </p14:cNvPr>
                <p14:cNvContentPartPr/>
                <p14:nvPr/>
              </p14:nvContentPartPr>
              <p14:xfrm>
                <a:off x="10446018" y="3214011"/>
                <a:ext cx="45360" cy="27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92CEBED-7D6C-BEAD-7490-830348009B9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437089" y="3205011"/>
                  <a:ext cx="62861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7EF0A16-C369-F809-1D9F-35AFB973F26C}"/>
                  </a:ext>
                </a:extLst>
              </p14:cNvPr>
              <p14:cNvContentPartPr/>
              <p14:nvPr/>
            </p14:nvContentPartPr>
            <p14:xfrm>
              <a:off x="8403738" y="2034291"/>
              <a:ext cx="210600" cy="139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7EF0A16-C369-F809-1D9F-35AFB973F26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394723" y="2025291"/>
                <a:ext cx="22827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0175F7-3481-FBAE-3746-D955F9D2F789}"/>
                  </a:ext>
                </a:extLst>
              </p14:cNvPr>
              <p14:cNvContentPartPr/>
              <p14:nvPr/>
            </p14:nvContentPartPr>
            <p14:xfrm>
              <a:off x="8020698" y="2225451"/>
              <a:ext cx="304920" cy="444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0175F7-3481-FBAE-3746-D955F9D2F78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011687" y="2216451"/>
                <a:ext cx="322581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11B4804-34D1-AA2C-3CC4-63655213B7A0}"/>
                  </a:ext>
                </a:extLst>
              </p14:cNvPr>
              <p14:cNvContentPartPr/>
              <p14:nvPr/>
            </p14:nvContentPartPr>
            <p14:xfrm>
              <a:off x="11499018" y="4386891"/>
              <a:ext cx="81360" cy="126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11B4804-34D1-AA2C-3CC4-63655213B7A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490018" y="4377865"/>
                <a:ext cx="99000" cy="143691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2BAF90E3-7565-9C7C-E9E2-677968EF0303}"/>
              </a:ext>
            </a:extLst>
          </p:cNvPr>
          <p:cNvGrpSpPr/>
          <p:nvPr/>
        </p:nvGrpSpPr>
        <p:grpSpPr>
          <a:xfrm>
            <a:off x="11148018" y="4596771"/>
            <a:ext cx="244800" cy="196920"/>
            <a:chOff x="11148018" y="4596771"/>
            <a:chExt cx="2448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B281EC3-FA1B-7404-6804-C738346EE7BA}"/>
                    </a:ext>
                  </a:extLst>
                </p14:cNvPr>
                <p14:cNvContentPartPr/>
                <p14:nvPr/>
              </p14:nvContentPartPr>
              <p14:xfrm>
                <a:off x="11148018" y="4596771"/>
                <a:ext cx="244800" cy="178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B281EC3-FA1B-7404-6804-C738346EE7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139031" y="4587771"/>
                  <a:ext cx="262414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9C1414-F80A-58A1-DA6C-6C4D21658761}"/>
                    </a:ext>
                  </a:extLst>
                </p14:cNvPr>
                <p14:cNvContentPartPr/>
                <p14:nvPr/>
              </p14:nvContentPartPr>
              <p14:xfrm>
                <a:off x="11178258" y="4779291"/>
                <a:ext cx="40320" cy="14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9C1414-F80A-58A1-DA6C-6C4D2165876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169258" y="4770291"/>
                  <a:ext cx="57960" cy="32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035513D-6895-44A9-A290-2BA8BB4C8CE0}"/>
              </a:ext>
            </a:extLst>
          </p:cNvPr>
          <p:cNvSpPr txBox="1"/>
          <p:nvPr/>
        </p:nvSpPr>
        <p:spPr>
          <a:xfrm>
            <a:off x="8101339" y="4793691"/>
            <a:ext cx="313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Fig1.  Linear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99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A65C-9CE4-8ECA-0CED-C07158B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68176"/>
          </a:xfrm>
        </p:spPr>
        <p:txBody>
          <a:bodyPr>
            <a:normAutofit/>
          </a:bodyPr>
          <a:lstStyle/>
          <a:p>
            <a:r>
              <a:rPr lang="en-US" sz="4400" dirty="0"/>
              <a:t>Cost function of Linear Regression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54507-2B20-ED6F-6E3B-24F994D65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553" y="1413164"/>
                <a:ext cx="7161152" cy="4749800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Cost function:</a:t>
                </a:r>
              </a:p>
              <a:p>
                <a:pPr marL="0" indent="0" algn="ctr">
                  <a:buNone/>
                </a:pPr>
                <a:r>
                  <a:rPr lang="en-IN" sz="2400" dirty="0"/>
                  <a:t> 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 −(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r>
                  <a:rPr lang="en-IN" sz="2400" dirty="0"/>
                  <a:t>The cost function is convex curve whose minima point can be calculated.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Minimizing gives equations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gives</m:t>
                    </m:r>
                  </m:oMath>
                </a14:m>
                <a:endParaRPr lang="en-I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400" dirty="0"/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:endParaRPr lang="en-IN" sz="3200" dirty="0"/>
              </a:p>
              <a:p>
                <a:endParaRPr lang="en-IN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054507-2B20-ED6F-6E3B-24F994D65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553" y="1413164"/>
                <a:ext cx="7161152" cy="4749800"/>
              </a:xfrm>
              <a:blipFill>
                <a:blip r:embed="rId2"/>
                <a:stretch>
                  <a:fillRect l="-767" t="-1926" r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ED28D-1E0E-857B-EA2F-19D5864F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5</a:t>
            </a:fld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182B95-09C5-8A62-CAB7-69650D4EF02D}"/>
              </a:ext>
            </a:extLst>
          </p:cNvPr>
          <p:cNvCxnSpPr/>
          <p:nvPr/>
        </p:nvCxnSpPr>
        <p:spPr>
          <a:xfrm>
            <a:off x="8876145" y="1600200"/>
            <a:ext cx="0" cy="311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980405-2081-00A2-91B4-965A0D49454B}"/>
              </a:ext>
            </a:extLst>
          </p:cNvPr>
          <p:cNvCxnSpPr/>
          <p:nvPr/>
        </p:nvCxnSpPr>
        <p:spPr>
          <a:xfrm>
            <a:off x="8414327" y="4331855"/>
            <a:ext cx="3536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BB64BA7-7A54-8E87-9548-22721128B3D9}"/>
                  </a:ext>
                </a:extLst>
              </p14:cNvPr>
              <p14:cNvContentPartPr/>
              <p14:nvPr/>
            </p14:nvContentPartPr>
            <p14:xfrm>
              <a:off x="9222768" y="1877208"/>
              <a:ext cx="2088360" cy="2177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BB64BA7-7A54-8E87-9548-22721128B3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13768" y="1868208"/>
                <a:ext cx="2106000" cy="21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1750BFE-7495-6DAE-2FBF-F693D13A771E}"/>
                  </a:ext>
                </a:extLst>
              </p14:cNvPr>
              <p14:cNvContentPartPr/>
              <p14:nvPr/>
            </p14:nvContentPartPr>
            <p14:xfrm>
              <a:off x="276738" y="-18789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1750BFE-7495-6DAE-2FBF-F693D13A7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738" y="-27789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19B0B1-F822-83AC-C432-8A01F7F15E37}"/>
              </a:ext>
            </a:extLst>
          </p:cNvPr>
          <p:cNvCxnSpPr>
            <a:cxnSpLocks/>
          </p:cNvCxnSpPr>
          <p:nvPr/>
        </p:nvCxnSpPr>
        <p:spPr>
          <a:xfrm>
            <a:off x="9421090" y="4054848"/>
            <a:ext cx="1707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3801D65-0FBF-C623-3B52-D1755B8D4C1F}"/>
                  </a:ext>
                </a:extLst>
              </p14:cNvPr>
              <p14:cNvContentPartPr/>
              <p14:nvPr/>
            </p14:nvContentPartPr>
            <p14:xfrm>
              <a:off x="8811258" y="1591975"/>
              <a:ext cx="169920" cy="205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3801D65-0FBF-C623-3B52-D1755B8D4C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02258" y="1582975"/>
                <a:ext cx="1875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A7E6AAD-A720-D544-728E-8A3E64B5CA3A}"/>
                  </a:ext>
                </a:extLst>
              </p14:cNvPr>
              <p14:cNvContentPartPr/>
              <p14:nvPr/>
            </p14:nvContentPartPr>
            <p14:xfrm>
              <a:off x="8174058" y="1582255"/>
              <a:ext cx="234000" cy="387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A7E6AAD-A720-D544-728E-8A3E64B5CA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65058" y="1573263"/>
                <a:ext cx="251640" cy="404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6F73D82-1D94-3833-0D5F-8119341B3C3C}"/>
                  </a:ext>
                </a:extLst>
              </p14:cNvPr>
              <p14:cNvContentPartPr/>
              <p14:nvPr/>
            </p14:nvContentPartPr>
            <p14:xfrm>
              <a:off x="11859378" y="4239055"/>
              <a:ext cx="159120" cy="194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6F73D82-1D94-3833-0D5F-8119341B3C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50378" y="4230055"/>
                <a:ext cx="1767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347A1EA-02AE-385D-C6EE-198A4E35D41C}"/>
                  </a:ext>
                </a:extLst>
              </p14:cNvPr>
              <p14:cNvContentPartPr/>
              <p14:nvPr/>
            </p14:nvContentPartPr>
            <p14:xfrm>
              <a:off x="11600178" y="4487455"/>
              <a:ext cx="112320" cy="239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347A1EA-02AE-385D-C6EE-198A4E35D4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91178" y="4478455"/>
                <a:ext cx="12996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38381A8D-349F-631E-796B-4EC6F1855439}"/>
              </a:ext>
            </a:extLst>
          </p:cNvPr>
          <p:cNvGrpSpPr/>
          <p:nvPr/>
        </p:nvGrpSpPr>
        <p:grpSpPr>
          <a:xfrm>
            <a:off x="8459898" y="1623655"/>
            <a:ext cx="232920" cy="336960"/>
            <a:chOff x="8459898" y="1623655"/>
            <a:chExt cx="23292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8DE85AE-FE79-E922-041E-6D2F7AE04291}"/>
                    </a:ext>
                  </a:extLst>
                </p14:cNvPr>
                <p14:cNvContentPartPr/>
                <p14:nvPr/>
              </p14:nvContentPartPr>
              <p14:xfrm>
                <a:off x="8459898" y="1643815"/>
                <a:ext cx="75600" cy="316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8DE85AE-FE79-E922-041E-6D2F7AE0429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50898" y="1634815"/>
                  <a:ext cx="932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0446E3-CD08-BE26-EC92-786C5A75C02A}"/>
                    </a:ext>
                  </a:extLst>
                </p14:cNvPr>
                <p14:cNvContentPartPr/>
                <p14:nvPr/>
              </p14:nvContentPartPr>
              <p14:xfrm>
                <a:off x="8513538" y="1672255"/>
                <a:ext cx="86760" cy="212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0446E3-CD08-BE26-EC92-786C5A75C02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04538" y="1663255"/>
                  <a:ext cx="104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7F72485-4E4B-03FA-C1D9-D69283715BBB}"/>
                    </a:ext>
                  </a:extLst>
                </p14:cNvPr>
                <p14:cNvContentPartPr/>
                <p14:nvPr/>
              </p14:nvContentPartPr>
              <p14:xfrm>
                <a:off x="8635578" y="1623655"/>
                <a:ext cx="57240" cy="320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7F72485-4E4B-03FA-C1D9-D69283715BB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626578" y="1614655"/>
                  <a:ext cx="74880" cy="338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73A145D-DB0F-5885-4CAF-79FEF55046DC}"/>
              </a:ext>
            </a:extLst>
          </p:cNvPr>
          <p:cNvSpPr txBox="1"/>
          <p:nvPr/>
        </p:nvSpPr>
        <p:spPr>
          <a:xfrm>
            <a:off x="9222768" y="4726855"/>
            <a:ext cx="23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Fig2.  Cost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53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928F-EA1C-9CFC-88C6-40817B1D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19" y="355596"/>
            <a:ext cx="10672349" cy="931248"/>
          </a:xfrm>
        </p:spPr>
        <p:txBody>
          <a:bodyPr>
            <a:noAutofit/>
          </a:bodyPr>
          <a:lstStyle/>
          <a:p>
            <a:r>
              <a:rPr lang="en-US" sz="3600" dirty="0"/>
              <a:t>Multivariate linear regression and polynomial regression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455B2-1884-16E3-69AB-52144CF85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030" y="1515954"/>
                <a:ext cx="7941826" cy="4611255"/>
              </a:xfrm>
            </p:spPr>
            <p:txBody>
              <a:bodyPr/>
              <a:lstStyle/>
              <a:p>
                <a:r>
                  <a:rPr lang="en-US" b="1" u="sng" dirty="0"/>
                  <a:t>Multiple Linear Regression: </a:t>
                </a:r>
              </a:p>
              <a:p>
                <a:r>
                  <a:rPr lang="en-US" dirty="0"/>
                  <a:t>Linear dependency between more than one dependent variables and n independent variables.</a:t>
                </a:r>
              </a:p>
              <a:p>
                <a:r>
                  <a:rPr lang="en-US" dirty="0"/>
                  <a:t>More number of parameters increases complexity.</a:t>
                </a:r>
              </a:p>
              <a:p>
                <a:r>
                  <a:rPr lang="en-IN" dirty="0"/>
                  <a:t>h</a:t>
                </a:r>
                <a:r>
                  <a:rPr lang="en-IN" sz="2000" b="0" dirty="0"/>
                  <a:t>(x)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Cost function, </a:t>
                </a:r>
                <a:r>
                  <a:rPr lang="en-IN" sz="2000" dirty="0"/>
                  <a:t>J(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b="1" u="sng" dirty="0"/>
                  <a:t>Polynomial Regression:</a:t>
                </a:r>
              </a:p>
              <a:p>
                <a:r>
                  <a:rPr lang="en-IN" dirty="0"/>
                  <a:t>h(x)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x</a:t>
                </a:r>
                <a:r>
                  <a:rPr lang="en-IN" baseline="30000" dirty="0"/>
                  <a:t>2 </a:t>
                </a:r>
                <a:r>
                  <a:rPr lang="en-I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N" baseline="30000" dirty="0"/>
                  <a:t>  </a:t>
                </a:r>
                <a:r>
                  <a:rPr lang="en-IN" dirty="0"/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….+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baseline="30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endParaRPr lang="en-IN" baseline="30000" dirty="0"/>
              </a:p>
              <a:p>
                <a:r>
                  <a:rPr lang="en-IN" dirty="0"/>
                  <a:t>Higher degree terms increases the complexity.</a:t>
                </a:r>
              </a:p>
              <a:p>
                <a:r>
                  <a:rPr lang="en-IN" dirty="0"/>
                  <a:t>Cost function, </a:t>
                </a:r>
                <a:r>
                  <a:rPr lang="en-IN" sz="2000" dirty="0"/>
                  <a:t>J(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455B2-1884-16E3-69AB-52144CF85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030" y="1515954"/>
                <a:ext cx="7941826" cy="4611255"/>
              </a:xfrm>
              <a:blipFill>
                <a:blip r:embed="rId2"/>
                <a:stretch>
                  <a:fillRect l="-307" t="-1455" b="-14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A3CEE-1387-E2B5-F6DB-E307EB33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CFF363-2E76-30BB-48B0-8FED74CF9E96}"/>
                  </a:ext>
                </a:extLst>
              </p14:cNvPr>
              <p14:cNvContentPartPr/>
              <p14:nvPr/>
            </p14:nvContentPartPr>
            <p14:xfrm>
              <a:off x="9087030" y="4193577"/>
              <a:ext cx="1298880" cy="1762238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CFF363-2E76-30BB-48B0-8FED74CF9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8030" y="4184579"/>
                <a:ext cx="1316520" cy="1779875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7B71725-5848-70C5-E418-A615C9849362}"/>
              </a:ext>
            </a:extLst>
          </p:cNvPr>
          <p:cNvGrpSpPr/>
          <p:nvPr/>
        </p:nvGrpSpPr>
        <p:grpSpPr>
          <a:xfrm>
            <a:off x="9246016" y="5432586"/>
            <a:ext cx="706320" cy="544320"/>
            <a:chOff x="9384018" y="5245851"/>
            <a:chExt cx="70632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4071EF-B5D6-1490-67B1-76817CAF79FA}"/>
                    </a:ext>
                  </a:extLst>
                </p14:cNvPr>
                <p14:cNvContentPartPr/>
                <p14:nvPr/>
              </p14:nvContentPartPr>
              <p14:xfrm>
                <a:off x="9384018" y="5698371"/>
                <a:ext cx="111240" cy="72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4071EF-B5D6-1490-67B1-76817CAF79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65960" y="5680281"/>
                  <a:ext cx="146996" cy="1078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66E390-11E1-F264-C07A-623ED3CDCA5E}"/>
                    </a:ext>
                  </a:extLst>
                </p14:cNvPr>
                <p14:cNvContentPartPr/>
                <p14:nvPr/>
              </p14:nvContentPartPr>
              <p14:xfrm>
                <a:off x="9422538" y="5671011"/>
                <a:ext cx="54000" cy="119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966E390-11E1-F264-C07A-623ED3CDCA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04538" y="5653011"/>
                  <a:ext cx="89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D3E6AB-3614-B782-AF0A-47AD6600572C}"/>
                    </a:ext>
                  </a:extLst>
                </p14:cNvPr>
                <p14:cNvContentPartPr/>
                <p14:nvPr/>
              </p14:nvContentPartPr>
              <p14:xfrm>
                <a:off x="9744378" y="5559771"/>
                <a:ext cx="92880" cy="63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D3E6AB-3614-B782-AF0A-47AD660057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26447" y="5541771"/>
                  <a:ext cx="128382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64D195-E5F0-D69B-93F2-8674B1AF078A}"/>
                    </a:ext>
                  </a:extLst>
                </p14:cNvPr>
                <p14:cNvContentPartPr/>
                <p14:nvPr/>
              </p14:nvContentPartPr>
              <p14:xfrm>
                <a:off x="9794058" y="5504331"/>
                <a:ext cx="6120" cy="193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64D195-E5F0-D69B-93F2-8674B1AF07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74933" y="5486331"/>
                  <a:ext cx="43988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CB90D5-E879-E133-1837-85BE0DC7ABE3}"/>
                    </a:ext>
                  </a:extLst>
                </p14:cNvPr>
                <p14:cNvContentPartPr/>
                <p14:nvPr/>
              </p14:nvContentPartPr>
              <p14:xfrm>
                <a:off x="10011858" y="5291931"/>
                <a:ext cx="78480" cy="44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CB90D5-E879-E133-1837-85BE0DC7ABE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93775" y="5273931"/>
                  <a:ext cx="114284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DFB07B-723D-717A-2EDD-E22C61CFD20E}"/>
                    </a:ext>
                  </a:extLst>
                </p14:cNvPr>
                <p14:cNvContentPartPr/>
                <p14:nvPr/>
              </p14:nvContentPartPr>
              <p14:xfrm>
                <a:off x="10039578" y="5245851"/>
                <a:ext cx="360" cy="129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DFB07B-723D-717A-2EDD-E22C61CFD2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21578" y="5227851"/>
                  <a:ext cx="3600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0013AC-61EB-F805-AAF2-B6CE09F92DAA}"/>
              </a:ext>
            </a:extLst>
          </p:cNvPr>
          <p:cNvGrpSpPr/>
          <p:nvPr/>
        </p:nvGrpSpPr>
        <p:grpSpPr>
          <a:xfrm>
            <a:off x="10039603" y="5249144"/>
            <a:ext cx="138600" cy="152280"/>
            <a:chOff x="10233978" y="4913211"/>
            <a:chExt cx="138600" cy="15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98B327-B0F3-8E30-124F-30EE1FA03EB0}"/>
                    </a:ext>
                  </a:extLst>
                </p14:cNvPr>
                <p14:cNvContentPartPr/>
                <p14:nvPr/>
              </p14:nvContentPartPr>
              <p14:xfrm>
                <a:off x="10233978" y="4987011"/>
                <a:ext cx="138600" cy="78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98B327-B0F3-8E30-124F-30EE1FA03EB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15978" y="4969011"/>
                  <a:ext cx="1742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7E9549-7776-88AB-6B24-6A0A3AC530E2}"/>
                    </a:ext>
                  </a:extLst>
                </p14:cNvPr>
                <p14:cNvContentPartPr/>
                <p14:nvPr/>
              </p14:nvContentPartPr>
              <p14:xfrm>
                <a:off x="10270698" y="4913211"/>
                <a:ext cx="10080" cy="147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7E9549-7776-88AB-6B24-6A0A3AC530E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52698" y="4895255"/>
                  <a:ext cx="45720" cy="18279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3AF422-7119-EA20-13FD-C86885CE9D89}"/>
              </a:ext>
            </a:extLst>
          </p:cNvPr>
          <p:cNvGrpSpPr/>
          <p:nvPr/>
        </p:nvGrpSpPr>
        <p:grpSpPr>
          <a:xfrm>
            <a:off x="10226098" y="4762279"/>
            <a:ext cx="134640" cy="226800"/>
            <a:chOff x="10381578" y="4525131"/>
            <a:chExt cx="13464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F34B254-296B-3FC4-824C-2A2AE531F932}"/>
                    </a:ext>
                  </a:extLst>
                </p14:cNvPr>
                <p14:cNvContentPartPr/>
                <p14:nvPr/>
              </p14:nvContentPartPr>
              <p14:xfrm>
                <a:off x="10381578" y="4571931"/>
                <a:ext cx="134640" cy="138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F34B254-296B-3FC4-824C-2A2AE531F9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63530" y="4553931"/>
                  <a:ext cx="170376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26DC8BE-84BA-04A1-27D2-86CDBF3388EC}"/>
                    </a:ext>
                  </a:extLst>
                </p14:cNvPr>
                <p14:cNvContentPartPr/>
                <p14:nvPr/>
              </p14:nvContentPartPr>
              <p14:xfrm>
                <a:off x="10417578" y="4525131"/>
                <a:ext cx="14040" cy="226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26DC8BE-84BA-04A1-27D2-86CDBF3388E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399578" y="4507102"/>
                  <a:ext cx="49680" cy="2624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35F9B9-1C60-B048-4114-DD454C6E5FDF}"/>
              </a:ext>
            </a:extLst>
          </p:cNvPr>
          <p:cNvGrpSpPr/>
          <p:nvPr/>
        </p:nvGrpSpPr>
        <p:grpSpPr>
          <a:xfrm>
            <a:off x="10252451" y="4505443"/>
            <a:ext cx="111240" cy="61920"/>
            <a:chOff x="10446018" y="4183491"/>
            <a:chExt cx="111240" cy="6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16E915-9DE9-3248-D285-DEFB3BD664AB}"/>
                    </a:ext>
                  </a:extLst>
                </p14:cNvPr>
                <p14:cNvContentPartPr/>
                <p14:nvPr/>
              </p14:nvContentPartPr>
              <p14:xfrm>
                <a:off x="10446018" y="4202211"/>
                <a:ext cx="82440" cy="43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16E915-9DE9-3248-D285-DEFB3BD664A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28018" y="4184211"/>
                  <a:ext cx="1180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B74215-14FF-2910-3701-BFA7B7324C0A}"/>
                    </a:ext>
                  </a:extLst>
                </p14:cNvPr>
                <p14:cNvContentPartPr/>
                <p14:nvPr/>
              </p14:nvContentPartPr>
              <p14:xfrm>
                <a:off x="10449978" y="4183491"/>
                <a:ext cx="10728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B74215-14FF-2910-3701-BFA7B7324C0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31978" y="4165491"/>
                  <a:ext cx="142920" cy="846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06E51B-1019-EF31-D5D2-C750581FAE3D}"/>
              </a:ext>
            </a:extLst>
          </p:cNvPr>
          <p:cNvCxnSpPr>
            <a:cxnSpLocks/>
          </p:cNvCxnSpPr>
          <p:nvPr/>
        </p:nvCxnSpPr>
        <p:spPr>
          <a:xfrm>
            <a:off x="8764495" y="4269920"/>
            <a:ext cx="27060" cy="184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7B36E2-C2B2-778B-3E52-0B532F90EF83}"/>
              </a:ext>
            </a:extLst>
          </p:cNvPr>
          <p:cNvCxnSpPr>
            <a:cxnSpLocks/>
          </p:cNvCxnSpPr>
          <p:nvPr/>
        </p:nvCxnSpPr>
        <p:spPr>
          <a:xfrm>
            <a:off x="8738178" y="6115729"/>
            <a:ext cx="22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7AD409-EF72-37E6-2998-8D529F87B257}"/>
              </a:ext>
            </a:extLst>
          </p:cNvPr>
          <p:cNvCxnSpPr>
            <a:cxnSpLocks/>
          </p:cNvCxnSpPr>
          <p:nvPr/>
        </p:nvCxnSpPr>
        <p:spPr>
          <a:xfrm flipH="1">
            <a:off x="8885382" y="1283855"/>
            <a:ext cx="26676" cy="137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AD374D-F8A8-0C35-0606-40E97F5E5528}"/>
              </a:ext>
            </a:extLst>
          </p:cNvPr>
          <p:cNvCxnSpPr>
            <a:cxnSpLocks/>
          </p:cNvCxnSpPr>
          <p:nvPr/>
        </p:nvCxnSpPr>
        <p:spPr>
          <a:xfrm>
            <a:off x="8885382" y="2655789"/>
            <a:ext cx="498636" cy="51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D389FB-D740-B849-7A74-648D835A2887}"/>
              </a:ext>
            </a:extLst>
          </p:cNvPr>
          <p:cNvCxnSpPr>
            <a:cxnSpLocks/>
          </p:cNvCxnSpPr>
          <p:nvPr/>
        </p:nvCxnSpPr>
        <p:spPr>
          <a:xfrm flipH="1">
            <a:off x="9384018" y="3168073"/>
            <a:ext cx="193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EB3D384-CA8B-88F1-8A88-C6EDD1576DB4}"/>
                  </a:ext>
                </a:extLst>
              </p14:cNvPr>
              <p14:cNvContentPartPr/>
              <p14:nvPr/>
            </p14:nvContentPartPr>
            <p14:xfrm>
              <a:off x="8700738" y="4225747"/>
              <a:ext cx="191520" cy="104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EB3D384-CA8B-88F1-8A88-C6EDD1576DB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82772" y="4207685"/>
                <a:ext cx="227093" cy="140163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E3C2BBDD-5469-EB71-0AD0-9AF4ECA87AEE}"/>
              </a:ext>
            </a:extLst>
          </p:cNvPr>
          <p:cNvGrpSpPr/>
          <p:nvPr/>
        </p:nvGrpSpPr>
        <p:grpSpPr>
          <a:xfrm>
            <a:off x="7934756" y="4217062"/>
            <a:ext cx="657360" cy="499680"/>
            <a:chOff x="8183418" y="4107891"/>
            <a:chExt cx="65736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28F6EA-6FB4-0438-C439-0DBC53302508}"/>
                    </a:ext>
                  </a:extLst>
                </p14:cNvPr>
                <p14:cNvContentPartPr/>
                <p14:nvPr/>
              </p14:nvContentPartPr>
              <p14:xfrm>
                <a:off x="8183418" y="4107891"/>
                <a:ext cx="232920" cy="413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28F6EA-6FB4-0438-C439-0DBC5330250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65418" y="4089875"/>
                  <a:ext cx="268560" cy="448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F716D3D-08D4-6695-4234-35AAD043215F}"/>
                    </a:ext>
                  </a:extLst>
                </p14:cNvPr>
                <p14:cNvContentPartPr/>
                <p14:nvPr/>
              </p14:nvContentPartPr>
              <p14:xfrm>
                <a:off x="8467818" y="4192851"/>
                <a:ext cx="75960" cy="315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F716D3D-08D4-6695-4234-35AAD043215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49818" y="4174851"/>
                  <a:ext cx="1116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84110F7-52CE-31A1-B164-B0D9B3CA083D}"/>
                    </a:ext>
                  </a:extLst>
                </p14:cNvPr>
                <p14:cNvContentPartPr/>
                <p14:nvPr/>
              </p14:nvContentPartPr>
              <p14:xfrm>
                <a:off x="8585898" y="4333971"/>
                <a:ext cx="60480" cy="149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84110F7-52CE-31A1-B164-B0D9B3CA08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67790" y="4315928"/>
                  <a:ext cx="96333" cy="1854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E7AF63B-39A4-F230-532A-236B5A1B39A8}"/>
                    </a:ext>
                  </a:extLst>
                </p14:cNvPr>
                <p14:cNvContentPartPr/>
                <p14:nvPr/>
              </p14:nvContentPartPr>
              <p14:xfrm>
                <a:off x="8644218" y="4368531"/>
                <a:ext cx="84600" cy="158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E7AF63B-39A4-F230-532A-236B5A1B39A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26218" y="4350490"/>
                  <a:ext cx="120240" cy="1937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DD6960-D8DF-A206-E92E-F3AB8BC2C260}"/>
                    </a:ext>
                  </a:extLst>
                </p14:cNvPr>
                <p14:cNvContentPartPr/>
                <p14:nvPr/>
              </p14:nvContentPartPr>
              <p14:xfrm>
                <a:off x="8779218" y="4137771"/>
                <a:ext cx="61560" cy="469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DD6960-D8DF-A206-E92E-F3AB8BC2C26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61218" y="4119771"/>
                  <a:ext cx="97200" cy="50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905DD5-10E6-1FDC-DDEF-377136B7A124}"/>
              </a:ext>
            </a:extLst>
          </p:cNvPr>
          <p:cNvGrpSpPr/>
          <p:nvPr/>
        </p:nvGrpSpPr>
        <p:grpSpPr>
          <a:xfrm>
            <a:off x="10771394" y="6059109"/>
            <a:ext cx="316440" cy="306720"/>
            <a:chOff x="10538538" y="5901771"/>
            <a:chExt cx="31644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B263BB2-8C30-20DC-6B7E-F35937966065}"/>
                    </a:ext>
                  </a:extLst>
                </p14:cNvPr>
                <p14:cNvContentPartPr/>
                <p14:nvPr/>
              </p14:nvContentPartPr>
              <p14:xfrm>
                <a:off x="10797378" y="5901771"/>
                <a:ext cx="57600" cy="101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B263BB2-8C30-20DC-6B7E-F3593796606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79490" y="5883707"/>
                  <a:ext cx="93019" cy="1369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FA7269-1326-3225-B291-8A76C3B8F59E}"/>
                    </a:ext>
                  </a:extLst>
                </p14:cNvPr>
                <p14:cNvContentPartPr/>
                <p14:nvPr/>
              </p14:nvContentPartPr>
              <p14:xfrm>
                <a:off x="10538538" y="6095451"/>
                <a:ext cx="88920" cy="88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FA7269-1326-3225-B291-8A76C3B8F59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20538" y="6077451"/>
                  <a:ext cx="1245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D4F8201-1178-E292-CE77-69AC56B94846}"/>
                    </a:ext>
                  </a:extLst>
                </p14:cNvPr>
                <p14:cNvContentPartPr/>
                <p14:nvPr/>
              </p14:nvContentPartPr>
              <p14:xfrm>
                <a:off x="10647978" y="6104811"/>
                <a:ext cx="93240" cy="103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D4F8201-1178-E292-CE77-69AC56B9484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629978" y="6086873"/>
                  <a:ext cx="128880" cy="13919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E179057-3B7C-3150-035C-D5312505823C}"/>
                  </a:ext>
                </a:extLst>
              </p14:cNvPr>
              <p14:cNvContentPartPr/>
              <p14:nvPr/>
            </p14:nvContentPartPr>
            <p14:xfrm>
              <a:off x="11268258" y="3121131"/>
              <a:ext cx="89280" cy="153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E179057-3B7C-3150-035C-D5312505823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250258" y="3103089"/>
                <a:ext cx="124920" cy="188724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ABE44127-415E-E5CC-EF5F-1221C7897338}"/>
              </a:ext>
            </a:extLst>
          </p:cNvPr>
          <p:cNvGrpSpPr/>
          <p:nvPr/>
        </p:nvGrpSpPr>
        <p:grpSpPr>
          <a:xfrm>
            <a:off x="10206258" y="3269451"/>
            <a:ext cx="489240" cy="222480"/>
            <a:chOff x="10206258" y="3269451"/>
            <a:chExt cx="48924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B75EA7-3CCB-4FCF-A9B6-C806EAAB0B7A}"/>
                    </a:ext>
                  </a:extLst>
                </p14:cNvPr>
                <p14:cNvContentPartPr/>
                <p14:nvPr/>
              </p14:nvContentPartPr>
              <p14:xfrm>
                <a:off x="10206258" y="3285651"/>
                <a:ext cx="131040" cy="127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B75EA7-3CCB-4FCF-A9B6-C806EAAB0B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88307" y="3267651"/>
                  <a:ext cx="166582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5F6F9A6-C3C4-9830-F994-617D83BEF2F5}"/>
                    </a:ext>
                  </a:extLst>
                </p14:cNvPr>
                <p14:cNvContentPartPr/>
                <p14:nvPr/>
              </p14:nvContentPartPr>
              <p14:xfrm>
                <a:off x="10361058" y="3269451"/>
                <a:ext cx="79920" cy="133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5F6F9A6-C3C4-9830-F994-617D83BEF2F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343058" y="3251451"/>
                  <a:ext cx="115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3B4196B-1BC4-33F9-67A4-866323108164}"/>
                    </a:ext>
                  </a:extLst>
                </p14:cNvPr>
                <p14:cNvContentPartPr/>
                <p14:nvPr/>
              </p14:nvContentPartPr>
              <p14:xfrm>
                <a:off x="10504698" y="3303291"/>
                <a:ext cx="190800" cy="188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3B4196B-1BC4-33F9-67A4-86632310816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486698" y="3285291"/>
                  <a:ext cx="22644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8440B12-C37D-6276-CA00-AAA6A959B43F}"/>
              </a:ext>
            </a:extLst>
          </p:cNvPr>
          <p:cNvGrpSpPr/>
          <p:nvPr/>
        </p:nvGrpSpPr>
        <p:grpSpPr>
          <a:xfrm>
            <a:off x="8755818" y="2857251"/>
            <a:ext cx="315720" cy="272160"/>
            <a:chOff x="8755818" y="2857251"/>
            <a:chExt cx="31572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DD32D7F-A601-4418-D124-121453D2064F}"/>
                    </a:ext>
                  </a:extLst>
                </p14:cNvPr>
                <p14:cNvContentPartPr/>
                <p14:nvPr/>
              </p14:nvContentPartPr>
              <p14:xfrm>
                <a:off x="8755818" y="2857251"/>
                <a:ext cx="111600" cy="174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DD32D7F-A601-4418-D124-121453D2064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37876" y="2839251"/>
                  <a:ext cx="147125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072F9A-04EA-F33E-D0FB-5E67741F1D68}"/>
                    </a:ext>
                  </a:extLst>
                </p14:cNvPr>
                <p14:cNvContentPartPr/>
                <p14:nvPr/>
              </p14:nvContentPartPr>
              <p14:xfrm>
                <a:off x="8882898" y="2872371"/>
                <a:ext cx="74880" cy="165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072F9A-04EA-F33E-D0FB-5E67741F1D6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864811" y="2854371"/>
                  <a:ext cx="110692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4640CB7-EFEA-DC63-4B55-6C731CD6283A}"/>
                    </a:ext>
                  </a:extLst>
                </p14:cNvPr>
                <p14:cNvContentPartPr/>
                <p14:nvPr/>
              </p14:nvContentPartPr>
              <p14:xfrm>
                <a:off x="9034098" y="3019251"/>
                <a:ext cx="37440" cy="110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4640CB7-EFEA-DC63-4B55-6C731CD6283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16269" y="3001310"/>
                  <a:ext cx="72741" cy="14568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DC58095-0E89-D98D-6E64-5B412A97C56F}"/>
                  </a:ext>
                </a:extLst>
              </p14:cNvPr>
              <p14:cNvContentPartPr/>
              <p14:nvPr/>
            </p14:nvContentPartPr>
            <p14:xfrm>
              <a:off x="8825298" y="1253451"/>
              <a:ext cx="222840" cy="174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DC58095-0E89-D98D-6E64-5B412A97C56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807298" y="1235414"/>
                <a:ext cx="258480" cy="209954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9025301-2E57-F452-D2FA-AA63D6EB3877}"/>
              </a:ext>
            </a:extLst>
          </p:cNvPr>
          <p:cNvGrpSpPr/>
          <p:nvPr/>
        </p:nvGrpSpPr>
        <p:grpSpPr>
          <a:xfrm>
            <a:off x="8247138" y="1180011"/>
            <a:ext cx="528480" cy="331920"/>
            <a:chOff x="8247138" y="1180011"/>
            <a:chExt cx="5284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65CB705-FA9E-3130-B3F6-125B4E97E567}"/>
                    </a:ext>
                  </a:extLst>
                </p14:cNvPr>
                <p14:cNvContentPartPr/>
                <p14:nvPr/>
              </p14:nvContentPartPr>
              <p14:xfrm>
                <a:off x="8247138" y="1180011"/>
                <a:ext cx="140760" cy="318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65CB705-FA9E-3130-B3F6-125B4E97E56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29184" y="1162011"/>
                  <a:ext cx="176309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2FE77E-BEA0-7680-F985-3B3FB240067F}"/>
                    </a:ext>
                  </a:extLst>
                </p14:cNvPr>
                <p14:cNvContentPartPr/>
                <p14:nvPr/>
              </p14:nvContentPartPr>
              <p14:xfrm>
                <a:off x="8431098" y="1186851"/>
                <a:ext cx="121680" cy="321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2FE77E-BEA0-7680-F985-3B3FB240067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413151" y="1168851"/>
                  <a:ext cx="157215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9787F2C-C2B9-0A77-3B8F-B960DB73A245}"/>
                    </a:ext>
                  </a:extLst>
                </p14:cNvPr>
                <p14:cNvContentPartPr/>
                <p14:nvPr/>
              </p14:nvContentPartPr>
              <p14:xfrm>
                <a:off x="8506338" y="1320411"/>
                <a:ext cx="89280" cy="10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9787F2C-C2B9-0A77-3B8F-B960DB73A24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88338" y="1302411"/>
                  <a:ext cx="124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7132DBE-02FF-F118-68B3-AD7E894F2424}"/>
                    </a:ext>
                  </a:extLst>
                </p14:cNvPr>
                <p14:cNvContentPartPr/>
                <p14:nvPr/>
              </p14:nvContentPartPr>
              <p14:xfrm>
                <a:off x="8593818" y="1295931"/>
                <a:ext cx="88560" cy="160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7132DBE-02FF-F118-68B3-AD7E894F242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75818" y="1277931"/>
                  <a:ext cx="124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A99FA8E-4725-1E0A-C01B-91042F51E1AF}"/>
                    </a:ext>
                  </a:extLst>
                </p14:cNvPr>
                <p14:cNvContentPartPr/>
                <p14:nvPr/>
              </p14:nvContentPartPr>
              <p14:xfrm>
                <a:off x="8700738" y="1191171"/>
                <a:ext cx="74880" cy="320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A99FA8E-4725-1E0A-C01B-91042F51E1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82738" y="1173171"/>
                  <a:ext cx="110520" cy="35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8" name="Parallelogram 77">
            <a:extLst>
              <a:ext uri="{FF2B5EF4-FFF2-40B4-BE49-F238E27FC236}">
                <a16:creationId xmlns:a16="http://schemas.microsoft.com/office/drawing/2014/main" id="{FE3AD441-55DA-6CF2-1EDB-ABBE570E7549}"/>
              </a:ext>
            </a:extLst>
          </p:cNvPr>
          <p:cNvSpPr/>
          <p:nvPr/>
        </p:nvSpPr>
        <p:spPr>
          <a:xfrm rot="20486829">
            <a:off x="9284047" y="1808742"/>
            <a:ext cx="2138004" cy="43741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C3856E0-2181-DAFA-DEC5-AC6A855CD113}"/>
                  </a:ext>
                </a:extLst>
              </p14:cNvPr>
              <p14:cNvContentPartPr/>
              <p14:nvPr/>
            </p14:nvContentPartPr>
            <p14:xfrm>
              <a:off x="9393378" y="1975971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C3856E0-2181-DAFA-DEC5-AC6A855CD11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357378" y="19399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5E9B608-1BC0-FC41-AC90-C5710F791DF5}"/>
                  </a:ext>
                </a:extLst>
              </p14:cNvPr>
              <p14:cNvContentPartPr/>
              <p14:nvPr/>
            </p14:nvContentPartPr>
            <p14:xfrm>
              <a:off x="9827538" y="1496091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5E9B608-1BC0-FC41-AC90-C5710F791DF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791538" y="14600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D4778C6-806B-1246-1785-8EA37FBCB3CB}"/>
                  </a:ext>
                </a:extLst>
              </p14:cNvPr>
              <p14:cNvContentPartPr/>
              <p14:nvPr/>
            </p14:nvContentPartPr>
            <p14:xfrm>
              <a:off x="10510818" y="1828371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D4778C6-806B-1246-1785-8EA37FBCB3C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474818" y="17923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3779AC5-ED23-74ED-13D7-3AA616CF0248}"/>
                  </a:ext>
                </a:extLst>
              </p14:cNvPr>
              <p14:cNvContentPartPr/>
              <p14:nvPr/>
            </p14:nvContentPartPr>
            <p14:xfrm>
              <a:off x="10861818" y="1376211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3779AC5-ED23-74ED-13D7-3AA616CF024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825818" y="134021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977F934-D8E4-FA89-1A77-ED4011B3C31D}"/>
                  </a:ext>
                </a:extLst>
              </p14:cNvPr>
              <p14:cNvContentPartPr/>
              <p14:nvPr/>
            </p14:nvContentPartPr>
            <p14:xfrm>
              <a:off x="9772098" y="2631891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977F934-D8E4-FA89-1A77-ED4011B3C31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736098" y="25958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C818D91-D2DE-FE1D-581D-93B4A9079669}"/>
                  </a:ext>
                </a:extLst>
              </p14:cNvPr>
              <p14:cNvContentPartPr/>
              <p14:nvPr/>
            </p14:nvContentPartPr>
            <p14:xfrm>
              <a:off x="10760298" y="2280891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C818D91-D2DE-FE1D-581D-93B4A907966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724298" y="22448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C4150D3-C0C7-892B-4061-1C3091F0254A}"/>
                  </a:ext>
                </a:extLst>
              </p14:cNvPr>
              <p14:cNvContentPartPr/>
              <p14:nvPr/>
            </p14:nvContentPartPr>
            <p14:xfrm>
              <a:off x="10418298" y="2475291"/>
              <a:ext cx="180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C4150D3-C0C7-892B-4061-1C3091F0254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388298" y="2439291"/>
                <a:ext cx="615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CE478FF-2164-C02B-818D-419B31C5BC01}"/>
              </a:ext>
            </a:extLst>
          </p:cNvPr>
          <p:cNvCxnSpPr/>
          <p:nvPr/>
        </p:nvCxnSpPr>
        <p:spPr>
          <a:xfrm>
            <a:off x="9393378" y="1976331"/>
            <a:ext cx="101880" cy="30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4D8D3F5-8FF5-862B-A2CC-5EA4225C710A}"/>
              </a:ext>
            </a:extLst>
          </p:cNvPr>
          <p:cNvCxnSpPr>
            <a:cxnSpLocks/>
          </p:cNvCxnSpPr>
          <p:nvPr/>
        </p:nvCxnSpPr>
        <p:spPr>
          <a:xfrm>
            <a:off x="9853575" y="1530134"/>
            <a:ext cx="197523" cy="59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E1059A0-08D1-1911-E969-C73D20AB44E2}"/>
              </a:ext>
            </a:extLst>
          </p:cNvPr>
          <p:cNvCxnSpPr>
            <a:cxnSpLocks/>
          </p:cNvCxnSpPr>
          <p:nvPr/>
        </p:nvCxnSpPr>
        <p:spPr>
          <a:xfrm>
            <a:off x="10872136" y="1403391"/>
            <a:ext cx="98762" cy="36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0741B43-F58D-7B15-FD02-692BD0B49C62}"/>
              </a:ext>
            </a:extLst>
          </p:cNvPr>
          <p:cNvCxnSpPr>
            <a:cxnSpLocks/>
          </p:cNvCxnSpPr>
          <p:nvPr/>
        </p:nvCxnSpPr>
        <p:spPr>
          <a:xfrm>
            <a:off x="10522001" y="1840586"/>
            <a:ext cx="60997" cy="19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E1513F8-CADE-1473-31D9-2CD9F717D766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10370802" y="2252185"/>
            <a:ext cx="30216" cy="19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CF055B7-A9E3-6159-D24F-D008BCE8F300}"/>
              </a:ext>
            </a:extLst>
          </p:cNvPr>
          <p:cNvCxnSpPr>
            <a:cxnSpLocks/>
          </p:cNvCxnSpPr>
          <p:nvPr/>
        </p:nvCxnSpPr>
        <p:spPr>
          <a:xfrm flipH="1" flipV="1">
            <a:off x="9728551" y="2464523"/>
            <a:ext cx="65507" cy="157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410E5E-CA08-B993-9D5E-21F3CAE996EC}"/>
              </a:ext>
            </a:extLst>
          </p:cNvPr>
          <p:cNvCxnSpPr>
            <a:cxnSpLocks/>
          </p:cNvCxnSpPr>
          <p:nvPr/>
        </p:nvCxnSpPr>
        <p:spPr>
          <a:xfrm>
            <a:off x="10694598" y="2128611"/>
            <a:ext cx="60920" cy="14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C271B5D-9AB9-8D45-8D27-7A73546DC43A}"/>
              </a:ext>
            </a:extLst>
          </p:cNvPr>
          <p:cNvSpPr txBox="1"/>
          <p:nvPr/>
        </p:nvSpPr>
        <p:spPr>
          <a:xfrm>
            <a:off x="8480156" y="3481883"/>
            <a:ext cx="361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Fig3. Multiple Linear Regression</a:t>
            </a:r>
            <a:endParaRPr lang="en-IN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85B0835-207F-1F55-07FD-A9B71FB4A826}"/>
              </a:ext>
            </a:extLst>
          </p:cNvPr>
          <p:cNvSpPr txBox="1"/>
          <p:nvPr/>
        </p:nvSpPr>
        <p:spPr>
          <a:xfrm>
            <a:off x="8202529" y="6371436"/>
            <a:ext cx="331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Fig4. Polynomial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87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DD01-2751-5A78-5254-0164289C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27614"/>
            <a:ext cx="7335243" cy="937768"/>
          </a:xfrm>
        </p:spPr>
        <p:txBody>
          <a:bodyPr>
            <a:normAutofit/>
          </a:bodyPr>
          <a:lstStyle/>
          <a:p>
            <a:r>
              <a:rPr lang="en-US" sz="4400" dirty="0"/>
              <a:t>Logistics regression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8E013-C06B-2A40-353B-ABF884062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8109" y="1583749"/>
                <a:ext cx="8474364" cy="4689035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/>
                  <a:t>Logistics regression is a supervised learning algorithm used for classification tasks.</a:t>
                </a:r>
              </a:p>
              <a:p>
                <a:r>
                  <a:rPr lang="en-IN" dirty="0"/>
                  <a:t>It analyses the relationship between an independent variable and a dependent binary variable. </a:t>
                </a:r>
              </a:p>
              <a:p>
                <a:r>
                  <a:rPr lang="en-IN" sz="2000" dirty="0"/>
                  <a:t>Mathematical equation: </a:t>
                </a:r>
              </a:p>
              <a:p>
                <a:pPr lvl="4"/>
                <a:r>
                  <a:rPr lang="en-IN" sz="2800" dirty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sz="2800" dirty="0"/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IN" dirty="0"/>
              </a:p>
              <a:p>
                <a:r>
                  <a:rPr lang="en-IN" dirty="0"/>
                  <a:t>Sigmoid function </a:t>
                </a:r>
              </a:p>
              <a:p>
                <a:pPr lvl="1"/>
                <a:r>
                  <a:rPr lang="en-IN" dirty="0"/>
                  <a:t>g(x)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The probability of a sigmoid function lies between 0 and 1.</a:t>
                </a:r>
              </a:p>
              <a:p>
                <a:r>
                  <a:rPr lang="en-IN" dirty="0"/>
                  <a:t>Maximum likelihood estimation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pPr marL="1097280" lvl="4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u="sng" dirty="0"/>
              </a:p>
              <a:p>
                <a:pPr lvl="1"/>
                <a:endParaRPr lang="en-IN" sz="1800" dirty="0"/>
              </a:p>
              <a:p>
                <a:pPr marL="274320" lvl="1" indent="0">
                  <a:buNone/>
                </a:pPr>
                <a:endParaRPr lang="en-IN" sz="1800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48E013-C06B-2A40-353B-ABF884062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109" y="1583749"/>
                <a:ext cx="8474364" cy="4689035"/>
              </a:xfrm>
              <a:blipFill>
                <a:blip r:embed="rId2"/>
                <a:stretch>
                  <a:fillRect l="-360" t="-14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B7D19-2D90-26C3-576C-52CF5872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7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5B86826-1949-FD19-74D0-BA39D896FFEB}"/>
                  </a:ext>
                </a:extLst>
              </p14:cNvPr>
              <p14:cNvContentPartPr/>
              <p14:nvPr/>
            </p14:nvContentPartPr>
            <p14:xfrm>
              <a:off x="9591558" y="2170080"/>
              <a:ext cx="1949400" cy="1258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5B86826-1949-FD19-74D0-BA39D896FF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2558" y="2161080"/>
                <a:ext cx="1967040" cy="12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9179CF6-A86D-BEF9-DC08-B719256C49BF}"/>
                  </a:ext>
                </a:extLst>
              </p14:cNvPr>
              <p14:cNvContentPartPr/>
              <p14:nvPr/>
            </p14:nvContentPartPr>
            <p14:xfrm>
              <a:off x="10566258" y="4137771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9179CF6-A86D-BEF9-DC08-B719256C49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57258" y="4128771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EC4DBF-CF93-7861-B02B-58F7166976ED}"/>
              </a:ext>
            </a:extLst>
          </p:cNvPr>
          <p:cNvCxnSpPr/>
          <p:nvPr/>
        </p:nvCxnSpPr>
        <p:spPr>
          <a:xfrm>
            <a:off x="9615055" y="10991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C700BF-6D17-7332-0E11-06DE945674E1}"/>
              </a:ext>
            </a:extLst>
          </p:cNvPr>
          <p:cNvCxnSpPr>
            <a:cxnSpLocks/>
          </p:cNvCxnSpPr>
          <p:nvPr/>
        </p:nvCxnSpPr>
        <p:spPr>
          <a:xfrm>
            <a:off x="9591558" y="1657520"/>
            <a:ext cx="0" cy="227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A294E8-A504-F2FF-3E2D-9E775AE9B3BF}"/>
              </a:ext>
            </a:extLst>
          </p:cNvPr>
          <p:cNvCxnSpPr/>
          <p:nvPr/>
        </p:nvCxnSpPr>
        <p:spPr>
          <a:xfrm>
            <a:off x="9051636" y="3429000"/>
            <a:ext cx="2697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02A57D6-1666-B25C-D9BD-8C3E1BFCBC44}"/>
                  </a:ext>
                </a:extLst>
              </p14:cNvPr>
              <p14:cNvContentPartPr/>
              <p14:nvPr/>
            </p14:nvContentPartPr>
            <p14:xfrm>
              <a:off x="9521178" y="1680771"/>
              <a:ext cx="234000" cy="166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02A57D6-1666-B25C-D9BD-8C3E1BFCBC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12178" y="1671752"/>
                <a:ext cx="251640" cy="184358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AE805A6-0612-B4E0-2C5F-2D264072355D}"/>
              </a:ext>
            </a:extLst>
          </p:cNvPr>
          <p:cNvGrpSpPr/>
          <p:nvPr/>
        </p:nvGrpSpPr>
        <p:grpSpPr>
          <a:xfrm>
            <a:off x="11618178" y="3376731"/>
            <a:ext cx="259200" cy="373320"/>
            <a:chOff x="11618178" y="3376731"/>
            <a:chExt cx="25920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22C8DA-5D4A-A06A-F886-E4D6FE9DC246}"/>
                    </a:ext>
                  </a:extLst>
                </p14:cNvPr>
                <p14:cNvContentPartPr/>
                <p14:nvPr/>
              </p14:nvContentPartPr>
              <p14:xfrm>
                <a:off x="11618178" y="3376731"/>
                <a:ext cx="162360" cy="160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22C8DA-5D4A-A06A-F886-E4D6FE9DC24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609178" y="3367731"/>
                  <a:ext cx="180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44D7618-B4B1-A98D-C7B3-C06D58FA7A12}"/>
                    </a:ext>
                  </a:extLst>
                </p14:cNvPr>
                <p14:cNvContentPartPr/>
                <p14:nvPr/>
              </p14:nvContentPartPr>
              <p14:xfrm>
                <a:off x="11685498" y="3611091"/>
                <a:ext cx="61560" cy="120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4D7618-B4B1-A98D-C7B3-C06D58FA7A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76498" y="3602091"/>
                  <a:ext cx="79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FF5DE4-D851-4F7E-BF1C-3799D5161964}"/>
                    </a:ext>
                  </a:extLst>
                </p14:cNvPr>
                <p14:cNvContentPartPr/>
                <p14:nvPr/>
              </p14:nvContentPartPr>
              <p14:xfrm>
                <a:off x="11784138" y="3628011"/>
                <a:ext cx="93240" cy="122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FF5DE4-D851-4F7E-BF1C-3799D51619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775173" y="3619011"/>
                  <a:ext cx="110812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53A5CA-435F-912C-5AFB-1A8711825AC1}"/>
                    </a:ext>
                  </a:extLst>
                </p14:cNvPr>
                <p14:cNvContentPartPr/>
                <p14:nvPr/>
              </p14:nvContentPartPr>
              <p14:xfrm>
                <a:off x="11685858" y="3618651"/>
                <a:ext cx="97200" cy="94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53A5CA-435F-912C-5AFB-1A8711825AC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676858" y="3609651"/>
                  <a:ext cx="114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72AA536-6E72-CA02-E990-8E8FDCDBCA6C}"/>
                    </a:ext>
                  </a:extLst>
                </p14:cNvPr>
                <p14:cNvContentPartPr/>
                <p14:nvPr/>
              </p14:nvContentPartPr>
              <p14:xfrm>
                <a:off x="11785578" y="3703251"/>
                <a:ext cx="360" cy="9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72AA536-6E72-CA02-E990-8E8FDCDBCA6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776578" y="3693905"/>
                  <a:ext cx="18000" cy="280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5D90B6-1135-7EF7-BF4A-A7FECFC2DB55}"/>
              </a:ext>
            </a:extLst>
          </p:cNvPr>
          <p:cNvGrpSpPr/>
          <p:nvPr/>
        </p:nvGrpSpPr>
        <p:grpSpPr>
          <a:xfrm>
            <a:off x="9353778" y="2116731"/>
            <a:ext cx="288360" cy="193680"/>
            <a:chOff x="9353778" y="2116731"/>
            <a:chExt cx="28836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853349-FDBD-1C44-8506-39C3BCC9F71C}"/>
                    </a:ext>
                  </a:extLst>
                </p14:cNvPr>
                <p14:cNvContentPartPr/>
                <p14:nvPr/>
              </p14:nvContentPartPr>
              <p14:xfrm>
                <a:off x="9549978" y="2170011"/>
                <a:ext cx="92160" cy="1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853349-FDBD-1C44-8506-39C3BCC9F71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40978" y="2162511"/>
                  <a:ext cx="109800" cy="16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31699D0-4C8D-4761-950D-C374C8466360}"/>
                    </a:ext>
                  </a:extLst>
                </p14:cNvPr>
                <p14:cNvContentPartPr/>
                <p14:nvPr/>
              </p14:nvContentPartPr>
              <p14:xfrm>
                <a:off x="9353778" y="2116731"/>
                <a:ext cx="121680" cy="193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31699D0-4C8D-4761-950D-C374C846636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44778" y="2107748"/>
                  <a:ext cx="139320" cy="2112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2929B0-C09D-E597-410E-52407637C7E9}"/>
                    </a:ext>
                  </a:extLst>
                </p14:cNvPr>
                <p14:cNvContentPartPr/>
                <p14:nvPr/>
              </p14:nvContentPartPr>
              <p14:xfrm>
                <a:off x="9393018" y="2142651"/>
                <a:ext cx="32400" cy="150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2929B0-C09D-E597-410E-52407637C7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84018" y="2133651"/>
                  <a:ext cx="5004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D68F60B-6994-7DC6-ED12-A78089A5A97D}"/>
                  </a:ext>
                </a:extLst>
              </p14:cNvPr>
              <p14:cNvContentPartPr/>
              <p14:nvPr/>
            </p14:nvContentPartPr>
            <p14:xfrm>
              <a:off x="9422178" y="3529731"/>
              <a:ext cx="109440" cy="120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D68F60B-6994-7DC6-ED12-A78089A5A97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413178" y="3520731"/>
                <a:ext cx="12708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C1F61392-A793-3C5A-D3F8-EAE58580E3A9}"/>
              </a:ext>
            </a:extLst>
          </p:cNvPr>
          <p:cNvGrpSpPr/>
          <p:nvPr/>
        </p:nvGrpSpPr>
        <p:grpSpPr>
          <a:xfrm>
            <a:off x="9577698" y="2774091"/>
            <a:ext cx="490320" cy="24480"/>
            <a:chOff x="9577698" y="2774091"/>
            <a:chExt cx="490320" cy="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B9E0A3A-FC09-027F-458D-BFF52C56C562}"/>
                    </a:ext>
                  </a:extLst>
                </p14:cNvPr>
                <p14:cNvContentPartPr/>
                <p14:nvPr/>
              </p14:nvContentPartPr>
              <p14:xfrm>
                <a:off x="9577698" y="2788851"/>
                <a:ext cx="345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B9E0A3A-FC09-027F-458D-BFF52C56C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68698" y="2779851"/>
                  <a:ext cx="52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0C71B4-C7FB-104C-FBDA-817B46B6B6F4}"/>
                    </a:ext>
                  </a:extLst>
                </p14:cNvPr>
                <p14:cNvContentPartPr/>
                <p14:nvPr/>
              </p14:nvContentPartPr>
              <p14:xfrm>
                <a:off x="9707298" y="2778411"/>
                <a:ext cx="360" cy="1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0C71B4-C7FB-104C-FBDA-817B46B6B6F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98298" y="2770911"/>
                  <a:ext cx="18000" cy="16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2C0058-0350-958C-515A-466CC5B5BE28}"/>
                    </a:ext>
                  </a:extLst>
                </p14:cNvPr>
                <p14:cNvContentPartPr/>
                <p14:nvPr/>
              </p14:nvContentPartPr>
              <p14:xfrm>
                <a:off x="9799818" y="2777691"/>
                <a:ext cx="360" cy="10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2C0058-0350-958C-515A-466CC5B5BE2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90818" y="2768691"/>
                  <a:ext cx="18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9CA4BBF-B73C-229E-2B55-4D5E70E2B601}"/>
                    </a:ext>
                  </a:extLst>
                </p14:cNvPr>
                <p14:cNvContentPartPr/>
                <p14:nvPr/>
              </p14:nvContentPartPr>
              <p14:xfrm>
                <a:off x="9919698" y="2798211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9CA4BBF-B73C-229E-2B55-4D5E70E2B6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10698" y="27892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C02616-DC15-E7C1-6946-0071A0143CA8}"/>
                    </a:ext>
                  </a:extLst>
                </p14:cNvPr>
                <p14:cNvContentPartPr/>
                <p14:nvPr/>
              </p14:nvContentPartPr>
              <p14:xfrm>
                <a:off x="10058658" y="2774091"/>
                <a:ext cx="9360" cy="6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C02616-DC15-E7C1-6946-0071A0143C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49991" y="2765091"/>
                  <a:ext cx="26347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B0B8649-48F8-FDC1-ECCF-83E4105FDA9D}"/>
                  </a:ext>
                </a:extLst>
              </p14:cNvPr>
              <p14:cNvContentPartPr/>
              <p14:nvPr/>
            </p14:nvContentPartPr>
            <p14:xfrm>
              <a:off x="10242978" y="2788851"/>
              <a:ext cx="972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B0B8649-48F8-FDC1-ECCF-83E4105FDA9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233978" y="2779851"/>
                <a:ext cx="27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63448A6-7D4A-BA27-BB17-4E4F8361B049}"/>
                  </a:ext>
                </a:extLst>
              </p14:cNvPr>
              <p14:cNvContentPartPr/>
              <p14:nvPr/>
            </p14:nvContentPartPr>
            <p14:xfrm>
              <a:off x="10399938" y="2781651"/>
              <a:ext cx="9720" cy="7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63448A6-7D4A-BA27-BB17-4E4F8361B04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390938" y="2772651"/>
                <a:ext cx="2736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5EF818E8-AE6A-CE8A-082F-3D00693FB8C9}"/>
              </a:ext>
            </a:extLst>
          </p:cNvPr>
          <p:cNvGrpSpPr/>
          <p:nvPr/>
        </p:nvGrpSpPr>
        <p:grpSpPr>
          <a:xfrm>
            <a:off x="10575258" y="2779851"/>
            <a:ext cx="517680" cy="28080"/>
            <a:chOff x="10575258" y="2779851"/>
            <a:chExt cx="517680" cy="2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0F0CAFE-7BF9-CF7E-BC5F-0506961B7240}"/>
                    </a:ext>
                  </a:extLst>
                </p14:cNvPr>
                <p14:cNvContentPartPr/>
                <p14:nvPr/>
              </p14:nvContentPartPr>
              <p14:xfrm>
                <a:off x="10575258" y="277985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0F0CAFE-7BF9-CF7E-BC5F-0506961B72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66258" y="2770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86F30B-0895-D659-B091-D75E5677AEA8}"/>
                    </a:ext>
                  </a:extLst>
                </p14:cNvPr>
                <p14:cNvContentPartPr/>
                <p14:nvPr/>
              </p14:nvContentPartPr>
              <p14:xfrm>
                <a:off x="10686498" y="2788851"/>
                <a:ext cx="972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86F30B-0895-D659-B091-D75E5677AEA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77498" y="2779851"/>
                  <a:ext cx="2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9DF1701-E1EC-1D54-5434-479411D0D82F}"/>
                    </a:ext>
                  </a:extLst>
                </p14:cNvPr>
                <p14:cNvContentPartPr/>
                <p14:nvPr/>
              </p14:nvContentPartPr>
              <p14:xfrm>
                <a:off x="10825098" y="2807571"/>
                <a:ext cx="180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9DF1701-E1EC-1D54-5434-479411D0D82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816098" y="2798571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478090-52BE-911E-DCC7-E837A5F26CC8}"/>
                    </a:ext>
                  </a:extLst>
                </p14:cNvPr>
                <p14:cNvContentPartPr/>
                <p14:nvPr/>
              </p14:nvContentPartPr>
              <p14:xfrm>
                <a:off x="10954338" y="2790651"/>
                <a:ext cx="9360" cy="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478090-52BE-911E-DCC7-E837A5F26C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945338" y="2781651"/>
                  <a:ext cx="27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D96B73F-BFB1-BA98-0A6F-C95E7B792FB8}"/>
                    </a:ext>
                  </a:extLst>
                </p14:cNvPr>
                <p14:cNvContentPartPr/>
                <p14:nvPr/>
              </p14:nvContentPartPr>
              <p14:xfrm>
                <a:off x="11092578" y="280757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D96B73F-BFB1-BA98-0A6F-C95E7B792F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83578" y="27985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09F89C1-1B12-D30B-1D34-01FCA42816B8}"/>
                  </a:ext>
                </a:extLst>
              </p14:cNvPr>
              <p14:cNvContentPartPr/>
              <p14:nvPr/>
            </p14:nvContentPartPr>
            <p14:xfrm>
              <a:off x="11268258" y="2834931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09F89C1-1B12-D30B-1D34-01FCA42816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59258" y="28259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3DE3DD0-5BD0-FEC2-FE53-E99BF5FBCA41}"/>
                  </a:ext>
                </a:extLst>
              </p14:cNvPr>
              <p14:cNvContentPartPr/>
              <p14:nvPr/>
            </p14:nvContentPartPr>
            <p14:xfrm>
              <a:off x="11425218" y="2806131"/>
              <a:ext cx="360" cy="1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3DE3DD0-5BD0-FEC2-FE53-E99BF5FBCA4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416218" y="2798631"/>
                <a:ext cx="18000" cy="165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B50893D-185A-E996-8C89-0FD8AE8E01DB}"/>
              </a:ext>
            </a:extLst>
          </p:cNvPr>
          <p:cNvSpPr txBox="1"/>
          <p:nvPr/>
        </p:nvSpPr>
        <p:spPr>
          <a:xfrm>
            <a:off x="8885418" y="161163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rgbClr val="FF0000"/>
                </a:solidFill>
              </a:rPr>
              <a:t>h(x)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A7A42-148A-CDEC-D7D9-9B797711D2F1}"/>
              </a:ext>
            </a:extLst>
          </p:cNvPr>
          <p:cNvSpPr txBox="1"/>
          <p:nvPr/>
        </p:nvSpPr>
        <p:spPr>
          <a:xfrm>
            <a:off x="9172235" y="2621307"/>
            <a:ext cx="48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0.5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F32B8-9B62-02F7-386F-D910024AAF44}"/>
              </a:ext>
            </a:extLst>
          </p:cNvPr>
          <p:cNvSpPr txBox="1"/>
          <p:nvPr/>
        </p:nvSpPr>
        <p:spPr>
          <a:xfrm>
            <a:off x="9172235" y="4027055"/>
            <a:ext cx="269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Fig5. Sigmoid </a:t>
            </a:r>
            <a:r>
              <a:rPr lang="en-US" dirty="0" err="1"/>
              <a:t>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67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ADF1-218D-0DD5-77EB-10AA0CCF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265643" cy="61449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Cost function of logistics regression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AD0BC-47E2-6933-5771-43010CD4C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073" y="1385455"/>
                <a:ext cx="10500175" cy="4786745"/>
              </a:xfrm>
            </p:spPr>
            <p:txBody>
              <a:bodyPr/>
              <a:lstStyle/>
              <a:p>
                <a:r>
                  <a:rPr lang="en-IN" sz="2000" dirty="0"/>
                  <a:t>The cost function curve is not conve</a:t>
                </a:r>
                <a:r>
                  <a:rPr lang="en-IN" dirty="0"/>
                  <a:t>x (unlike Linear Regression). It is non convex function and has many local </a:t>
                </a:r>
                <a:r>
                  <a:rPr lang="en-IN" dirty="0" err="1"/>
                  <a:t>minimas</a:t>
                </a:r>
                <a:r>
                  <a:rPr lang="en-IN" dirty="0"/>
                  <a:t>. Goal is to find the global minima to minimise the cost function.</a:t>
                </a:r>
              </a:p>
              <a:p>
                <a:r>
                  <a:rPr lang="en-IN" dirty="0"/>
                  <a:t>Minimise the cost function:</a:t>
                </a:r>
              </a:p>
              <a:p>
                <a:pPr lvl="1"/>
                <a:r>
                  <a:rPr lang="en-IN" sz="1800" dirty="0"/>
                  <a:t> J(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8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/>
                  <a:t>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f>
                          <m:fPr>
                            <m:ctrlPr>
                              <a:rPr lang="en-IN" sz="1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1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18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func>
                    <m:nary>
                      <m:naryPr>
                        <m:chr m:val="∑"/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sz="1800" dirty="0"/>
                  <a:t> Cost(</a:t>
                </a:r>
                <a:r>
                  <a:rPr lang="en-US" altLang="en-US" dirty="0" err="1">
                    <a:latin typeface="MathJax_Math-italic"/>
                  </a:rPr>
                  <a:t>h</a:t>
                </a:r>
                <a:r>
                  <a:rPr lang="en-US" altLang="en-US" baseline="-25000" dirty="0" err="1">
                    <a:latin typeface="MathJax_Math-italic"/>
                  </a:rPr>
                  <a:t>θ</a:t>
                </a:r>
                <a:r>
                  <a:rPr lang="en-US" altLang="en-US" dirty="0">
                    <a:latin typeface="MathJax_Main"/>
                  </a:rPr>
                  <a:t>(</a:t>
                </a:r>
                <a:r>
                  <a:rPr lang="en-US" altLang="en-US" dirty="0">
                    <a:latin typeface="MathJax_Math-italic"/>
                  </a:rPr>
                  <a:t>x</a:t>
                </a:r>
                <a:r>
                  <a:rPr lang="en-US" altLang="en-US" dirty="0">
                    <a:latin typeface="MathJax_Main"/>
                  </a:rPr>
                  <a:t>),</a:t>
                </a:r>
                <a:r>
                  <a:rPr lang="en-US" altLang="en-US" dirty="0">
                    <a:latin typeface="MathJax_Math-italic"/>
                  </a:rPr>
                  <a:t>y)</a:t>
                </a:r>
                <a:endParaRPr lang="en-IN" sz="1800" dirty="0"/>
              </a:p>
              <a:p>
                <a:pPr marL="274320" lvl="1" indent="0">
                  <a:buNone/>
                </a:pPr>
                <a:endParaRPr lang="en-IN" dirty="0"/>
              </a:p>
              <a:p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Georgia" panose="02040502050405020303" pitchFamily="18" charset="0"/>
                  </a:rPr>
                  <a:t>For logistic regression, the 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Main"/>
                  </a:rPr>
                  <a:t>Cost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Georgia" panose="02040502050405020303" pitchFamily="18" charset="0"/>
                  </a:rPr>
                  <a:t> function is defined as: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Main"/>
                  </a:rPr>
                  <a:t>	Cost(</a:t>
                </a:r>
                <a:r>
                  <a:rPr kumimoji="0" lang="en-US" altLang="en-US" b="0" i="0" u="none" strike="noStrike" cap="none" normalizeH="0" dirty="0" err="1">
                    <a:ln>
                      <a:noFill/>
                    </a:ln>
                    <a:effectLst/>
                    <a:latin typeface="MathJax_Math-italic"/>
                  </a:rPr>
                  <a:t>h</a:t>
                </a:r>
                <a:r>
                  <a:rPr kumimoji="0" lang="en-US" altLang="en-US" b="0" i="0" u="none" strike="noStrike" cap="none" normalizeH="0" baseline="-25000" dirty="0" err="1">
                    <a:ln>
                      <a:noFill/>
                    </a:ln>
                    <a:effectLst/>
                    <a:latin typeface="MathJax_Math-italic"/>
                  </a:rPr>
                  <a:t>θ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Main"/>
                  </a:rPr>
                  <a:t>(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Math-italic"/>
                  </a:rPr>
                  <a:t>x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Main"/>
                  </a:rPr>
                  <a:t>),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Math-italic"/>
                  </a:rPr>
                  <a:t>y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Main"/>
                  </a:rPr>
                  <a:t>)=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Size3"/>
                  </a:rPr>
                  <a:t>{  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>
                    <a:latin typeface="MathJax_Size3"/>
                  </a:rPr>
                  <a:t>		             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Main"/>
                  </a:rPr>
                  <a:t>−log(</a:t>
                </a:r>
                <a:r>
                  <a:rPr kumimoji="0" lang="en-US" altLang="en-US" b="0" i="0" u="none" strike="noStrike" cap="none" normalizeH="0" dirty="0" err="1">
                    <a:ln>
                      <a:noFill/>
                    </a:ln>
                    <a:effectLst/>
                    <a:latin typeface="MathJax_Math-italic"/>
                  </a:rPr>
                  <a:t>h</a:t>
                </a:r>
                <a:r>
                  <a:rPr kumimoji="0" lang="en-US" altLang="en-US" b="0" i="0" u="none" strike="noStrike" cap="none" normalizeH="0" baseline="-25000" dirty="0" err="1">
                    <a:ln>
                      <a:noFill/>
                    </a:ln>
                    <a:effectLst/>
                    <a:latin typeface="MathJax_Math-italic"/>
                  </a:rPr>
                  <a:t>θ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Main"/>
                  </a:rPr>
                  <a:t>(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Math-italic"/>
                  </a:rPr>
                  <a:t>x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Main"/>
                  </a:rPr>
                  <a:t>))	 if y = 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>
                    <a:latin typeface="MathJax_Main"/>
                  </a:rPr>
                  <a:t>		             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Main"/>
                  </a:rPr>
                  <a:t>−log(1−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Math-italic"/>
                  </a:rPr>
                  <a:t>h</a:t>
                </a:r>
                <a:r>
                  <a:rPr kumimoji="0" lang="en-US" altLang="en-US" b="0" i="0" u="none" strike="noStrike" cap="none" normalizeH="0" baseline="-25000" dirty="0">
                    <a:ln>
                      <a:noFill/>
                    </a:ln>
                    <a:effectLst/>
                    <a:latin typeface="MathJax_Math-italic"/>
                  </a:rPr>
                  <a:t>θ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Main"/>
                  </a:rPr>
                  <a:t>(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Math-italic"/>
                  </a:rPr>
                  <a:t>x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Main"/>
                  </a:rPr>
                  <a:t>))	</a:t>
                </a:r>
                <a:r>
                  <a:rPr lang="en-US" altLang="en-US" dirty="0">
                    <a:latin typeface="MathJax_Main"/>
                  </a:rPr>
                  <a:t>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MathJax_Main"/>
                  </a:rPr>
                  <a:t>if y = 0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>
                    <a:latin typeface="MathJax_Main"/>
                  </a:rPr>
                  <a:t>		          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b="0" i="0" u="none" strike="noStrike" dirty="0">
                    <a:effectLst/>
                    <a:latin typeface="MathJax_Main"/>
                  </a:rPr>
                  <a:t>	</a:t>
                </a:r>
                <a:r>
                  <a:rPr lang="en-IN" b="0" i="0" u="none" strike="noStrike" dirty="0">
                    <a:effectLst/>
                    <a:latin typeface="MathJax_Main"/>
                  </a:rPr>
                  <a:t>Cost(</a:t>
                </a:r>
                <a:r>
                  <a:rPr lang="en-IN" b="0" i="0" u="none" strike="noStrike" dirty="0">
                    <a:effectLst/>
                    <a:latin typeface="MathJax_Math-italic"/>
                  </a:rPr>
                  <a:t>h</a:t>
                </a:r>
                <a:r>
                  <a:rPr lang="el-GR" b="0" i="0" u="none" strike="noStrike" baseline="-25000" dirty="0">
                    <a:effectLst/>
                    <a:latin typeface="MathJax_Math-italic"/>
                  </a:rPr>
                  <a:t>θ</a:t>
                </a:r>
                <a:r>
                  <a:rPr lang="el-GR" b="0" i="0" u="none" strike="noStrike" dirty="0">
                    <a:effectLst/>
                    <a:latin typeface="MathJax_Main"/>
                  </a:rPr>
                  <a:t>(</a:t>
                </a:r>
                <a:r>
                  <a:rPr lang="en-IN" b="0" i="0" u="none" strike="noStrike" dirty="0">
                    <a:effectLst/>
                    <a:latin typeface="MathJax_Math-italic"/>
                  </a:rPr>
                  <a:t>x</a:t>
                </a:r>
                <a:r>
                  <a:rPr lang="en-IN" b="0" i="0" u="none" strike="noStrike" dirty="0">
                    <a:effectLst/>
                    <a:latin typeface="MathJax_Main"/>
                  </a:rPr>
                  <a:t>),</a:t>
                </a:r>
                <a:r>
                  <a:rPr lang="en-IN" b="0" i="0" u="none" strike="noStrike" dirty="0">
                    <a:effectLst/>
                    <a:latin typeface="MathJax_Math-italic"/>
                  </a:rPr>
                  <a:t>y</a:t>
                </a:r>
                <a:r>
                  <a:rPr lang="en-IN" b="0" i="0" u="none" strike="noStrike" dirty="0">
                    <a:effectLst/>
                    <a:latin typeface="MathJax_Main"/>
                  </a:rPr>
                  <a:t>) = −</a:t>
                </a:r>
                <a:r>
                  <a:rPr lang="en-IN" b="0" i="0" u="none" strike="noStrike" dirty="0" err="1">
                    <a:effectLst/>
                    <a:latin typeface="MathJax_Math-italic"/>
                  </a:rPr>
                  <a:t>y</a:t>
                </a:r>
                <a:r>
                  <a:rPr lang="en-IN" b="0" i="0" u="none" strike="noStrike" dirty="0" err="1">
                    <a:effectLst/>
                    <a:latin typeface="MathJax_Main"/>
                  </a:rPr>
                  <a:t>log</a:t>
                </a:r>
                <a:r>
                  <a:rPr lang="en-IN" b="0" i="0" u="none" strike="noStrike" dirty="0">
                    <a:effectLst/>
                    <a:latin typeface="MathJax_Main"/>
                  </a:rPr>
                  <a:t>(</a:t>
                </a:r>
                <a:r>
                  <a:rPr lang="en-IN" b="0" i="0" u="none" strike="noStrike" dirty="0">
                    <a:effectLst/>
                    <a:latin typeface="MathJax_Math-italic"/>
                  </a:rPr>
                  <a:t>h</a:t>
                </a:r>
                <a:r>
                  <a:rPr lang="el-GR" b="0" i="0" u="none" strike="noStrike" baseline="-25000" dirty="0">
                    <a:effectLst/>
                    <a:latin typeface="MathJax_Math-italic"/>
                  </a:rPr>
                  <a:t>θ</a:t>
                </a:r>
                <a:r>
                  <a:rPr lang="el-GR" b="0" i="0" u="none" strike="noStrike" dirty="0">
                    <a:effectLst/>
                    <a:latin typeface="MathJax_Main"/>
                  </a:rPr>
                  <a:t>(</a:t>
                </a:r>
                <a:r>
                  <a:rPr lang="en-IN" b="0" i="0" u="none" strike="noStrike" dirty="0">
                    <a:effectLst/>
                    <a:latin typeface="MathJax_Math-italic"/>
                  </a:rPr>
                  <a:t>x</a:t>
                </a:r>
                <a:r>
                  <a:rPr lang="en-IN" b="0" i="0" u="none" strike="noStrike" dirty="0">
                    <a:effectLst/>
                    <a:latin typeface="MathJax_Main"/>
                  </a:rPr>
                  <a:t>)) − (1 − </a:t>
                </a:r>
                <a:r>
                  <a:rPr lang="en-IN" b="0" i="0" u="none" strike="noStrike" dirty="0">
                    <a:effectLst/>
                    <a:latin typeface="MathJax_Math-italic"/>
                  </a:rPr>
                  <a:t>y</a:t>
                </a:r>
                <a:r>
                  <a:rPr lang="en-IN" b="0" i="0" u="none" strike="noStrike" dirty="0">
                    <a:effectLst/>
                    <a:latin typeface="MathJax_Main"/>
                  </a:rPr>
                  <a:t>)log(1 − </a:t>
                </a:r>
                <a:r>
                  <a:rPr lang="en-IN" b="0" i="0" u="none" strike="noStrike" dirty="0">
                    <a:effectLst/>
                    <a:latin typeface="MathJax_Math-italic"/>
                  </a:rPr>
                  <a:t>h</a:t>
                </a:r>
                <a:r>
                  <a:rPr lang="el-GR" b="0" i="0" u="none" strike="noStrike" baseline="-25000" dirty="0">
                    <a:effectLst/>
                    <a:latin typeface="MathJax_Math-italic"/>
                  </a:rPr>
                  <a:t>θ</a:t>
                </a:r>
                <a:r>
                  <a:rPr lang="el-GR" b="0" i="0" u="none" strike="noStrike" dirty="0">
                    <a:effectLst/>
                    <a:latin typeface="MathJax_Main"/>
                  </a:rPr>
                  <a:t>(</a:t>
                </a:r>
                <a:r>
                  <a:rPr lang="en-IN" b="0" i="0" u="none" strike="noStrike" dirty="0">
                    <a:effectLst/>
                    <a:latin typeface="MathJax_Math-italic"/>
                  </a:rPr>
                  <a:t>x</a:t>
                </a:r>
                <a:r>
                  <a:rPr lang="en-IN" b="0" i="0" u="none" strike="noStrike" dirty="0">
                    <a:effectLst/>
                    <a:latin typeface="MathJax_Main"/>
                  </a:rPr>
                  <a:t>))</a:t>
                </a:r>
                <a:br>
                  <a:rPr lang="en-IN" dirty="0"/>
                </a:b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AD0BC-47E2-6933-5771-43010CD4C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073" y="1385455"/>
                <a:ext cx="10500175" cy="4786745"/>
              </a:xfrm>
              <a:blipFill>
                <a:blip r:embed="rId2"/>
                <a:stretch>
                  <a:fillRect l="-232" t="-1272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DB985-3742-4693-6F31-1337D936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8</a:t>
            </a:fld>
            <a:endParaRPr lang="en-I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44F7099-93BB-7795-C15B-3B848C58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99E522-F43A-EA8B-E1E5-58A96D1D6621}"/>
                  </a:ext>
                </a:extLst>
              </p14:cNvPr>
              <p14:cNvContentPartPr/>
              <p14:nvPr/>
            </p14:nvContentPartPr>
            <p14:xfrm>
              <a:off x="10233978" y="4459149"/>
              <a:ext cx="360" cy="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99E522-F43A-EA8B-E1E5-58A96D1D66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978" y="4451649"/>
                <a:ext cx="18000" cy="16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2A637CB-1F81-9FFA-B051-56589B064F5F}"/>
                  </a:ext>
                </a:extLst>
              </p14:cNvPr>
              <p14:cNvContentPartPr/>
              <p14:nvPr/>
            </p14:nvContentPartPr>
            <p14:xfrm>
              <a:off x="8149968" y="2526188"/>
              <a:ext cx="3481200" cy="209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2A637CB-1F81-9FFA-B051-56589B064F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40968" y="2517188"/>
                <a:ext cx="3498840" cy="211320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6E391D-3EF8-05AE-6F0D-E1F204014D8C}"/>
              </a:ext>
            </a:extLst>
          </p:cNvPr>
          <p:cNvCxnSpPr>
            <a:cxnSpLocks/>
          </p:cNvCxnSpPr>
          <p:nvPr/>
        </p:nvCxnSpPr>
        <p:spPr>
          <a:xfrm>
            <a:off x="8026400" y="2170545"/>
            <a:ext cx="0" cy="314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59BBDB-7471-3B46-6AAA-0CF88C746B2D}"/>
              </a:ext>
            </a:extLst>
          </p:cNvPr>
          <p:cNvCxnSpPr>
            <a:cxnSpLocks/>
          </p:cNvCxnSpPr>
          <p:nvPr/>
        </p:nvCxnSpPr>
        <p:spPr>
          <a:xfrm>
            <a:off x="7573818" y="4839855"/>
            <a:ext cx="3953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6800870-FF57-D344-21FE-3C684AEBF7CD}"/>
                  </a:ext>
                </a:extLst>
              </p14:cNvPr>
              <p14:cNvContentPartPr/>
              <p14:nvPr/>
            </p14:nvContentPartPr>
            <p14:xfrm>
              <a:off x="7978218" y="2108709"/>
              <a:ext cx="172800" cy="342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6800870-FF57-D344-21FE-3C684AEBF7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69218" y="2099709"/>
                <a:ext cx="190440" cy="35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ACBE14B7-238E-2F82-55AD-AE87E7D50380}"/>
              </a:ext>
            </a:extLst>
          </p:cNvPr>
          <p:cNvGrpSpPr/>
          <p:nvPr/>
        </p:nvGrpSpPr>
        <p:grpSpPr>
          <a:xfrm>
            <a:off x="7446498" y="2120589"/>
            <a:ext cx="451080" cy="299160"/>
            <a:chOff x="7446498" y="2120589"/>
            <a:chExt cx="45108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CCF048-DA15-1A8D-EE09-79ADF808D4BC}"/>
                    </a:ext>
                  </a:extLst>
                </p14:cNvPr>
                <p14:cNvContentPartPr/>
                <p14:nvPr/>
              </p14:nvContentPartPr>
              <p14:xfrm>
                <a:off x="7446498" y="2120589"/>
                <a:ext cx="163800" cy="264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CCF048-DA15-1A8D-EE09-79ADF808D4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37498" y="2111589"/>
                  <a:ext cx="181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6EDBBC-40A2-52C8-634E-622575937124}"/>
                    </a:ext>
                  </a:extLst>
                </p14:cNvPr>
                <p14:cNvContentPartPr/>
                <p14:nvPr/>
              </p14:nvContentPartPr>
              <p14:xfrm>
                <a:off x="7646658" y="2151549"/>
                <a:ext cx="56160" cy="244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6EDBBC-40A2-52C8-634E-62257593712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37658" y="2142562"/>
                  <a:ext cx="73800" cy="262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BE2BA4-D8E0-1D74-3AF5-38EBA4D757A8}"/>
                    </a:ext>
                  </a:extLst>
                </p14:cNvPr>
                <p14:cNvContentPartPr/>
                <p14:nvPr/>
              </p14:nvContentPartPr>
              <p14:xfrm>
                <a:off x="7720098" y="2140029"/>
                <a:ext cx="86040" cy="214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BE2BA4-D8E0-1D74-3AF5-38EBA4D757A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11098" y="2131029"/>
                  <a:ext cx="103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B45293-F77B-3D09-1E38-05087F493784}"/>
                    </a:ext>
                  </a:extLst>
                </p14:cNvPr>
                <p14:cNvContentPartPr/>
                <p14:nvPr/>
              </p14:nvContentPartPr>
              <p14:xfrm>
                <a:off x="7814418" y="2133189"/>
                <a:ext cx="83160" cy="286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5B45293-F77B-3D09-1E38-05087F49378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05418" y="2124200"/>
                  <a:ext cx="100800" cy="30417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E526D9D-F8DF-A372-923C-985F884E2B4F}"/>
                  </a:ext>
                </a:extLst>
              </p14:cNvPr>
              <p14:cNvContentPartPr/>
              <p14:nvPr/>
            </p14:nvContentPartPr>
            <p14:xfrm>
              <a:off x="11415138" y="4793229"/>
              <a:ext cx="122760" cy="165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E526D9D-F8DF-A372-923C-985F884E2B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406138" y="4784229"/>
                <a:ext cx="1404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A40086-DF6C-17D9-D17D-40CE664B5B50}"/>
                  </a:ext>
                </a:extLst>
              </p14:cNvPr>
              <p14:cNvContentPartPr/>
              <p14:nvPr/>
            </p14:nvContentPartPr>
            <p14:xfrm>
              <a:off x="11525658" y="4968549"/>
              <a:ext cx="122760" cy="200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A40086-DF6C-17D9-D17D-40CE664B5B5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516658" y="4959549"/>
                <a:ext cx="140400" cy="218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C0EF32C-CE06-491D-C904-D47F8167DF24}"/>
              </a:ext>
            </a:extLst>
          </p:cNvPr>
          <p:cNvSpPr txBox="1"/>
          <p:nvPr/>
        </p:nvSpPr>
        <p:spPr>
          <a:xfrm>
            <a:off x="8149968" y="5169069"/>
            <a:ext cx="316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Fig6. Cost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64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83BA-8169-C654-03D8-E69E3851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485" y="369455"/>
            <a:ext cx="10058400" cy="884012"/>
          </a:xfrm>
        </p:spPr>
        <p:txBody>
          <a:bodyPr>
            <a:normAutofit/>
          </a:bodyPr>
          <a:lstStyle/>
          <a:p>
            <a:r>
              <a:rPr lang="en-US" sz="4400" dirty="0"/>
              <a:t>Difference of linear and logistics regression</a:t>
            </a:r>
            <a:endParaRPr lang="en-IN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88EF3-505A-49F0-F1E8-4BAA497F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9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D542BAA-6917-A977-805B-0217085F1F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560383"/>
                  </p:ext>
                </p:extLst>
              </p:nvPr>
            </p:nvGraphicFramePr>
            <p:xfrm>
              <a:off x="977485" y="1644073"/>
              <a:ext cx="10521788" cy="437301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717026">
                      <a:extLst>
                        <a:ext uri="{9D8B030D-6E8A-4147-A177-3AD203B41FA5}">
                          <a16:colId xmlns:a16="http://schemas.microsoft.com/office/drawing/2014/main" val="561858702"/>
                        </a:ext>
                      </a:extLst>
                    </a:gridCol>
                    <a:gridCol w="4491380">
                      <a:extLst>
                        <a:ext uri="{9D8B030D-6E8A-4147-A177-3AD203B41FA5}">
                          <a16:colId xmlns:a16="http://schemas.microsoft.com/office/drawing/2014/main" val="4153863235"/>
                        </a:ext>
                      </a:extLst>
                    </a:gridCol>
                    <a:gridCol w="4313382">
                      <a:extLst>
                        <a:ext uri="{9D8B030D-6E8A-4147-A177-3AD203B41FA5}">
                          <a16:colId xmlns:a16="http://schemas.microsoft.com/office/drawing/2014/main" val="534804458"/>
                        </a:ext>
                      </a:extLst>
                    </a:gridCol>
                  </a:tblGrid>
                  <a:tr h="69489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Linear Regression</a:t>
                          </a:r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Logistics Regression</a:t>
                          </a:r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5069445"/>
                      </a:ext>
                    </a:extLst>
                  </a:tr>
                  <a:tr h="5473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Definition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Predicts a continuous dependent variable based on values of independent variables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Predicts a categorical dependent variable based on values of independent variables</a:t>
                          </a:r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0370222"/>
                      </a:ext>
                    </a:extLst>
                  </a:tr>
                  <a:tr h="5473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Estimation method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Least square estimation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Maximum Likelihood estimation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6584962"/>
                      </a:ext>
                    </a:extLst>
                  </a:tr>
                  <a:tr h="5473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IN" sz="1800" dirty="0"/>
                            <a:t>+ </a:t>
                          </a:r>
                          <a:r>
                            <a:rPr lang="el-GR" sz="2000" dirty="0"/>
                            <a:t>ε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800" dirty="0"/>
                            <a:t>h(x)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IN" sz="18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IN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IN" sz="1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IN" sz="1800" dirty="0"/>
                                        <m:t> 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oMath>
                          </a14:m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137458"/>
                      </a:ext>
                    </a:extLst>
                  </a:tr>
                  <a:tr h="5473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 fit line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Straight line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Curve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8867934"/>
                      </a:ext>
                    </a:extLst>
                  </a:tr>
                  <a:tr h="5473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Predicted integer value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Predicted binary value (0 or 1)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27164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D542BAA-6917-A977-805B-0217085F1F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560383"/>
                  </p:ext>
                </p:extLst>
              </p:nvPr>
            </p:nvGraphicFramePr>
            <p:xfrm>
              <a:off x="977485" y="1644073"/>
              <a:ext cx="10521788" cy="437301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717026">
                      <a:extLst>
                        <a:ext uri="{9D8B030D-6E8A-4147-A177-3AD203B41FA5}">
                          <a16:colId xmlns:a16="http://schemas.microsoft.com/office/drawing/2014/main" val="561858702"/>
                        </a:ext>
                      </a:extLst>
                    </a:gridCol>
                    <a:gridCol w="4491380">
                      <a:extLst>
                        <a:ext uri="{9D8B030D-6E8A-4147-A177-3AD203B41FA5}">
                          <a16:colId xmlns:a16="http://schemas.microsoft.com/office/drawing/2014/main" val="4153863235"/>
                        </a:ext>
                      </a:extLst>
                    </a:gridCol>
                    <a:gridCol w="4313382">
                      <a:extLst>
                        <a:ext uri="{9D8B030D-6E8A-4147-A177-3AD203B41FA5}">
                          <a16:colId xmlns:a16="http://schemas.microsoft.com/office/drawing/2014/main" val="534804458"/>
                        </a:ext>
                      </a:extLst>
                    </a:gridCol>
                  </a:tblGrid>
                  <a:tr h="69489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Linear Regression</a:t>
                          </a:r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Logistics Regression</a:t>
                          </a:r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506944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Definition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Predicts a continuous dependent variable based on values of independent variables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Predicts a categorical dependent variable based on values of independent variables</a:t>
                          </a:r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03702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Estimation method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Least square estimation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Maximum Likelihood estimation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6584962"/>
                      </a:ext>
                    </a:extLst>
                  </a:tr>
                  <a:tr h="75457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Equation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399" t="-338710" r="-96472" b="-14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068" t="-338710" r="-424" b="-14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3137458"/>
                      </a:ext>
                    </a:extLst>
                  </a:tr>
                  <a:tr h="5473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 fit line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Straight line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Curve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8867934"/>
                      </a:ext>
                    </a:extLst>
                  </a:tr>
                  <a:tr h="54737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Predicted integer value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Predicted binary value (0 or 1)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27164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6006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450</TotalTime>
  <Words>907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Georgia</vt:lpstr>
      <vt:lpstr>MathJax_Main</vt:lpstr>
      <vt:lpstr>MathJax_Math-italic</vt:lpstr>
      <vt:lpstr>MathJax_Size3</vt:lpstr>
      <vt:lpstr>Rockwell</vt:lpstr>
      <vt:lpstr>Rockwell Condensed</vt:lpstr>
      <vt:lpstr>Wingdings</vt:lpstr>
      <vt:lpstr>Wood Type</vt:lpstr>
      <vt:lpstr>ML/DL-based biomedical signal analysis and processing for disease identification and related hardware implementation</vt:lpstr>
      <vt:lpstr>Agenda</vt:lpstr>
      <vt:lpstr>Machine learning</vt:lpstr>
      <vt:lpstr>Linear Regression</vt:lpstr>
      <vt:lpstr>Cost function of Linear Regression</vt:lpstr>
      <vt:lpstr>Multivariate linear regression and polynomial regression</vt:lpstr>
      <vt:lpstr>Logistics regression</vt:lpstr>
      <vt:lpstr>Cost function of logistics regression</vt:lpstr>
      <vt:lpstr>Difference of linear and logistics regression</vt:lpstr>
      <vt:lpstr>Decision tree</vt:lpstr>
      <vt:lpstr>Implementation on a dataset (from Kaggle)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ML/DL-based biomedical signal analysis and processing for disease identification and related hardware implementation</dc:title>
  <dc:creator>Archana Kumari</dc:creator>
  <cp:lastModifiedBy>Archana Kumari</cp:lastModifiedBy>
  <cp:revision>8</cp:revision>
  <dcterms:created xsi:type="dcterms:W3CDTF">2023-09-18T13:48:32Z</dcterms:created>
  <dcterms:modified xsi:type="dcterms:W3CDTF">2023-09-20T04:37:38Z</dcterms:modified>
</cp:coreProperties>
</file>