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1354A-87AA-46CF-A98D-DA699F042269}" v="81" dt="2023-12-27T06:25:47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4660"/>
  </p:normalViewPr>
  <p:slideViewPr>
    <p:cSldViewPr snapToGrid="0">
      <p:cViewPr>
        <p:scale>
          <a:sx n="100" d="100"/>
          <a:sy n="100" d="100"/>
        </p:scale>
        <p:origin x="-365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ashwat Das" userId="4560d2d585ecd8aa" providerId="Windows Live" clId="Web-{F004127C-FA53-4DB8-B83E-98CEA4AEDE1D}"/>
    <pc:docChg chg="modSld">
      <pc:chgData name="Shwashwat Das" userId="4560d2d585ecd8aa" providerId="Windows Live" clId="Web-{F004127C-FA53-4DB8-B83E-98CEA4AEDE1D}" dt="2023-12-25T17:50:12.219" v="8" actId="20577"/>
      <pc:docMkLst>
        <pc:docMk/>
      </pc:docMkLst>
      <pc:sldChg chg="modSp">
        <pc:chgData name="Shwashwat Das" userId="4560d2d585ecd8aa" providerId="Windows Live" clId="Web-{F004127C-FA53-4DB8-B83E-98CEA4AEDE1D}" dt="2023-12-25T17:50:12.219" v="8" actId="20577"/>
        <pc:sldMkLst>
          <pc:docMk/>
          <pc:sldMk cId="783441739" sldId="257"/>
        </pc:sldMkLst>
        <pc:spChg chg="mod">
          <ac:chgData name="Shwashwat Das" userId="4560d2d585ecd8aa" providerId="Windows Live" clId="Web-{F004127C-FA53-4DB8-B83E-98CEA4AEDE1D}" dt="2023-12-25T17:50:12.219" v="8" actId="20577"/>
          <ac:spMkLst>
            <pc:docMk/>
            <pc:sldMk cId="783441739" sldId="257"/>
            <ac:spMk id="3" creationId="{ECA05E31-B3AA-CA8E-10C2-49E6EAEBD616}"/>
          </ac:spMkLst>
        </pc:spChg>
      </pc:sldChg>
    </pc:docChg>
  </pc:docChgLst>
  <pc:docChgLst>
    <pc:chgData name="Shwashwat Das" userId="4560d2d585ecd8aa" providerId="LiveId" clId="{A2BD6802-3174-4736-9FD9-5CA3701B221A}"/>
    <pc:docChg chg="custSel addSld modSld">
      <pc:chgData name="Shwashwat Das" userId="4560d2d585ecd8aa" providerId="LiveId" clId="{A2BD6802-3174-4736-9FD9-5CA3701B221A}" dt="2023-12-25T17:52:41.900" v="27" actId="680"/>
      <pc:docMkLst>
        <pc:docMk/>
      </pc:docMkLst>
      <pc:sldChg chg="modSp mod">
        <pc:chgData name="Shwashwat Das" userId="4560d2d585ecd8aa" providerId="LiveId" clId="{A2BD6802-3174-4736-9FD9-5CA3701B221A}" dt="2023-12-25T17:52:34.748" v="26" actId="20577"/>
        <pc:sldMkLst>
          <pc:docMk/>
          <pc:sldMk cId="783441739" sldId="257"/>
        </pc:sldMkLst>
        <pc:spChg chg="mod">
          <ac:chgData name="Shwashwat Das" userId="4560d2d585ecd8aa" providerId="LiveId" clId="{A2BD6802-3174-4736-9FD9-5CA3701B221A}" dt="2023-12-25T17:52:34.748" v="26" actId="20577"/>
          <ac:spMkLst>
            <pc:docMk/>
            <pc:sldMk cId="783441739" sldId="257"/>
            <ac:spMk id="3" creationId="{ECA05E31-B3AA-CA8E-10C2-49E6EAEBD616}"/>
          </ac:spMkLst>
        </pc:spChg>
      </pc:sldChg>
      <pc:sldChg chg="new">
        <pc:chgData name="Shwashwat Das" userId="4560d2d585ecd8aa" providerId="LiveId" clId="{A2BD6802-3174-4736-9FD9-5CA3701B221A}" dt="2023-12-25T17:52:41.900" v="27" actId="680"/>
        <pc:sldMkLst>
          <pc:docMk/>
          <pc:sldMk cId="553532287" sldId="258"/>
        </pc:sldMkLst>
      </pc:sldChg>
    </pc:docChg>
  </pc:docChgLst>
  <pc:docChgLst>
    <pc:chgData name="Shwashwat Das" userId="4560d2d585ecd8aa" providerId="LiveId" clId="{DAF73A32-3E19-43AA-A3EA-7D371E8EC682}"/>
    <pc:docChg chg="custSel modSld">
      <pc:chgData name="Shwashwat Das" userId="4560d2d585ecd8aa" providerId="LiveId" clId="{DAF73A32-3E19-43AA-A3EA-7D371E8EC682}" dt="2023-12-25T17:38:21.380" v="24" actId="20577"/>
      <pc:docMkLst>
        <pc:docMk/>
      </pc:docMkLst>
      <pc:sldChg chg="addSp delSp modSp mod">
        <pc:chgData name="Shwashwat Das" userId="4560d2d585ecd8aa" providerId="LiveId" clId="{DAF73A32-3E19-43AA-A3EA-7D371E8EC682}" dt="2023-12-25T17:38:21.380" v="24" actId="20577"/>
        <pc:sldMkLst>
          <pc:docMk/>
          <pc:sldMk cId="784633221" sldId="256"/>
        </pc:sldMkLst>
        <pc:spChg chg="del mod">
          <ac:chgData name="Shwashwat Das" userId="4560d2d585ecd8aa" providerId="LiveId" clId="{DAF73A32-3E19-43AA-A3EA-7D371E8EC682}" dt="2023-12-25T17:37:32.204" v="1" actId="478"/>
          <ac:spMkLst>
            <pc:docMk/>
            <pc:sldMk cId="784633221" sldId="256"/>
            <ac:spMk id="2" creationId="{55CD0279-1659-9D02-AC80-DA1DE4F3DBFE}"/>
          </ac:spMkLst>
        </pc:spChg>
        <pc:spChg chg="del">
          <ac:chgData name="Shwashwat Das" userId="4560d2d585ecd8aa" providerId="LiveId" clId="{DAF73A32-3E19-43AA-A3EA-7D371E8EC682}" dt="2023-12-25T17:37:32.204" v="1" actId="478"/>
          <ac:spMkLst>
            <pc:docMk/>
            <pc:sldMk cId="784633221" sldId="256"/>
            <ac:spMk id="3" creationId="{38F9171A-60DD-8B29-9B83-D3D85FC8D2BB}"/>
          </ac:spMkLst>
        </pc:spChg>
        <pc:spChg chg="add mod">
          <ac:chgData name="Shwashwat Das" userId="4560d2d585ecd8aa" providerId="LiveId" clId="{DAF73A32-3E19-43AA-A3EA-7D371E8EC682}" dt="2023-12-25T17:38:21.380" v="24" actId="20577"/>
          <ac:spMkLst>
            <pc:docMk/>
            <pc:sldMk cId="784633221" sldId="256"/>
            <ac:spMk id="4" creationId="{3FFCDE19-2D9C-AE1D-BFCD-7410FFD0F805}"/>
          </ac:spMkLst>
        </pc:spChg>
        <pc:spChg chg="add mod">
          <ac:chgData name="Shwashwat Das" userId="4560d2d585ecd8aa" providerId="LiveId" clId="{DAF73A32-3E19-43AA-A3EA-7D371E8EC682}" dt="2023-12-25T17:37:33.412" v="2"/>
          <ac:spMkLst>
            <pc:docMk/>
            <pc:sldMk cId="784633221" sldId="256"/>
            <ac:spMk id="5" creationId="{F737AA85-71AD-4CCA-43F8-7BE660A1FADE}"/>
          </ac:spMkLst>
        </pc:spChg>
        <pc:spChg chg="add mod">
          <ac:chgData name="Shwashwat Das" userId="4560d2d585ecd8aa" providerId="LiveId" clId="{DAF73A32-3E19-43AA-A3EA-7D371E8EC682}" dt="2023-12-25T17:37:33.412" v="2"/>
          <ac:spMkLst>
            <pc:docMk/>
            <pc:sldMk cId="784633221" sldId="256"/>
            <ac:spMk id="6" creationId="{5E94103D-52ED-B0A9-2DAD-BDC8A525AA39}"/>
          </ac:spMkLst>
        </pc:spChg>
        <pc:spChg chg="add mod">
          <ac:chgData name="Shwashwat Das" userId="4560d2d585ecd8aa" providerId="LiveId" clId="{DAF73A32-3E19-43AA-A3EA-7D371E8EC682}" dt="2023-12-25T17:37:33.412" v="2"/>
          <ac:spMkLst>
            <pc:docMk/>
            <pc:sldMk cId="784633221" sldId="256"/>
            <ac:spMk id="7" creationId="{2120767E-F4E9-DA0F-AEE6-991204C1B837}"/>
          </ac:spMkLst>
        </pc:spChg>
        <pc:spChg chg="add mod">
          <ac:chgData name="Shwashwat Das" userId="4560d2d585ecd8aa" providerId="LiveId" clId="{DAF73A32-3E19-43AA-A3EA-7D371E8EC682}" dt="2023-12-25T17:37:33.412" v="2"/>
          <ac:spMkLst>
            <pc:docMk/>
            <pc:sldMk cId="784633221" sldId="256"/>
            <ac:spMk id="8" creationId="{01984EE1-A853-CE4F-B72E-489FF2F8B837}"/>
          </ac:spMkLst>
        </pc:spChg>
        <pc:spChg chg="add mod">
          <ac:chgData name="Shwashwat Das" userId="4560d2d585ecd8aa" providerId="LiveId" clId="{DAF73A32-3E19-43AA-A3EA-7D371E8EC682}" dt="2023-12-25T17:38:02.989" v="6" actId="1076"/>
          <ac:spMkLst>
            <pc:docMk/>
            <pc:sldMk cId="784633221" sldId="256"/>
            <ac:spMk id="9" creationId="{1F89A135-6F50-2D5E-C053-1DF3DD91B268}"/>
          </ac:spMkLst>
        </pc:spChg>
        <pc:spChg chg="add del mod">
          <ac:chgData name="Shwashwat Das" userId="4560d2d585ecd8aa" providerId="LiveId" clId="{DAF73A32-3E19-43AA-A3EA-7D371E8EC682}" dt="2023-12-25T17:37:47.715" v="3" actId="478"/>
          <ac:spMkLst>
            <pc:docMk/>
            <pc:sldMk cId="784633221" sldId="256"/>
            <ac:spMk id="10" creationId="{C3B20707-60D3-631D-4A89-96C2CB66C9A6}"/>
          </ac:spMkLst>
        </pc:spChg>
        <pc:spChg chg="add del mod">
          <ac:chgData name="Shwashwat Das" userId="4560d2d585ecd8aa" providerId="LiveId" clId="{DAF73A32-3E19-43AA-A3EA-7D371E8EC682}" dt="2023-12-25T17:37:51.075" v="4" actId="478"/>
          <ac:spMkLst>
            <pc:docMk/>
            <pc:sldMk cId="784633221" sldId="256"/>
            <ac:spMk id="11" creationId="{2275F5D3-028A-909C-DD3D-9CC1F3C379AE}"/>
          </ac:spMkLst>
        </pc:spChg>
        <pc:spChg chg="add del mod">
          <ac:chgData name="Shwashwat Das" userId="4560d2d585ecd8aa" providerId="LiveId" clId="{DAF73A32-3E19-43AA-A3EA-7D371E8EC682}" dt="2023-12-25T17:37:55.385" v="5" actId="478"/>
          <ac:spMkLst>
            <pc:docMk/>
            <pc:sldMk cId="784633221" sldId="256"/>
            <ac:spMk id="12" creationId="{871F7962-3EE3-1FD6-0889-10DCF2E25437}"/>
          </ac:spMkLst>
        </pc:spChg>
      </pc:sldChg>
    </pc:docChg>
  </pc:docChgLst>
  <pc:docChgLst>
    <pc:chgData name="Shwashwat Das" userId="4560d2d585ecd8aa" providerId="LiveId" clId="{3EE10CFB-C7A5-489D-867C-A1E844C8D359}"/>
    <pc:docChg chg="undo custSel delSld modSld">
      <pc:chgData name="Shwashwat Das" userId="4560d2d585ecd8aa" providerId="LiveId" clId="{3EE10CFB-C7A5-489D-867C-A1E844C8D359}" dt="2023-12-27T07:46:29.023" v="502" actId="313"/>
      <pc:docMkLst>
        <pc:docMk/>
      </pc:docMkLst>
      <pc:sldChg chg="modSp del mod">
        <pc:chgData name="Shwashwat Das" userId="4560d2d585ecd8aa" providerId="LiveId" clId="{3EE10CFB-C7A5-489D-867C-A1E844C8D359}" dt="2023-12-27T07:08:52.513" v="484" actId="47"/>
        <pc:sldMkLst>
          <pc:docMk/>
          <pc:sldMk cId="553532287" sldId="258"/>
        </pc:sldMkLst>
        <pc:graphicFrameChg chg="mod modGraphic">
          <ac:chgData name="Shwashwat Das" userId="4560d2d585ecd8aa" providerId="LiveId" clId="{3EE10CFB-C7A5-489D-867C-A1E844C8D359}" dt="2023-12-27T07:08:22.895" v="483" actId="255"/>
          <ac:graphicFrameMkLst>
            <pc:docMk/>
            <pc:sldMk cId="553532287" sldId="258"/>
            <ac:graphicFrameMk id="5" creationId="{2FC742FD-5EE1-95A1-13F5-9A4471037654}"/>
          </ac:graphicFrameMkLst>
        </pc:graphicFrameChg>
      </pc:sldChg>
      <pc:sldChg chg="addSp delSp modSp mod">
        <pc:chgData name="Shwashwat Das" userId="4560d2d585ecd8aa" providerId="LiveId" clId="{3EE10CFB-C7A5-489D-867C-A1E844C8D359}" dt="2023-12-27T07:23:29.673" v="501" actId="948"/>
        <pc:sldMkLst>
          <pc:docMk/>
          <pc:sldMk cId="450434087" sldId="259"/>
        </pc:sldMkLst>
        <pc:spChg chg="mod">
          <ac:chgData name="Shwashwat Das" userId="4560d2d585ecd8aa" providerId="LiveId" clId="{3EE10CFB-C7A5-489D-867C-A1E844C8D359}" dt="2023-12-27T07:23:29.673" v="501" actId="948"/>
          <ac:spMkLst>
            <pc:docMk/>
            <pc:sldMk cId="450434087" sldId="259"/>
            <ac:spMk id="3" creationId="{47B41244-3953-54B7-AB2C-03B498C9FC38}"/>
          </ac:spMkLst>
        </pc:spChg>
        <pc:spChg chg="add mod">
          <ac:chgData name="Shwashwat Das" userId="4560d2d585ecd8aa" providerId="LiveId" clId="{3EE10CFB-C7A5-489D-867C-A1E844C8D359}" dt="2023-12-27T07:10:27.797" v="495" actId="20577"/>
          <ac:spMkLst>
            <pc:docMk/>
            <pc:sldMk cId="450434087" sldId="259"/>
            <ac:spMk id="10" creationId="{A06FEC53-CECF-1F7F-BF4D-1E9964E2AD1B}"/>
          </ac:spMkLst>
        </pc:spChg>
        <pc:spChg chg="add mod">
          <ac:chgData name="Shwashwat Das" userId="4560d2d585ecd8aa" providerId="LiveId" clId="{3EE10CFB-C7A5-489D-867C-A1E844C8D359}" dt="2023-12-27T07:10:30.333" v="496" actId="20577"/>
          <ac:spMkLst>
            <pc:docMk/>
            <pc:sldMk cId="450434087" sldId="259"/>
            <ac:spMk id="11" creationId="{C04FF74F-059E-0E54-8001-7CE8734C4626}"/>
          </ac:spMkLst>
        </pc:spChg>
        <pc:picChg chg="add del mod">
          <ac:chgData name="Shwashwat Das" userId="4560d2d585ecd8aa" providerId="LiveId" clId="{3EE10CFB-C7A5-489D-867C-A1E844C8D359}" dt="2023-12-27T06:38:27.170" v="13" actId="478"/>
          <ac:picMkLst>
            <pc:docMk/>
            <pc:sldMk cId="450434087" sldId="259"/>
            <ac:picMk id="5" creationId="{A453096B-41E2-A891-A1CF-ED42E7E3B17C}"/>
          </ac:picMkLst>
        </pc:picChg>
        <pc:picChg chg="add del mod">
          <ac:chgData name="Shwashwat Das" userId="4560d2d585ecd8aa" providerId="LiveId" clId="{3EE10CFB-C7A5-489D-867C-A1E844C8D359}" dt="2023-12-27T06:41:57.824" v="93" actId="478"/>
          <ac:picMkLst>
            <pc:docMk/>
            <pc:sldMk cId="450434087" sldId="259"/>
            <ac:picMk id="7" creationId="{D810616C-B7E2-054B-A54A-0D8BB222070C}"/>
          </ac:picMkLst>
        </pc:picChg>
        <pc:picChg chg="add mod modCrop">
          <ac:chgData name="Shwashwat Das" userId="4560d2d585ecd8aa" providerId="LiveId" clId="{3EE10CFB-C7A5-489D-867C-A1E844C8D359}" dt="2023-12-27T06:40:42.425" v="89" actId="1076"/>
          <ac:picMkLst>
            <pc:docMk/>
            <pc:sldMk cId="450434087" sldId="259"/>
            <ac:picMk id="9" creationId="{7D6DEEA4-DFD6-EE92-CB88-53B6E151F7AF}"/>
          </ac:picMkLst>
        </pc:picChg>
        <pc:picChg chg="add mod modCrop">
          <ac:chgData name="Shwashwat Das" userId="4560d2d585ecd8aa" providerId="LiveId" clId="{3EE10CFB-C7A5-489D-867C-A1E844C8D359}" dt="2023-12-27T06:43:01.789" v="109" actId="1076"/>
          <ac:picMkLst>
            <pc:docMk/>
            <pc:sldMk cId="450434087" sldId="259"/>
            <ac:picMk id="13" creationId="{E64160C6-F9E2-90DA-7986-828CAA7A9154}"/>
          </ac:picMkLst>
        </pc:picChg>
      </pc:sldChg>
      <pc:sldChg chg="modSp mod">
        <pc:chgData name="Shwashwat Das" userId="4560d2d585ecd8aa" providerId="LiveId" clId="{3EE10CFB-C7A5-489D-867C-A1E844C8D359}" dt="2023-12-27T07:10:58.808" v="497" actId="14100"/>
        <pc:sldMkLst>
          <pc:docMk/>
          <pc:sldMk cId="2675289728" sldId="265"/>
        </pc:sldMkLst>
        <pc:graphicFrameChg chg="mod modGraphic">
          <ac:chgData name="Shwashwat Das" userId="4560d2d585ecd8aa" providerId="LiveId" clId="{3EE10CFB-C7A5-489D-867C-A1E844C8D359}" dt="2023-12-27T07:10:58.808" v="497" actId="14100"/>
          <ac:graphicFrameMkLst>
            <pc:docMk/>
            <pc:sldMk cId="2675289728" sldId="265"/>
            <ac:graphicFrameMk id="5" creationId="{7C85F191-8B03-D75B-D930-EBF15A180C02}"/>
          </ac:graphicFrameMkLst>
        </pc:graphicFrameChg>
      </pc:sldChg>
      <pc:sldChg chg="modSp mod">
        <pc:chgData name="Shwashwat Das" userId="4560d2d585ecd8aa" providerId="LiveId" clId="{3EE10CFB-C7A5-489D-867C-A1E844C8D359}" dt="2023-12-27T07:46:29.023" v="502" actId="313"/>
        <pc:sldMkLst>
          <pc:docMk/>
          <pc:sldMk cId="1942283242" sldId="266"/>
        </pc:sldMkLst>
        <pc:graphicFrameChg chg="modGraphic">
          <ac:chgData name="Shwashwat Das" userId="4560d2d585ecd8aa" providerId="LiveId" clId="{3EE10CFB-C7A5-489D-867C-A1E844C8D359}" dt="2023-12-27T07:46:29.023" v="502" actId="313"/>
          <ac:graphicFrameMkLst>
            <pc:docMk/>
            <pc:sldMk cId="1942283242" sldId="266"/>
            <ac:graphicFrameMk id="5" creationId="{2FC742FD-5EE1-95A1-13F5-9A4471037654}"/>
          </ac:graphicFrameMkLst>
        </pc:graphicFrameChg>
      </pc:sldChg>
    </pc:docChg>
  </pc:docChgLst>
  <pc:docChgLst>
    <pc:chgData name="Shwashwat Das" userId="4560d2d585ecd8aa" providerId="LiveId" clId="{406050C0-EC49-4FFB-842D-96B63167506B}"/>
    <pc:docChg chg="custSel modSld">
      <pc:chgData name="Shwashwat Das" userId="4560d2d585ecd8aa" providerId="LiveId" clId="{406050C0-EC49-4FFB-842D-96B63167506B}" dt="2023-12-26T17:36:32.555" v="17" actId="478"/>
      <pc:docMkLst>
        <pc:docMk/>
      </pc:docMkLst>
      <pc:sldChg chg="modSp mod">
        <pc:chgData name="Shwashwat Das" userId="4560d2d585ecd8aa" providerId="LiveId" clId="{406050C0-EC49-4FFB-842D-96B63167506B}" dt="2023-12-26T17:21:19.555" v="12" actId="20577"/>
        <pc:sldMkLst>
          <pc:docMk/>
          <pc:sldMk cId="783441739" sldId="257"/>
        </pc:sldMkLst>
        <pc:spChg chg="mod">
          <ac:chgData name="Shwashwat Das" userId="4560d2d585ecd8aa" providerId="LiveId" clId="{406050C0-EC49-4FFB-842D-96B63167506B}" dt="2023-12-26T17:21:19.555" v="12" actId="20577"/>
          <ac:spMkLst>
            <pc:docMk/>
            <pc:sldMk cId="783441739" sldId="257"/>
            <ac:spMk id="3" creationId="{ECA05E31-B3AA-CA8E-10C2-49E6EAEBD616}"/>
          </ac:spMkLst>
        </pc:spChg>
      </pc:sldChg>
      <pc:sldChg chg="addSp delSp modSp mod">
        <pc:chgData name="Shwashwat Das" userId="4560d2d585ecd8aa" providerId="LiveId" clId="{406050C0-EC49-4FFB-842D-96B63167506B}" dt="2023-12-26T17:36:32.555" v="17" actId="478"/>
        <pc:sldMkLst>
          <pc:docMk/>
          <pc:sldMk cId="553532287" sldId="258"/>
        </pc:sldMkLst>
        <pc:spChg chg="del">
          <ac:chgData name="Shwashwat Das" userId="4560d2d585ecd8aa" providerId="LiveId" clId="{406050C0-EC49-4FFB-842D-96B63167506B}" dt="2023-12-26T17:36:02.586" v="13" actId="478"/>
          <ac:spMkLst>
            <pc:docMk/>
            <pc:sldMk cId="553532287" sldId="258"/>
            <ac:spMk id="2" creationId="{E1550F93-324C-FDA7-24E8-79C0641FE70C}"/>
          </ac:spMkLst>
        </pc:spChg>
        <pc:spChg chg="del">
          <ac:chgData name="Shwashwat Das" userId="4560d2d585ecd8aa" providerId="LiveId" clId="{406050C0-EC49-4FFB-842D-96B63167506B}" dt="2023-12-26T17:36:02.586" v="13" actId="478"/>
          <ac:spMkLst>
            <pc:docMk/>
            <pc:sldMk cId="553532287" sldId="258"/>
            <ac:spMk id="3" creationId="{6C59A0BE-CF8F-F9DB-2E14-522B9EB4585D}"/>
          </ac:spMkLst>
        </pc:spChg>
        <pc:spChg chg="add mod">
          <ac:chgData name="Shwashwat Das" userId="4560d2d585ecd8aa" providerId="LiveId" clId="{406050C0-EC49-4FFB-842D-96B63167506B}" dt="2023-12-26T17:36:03.740" v="14"/>
          <ac:spMkLst>
            <pc:docMk/>
            <pc:sldMk cId="553532287" sldId="258"/>
            <ac:spMk id="4" creationId="{C72B38E8-4D44-A4E1-D743-55A96ED60479}"/>
          </ac:spMkLst>
        </pc:spChg>
        <pc:spChg chg="add mod">
          <ac:chgData name="Shwashwat Das" userId="4560d2d585ecd8aa" providerId="LiveId" clId="{406050C0-EC49-4FFB-842D-96B63167506B}" dt="2023-12-26T17:36:03.740" v="14"/>
          <ac:spMkLst>
            <pc:docMk/>
            <pc:sldMk cId="553532287" sldId="258"/>
            <ac:spMk id="6" creationId="{652ED402-9E2E-2173-9B49-9EAC1A9F2C10}"/>
          </ac:spMkLst>
        </pc:spChg>
        <pc:spChg chg="add del mod">
          <ac:chgData name="Shwashwat Das" userId="4560d2d585ecd8aa" providerId="LiveId" clId="{406050C0-EC49-4FFB-842D-96B63167506B}" dt="2023-12-26T17:36:13.361" v="15" actId="478"/>
          <ac:spMkLst>
            <pc:docMk/>
            <pc:sldMk cId="553532287" sldId="258"/>
            <ac:spMk id="7" creationId="{F6FF8112-6BC0-7CDE-C989-38468F9F78A6}"/>
          </ac:spMkLst>
        </pc:spChg>
        <pc:spChg chg="add del mod">
          <ac:chgData name="Shwashwat Das" userId="4560d2d585ecd8aa" providerId="LiveId" clId="{406050C0-EC49-4FFB-842D-96B63167506B}" dt="2023-12-26T17:36:23.552" v="16" actId="478"/>
          <ac:spMkLst>
            <pc:docMk/>
            <pc:sldMk cId="553532287" sldId="258"/>
            <ac:spMk id="8" creationId="{005B798F-3656-86A4-AE35-46F6B4AE24D5}"/>
          </ac:spMkLst>
        </pc:spChg>
        <pc:spChg chg="add del mod">
          <ac:chgData name="Shwashwat Das" userId="4560d2d585ecd8aa" providerId="LiveId" clId="{406050C0-EC49-4FFB-842D-96B63167506B}" dt="2023-12-26T17:36:32.555" v="17" actId="478"/>
          <ac:spMkLst>
            <pc:docMk/>
            <pc:sldMk cId="553532287" sldId="258"/>
            <ac:spMk id="9" creationId="{DB63FE14-1873-1D79-9F7C-053C1D0592B3}"/>
          </ac:spMkLst>
        </pc:spChg>
        <pc:graphicFrameChg chg="add mod">
          <ac:chgData name="Shwashwat Das" userId="4560d2d585ecd8aa" providerId="LiveId" clId="{406050C0-EC49-4FFB-842D-96B63167506B}" dt="2023-12-26T17:36:03.740" v="14"/>
          <ac:graphicFrameMkLst>
            <pc:docMk/>
            <pc:sldMk cId="553532287" sldId="258"/>
            <ac:graphicFrameMk id="5" creationId="{2FC742FD-5EE1-95A1-13F5-9A4471037654}"/>
          </ac:graphicFrameMkLst>
        </pc:graphicFrameChg>
      </pc:sldChg>
    </pc:docChg>
  </pc:docChgLst>
  <pc:docChgLst>
    <pc:chgData clId="Web-{F004127C-FA53-4DB8-B83E-98CEA4AEDE1D}"/>
    <pc:docChg chg="addSld">
      <pc:chgData name="" userId="" providerId="" clId="Web-{F004127C-FA53-4DB8-B83E-98CEA4AEDE1D}" dt="2023-12-25T17:39:27.382" v="0"/>
      <pc:docMkLst>
        <pc:docMk/>
      </pc:docMkLst>
      <pc:sldChg chg="new">
        <pc:chgData name="" userId="" providerId="" clId="Web-{F004127C-FA53-4DB8-B83E-98CEA4AEDE1D}" dt="2023-12-25T17:39:27.382" v="0"/>
        <pc:sldMkLst>
          <pc:docMk/>
          <pc:sldMk cId="783441739" sldId="257"/>
        </pc:sldMkLst>
      </pc:sldChg>
    </pc:docChg>
  </pc:docChgLst>
  <pc:docChgLst>
    <pc:chgData name="Shwashwat Das" userId="4560d2d585ecd8aa" providerId="Windows Live" clId="Web-{2141354A-87AA-46CF-A98D-DA699F042269}"/>
    <pc:docChg chg="modSld">
      <pc:chgData name="Shwashwat Das" userId="4560d2d585ecd8aa" providerId="Windows Live" clId="Web-{2141354A-87AA-46CF-A98D-DA699F042269}" dt="2023-12-27T06:19:50.626" v="58"/>
      <pc:docMkLst>
        <pc:docMk/>
      </pc:docMkLst>
      <pc:sldChg chg="modSp">
        <pc:chgData name="Shwashwat Das" userId="4560d2d585ecd8aa" providerId="Windows Live" clId="Web-{2141354A-87AA-46CF-A98D-DA699F042269}" dt="2023-12-27T06:15:04.241" v="12" actId="14100"/>
        <pc:sldMkLst>
          <pc:docMk/>
          <pc:sldMk cId="783441739" sldId="257"/>
        </pc:sldMkLst>
        <pc:spChg chg="mod">
          <ac:chgData name="Shwashwat Das" userId="4560d2d585ecd8aa" providerId="Windows Live" clId="Web-{2141354A-87AA-46CF-A98D-DA699F042269}" dt="2023-12-27T06:15:04.241" v="12" actId="14100"/>
          <ac:spMkLst>
            <pc:docMk/>
            <pc:sldMk cId="783441739" sldId="257"/>
            <ac:spMk id="3" creationId="{ECA05E31-B3AA-CA8E-10C2-49E6EAEBD616}"/>
          </ac:spMkLst>
        </pc:spChg>
      </pc:sldChg>
      <pc:sldChg chg="modSp">
        <pc:chgData name="Shwashwat Das" userId="4560d2d585ecd8aa" providerId="Windows Live" clId="Web-{2141354A-87AA-46CF-A98D-DA699F042269}" dt="2023-12-27T06:19:50.626" v="58"/>
        <pc:sldMkLst>
          <pc:docMk/>
          <pc:sldMk cId="553532287" sldId="258"/>
        </pc:sldMkLst>
        <pc:graphicFrameChg chg="mod modGraphic">
          <ac:chgData name="Shwashwat Das" userId="4560d2d585ecd8aa" providerId="Windows Live" clId="Web-{2141354A-87AA-46CF-A98D-DA699F042269}" dt="2023-12-27T06:19:50.626" v="58"/>
          <ac:graphicFrameMkLst>
            <pc:docMk/>
            <pc:sldMk cId="553532287" sldId="258"/>
            <ac:graphicFrameMk id="5" creationId="{2FC742FD-5EE1-95A1-13F5-9A4471037654}"/>
          </ac:graphicFrameMkLst>
        </pc:graphicFrameChg>
      </pc:sldChg>
    </pc:docChg>
  </pc:docChgLst>
  <pc:docChgLst>
    <pc:chgData name="Shwashwat Das" userId="4560d2d585ecd8aa" providerId="LiveId" clId="{2D484BF1-DDC2-420A-9477-27162FAA3011}"/>
    <pc:docChg chg="modSld">
      <pc:chgData name="Shwashwat Das" userId="4560d2d585ecd8aa" providerId="LiveId" clId="{2D484BF1-DDC2-420A-9477-27162FAA3011}" dt="2023-12-25T17:40:14.984" v="0"/>
      <pc:docMkLst>
        <pc:docMk/>
      </pc:docMkLst>
      <pc:sldChg chg="addSp delSp modSp">
        <pc:chgData name="Shwashwat Das" userId="4560d2d585ecd8aa" providerId="LiveId" clId="{2D484BF1-DDC2-420A-9477-27162FAA3011}" dt="2023-12-25T17:40:14.984" v="0"/>
        <pc:sldMkLst>
          <pc:docMk/>
          <pc:sldMk cId="783441739" sldId="257"/>
        </pc:sldMkLst>
        <pc:spChg chg="del">
          <ac:chgData name="Shwashwat Das" userId="4560d2d585ecd8aa" providerId="LiveId" clId="{2D484BF1-DDC2-420A-9477-27162FAA3011}" dt="2023-12-25T17:40:14.984" v="0"/>
          <ac:spMkLst>
            <pc:docMk/>
            <pc:sldMk cId="783441739" sldId="257"/>
            <ac:spMk id="2" creationId="{A7B46F82-2A5E-0CB4-604B-5DF79F7A1A82}"/>
          </ac:spMkLst>
        </pc:spChg>
        <pc:spChg chg="add mod">
          <ac:chgData name="Shwashwat Das" userId="4560d2d585ecd8aa" providerId="LiveId" clId="{2D484BF1-DDC2-420A-9477-27162FAA3011}" dt="2023-12-25T17:40:14.984" v="0"/>
          <ac:spMkLst>
            <pc:docMk/>
            <pc:sldMk cId="783441739" sldId="257"/>
            <ac:spMk id="4" creationId="{2E6D687F-5969-062B-52F5-896733EC4FD5}"/>
          </ac:spMkLst>
        </pc:spChg>
      </pc:sldChg>
    </pc:docChg>
  </pc:docChgLst>
  <pc:docChgLst>
    <pc:chgData name="Archana Kumari" userId="21055452aef6c85c" providerId="LiveId" clId="{16E0E799-42F3-49D5-BEEB-5C3813550303}"/>
    <pc:docChg chg="undo custSel addSld delSld modSld">
      <pc:chgData name="Archana Kumari" userId="21055452aef6c85c" providerId="LiveId" clId="{16E0E799-42F3-49D5-BEEB-5C3813550303}" dt="2023-12-27T07:29:15.738" v="2031" actId="20577"/>
      <pc:docMkLst>
        <pc:docMk/>
      </pc:docMkLst>
      <pc:sldChg chg="modSp mod">
        <pc:chgData name="Archana Kumari" userId="21055452aef6c85c" providerId="LiveId" clId="{16E0E799-42F3-49D5-BEEB-5C3813550303}" dt="2023-12-26T19:04:14.459" v="3" actId="20577"/>
        <pc:sldMkLst>
          <pc:docMk/>
          <pc:sldMk cId="784633221" sldId="256"/>
        </pc:sldMkLst>
        <pc:spChg chg="mod">
          <ac:chgData name="Archana Kumari" userId="21055452aef6c85c" providerId="LiveId" clId="{16E0E799-42F3-49D5-BEEB-5C3813550303}" dt="2023-12-26T19:04:14.459" v="3" actId="20577"/>
          <ac:spMkLst>
            <pc:docMk/>
            <pc:sldMk cId="784633221" sldId="256"/>
            <ac:spMk id="4" creationId="{3FFCDE19-2D9C-AE1D-BFCD-7410FFD0F805}"/>
          </ac:spMkLst>
        </pc:spChg>
      </pc:sldChg>
      <pc:sldChg chg="modSp mod">
        <pc:chgData name="Archana Kumari" userId="21055452aef6c85c" providerId="LiveId" clId="{16E0E799-42F3-49D5-BEEB-5C3813550303}" dt="2023-12-27T07:06:51.110" v="2020" actId="5793"/>
        <pc:sldMkLst>
          <pc:docMk/>
          <pc:sldMk cId="783441739" sldId="257"/>
        </pc:sldMkLst>
        <pc:spChg chg="mod">
          <ac:chgData name="Archana Kumari" userId="21055452aef6c85c" providerId="LiveId" clId="{16E0E799-42F3-49D5-BEEB-5C3813550303}" dt="2023-12-27T07:06:51.110" v="2020" actId="5793"/>
          <ac:spMkLst>
            <pc:docMk/>
            <pc:sldMk cId="783441739" sldId="257"/>
            <ac:spMk id="3" creationId="{ECA05E31-B3AA-CA8E-10C2-49E6EAEBD616}"/>
          </ac:spMkLst>
        </pc:spChg>
      </pc:sldChg>
      <pc:sldChg chg="addSp delSp add del mod">
        <pc:chgData name="Archana Kumari" userId="21055452aef6c85c" providerId="LiveId" clId="{16E0E799-42F3-49D5-BEEB-5C3813550303}" dt="2023-12-26T19:51:58.816" v="892" actId="3680"/>
        <pc:sldMkLst>
          <pc:docMk/>
          <pc:sldMk cId="553532287" sldId="258"/>
        </pc:sldMkLst>
        <pc:graphicFrameChg chg="add del">
          <ac:chgData name="Archana Kumari" userId="21055452aef6c85c" providerId="LiveId" clId="{16E0E799-42F3-49D5-BEEB-5C3813550303}" dt="2023-12-26T19:51:58.816" v="892" actId="3680"/>
          <ac:graphicFrameMkLst>
            <pc:docMk/>
            <pc:sldMk cId="553532287" sldId="258"/>
            <ac:graphicFrameMk id="2" creationId="{37589FBA-0FE3-2F8C-955B-319EB75FADC5}"/>
          </ac:graphicFrameMkLst>
        </pc:graphicFrameChg>
      </pc:sldChg>
      <pc:sldChg chg="modSp new mod">
        <pc:chgData name="Archana Kumari" userId="21055452aef6c85c" providerId="LiveId" clId="{16E0E799-42F3-49D5-BEEB-5C3813550303}" dt="2023-12-27T07:22:14.056" v="2025" actId="14100"/>
        <pc:sldMkLst>
          <pc:docMk/>
          <pc:sldMk cId="450434087" sldId="259"/>
        </pc:sldMkLst>
        <pc:spChg chg="mod">
          <ac:chgData name="Archana Kumari" userId="21055452aef6c85c" providerId="LiveId" clId="{16E0E799-42F3-49D5-BEEB-5C3813550303}" dt="2023-12-26T19:07:26.056" v="37" actId="27636"/>
          <ac:spMkLst>
            <pc:docMk/>
            <pc:sldMk cId="450434087" sldId="259"/>
            <ac:spMk id="2" creationId="{ED572988-138E-5E97-4D9B-0EDB15C5DD11}"/>
          </ac:spMkLst>
        </pc:spChg>
        <pc:spChg chg="mod">
          <ac:chgData name="Archana Kumari" userId="21055452aef6c85c" providerId="LiveId" clId="{16E0E799-42F3-49D5-BEEB-5C3813550303}" dt="2023-12-27T07:22:14.056" v="2025" actId="14100"/>
          <ac:spMkLst>
            <pc:docMk/>
            <pc:sldMk cId="450434087" sldId="259"/>
            <ac:spMk id="3" creationId="{47B41244-3953-54B7-AB2C-03B498C9FC38}"/>
          </ac:spMkLst>
        </pc:spChg>
      </pc:sldChg>
      <pc:sldChg chg="new del">
        <pc:chgData name="Archana Kumari" userId="21055452aef6c85c" providerId="LiveId" clId="{16E0E799-42F3-49D5-BEEB-5C3813550303}" dt="2023-12-26T19:08:17.741" v="72" actId="47"/>
        <pc:sldMkLst>
          <pc:docMk/>
          <pc:sldMk cId="3766064555" sldId="260"/>
        </pc:sldMkLst>
      </pc:sldChg>
      <pc:sldChg chg="modSp add del mod">
        <pc:chgData name="Archana Kumari" userId="21055452aef6c85c" providerId="LiveId" clId="{16E0E799-42F3-49D5-BEEB-5C3813550303}" dt="2023-12-26T19:50:58.594" v="862" actId="47"/>
        <pc:sldMkLst>
          <pc:docMk/>
          <pc:sldMk cId="711537590" sldId="261"/>
        </pc:sldMkLst>
        <pc:graphicFrameChg chg="modGraphic">
          <ac:chgData name="Archana Kumari" userId="21055452aef6c85c" providerId="LiveId" clId="{16E0E799-42F3-49D5-BEEB-5C3813550303}" dt="2023-12-26T19:05:31.546" v="9" actId="20577"/>
          <ac:graphicFrameMkLst>
            <pc:docMk/>
            <pc:sldMk cId="711537590" sldId="261"/>
            <ac:graphicFrameMk id="5" creationId="{2FC742FD-5EE1-95A1-13F5-9A4471037654}"/>
          </ac:graphicFrameMkLst>
        </pc:graphicFrameChg>
      </pc:sldChg>
      <pc:sldChg chg="add del">
        <pc:chgData name="Archana Kumari" userId="21055452aef6c85c" providerId="LiveId" clId="{16E0E799-42F3-49D5-BEEB-5C3813550303}" dt="2023-12-26T19:05:13.112" v="6" actId="2696"/>
        <pc:sldMkLst>
          <pc:docMk/>
          <pc:sldMk cId="181583606" sldId="262"/>
        </pc:sldMkLst>
      </pc:sldChg>
      <pc:sldChg chg="modSp add mod">
        <pc:chgData name="Archana Kumari" userId="21055452aef6c85c" providerId="LiveId" clId="{16E0E799-42F3-49D5-BEEB-5C3813550303}" dt="2023-12-27T07:29:15.738" v="2031" actId="20577"/>
        <pc:sldMkLst>
          <pc:docMk/>
          <pc:sldMk cId="2297340823" sldId="262"/>
        </pc:sldMkLst>
        <pc:spChg chg="mod">
          <ac:chgData name="Archana Kumari" userId="21055452aef6c85c" providerId="LiveId" clId="{16E0E799-42F3-49D5-BEEB-5C3813550303}" dt="2023-12-27T07:29:15.738" v="2031" actId="20577"/>
          <ac:spMkLst>
            <pc:docMk/>
            <pc:sldMk cId="2297340823" sldId="262"/>
            <ac:spMk id="2" creationId="{ED572988-138E-5E97-4D9B-0EDB15C5DD11}"/>
          </ac:spMkLst>
        </pc:spChg>
        <pc:spChg chg="mod">
          <ac:chgData name="Archana Kumari" userId="21055452aef6c85c" providerId="LiveId" clId="{16E0E799-42F3-49D5-BEEB-5C3813550303}" dt="2023-12-27T06:53:19.899" v="1799" actId="20577"/>
          <ac:spMkLst>
            <pc:docMk/>
            <pc:sldMk cId="2297340823" sldId="262"/>
            <ac:spMk id="3" creationId="{47B41244-3953-54B7-AB2C-03B498C9FC38}"/>
          </ac:spMkLst>
        </pc:spChg>
      </pc:sldChg>
      <pc:sldChg chg="addSp modSp add mod">
        <pc:chgData name="Archana Kumari" userId="21055452aef6c85c" providerId="LiveId" clId="{16E0E799-42F3-49D5-BEEB-5C3813550303}" dt="2023-12-26T19:50:48.646" v="861" actId="14734"/>
        <pc:sldMkLst>
          <pc:docMk/>
          <pc:sldMk cId="973958203" sldId="263"/>
        </pc:sldMkLst>
        <pc:spChg chg="mod">
          <ac:chgData name="Archana Kumari" userId="21055452aef6c85c" providerId="LiveId" clId="{16E0E799-42F3-49D5-BEEB-5C3813550303}" dt="2023-12-26T19:36:13.927" v="506" actId="1076"/>
          <ac:spMkLst>
            <pc:docMk/>
            <pc:sldMk cId="973958203" sldId="263"/>
            <ac:spMk id="2" creationId="{ED572988-138E-5E97-4D9B-0EDB15C5DD11}"/>
          </ac:spMkLst>
        </pc:spChg>
        <pc:spChg chg="mod">
          <ac:chgData name="Archana Kumari" userId="21055452aef6c85c" providerId="LiveId" clId="{16E0E799-42F3-49D5-BEEB-5C3813550303}" dt="2023-12-26T19:50:10.375" v="855" actId="20577"/>
          <ac:spMkLst>
            <pc:docMk/>
            <pc:sldMk cId="973958203" sldId="263"/>
            <ac:spMk id="3" creationId="{47B41244-3953-54B7-AB2C-03B498C9FC38}"/>
          </ac:spMkLst>
        </pc:spChg>
        <pc:graphicFrameChg chg="add mod modGraphic">
          <ac:chgData name="Archana Kumari" userId="21055452aef6c85c" providerId="LiveId" clId="{16E0E799-42F3-49D5-BEEB-5C3813550303}" dt="2023-12-26T19:50:48.646" v="861" actId="14734"/>
          <ac:graphicFrameMkLst>
            <pc:docMk/>
            <pc:sldMk cId="973958203" sldId="263"/>
            <ac:graphicFrameMk id="4" creationId="{4F7C814A-6A76-A0A5-055C-2221A7C03EFC}"/>
          </ac:graphicFrameMkLst>
        </pc:graphicFrameChg>
      </pc:sldChg>
      <pc:sldChg chg="modSp new del mod">
        <pc:chgData name="Archana Kumari" userId="21055452aef6c85c" providerId="LiveId" clId="{16E0E799-42F3-49D5-BEEB-5C3813550303}" dt="2023-12-27T07:06:36.173" v="2018" actId="47"/>
        <pc:sldMkLst>
          <pc:docMk/>
          <pc:sldMk cId="44268990" sldId="264"/>
        </pc:sldMkLst>
        <pc:spChg chg="mod">
          <ac:chgData name="Archana Kumari" userId="21055452aef6c85c" providerId="LiveId" clId="{16E0E799-42F3-49D5-BEEB-5C3813550303}" dt="2023-12-26T19:49:26.778" v="836" actId="1076"/>
          <ac:spMkLst>
            <pc:docMk/>
            <pc:sldMk cId="44268990" sldId="264"/>
            <ac:spMk id="2" creationId="{0A1A3D33-75B4-211C-DAC0-191816564433}"/>
          </ac:spMkLst>
        </pc:spChg>
        <pc:spChg chg="mod">
          <ac:chgData name="Archana Kumari" userId="21055452aef6c85c" providerId="LiveId" clId="{16E0E799-42F3-49D5-BEEB-5C3813550303}" dt="2023-12-26T19:49:28.841" v="837" actId="14100"/>
          <ac:spMkLst>
            <pc:docMk/>
            <pc:sldMk cId="44268990" sldId="264"/>
            <ac:spMk id="3" creationId="{C25338EE-319D-BEA5-D94C-021E64C30261}"/>
          </ac:spMkLst>
        </pc:spChg>
      </pc:sldChg>
      <pc:sldChg chg="addSp delSp modSp new add del mod">
        <pc:chgData name="Archana Kumari" userId="21055452aef6c85c" providerId="LiveId" clId="{16E0E799-42F3-49D5-BEEB-5C3813550303}" dt="2023-12-27T07:23:56.813" v="2029" actId="14734"/>
        <pc:sldMkLst>
          <pc:docMk/>
          <pc:sldMk cId="2675289728" sldId="265"/>
        </pc:sldMkLst>
        <pc:spChg chg="mod">
          <ac:chgData name="Archana Kumari" userId="21055452aef6c85c" providerId="LiveId" clId="{16E0E799-42F3-49D5-BEEB-5C3813550303}" dt="2023-12-26T19:52:29.076" v="899" actId="14100"/>
          <ac:spMkLst>
            <pc:docMk/>
            <pc:sldMk cId="2675289728" sldId="265"/>
            <ac:spMk id="2" creationId="{218AFFBA-5B80-6543-C83D-E4C0FEE35DF3}"/>
          </ac:spMkLst>
        </pc:spChg>
        <pc:spChg chg="del">
          <ac:chgData name="Archana Kumari" userId="21055452aef6c85c" providerId="LiveId" clId="{16E0E799-42F3-49D5-BEEB-5C3813550303}" dt="2023-12-26T19:51:32.279" v="886" actId="478"/>
          <ac:spMkLst>
            <pc:docMk/>
            <pc:sldMk cId="2675289728" sldId="265"/>
            <ac:spMk id="3" creationId="{CF446A2C-70BB-94DA-5DF7-42C763E81345}"/>
          </ac:spMkLst>
        </pc:spChg>
        <pc:graphicFrameChg chg="add del mod modGraphic">
          <ac:chgData name="Archana Kumari" userId="21055452aef6c85c" providerId="LiveId" clId="{16E0E799-42F3-49D5-BEEB-5C3813550303}" dt="2023-12-26T19:52:42.830" v="900" actId="478"/>
          <ac:graphicFrameMkLst>
            <pc:docMk/>
            <pc:sldMk cId="2675289728" sldId="265"/>
            <ac:graphicFrameMk id="4" creationId="{A32046BE-2A33-7C3B-01B0-A22771EB450C}"/>
          </ac:graphicFrameMkLst>
        </pc:graphicFrameChg>
        <pc:graphicFrameChg chg="add mod modGraphic">
          <ac:chgData name="Archana Kumari" userId="21055452aef6c85c" providerId="LiveId" clId="{16E0E799-42F3-49D5-BEEB-5C3813550303}" dt="2023-12-27T07:23:56.813" v="2029" actId="14734"/>
          <ac:graphicFrameMkLst>
            <pc:docMk/>
            <pc:sldMk cId="2675289728" sldId="265"/>
            <ac:graphicFrameMk id="5" creationId="{7C85F191-8B03-D75B-D930-EBF15A180C02}"/>
          </ac:graphicFrameMkLst>
        </pc:graphicFrameChg>
      </pc:sldChg>
      <pc:sldChg chg="add del">
        <pc:chgData name="Archana Kumari" userId="21055452aef6c85c" providerId="LiveId" clId="{16E0E799-42F3-49D5-BEEB-5C3813550303}" dt="2023-12-26T19:52:04.583" v="894"/>
        <pc:sldMkLst>
          <pc:docMk/>
          <pc:sldMk cId="404131770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9846-95F2-6F13-8C33-255C2F3E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F4A99-F7B4-E62C-1409-F591FC35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71E-9EF3-36C8-D276-94A5F4E8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EC68-975A-84A4-5DC7-3BCBA8EF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92A8-319F-17EC-213A-557195C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E1D0-462C-7FF7-8DA2-F42A3D3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DFBF-AB9D-D504-3C0B-B1B34EE0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2EB2-C1DC-5356-F174-42C2B77C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4D26-43D5-3762-D6AB-A595D84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0B98-DCBB-2FDD-6B66-6F13893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E206E-1EB5-EE1E-CFBB-2907A99F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1057C-2D80-923F-97C2-BE22A0E7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BE34-60E4-02ED-C94A-CB3EB728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AA4D-5444-D030-49B5-E1E7327B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4A58-4D4E-B968-A61D-5413B91B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431F-0A2F-205C-97D3-2DCA222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8B2B-B0B8-F140-6602-8B74E0F7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2E61-5E02-4853-4DA5-0496AB2D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F902-2381-BA20-9197-9F60A505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8155-5D23-10A1-745E-2ECFB2A2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D4C-0F98-7044-7519-66190E3A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BB35-45BB-6AB6-8AD2-3F37682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42C0-6E83-DCAE-9FDD-25E10DBA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3A7-E501-0D9D-820B-A3CC89D3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B70E-6527-78FE-F69D-788B0D5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AD6-4FAF-4614-4E2F-EC0518F7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F46A-C83D-1C48-B930-A0C2F00F4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33578-55BB-0737-22E8-9E7D4ECC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4F89-EA85-C240-8EDF-A6AA1CC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57C7-464E-6387-F5F6-6BEE3A61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C060-B189-112B-6AA7-B0547E20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4178-93B5-E7F6-970F-5F0AD469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7D04-5405-FFF7-0EF7-A44870CC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200C-F856-E8C8-EFA3-717EEC5D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114FC-9CBA-9BDA-B6C7-9D64B06CF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B7091-A3E5-4609-D289-1ADF0BBBC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F2EDC-CB23-FD0E-2ABB-BBA284F1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45681-B998-1E45-1C34-3B0A352E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976B0-ABAB-F0D8-B4FC-C5626F5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C6C8-380B-BD7B-49B6-C71CFFBD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020DB-799F-7765-FDB3-AA00699E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2F92B-06E5-45E1-6AEE-FE5407C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DDD4-8FA3-5E8A-46F5-8CA89C1D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A44F-E292-1D8A-6A79-2FD58DE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73143-FA4D-3648-2066-9D06BD33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C2C8-3E65-7F64-33F2-822CA66F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2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4271-8F90-FB91-0486-B0928CF8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4D27-FC8D-E867-81A7-97BABB5C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581C-2839-959D-F5CB-E3EE1C18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FEB2A-EE56-F61D-896E-B69FA14A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286E-AFDF-F6D2-78F7-1876E21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7D062-F5F3-B31C-8514-77ACD2B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AD5A-91EE-EE46-23C9-867EDB4E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10269-84EC-C526-F3FC-3CCA36EA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9DBCF-DDD1-0AFF-4D83-3755D4ADF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C2F3-9355-1721-2F57-F0DCB20A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05692-2496-E934-D8AD-CA9BEB0E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C37B-9F17-BB0C-5904-905C4E5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5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10187-778F-AE44-0441-EA375286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2ED4-0FB9-4BB3-AE75-A0620FB2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0663-4D0A-CC4C-D7EC-38F89D6FB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DDB0-CCC7-4E99-97FB-7FFBB65C431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6BF5-395D-206F-F387-D5EC2A2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8444-D461-63FE-D655-9A26F16D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81D8-F858-4C7F-A84E-2A69A182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FCDE19-2D9C-AE1D-BFCD-7410FFD0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70" y="439024"/>
            <a:ext cx="10134600" cy="171423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200" b="1">
                <a:latin typeface="+mn-lt"/>
              </a:rPr>
              <a:t>PROGRESS REPORT ON</a:t>
            </a:r>
            <a:br>
              <a:rPr lang="en-US" sz="3200" b="1">
                <a:latin typeface="+mn-lt"/>
              </a:rPr>
            </a:br>
            <a:br>
              <a:rPr lang="en-US" sz="1400" b="1">
                <a:latin typeface="+mn-lt"/>
              </a:rPr>
            </a:br>
            <a:r>
              <a:rPr lang="en-US" sz="3200" b="1" kern="10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ML-assisted Signal Quality Assessment of PPG Signals With Related Hardware Implementation</a:t>
            </a:r>
            <a:endParaRPr lang="en-IN" sz="3200" b="1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37AA85-71AD-4CCA-43F8-7BE660A1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731" y="2277869"/>
            <a:ext cx="9296400" cy="483283"/>
          </a:xfrm>
        </p:spPr>
        <p:txBody>
          <a:bodyPr>
            <a:normAutofit/>
          </a:bodyPr>
          <a:lstStyle/>
          <a:p>
            <a:r>
              <a:rPr lang="en-IN"/>
              <a:t>Presented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103D-52ED-B0A9-2DAD-BDC8A525AA39}"/>
              </a:ext>
            </a:extLst>
          </p:cNvPr>
          <p:cNvSpPr txBox="1"/>
          <p:nvPr/>
        </p:nvSpPr>
        <p:spPr>
          <a:xfrm>
            <a:off x="821871" y="5036372"/>
            <a:ext cx="105482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Supervisor: </a:t>
            </a:r>
          </a:p>
          <a:p>
            <a:pPr algn="ctr"/>
            <a:r>
              <a:rPr lang="en-US" sz="2400" b="1"/>
              <a:t>Dr. SUMITRA MUKHOPADHYAY</a:t>
            </a:r>
          </a:p>
          <a:p>
            <a:pPr algn="ctr"/>
            <a:r>
              <a:rPr lang="en-US" sz="2400" i="1"/>
              <a:t>(Department of Radio Physics and Electronics, University of Calcutta)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0767E-F4E9-DA0F-AEE6-991204C1B837}"/>
              </a:ext>
            </a:extLst>
          </p:cNvPr>
          <p:cNvSpPr txBox="1"/>
          <p:nvPr/>
        </p:nvSpPr>
        <p:spPr>
          <a:xfrm>
            <a:off x="393370" y="272529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Archana Kumari</a:t>
            </a:r>
          </a:p>
          <a:p>
            <a:pPr algn="ctr"/>
            <a:r>
              <a:rPr lang="en-US" sz="2400"/>
              <a:t>Univ. Roll no.– T91/ECE/204058</a:t>
            </a:r>
          </a:p>
          <a:p>
            <a:pPr algn="ctr"/>
            <a:r>
              <a:rPr lang="en-US" sz="2400"/>
              <a:t>Univ Registration no.– D01-1211-0077-20 </a:t>
            </a:r>
            <a:endParaRPr lang="en-I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84EE1-A853-CE4F-B72E-489FF2F8B837}"/>
              </a:ext>
            </a:extLst>
          </p:cNvPr>
          <p:cNvSpPr txBox="1"/>
          <p:nvPr/>
        </p:nvSpPr>
        <p:spPr>
          <a:xfrm>
            <a:off x="6197931" y="2714186"/>
            <a:ext cx="53854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Shwashwat Das</a:t>
            </a:r>
          </a:p>
          <a:p>
            <a:pPr algn="ctr"/>
            <a:r>
              <a:rPr lang="en-US" sz="2400"/>
              <a:t>Univ Roll no.– T91/ECE/204074</a:t>
            </a:r>
            <a:endParaRPr lang="en-US" sz="2400">
              <a:cs typeface="Calibri"/>
            </a:endParaRPr>
          </a:p>
          <a:p>
            <a:pPr algn="ctr"/>
            <a:r>
              <a:rPr lang="en-US" sz="2400"/>
              <a:t>Univ Registration no.– D01-1111-0206-20</a:t>
            </a:r>
            <a:endParaRPr lang="en-I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A135-6F50-2D5E-C053-1DF3DD91B268}"/>
              </a:ext>
            </a:extLst>
          </p:cNvPr>
          <p:cNvSpPr txBox="1"/>
          <p:nvPr/>
        </p:nvSpPr>
        <p:spPr>
          <a:xfrm>
            <a:off x="2084614" y="4266828"/>
            <a:ext cx="80227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i="1"/>
              <a:t>B.Tech in Electronics and Communication Engineering</a:t>
            </a:r>
            <a:endParaRPr lang="en-IN" sz="2400" i="1"/>
          </a:p>
        </p:txBody>
      </p:sp>
    </p:spTree>
    <p:extLst>
      <p:ext uri="{BB962C8B-B14F-4D97-AF65-F5344CB8AC3E}">
        <p14:creationId xmlns:p14="http://schemas.microsoft.com/office/powerpoint/2010/main" val="7846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5E31-B3AA-CA8E-10C2-49E6EA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37"/>
            <a:ext cx="10515600" cy="4006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Papers reviews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Annotation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One shot learning theory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+mn-lt"/>
                <a:cs typeface="+mn-lt"/>
              </a:rPr>
              <a:t>Embedded C basics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6D687F-5969-062B-52F5-896733EC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Agenda</a:t>
            </a:r>
            <a:endParaRPr lang="en-IN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B38E8-4D44-A4E1-D743-55A96ED6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8" y="226582"/>
            <a:ext cx="5452584" cy="40011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sz="3600" b="1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FC742FD-5EE1-95A1-13F5-9A4471037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84408"/>
              </p:ext>
            </p:extLst>
          </p:nvPr>
        </p:nvGraphicFramePr>
        <p:xfrm>
          <a:off x="209307" y="1001705"/>
          <a:ext cx="11882210" cy="5547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8648">
                  <a:extLst>
                    <a:ext uri="{9D8B030D-6E8A-4147-A177-3AD203B41FA5}">
                      <a16:colId xmlns:a16="http://schemas.microsoft.com/office/drawing/2014/main" val="1491508293"/>
                    </a:ext>
                  </a:extLst>
                </a:gridCol>
                <a:gridCol w="3032685">
                  <a:extLst>
                    <a:ext uri="{9D8B030D-6E8A-4147-A177-3AD203B41FA5}">
                      <a16:colId xmlns:a16="http://schemas.microsoft.com/office/drawing/2014/main" val="3488544727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3701560835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366327421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933818790"/>
                    </a:ext>
                  </a:extLst>
                </a:gridCol>
                <a:gridCol w="2104237">
                  <a:extLst>
                    <a:ext uri="{9D8B030D-6E8A-4147-A177-3AD203B41FA5}">
                      <a16:colId xmlns:a16="http://schemas.microsoft.com/office/drawing/2014/main" val="3382907821"/>
                    </a:ext>
                  </a:extLst>
                </a:gridCol>
              </a:tblGrid>
              <a:tr h="421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S. 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Paper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Dataset used</a:t>
                      </a:r>
                      <a:endParaRPr lang="en-IN" sz="14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Segmentation Type</a:t>
                      </a:r>
                      <a:endParaRPr lang="en-IN" sz="14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Intra/Inter patient</a:t>
                      </a:r>
                      <a:endParaRPr lang="en-IN" sz="14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Model Used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5294903"/>
                  </a:ext>
                </a:extLst>
              </a:tr>
              <a:tr h="88822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AutoNum type="arabicPeriod"/>
                      </a:pPr>
                      <a:r>
                        <a:rPr lang="en-IN" sz="1400" b="1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Photoplethysmography signal quality assessment using attractor reconstruction analysis, 2023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 panose="020F0502020204030204" pitchFamily="34" charset="0"/>
                          <a:cs typeface="Mangal"/>
                        </a:rPr>
                        <a:t>MIMIC III </a:t>
                      </a:r>
                      <a:endParaRPr lang="en-US" sz="14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 panose="020F0502020204030204" pitchFamily="34" charset="0"/>
                          <a:cs typeface="Mangal"/>
                        </a:rPr>
                        <a:t>Non beat – 3sec segments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Intra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Attractor reconstruction analysis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711756142"/>
                  </a:ext>
                </a:extLst>
              </a:tr>
              <a:tr h="114301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None/>
                      </a:pPr>
                      <a:r>
                        <a:rPr lang="en-US" sz="14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2.</a:t>
                      </a:r>
                      <a:endParaRPr lang="en-IN" sz="1400" b="1" kern="1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Lightweight Photoplethysmography Quality Assessment for Real-time IoT-based Health Monitoring using Unsupervised Anomaly Detection, 2021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Datset collected from 5 female using samsung smartwatch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/>
                        </a:rPr>
                        <a:t>Non beat – 30sec segments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Both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Elliptic envelope algorithm (an unsupervised method)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26825967"/>
                  </a:ext>
                </a:extLst>
              </a:tr>
              <a:tr h="127090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None/>
                      </a:pPr>
                      <a:r>
                        <a:rPr lang="en-IN" sz="14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3. 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 PPG motion artifact detection using a 1-D convolution neural network, 2020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datasets, total 18742 samples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 panose="020F0502020204030204" pitchFamily="34" charset="0"/>
                          <a:cs typeface="Mangal"/>
                        </a:rPr>
                        <a:t>Non beat – 5sec segments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Mangal"/>
                        </a:rPr>
                        <a:t>Intra</a:t>
                      </a:r>
                      <a:endParaRPr lang="en-IN" sz="1400" kern="100" dirty="0">
                        <a:effectLst/>
                        <a:latin typeface="+mn-lt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/>
                        </a:rPr>
                        <a:t>1D - CNN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600608"/>
                  </a:ext>
                </a:extLst>
              </a:tr>
              <a:tr h="1105857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None/>
                      </a:pPr>
                      <a:r>
                        <a:rPr lang="en-US" sz="14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  <a:r>
                        <a:rPr lang="en-IN" sz="14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Device Integrated PPG Quality Assessment and Sensor Disconnection Saturation Detection System for IoT Health Monitoring, 2020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datasets; 3000 segments for analysis; 30000 segments for validation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/>
                        </a:rPr>
                        <a:t>Non beat – 5sec segments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kern="100" dirty="0">
                          <a:effectLst/>
                          <a:latin typeface="Calibri"/>
                          <a:ea typeface="Calibri" panose="020F0502020204030204" pitchFamily="34" charset="0"/>
                          <a:cs typeface="Mangal"/>
                        </a:rPr>
                        <a:t>Intra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Hierarchical decision rules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17864385"/>
                  </a:ext>
                </a:extLst>
              </a:tr>
              <a:tr h="60029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100"/>
                        <a:buFont typeface="+mj-lt"/>
                        <a:buNone/>
                      </a:pPr>
                      <a:r>
                        <a:rPr lang="en-US" sz="14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5. </a:t>
                      </a:r>
                      <a:endParaRPr lang="en-IN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Supervised Approach to Robust Photoplethysmography Quality Assessment, 2020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 panose="020F0502020204030204" pitchFamily="34" charset="0"/>
                          <a:cs typeface="Mangal"/>
                        </a:rPr>
                        <a:t>Physionet </a:t>
                      </a:r>
                      <a:endParaRPr lang="en-IN" sz="1400" kern="100" dirty="0">
                        <a:effectLst/>
                        <a:latin typeface="Calibri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Mangal"/>
                        </a:rPr>
                        <a:t>Non beat – 30sec segments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NN, DT, Two class SVM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5964004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2ED402-9E2E-2173-9B49-9EAC1A9F2C10}"/>
              </a:ext>
            </a:extLst>
          </p:cNvPr>
          <p:cNvSpPr txBox="1"/>
          <p:nvPr/>
        </p:nvSpPr>
        <p:spPr>
          <a:xfrm>
            <a:off x="209308" y="626692"/>
            <a:ext cx="1098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Table 1: Some selected previous research work on the field of Signal Quality Assessment</a:t>
            </a:r>
            <a:endParaRPr lang="en-IN" sz="2000" i="1"/>
          </a:p>
        </p:txBody>
      </p:sp>
    </p:spTree>
    <p:extLst>
      <p:ext uri="{BB962C8B-B14F-4D97-AF65-F5344CB8AC3E}">
        <p14:creationId xmlns:p14="http://schemas.microsoft.com/office/powerpoint/2010/main" val="19422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FFBA-5B80-6543-C83D-E4C0FEE3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72163"/>
            <a:ext cx="3231472" cy="52264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IN" b="1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85F191-8B03-D75B-D930-EBF15A180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56438"/>
              </p:ext>
            </p:extLst>
          </p:nvPr>
        </p:nvGraphicFramePr>
        <p:xfrm>
          <a:off x="275206" y="720652"/>
          <a:ext cx="11398633" cy="5637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4705">
                  <a:extLst>
                    <a:ext uri="{9D8B030D-6E8A-4147-A177-3AD203B41FA5}">
                      <a16:colId xmlns:a16="http://schemas.microsoft.com/office/drawing/2014/main" val="838091438"/>
                    </a:ext>
                  </a:extLst>
                </a:gridCol>
                <a:gridCol w="3010357">
                  <a:extLst>
                    <a:ext uri="{9D8B030D-6E8A-4147-A177-3AD203B41FA5}">
                      <a16:colId xmlns:a16="http://schemas.microsoft.com/office/drawing/2014/main" val="3164958007"/>
                    </a:ext>
                  </a:extLst>
                </a:gridCol>
                <a:gridCol w="2414035">
                  <a:extLst>
                    <a:ext uri="{9D8B030D-6E8A-4147-A177-3AD203B41FA5}">
                      <a16:colId xmlns:a16="http://schemas.microsoft.com/office/drawing/2014/main" val="3792665583"/>
                    </a:ext>
                  </a:extLst>
                </a:gridCol>
                <a:gridCol w="1764806">
                  <a:extLst>
                    <a:ext uri="{9D8B030D-6E8A-4147-A177-3AD203B41FA5}">
                      <a16:colId xmlns:a16="http://schemas.microsoft.com/office/drawing/2014/main" val="1340918847"/>
                    </a:ext>
                  </a:extLst>
                </a:gridCol>
                <a:gridCol w="1929399">
                  <a:extLst>
                    <a:ext uri="{9D8B030D-6E8A-4147-A177-3AD203B41FA5}">
                      <a16:colId xmlns:a16="http://schemas.microsoft.com/office/drawing/2014/main" val="1676861087"/>
                    </a:ext>
                  </a:extLst>
                </a:gridCol>
                <a:gridCol w="1605331">
                  <a:extLst>
                    <a:ext uri="{9D8B030D-6E8A-4147-A177-3AD203B41FA5}">
                      <a16:colId xmlns:a16="http://schemas.microsoft.com/office/drawing/2014/main" val="4157015022"/>
                    </a:ext>
                  </a:extLst>
                </a:gridCol>
              </a:tblGrid>
              <a:tr h="602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S. No.</a:t>
                      </a:r>
                      <a:endParaRPr lang="en-IN" sz="1600" b="1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Paper Name</a:t>
                      </a:r>
                      <a:endParaRPr lang="en-IN" sz="1600" b="1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Dataset used</a:t>
                      </a:r>
                      <a:endParaRPr lang="en-IN" sz="16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Segmentation type</a:t>
                      </a:r>
                      <a:endParaRPr lang="en-IN" sz="16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</a:t>
                      </a:r>
                      <a:r>
                        <a:rPr lang="en-IN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nter/Intra patient</a:t>
                      </a:r>
                      <a:endParaRPr lang="en-IN" sz="1600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Model used</a:t>
                      </a:r>
                      <a:endParaRPr lang="en-IN" sz="1600" b="1" kern="1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8834394"/>
                  </a:ext>
                </a:extLst>
              </a:tr>
              <a:tr h="1055220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An energy-efficient semi-supervised approach for on-device photoplethysmogram signal quality assessment, 2023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Collected from 46 individuals using Samsung smartwatch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non beat(30sec)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Inter - train(32), test(14)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OCSVM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61788"/>
                  </a:ext>
                </a:extLst>
              </a:tr>
              <a:tr h="1055220">
                <a:tc>
                  <a:txBody>
                    <a:bodyPr/>
                    <a:lstStyle/>
                    <a:p>
                      <a:r>
                        <a:rPr lang="en-US" sz="140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Optimized Signal Quality Assessment for Photoplethysmogram Signals Using Feature Selection, 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Collected in a multi-phase study called Pulsewatch, UMMC Simband Dataset, MIMIC III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non beat(30sec)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Ensemble feature selection technique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67572"/>
                  </a:ext>
                </a:extLst>
              </a:tr>
              <a:tr h="1055220">
                <a:tc>
                  <a:txBody>
                    <a:bodyPr/>
                    <a:lstStyle/>
                    <a:p>
                      <a:r>
                        <a:rPr lang="en-US" sz="140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Deep convolutional neural network-based signal quality assessment for photoplethysmogram, 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MIMIC-III Waveform Database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non beat(5sec)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 (Train – 80%, Test – 20%), Cross Validation(5 groups)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CNN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68158"/>
                  </a:ext>
                </a:extLst>
              </a:tr>
              <a:tr h="1055220">
                <a:tc>
                  <a:txBody>
                    <a:bodyPr/>
                    <a:lstStyle/>
                    <a:p>
                      <a:r>
                        <a:rPr lang="en-US" sz="140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Real-Time PPG Signal Quality Assessment System for Improving Battery Life and False Alarms, 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38620 samples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non beat(5sec)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Decision based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41317"/>
                  </a:ext>
                </a:extLst>
              </a:tr>
              <a:tr h="814027">
                <a:tc>
                  <a:txBody>
                    <a:bodyPr/>
                    <a:lstStyle/>
                    <a:p>
                      <a:r>
                        <a:rPr lang="en-US" sz="140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Optimal Signal Quality Index for Photoplethysmogram Signals, 2016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106 samples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non beat(60sec)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Feature based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1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2988-138E-5E97-4D9B-0EDB15C5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8"/>
            <a:ext cx="4772487" cy="8511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Annotations steps: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1244-3953-54B7-AB2C-03B498C9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5003307" cy="4756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Take the signal of a subject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Segment it into windows(say 3s)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Write a code it to move it to a excel/csv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Visualize the plot of the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Add the annotation values to Row-0 [0(clean)/1(partly clean)/2(corrupted)]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Make individual files for individual subjects(alternatively, write the segments as 0-1, 0-2)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DEEA4-DFD6-EE92-CB88-53B6E151F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3"/>
          <a:stretch/>
        </p:blipFill>
        <p:spPr>
          <a:xfrm>
            <a:off x="7412662" y="246635"/>
            <a:ext cx="3752720" cy="2796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FEC53-CECF-1F7F-BF4D-1E9964E2AD1B}"/>
              </a:ext>
            </a:extLst>
          </p:cNvPr>
          <p:cNvSpPr txBox="1"/>
          <p:nvPr/>
        </p:nvSpPr>
        <p:spPr>
          <a:xfrm>
            <a:off x="7688494" y="3042812"/>
            <a:ext cx="3620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70C0"/>
                </a:solidFill>
              </a:rPr>
              <a:t>Fig 1: </a:t>
            </a:r>
            <a:r>
              <a:rPr lang="en-IN" sz="1400" dirty="0"/>
              <a:t>Partly corrupted segment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F74F-059E-0E54-8001-7CE8734C4626}"/>
              </a:ext>
            </a:extLst>
          </p:cNvPr>
          <p:cNvSpPr txBox="1"/>
          <p:nvPr/>
        </p:nvSpPr>
        <p:spPr>
          <a:xfrm>
            <a:off x="8436639" y="6303588"/>
            <a:ext cx="212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70C0"/>
                </a:solidFill>
              </a:rPr>
              <a:t>Fig2 : </a:t>
            </a:r>
            <a:r>
              <a:rPr lang="en-IN" sz="1400" dirty="0"/>
              <a:t>Corrupted segment</a:t>
            </a:r>
            <a:endParaRPr lang="en-US" sz="14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4160C6-F9E2-90DA-7986-828CAA7A9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424"/>
          <a:stretch/>
        </p:blipFill>
        <p:spPr>
          <a:xfrm>
            <a:off x="7412662" y="3350589"/>
            <a:ext cx="3826164" cy="28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2988-138E-5E97-4D9B-0EDB15C5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8"/>
            <a:ext cx="4772487" cy="8511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One Shot Learning</a:t>
            </a:r>
            <a:endParaRPr lang="en-IN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1244-3953-54B7-AB2C-03B498C9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/>
          </a:bodyPr>
          <a:lstStyle/>
          <a:p>
            <a:r>
              <a:rPr lang="en-IN" sz="2000" b="0" i="0">
                <a:solidFill>
                  <a:srgbClr val="242424"/>
                </a:solidFill>
                <a:effectLst/>
              </a:rPr>
              <a:t>N-Shot Learning is a family of methods/algorithms/networks where the models learns from N examples where N is very small number.</a:t>
            </a:r>
          </a:p>
          <a:p>
            <a:pPr lvl="1"/>
            <a:r>
              <a:rPr lang="en-IN" sz="1800" b="1" i="1">
                <a:solidFill>
                  <a:srgbClr val="242424"/>
                </a:solidFill>
                <a:effectLst/>
              </a:rPr>
              <a:t>One-Shot Learning: </a:t>
            </a:r>
            <a:r>
              <a:rPr lang="en-IN" sz="1800" b="0" i="1">
                <a:solidFill>
                  <a:srgbClr val="242424"/>
                </a:solidFill>
                <a:effectLst/>
              </a:rPr>
              <a:t>The model is trained on 1 sample each from every class</a:t>
            </a:r>
          </a:p>
          <a:p>
            <a:pPr lvl="1"/>
            <a:r>
              <a:rPr lang="en-IN" sz="1800" b="1" i="1">
                <a:solidFill>
                  <a:srgbClr val="242424"/>
                </a:solidFill>
                <a:effectLst/>
              </a:rPr>
              <a:t>Two-Shot Learning: </a:t>
            </a:r>
            <a:r>
              <a:rPr lang="en-IN" sz="1800" b="0" i="1">
                <a:solidFill>
                  <a:srgbClr val="242424"/>
                </a:solidFill>
                <a:effectLst/>
              </a:rPr>
              <a:t>The model is trained on 2 samples each from every class</a:t>
            </a:r>
          </a:p>
          <a:p>
            <a:pPr lvl="1"/>
            <a:r>
              <a:rPr lang="en-IN" sz="1800" b="1" i="1">
                <a:solidFill>
                  <a:srgbClr val="242424"/>
                </a:solidFill>
                <a:effectLst/>
              </a:rPr>
              <a:t>Few Shot Learning: </a:t>
            </a:r>
            <a:r>
              <a:rPr lang="en-IN" sz="1800" b="0" i="1">
                <a:solidFill>
                  <a:srgbClr val="242424"/>
                </a:solidFill>
                <a:effectLst/>
              </a:rPr>
              <a:t>The model is trained on N(very low) samples from each</a:t>
            </a:r>
            <a:r>
              <a:rPr lang="en-IN" sz="1800" b="1" i="1">
                <a:solidFill>
                  <a:srgbClr val="242424"/>
                </a:solidFill>
                <a:effectLst/>
              </a:rPr>
              <a:t> </a:t>
            </a:r>
            <a:r>
              <a:rPr lang="en-IN" sz="1800" b="0" i="1">
                <a:solidFill>
                  <a:srgbClr val="242424"/>
                </a:solidFill>
                <a:effectLst/>
              </a:rPr>
              <a:t>class</a:t>
            </a:r>
          </a:p>
          <a:p>
            <a:r>
              <a:rPr lang="en-IN" sz="2000"/>
              <a:t>Importance of one shot learning: </a:t>
            </a:r>
            <a:r>
              <a:rPr lang="en-IN" sz="2000" i="0">
                <a:solidFill>
                  <a:srgbClr val="212529"/>
                </a:solidFill>
                <a:effectLst/>
              </a:rPr>
              <a:t>Human-Like Learning, </a:t>
            </a:r>
            <a:r>
              <a:rPr lang="en-IN" sz="2000">
                <a:solidFill>
                  <a:srgbClr val="212529"/>
                </a:solidFill>
              </a:rPr>
              <a:t>a</a:t>
            </a:r>
            <a:r>
              <a:rPr lang="en-IN" sz="2000" i="0">
                <a:solidFill>
                  <a:srgbClr val="212529"/>
                </a:solidFill>
                <a:effectLst/>
              </a:rPr>
              <a:t>daptability, </a:t>
            </a:r>
          </a:p>
          <a:p>
            <a:r>
              <a:rPr lang="en-IN" sz="2000">
                <a:solidFill>
                  <a:srgbClr val="212529"/>
                </a:solidFill>
              </a:rPr>
              <a:t>Working: </a:t>
            </a:r>
            <a:endParaRPr lang="en-IN" sz="2000" dirty="0">
              <a:solidFill>
                <a:srgbClr val="212529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</a:rPr>
              <a:t>Data preparation: 1 example from each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</a:rPr>
              <a:t>Feature extraction: Distinctive patterns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</a:rPr>
              <a:t>Model: Neural network like Siamese networks, Triplet networks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Training: Model learns from similarity and dissimilarity computed in the feature space, adjust parameters(weights and biases)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Inference: For unseen data, model compares its feature vectors from the known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Evaluation: Using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29734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2988-138E-5E97-4D9B-0EDB15C5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9"/>
            <a:ext cx="4772487" cy="8511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Embedded C Basics:</a:t>
            </a:r>
            <a:endParaRPr lang="en-IN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1244-3953-54B7-AB2C-03B498C9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4"/>
            <a:ext cx="10515600" cy="5244809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2D2F31"/>
                </a:solidFill>
              </a:rPr>
              <a:t>A</a:t>
            </a:r>
            <a:r>
              <a:rPr lang="en-IN" sz="2000" b="0" i="0">
                <a:solidFill>
                  <a:srgbClr val="2D2F31"/>
                </a:solidFill>
                <a:effectLst/>
              </a:rPr>
              <a:t>n extension to the Standard C Programming Language.</a:t>
            </a:r>
          </a:p>
          <a:p>
            <a:r>
              <a:rPr lang="en-IN" sz="2000">
                <a:solidFill>
                  <a:srgbClr val="2D2F31"/>
                </a:solidFill>
              </a:rPr>
              <a:t>It has</a:t>
            </a:r>
            <a:r>
              <a:rPr lang="en-IN" sz="2000" b="0" i="0">
                <a:solidFill>
                  <a:srgbClr val="2D2F31"/>
                </a:solidFill>
                <a:effectLst/>
              </a:rPr>
              <a:t> additional features like Addressing I/O, multiple memory addressing and fixed-point arithmetic, etc.</a:t>
            </a:r>
          </a:p>
          <a:p>
            <a:r>
              <a:rPr lang="en-IN" sz="2000">
                <a:solidFill>
                  <a:srgbClr val="2D2F31"/>
                </a:solidFill>
              </a:rPr>
              <a:t>C language has low time complexity and low space complexity.</a:t>
            </a:r>
          </a:p>
          <a:p>
            <a:r>
              <a:rPr lang="en-IN" sz="2000">
                <a:solidFill>
                  <a:srgbClr val="2D2F31"/>
                </a:solidFill>
              </a:rPr>
              <a:t>Robust, scalable and versatile, and easy maintenance of code.</a:t>
            </a:r>
          </a:p>
          <a:p>
            <a:r>
              <a:rPr lang="en-IN" sz="2000">
                <a:solidFill>
                  <a:srgbClr val="2D2F31"/>
                </a:solidFill>
              </a:rPr>
              <a:t>STM32 microcontroller boards easily supports with Embedded C language.</a:t>
            </a:r>
          </a:p>
          <a:p>
            <a:r>
              <a:rPr lang="en-IN" sz="2000">
                <a:solidFill>
                  <a:srgbClr val="2D2F31"/>
                </a:solidFill>
              </a:rPr>
              <a:t>Some differences of C and Embedded C languages:</a:t>
            </a:r>
          </a:p>
          <a:p>
            <a:endParaRPr lang="en-IN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7C814A-6A76-A0A5-055C-2221A7C0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67332"/>
              </p:ext>
            </p:extLst>
          </p:nvPr>
        </p:nvGraphicFramePr>
        <p:xfrm>
          <a:off x="838200" y="3773584"/>
          <a:ext cx="10658383" cy="237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860">
                  <a:extLst>
                    <a:ext uri="{9D8B030D-6E8A-4147-A177-3AD203B41FA5}">
                      <a16:colId xmlns:a16="http://schemas.microsoft.com/office/drawing/2014/main" val="3254415393"/>
                    </a:ext>
                  </a:extLst>
                </a:gridCol>
                <a:gridCol w="4438835">
                  <a:extLst>
                    <a:ext uri="{9D8B030D-6E8A-4147-A177-3AD203B41FA5}">
                      <a16:colId xmlns:a16="http://schemas.microsoft.com/office/drawing/2014/main" val="2957142375"/>
                    </a:ext>
                  </a:extLst>
                </a:gridCol>
                <a:gridCol w="5610688">
                  <a:extLst>
                    <a:ext uri="{9D8B030D-6E8A-4147-A177-3AD203B41FA5}">
                      <a16:colId xmlns:a16="http://schemas.microsoft.com/office/drawing/2014/main" val="1974401774"/>
                    </a:ext>
                  </a:extLst>
                </a:gridCol>
              </a:tblGrid>
              <a:tr h="576474">
                <a:tc>
                  <a:txBody>
                    <a:bodyPr/>
                    <a:lstStyle/>
                    <a:p>
                      <a:r>
                        <a:rPr lang="en-US"/>
                        <a:t>S. No.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 programming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Embedded C programming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09586"/>
                  </a:ext>
                </a:extLst>
              </a:tr>
              <a:tr h="593342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General-purpose programming language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Tailored for programming embedded systems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68877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Deals with system's available memory.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limited embedded system memory efficiently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42450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Hardware independent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Fully hardware dependent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809</Words>
  <Application>Microsoft Office PowerPoint</Application>
  <PresentationFormat>Widescreen</PresentationFormat>
  <Paragraphs>133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PROGRESS REPORT ON  ML-assisted Signal Quality Assessment of PPG Signals With Related Hardware Implementation</vt:lpstr>
      <vt:lpstr>Agenda</vt:lpstr>
      <vt:lpstr>Literature Review</vt:lpstr>
      <vt:lpstr>Continued…</vt:lpstr>
      <vt:lpstr>Annotations steps:</vt:lpstr>
      <vt:lpstr>One Shot Learning</vt:lpstr>
      <vt:lpstr>Embedded C Basics: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Kumari</dc:creator>
  <cp:lastModifiedBy>Shwashwat Das</cp:lastModifiedBy>
  <cp:revision>8</cp:revision>
  <dcterms:created xsi:type="dcterms:W3CDTF">2023-12-25T15:09:41Z</dcterms:created>
  <dcterms:modified xsi:type="dcterms:W3CDTF">2023-12-27T08:42:10Z</dcterms:modified>
</cp:coreProperties>
</file>