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60400" y="431711"/>
            <a:ext cx="7823200" cy="599457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12685" y="0"/>
            <a:ext cx="711863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00473" y="0"/>
            <a:ext cx="7743054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51879" y="0"/>
            <a:ext cx="7040242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311057"/>
            <a:ext cx="8331200" cy="623588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78474" y="0"/>
            <a:ext cx="7387051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40894" y="0"/>
            <a:ext cx="8062212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9585" y="0"/>
            <a:ext cx="8004829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8676" y="0"/>
            <a:ext cx="7866648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2750" y="126902"/>
            <a:ext cx="8318499" cy="6604196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177703"/>
            <a:ext cx="8331200" cy="650259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209454"/>
            <a:ext cx="8331200" cy="6439091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95151"/>
            <a:ext cx="8331200" cy="6667698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7152" y="0"/>
            <a:ext cx="8269695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37867" y="0"/>
            <a:ext cx="6868266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6248"/>
            <a:ext cx="8331200" cy="684550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234855"/>
            <a:ext cx="8331200" cy="638828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6400" y="57050"/>
            <a:ext cx="8331200" cy="67439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7077" y="0"/>
            <a:ext cx="8149845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1894" y="0"/>
            <a:ext cx="8300211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48105" y="0"/>
            <a:ext cx="8047789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RMX2193</dc:creator>
  <dcterms:created xsi:type="dcterms:W3CDTF">2015-05-11T22:30:45Z</dcterms:created>
  <dcterms:modified xsi:type="dcterms:W3CDTF">2021-05-19T04:28:19Z</dcterms:modified>
</cp:coreProperties>
</file>