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ASHIKA S.T</a:t>
            </a:r>
          </a:p>
          <a:p>
            <a:r>
              <a:rPr lang="en-US" sz="2400" dirty="0"/>
              <a:t>REGISTER NO:  122202389</a:t>
            </a:r>
          </a:p>
          <a:p>
            <a:r>
              <a:rPr lang="en-US" sz="2400" dirty="0"/>
              <a:t>DEPARTMENT:   B.COM(CS)III RD YEAR</a:t>
            </a:r>
          </a:p>
          <a:p>
            <a:r>
              <a:rPr lang="en-US" sz="2400" dirty="0"/>
              <a:t>COLLEGE: 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110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2024-09-02T14:02:56Z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