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0C30-E156-12EB-8F1D-1F105D221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BDEF4-E0A3-74CE-BF83-ECD97AFC2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7664-E20B-3FF4-1878-F0C7A30C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EA65-2A61-42A8-A732-BA6BD832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DD3F-CAD2-1B21-978E-13EA34AF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04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AC53-3E9E-62E4-49D5-788F510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25510-D1B1-9899-2597-7967FFF9B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FC85-6731-C35E-215E-6910DE3B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7E92-96AD-9945-71FB-114F6C98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BFCB-34EA-033F-6C62-E8BD7E6A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75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72703-FFBA-F3F4-76A7-39D5DCCCE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B0F18-1D68-C162-FDBE-E2CF75443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63E7-6879-7AD0-7A3A-6B99E5F9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A2CA-CDB6-388D-E4F1-AA7BA64A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5FD6A-117C-5166-40B9-858508FD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59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BDC0-B9CC-7E50-0FB3-84FFA62E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E243-3DD1-78CF-2D25-EF0BB40B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1A59-8244-9065-9689-1576B93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EF9B-5C5E-4240-2967-C6ED2D49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ACE0-96AB-7576-B996-90C1ACCF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11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9305-F71B-4E48-23AF-3669887F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E6C77-4503-CFB2-29E2-71CCC39B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0A33-33AE-728F-4E49-71CF03D6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51DF-F861-5AE8-9E24-6D38F3E3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DF33-9CEF-D1A7-65C6-662AAB98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8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430B-B5BD-89D8-58A7-795D508B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D29F-32F3-18DA-928A-C3E486A5F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E89FF-8D4E-32AD-E850-342B68181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B8FC8-FF36-62F8-CB03-FEF7A2FC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B2F94-124F-73C2-8C77-1DE12C24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8586F-4386-BADF-51B8-D61F20B6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894F-0C90-307C-F45B-E8D593AF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71C2-E1DC-CEE2-7FF3-D8238BF4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8679E-BC9D-6BF5-A16B-E247F320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2EB7F-73FC-24E5-41F1-219A69BA1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85883-DA9F-D3CF-2EBA-2B89285A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9E800-69DB-DDCA-BB7D-175EE587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DCFE3-5757-77A9-F43E-C7138E15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FA0AE-4392-1A0F-B8A5-6D78A71D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5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B3AF-8853-272E-6BA6-01C3B37B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3929-745B-6625-39F6-B89D0AA5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CE224-F3A9-F9C2-A9D6-2AEE86DE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D85D8-1739-1469-1F39-49287F08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80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EBB88-5040-B4FD-D2E3-2AFB6879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CBEA9-919A-59AD-8648-98326DC6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125AF-6127-1BBF-020A-CDDE1392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65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5973-FF08-BCBB-7B8B-032DBE27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775D-7774-7096-E2B1-59234260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37CF9-4736-59AC-77FA-47581A10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0BDF-B227-3C54-E643-E2B3E6F9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8C2AF-6247-BD19-007C-76E1AA1E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39B7-5EA3-7EE9-E576-C5E6E2AD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5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EAAD-5E52-511B-2709-EC93A84D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A9CC3-2844-01BE-DABB-80A18F2E4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B39C1-81B3-2E1D-36D6-3A6EE962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6548F-8EBC-F8FB-4231-56B656EC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35CFF-5139-4307-D733-F1B32884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B135-A812-EB91-8939-D5BC4E4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3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ADF8D-076E-F143-C152-3288DF97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A2B51-877B-DCF7-C930-48D160FD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C65B-F456-6830-FBBA-40A059298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5BB24-5A39-47EF-B76C-60153ABB179F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078C-FAF7-5A73-1360-053C07D61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58B7-5244-38AB-9D18-00AA6CC9A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291A7-BD8F-4278-84D8-9F695010B5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6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E077-88E2-8BDD-AA94-7F9CC3470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Scientist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728D-5DF1-A1F4-7578-B39BAF2F7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Solutions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By: </a:t>
            </a:r>
            <a:r>
              <a:rPr lang="de-DE" dirty="0" err="1"/>
              <a:t>Archana</a:t>
            </a:r>
            <a:r>
              <a:rPr lang="de-DE" dirty="0"/>
              <a:t> </a:t>
            </a:r>
            <a:r>
              <a:rPr lang="de-DE" dirty="0" err="1"/>
              <a:t>Maurya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78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0A14-84B4-E331-0709-D56ECD36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#1. Get the top 10 sold products including their sold quantity</a:t>
            </a:r>
            <a:b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1CFA3-5131-9305-72E0-533F5A23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50CB18E-BBC4-F655-F2C7-19726DAB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04" y="1825625"/>
            <a:ext cx="799147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7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339B-B49F-C129-DAEB-550324A8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 Get the top 10 returned products including their return quantity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2B929A-538C-F8FA-00C1-809FD2F834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65" y="1825625"/>
            <a:ext cx="71026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60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1562-BE6A-B6E0-476A-6391317B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#3. Top 10 returned products by percentage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2ACA-2200-6A30-5796-C9D761C2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FF4642D-F760-784C-2178-3E1D32266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41" y="1690688"/>
            <a:ext cx="78295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97E7-2CEC-FE97-3821-718400B6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#4. What color is the most sold color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D5C6EA-34D0-5687-1253-5BB3127A87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8" y="1825625"/>
            <a:ext cx="72069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1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Roboto</vt:lpstr>
      <vt:lpstr>Office Theme</vt:lpstr>
      <vt:lpstr>Data Scientist Tasks</vt:lpstr>
      <vt:lpstr> #1. Get the top 10 sold products including their sold quantity </vt:lpstr>
      <vt:lpstr>#2. Get the top 10 returned products including their return quantity</vt:lpstr>
      <vt:lpstr>#3. Top 10 returned products by percentage</vt:lpstr>
      <vt:lpstr>#4. What color is the most sold 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Maurya</dc:creator>
  <cp:lastModifiedBy>Archana Maurya</cp:lastModifiedBy>
  <cp:revision>2</cp:revision>
  <dcterms:created xsi:type="dcterms:W3CDTF">2024-05-03T20:13:06Z</dcterms:created>
  <dcterms:modified xsi:type="dcterms:W3CDTF">2024-05-04T16:34:39Z</dcterms:modified>
</cp:coreProperties>
</file>