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ED514D-1965-9C21-0B7D-692F84A328FC}" v="39" dt="2022-01-27T08:46:35.077"/>
    <p1510:client id="{EDDFC7A5-5D8D-3A19-0E58-C6BC154F7671}" v="17" dt="2021-07-13T03:50:54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eek Vashishtha" userId="S::prateek@edunetfoundation.org::fa86bdca-bb39-45ce-8467-55c695273912" providerId="AD" clId="Web-{EDDFC7A5-5D8D-3A19-0E58-C6BC154F7671}"/>
    <pc:docChg chg="modSld modMainMaster">
      <pc:chgData name="Prateek Vashishtha" userId="S::prateek@edunetfoundation.org::fa86bdca-bb39-45ce-8467-55c695273912" providerId="AD" clId="Web-{EDDFC7A5-5D8D-3A19-0E58-C6BC154F7671}" dt="2021-07-13T03:50:54.074" v="13"/>
      <pc:docMkLst>
        <pc:docMk/>
      </pc:docMkLst>
      <pc:sldChg chg="addSp delSp mod setBg">
        <pc:chgData name="Prateek Vashishtha" userId="S::prateek@edunetfoundation.org::fa86bdca-bb39-45ce-8467-55c695273912" providerId="AD" clId="Web-{EDDFC7A5-5D8D-3A19-0E58-C6BC154F7671}" dt="2021-07-13T03:50:40.714" v="12"/>
        <pc:sldMkLst>
          <pc:docMk/>
          <pc:sldMk cId="953325580" sldId="256"/>
        </pc:sldMkLst>
        <pc:spChg chg="add del">
          <ac:chgData name="Prateek Vashishtha" userId="S::prateek@edunetfoundation.org::fa86bdca-bb39-45ce-8467-55c695273912" providerId="AD" clId="Web-{EDDFC7A5-5D8D-3A19-0E58-C6BC154F7671}" dt="2021-07-13T03:50:40.714" v="12"/>
          <ac:spMkLst>
            <pc:docMk/>
            <pc:sldMk cId="953325580" sldId="256"/>
            <ac:spMk id="3" creationId="{3E44A620-34E9-4EF4-9551-CC00A0C37660}"/>
          </ac:spMkLst>
        </pc:spChg>
      </pc:sldChg>
      <pc:sldChg chg="modSp mod">
        <pc:chgData name="Prateek Vashishtha" userId="S::prateek@edunetfoundation.org::fa86bdca-bb39-45ce-8467-55c695273912" providerId="AD" clId="Web-{EDDFC7A5-5D8D-3A19-0E58-C6BC154F7671}" dt="2021-07-13T03:49:28.306" v="2" actId="1076"/>
        <pc:sldMkLst>
          <pc:docMk/>
          <pc:sldMk cId="2900153716" sldId="257"/>
        </pc:sldMkLst>
        <pc:spChg chg="mod">
          <ac:chgData name="Prateek Vashishtha" userId="S::prateek@edunetfoundation.org::fa86bdca-bb39-45ce-8467-55c695273912" providerId="AD" clId="Web-{EDDFC7A5-5D8D-3A19-0E58-C6BC154F7671}" dt="2021-07-13T03:49:28.306" v="2" actId="1076"/>
          <ac:spMkLst>
            <pc:docMk/>
            <pc:sldMk cId="2900153716" sldId="257"/>
            <ac:spMk id="2" creationId="{49FFEB4C-F209-4AE7-AA2B-B3C26CE2C51D}"/>
          </ac:spMkLst>
        </pc:spChg>
      </pc:sldChg>
      <pc:sldChg chg="modSp mod">
        <pc:chgData name="Prateek Vashishtha" userId="S::prateek@edunetfoundation.org::fa86bdca-bb39-45ce-8467-55c695273912" providerId="AD" clId="Web-{EDDFC7A5-5D8D-3A19-0E58-C6BC154F7671}" dt="2021-07-13T03:49:36.525" v="3" actId="1076"/>
        <pc:sldMkLst>
          <pc:docMk/>
          <pc:sldMk cId="3881096322" sldId="258"/>
        </pc:sldMkLst>
        <pc:spChg chg="mod">
          <ac:chgData name="Prateek Vashishtha" userId="S::prateek@edunetfoundation.org::fa86bdca-bb39-45ce-8467-55c695273912" providerId="AD" clId="Web-{EDDFC7A5-5D8D-3A19-0E58-C6BC154F7671}" dt="2021-07-13T03:49:36.525" v="3" actId="1076"/>
          <ac:spMkLst>
            <pc:docMk/>
            <pc:sldMk cId="3881096322" sldId="258"/>
            <ac:spMk id="4" creationId="{ED5199A8-1E6A-4A1E-9DFC-D2B2FAA68437}"/>
          </ac:spMkLst>
        </pc:spChg>
      </pc:sldChg>
      <pc:sldChg chg="mod">
        <pc:chgData name="Prateek Vashishtha" userId="S::prateek@edunetfoundation.org::fa86bdca-bb39-45ce-8467-55c695273912" providerId="AD" clId="Web-{EDDFC7A5-5D8D-3A19-0E58-C6BC154F7671}" dt="2021-07-13T03:49:18.165" v="1"/>
        <pc:sldMkLst>
          <pc:docMk/>
          <pc:sldMk cId="4066255318" sldId="259"/>
        </pc:sldMkLst>
      </pc:sldChg>
      <pc:sldChg chg="addSp modSp mod">
        <pc:chgData name="Prateek Vashishtha" userId="S::prateek@edunetfoundation.org::fa86bdca-bb39-45ce-8467-55c695273912" providerId="AD" clId="Web-{EDDFC7A5-5D8D-3A19-0E58-C6BC154F7671}" dt="2021-07-13T03:50:54.074" v="13"/>
        <pc:sldMkLst>
          <pc:docMk/>
          <pc:sldMk cId="1262182653" sldId="260"/>
        </pc:sldMkLst>
        <pc:spChg chg="mod">
          <ac:chgData name="Prateek Vashishtha" userId="S::prateek@edunetfoundation.org::fa86bdca-bb39-45ce-8467-55c695273912" providerId="AD" clId="Web-{EDDFC7A5-5D8D-3A19-0E58-C6BC154F7671}" dt="2021-07-13T03:50:08.307" v="9" actId="20577"/>
          <ac:spMkLst>
            <pc:docMk/>
            <pc:sldMk cId="1262182653" sldId="260"/>
            <ac:spMk id="2" creationId="{3BC33BAE-80DC-4FF9-B868-01D00CFCD72F}"/>
          </ac:spMkLst>
        </pc:spChg>
        <pc:spChg chg="add">
          <ac:chgData name="Prateek Vashishtha" userId="S::prateek@edunetfoundation.org::fa86bdca-bb39-45ce-8467-55c695273912" providerId="AD" clId="Web-{EDDFC7A5-5D8D-3A19-0E58-C6BC154F7671}" dt="2021-07-13T03:50:54.074" v="13"/>
          <ac:spMkLst>
            <pc:docMk/>
            <pc:sldMk cId="1262182653" sldId="260"/>
            <ac:spMk id="3" creationId="{1CE8450B-3017-46AB-A19F-4AF9F5CDC24D}"/>
          </ac:spMkLst>
        </pc:spChg>
        <pc:spChg chg="mod">
          <ac:chgData name="Prateek Vashishtha" userId="S::prateek@edunetfoundation.org::fa86bdca-bb39-45ce-8467-55c695273912" providerId="AD" clId="Web-{EDDFC7A5-5D8D-3A19-0E58-C6BC154F7671}" dt="2021-07-13T03:49:49.447" v="5" actId="1076"/>
          <ac:spMkLst>
            <pc:docMk/>
            <pc:sldMk cId="1262182653" sldId="260"/>
            <ac:spMk id="5" creationId="{D9418388-18C0-47EA-B93F-A6B7979F253C}"/>
          </ac:spMkLst>
        </pc:spChg>
        <pc:spChg chg="mod">
          <ac:chgData name="Prateek Vashishtha" userId="S::prateek@edunetfoundation.org::fa86bdca-bb39-45ce-8467-55c695273912" providerId="AD" clId="Web-{EDDFC7A5-5D8D-3A19-0E58-C6BC154F7671}" dt="2021-07-13T03:49:48.604" v="4" actId="1076"/>
          <ac:spMkLst>
            <pc:docMk/>
            <pc:sldMk cId="1262182653" sldId="260"/>
            <ac:spMk id="7" creationId="{79393CCB-BECF-4B7E-832C-714D8144CD29}"/>
          </ac:spMkLst>
        </pc:spChg>
      </pc:sldChg>
      <pc:sldChg chg="modSp mod">
        <pc:chgData name="Prateek Vashishtha" userId="S::prateek@edunetfoundation.org::fa86bdca-bb39-45ce-8467-55c695273912" providerId="AD" clId="Web-{EDDFC7A5-5D8D-3A19-0E58-C6BC154F7671}" dt="2021-07-13T03:50:16.901" v="10" actId="1076"/>
        <pc:sldMkLst>
          <pc:docMk/>
          <pc:sldMk cId="1186421160" sldId="261"/>
        </pc:sldMkLst>
        <pc:spChg chg="mod">
          <ac:chgData name="Prateek Vashishtha" userId="S::prateek@edunetfoundation.org::fa86bdca-bb39-45ce-8467-55c695273912" providerId="AD" clId="Web-{EDDFC7A5-5D8D-3A19-0E58-C6BC154F7671}" dt="2021-07-13T03:50:16.901" v="10" actId="1076"/>
          <ac:spMkLst>
            <pc:docMk/>
            <pc:sldMk cId="1186421160" sldId="261"/>
            <ac:spMk id="5" creationId="{8FBA75B4-2DD5-42EB-9397-F36BFB8BA723}"/>
          </ac:spMkLst>
        </pc:spChg>
      </pc:sldChg>
      <pc:sldMasterChg chg="mod setBg modSldLayout">
        <pc:chgData name="Prateek Vashishtha" userId="S::prateek@edunetfoundation.org::fa86bdca-bb39-45ce-8467-55c695273912" providerId="AD" clId="Web-{EDDFC7A5-5D8D-3A19-0E58-C6BC154F7671}" dt="2021-07-13T03:49:18.165" v="1"/>
        <pc:sldMasterMkLst>
          <pc:docMk/>
          <pc:sldMasterMk cId="3353340235" sldId="2147483648"/>
        </pc:sldMasterMkLst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211613454" sldId="2147483649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402948163" sldId="2147483650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3035570627" sldId="2147483651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507307847" sldId="2147483652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395766802" sldId="2147483653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4025480238" sldId="2147483654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562608516" sldId="2147483655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477598195" sldId="2147483656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0924557" sldId="2147483657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3622286393" sldId="2147483658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349164512" sldId="2147483659"/>
          </pc:sldLayoutMkLst>
        </pc:sldLayoutChg>
      </pc:sldMasterChg>
    </pc:docChg>
  </pc:docChgLst>
  <pc:docChgLst>
    <pc:chgData name="Pankaj Waghralkar" userId="S::pankaj@edunetfoundation.org::f56085fc-5351-4f96-98b4-57efee01bc35" providerId="AD" clId="Web-{B0ED514D-1965-9C21-0B7D-692F84A328FC}"/>
    <pc:docChg chg="addSld modSld">
      <pc:chgData name="Pankaj Waghralkar" userId="S::pankaj@edunetfoundation.org::f56085fc-5351-4f96-98b4-57efee01bc35" providerId="AD" clId="Web-{B0ED514D-1965-9C21-0B7D-692F84A328FC}" dt="2022-01-27T08:46:33.624" v="36" actId="20577"/>
      <pc:docMkLst>
        <pc:docMk/>
      </pc:docMkLst>
      <pc:sldChg chg="modSp">
        <pc:chgData name="Pankaj Waghralkar" userId="S::pankaj@edunetfoundation.org::f56085fc-5351-4f96-98b4-57efee01bc35" providerId="AD" clId="Web-{B0ED514D-1965-9C21-0B7D-692F84A328FC}" dt="2022-01-27T08:44:28.246" v="12" actId="20577"/>
        <pc:sldMkLst>
          <pc:docMk/>
          <pc:sldMk cId="2900153716" sldId="257"/>
        </pc:sldMkLst>
        <pc:spChg chg="mod">
          <ac:chgData name="Pankaj Waghralkar" userId="S::pankaj@edunetfoundation.org::f56085fc-5351-4f96-98b4-57efee01bc35" providerId="AD" clId="Web-{B0ED514D-1965-9C21-0B7D-692F84A328FC}" dt="2022-01-27T08:44:28.246" v="12" actId="20577"/>
          <ac:spMkLst>
            <pc:docMk/>
            <pc:sldMk cId="2900153716" sldId="257"/>
            <ac:spMk id="3" creationId="{B2678641-EEA3-4EC4-BF39-4075B0C120E8}"/>
          </ac:spMkLst>
        </pc:spChg>
      </pc:sldChg>
      <pc:sldChg chg="modSp add replId">
        <pc:chgData name="Pankaj Waghralkar" userId="S::pankaj@edunetfoundation.org::f56085fc-5351-4f96-98b4-57efee01bc35" providerId="AD" clId="Web-{B0ED514D-1965-9C21-0B7D-692F84A328FC}" dt="2022-01-27T08:46:01.545" v="25" actId="20577"/>
        <pc:sldMkLst>
          <pc:docMk/>
          <pc:sldMk cId="3202024527" sldId="265"/>
        </pc:sldMkLst>
        <pc:spChg chg="mod">
          <ac:chgData name="Pankaj Waghralkar" userId="S::pankaj@edunetfoundation.org::f56085fc-5351-4f96-98b4-57efee01bc35" providerId="AD" clId="Web-{B0ED514D-1965-9C21-0B7D-692F84A328FC}" dt="2022-01-27T08:46:01.545" v="25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 add replId">
        <pc:chgData name="Pankaj Waghralkar" userId="S::pankaj@edunetfoundation.org::f56085fc-5351-4f96-98b4-57efee01bc35" providerId="AD" clId="Web-{B0ED514D-1965-9C21-0B7D-692F84A328FC}" dt="2022-01-27T08:46:33.624" v="36" actId="20577"/>
        <pc:sldMkLst>
          <pc:docMk/>
          <pc:sldMk cId="4154508776" sldId="266"/>
        </pc:sldMkLst>
        <pc:spChg chg="mod">
          <ac:chgData name="Pankaj Waghralkar" userId="S::pankaj@edunetfoundation.org::f56085fc-5351-4f96-98b4-57efee01bc35" providerId="AD" clId="Web-{B0ED514D-1965-9C21-0B7D-692F84A328FC}" dt="2022-01-27T08:46:33.624" v="36" actId="20577"/>
          <ac:spMkLst>
            <pc:docMk/>
            <pc:sldMk cId="4154508776" sldId="266"/>
            <ac:spMk id="5" creationId="{8FBA75B4-2DD5-42EB-9397-F36BFB8BA723}"/>
          </ac:spMkLst>
        </pc:spChg>
      </pc:sldChg>
    </pc:docChg>
  </pc:docChgLst>
  <pc:docChgLst>
    <pc:chgData name="Mohammed Ameer" userId="0ba69699-a8fd-4d8a-81c0-2d02775d6c8c" providerId="ADAL" clId="{BA7805AE-79D5-4AA2-BED2-DD724D2CD0E9}"/>
    <pc:docChg chg="custSel modSld">
      <pc:chgData name="Mohammed Ameer" userId="0ba69699-a8fd-4d8a-81c0-2d02775d6c8c" providerId="ADAL" clId="{BA7805AE-79D5-4AA2-BED2-DD724D2CD0E9}" dt="2021-05-25T06:26:39.021" v="2" actId="1076"/>
      <pc:docMkLst>
        <pc:docMk/>
      </pc:docMkLst>
      <pc:sldChg chg="addSp delSp modSp mod">
        <pc:chgData name="Mohammed Ameer" userId="0ba69699-a8fd-4d8a-81c0-2d02775d6c8c" providerId="ADAL" clId="{BA7805AE-79D5-4AA2-BED2-DD724D2CD0E9}" dt="2021-05-25T06:26:39.021" v="2" actId="1076"/>
        <pc:sldMkLst>
          <pc:docMk/>
          <pc:sldMk cId="953325580" sldId="256"/>
        </pc:sldMkLst>
        <pc:spChg chg="mod">
          <ac:chgData name="Mohammed Ameer" userId="0ba69699-a8fd-4d8a-81c0-2d02775d6c8c" providerId="ADAL" clId="{BA7805AE-79D5-4AA2-BED2-DD724D2CD0E9}" dt="2021-05-25T06:26:39.021" v="2" actId="1076"/>
          <ac:spMkLst>
            <pc:docMk/>
            <pc:sldMk cId="953325580" sldId="256"/>
            <ac:spMk id="2" creationId="{A8A11E26-4C38-41A6-9857-11032CEECD80}"/>
          </ac:spMkLst>
        </pc:spChg>
        <pc:spChg chg="del">
          <ac:chgData name="Mohammed Ameer" userId="0ba69699-a8fd-4d8a-81c0-2d02775d6c8c" providerId="ADAL" clId="{BA7805AE-79D5-4AA2-BED2-DD724D2CD0E9}" dt="2021-05-25T06:26:32.631" v="0" actId="478"/>
          <ac:spMkLst>
            <pc:docMk/>
            <pc:sldMk cId="953325580" sldId="256"/>
            <ac:spMk id="3" creationId="{5A47FEF0-AD51-4879-9539-61EB17709907}"/>
          </ac:spMkLst>
        </pc:spChg>
        <pc:spChg chg="add del mod">
          <ac:chgData name="Mohammed Ameer" userId="0ba69699-a8fd-4d8a-81c0-2d02775d6c8c" providerId="ADAL" clId="{BA7805AE-79D5-4AA2-BED2-DD724D2CD0E9}" dt="2021-05-25T06:26:35.140" v="1" actId="478"/>
          <ac:spMkLst>
            <pc:docMk/>
            <pc:sldMk cId="953325580" sldId="256"/>
            <ac:spMk id="5" creationId="{2FC9BD02-AAEA-4063-B392-5DABBC6610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5DE186D-9302-4521-A1A1-C93D5FB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1F9401-1658-4BF4-A799-7D41BEE0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57" y="1115053"/>
            <a:ext cx="11610109" cy="97777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GRAPHICAL  PASSWORD  </a:t>
            </a:r>
            <a:r>
              <a:rPr lang="en-US" sz="4000" b="1" dirty="0">
                <a:solidFill>
                  <a:schemeClr val="accent1"/>
                </a:solidFill>
                <a:cs typeface="Arial" panose="020B0604020202020204" pitchFamily="34" charset="0"/>
              </a:rPr>
              <a:t>AUTHENTICATION </a:t>
            </a:r>
            <a:r>
              <a:rPr lang="en-US" sz="40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 SYSTEM</a:t>
            </a:r>
            <a:endParaRPr lang="en-US" sz="40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281" y="2348038"/>
            <a:ext cx="1074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WEB DEVELOPMENT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MAMMULA ARCHANA (S170178)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VANGAPANDU SAI SIREESHA (S170134)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SADHANALA DEVI NAGARJINI (S170188)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8902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UMA MAHESHWARI MADAM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346" y="1025237"/>
            <a:ext cx="10515600" cy="110879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        Future Enhancement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09" y="23243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In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future, hopefully this system can be applied in real life because it may help users that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have secret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or privacy account want to keep their account private and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protect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their data privacy.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To make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more secure, the selection of every click points might be good if they have their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own character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or password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Edunet Foundation.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7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19" y="10156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782" y="2283956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Arial"/>
                <a:ea typeface="+mn-lt"/>
                <a:cs typeface="Arial"/>
              </a:rPr>
              <a:t>Abstract     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Aims , Objective &amp; 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System Design </a:t>
            </a:r>
            <a:endParaRPr lang="en-US" sz="2000" b="1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System Development Approach(Technology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55" y="443346"/>
            <a:ext cx="9144000" cy="88599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24" y="1288473"/>
            <a:ext cx="11152682" cy="5264727"/>
          </a:xfrm>
        </p:spPr>
        <p:txBody>
          <a:bodyPr>
            <a:noAutofit/>
          </a:bodyPr>
          <a:lstStyle/>
          <a:p>
            <a:pPr algn="l"/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GB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Graphical Password is an Authentication System that works by having the user select </a:t>
            </a:r>
            <a:r>
              <a:rPr lang="en-GB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from images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, in a specific order, presented in a Graphical User Interface (GUI). For this reason, </a:t>
            </a:r>
            <a:r>
              <a:rPr lang="en-GB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the graphical-password 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approach is called Graphical User Authentication (GUA). The </a:t>
            </a:r>
            <a:r>
              <a:rPr lang="en-GB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most common 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computer authentication method is to use alphanumerical usernames and </a:t>
            </a:r>
            <a:r>
              <a:rPr lang="en-GB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passwords. This 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method has been shown to have significant disadvantages. For E.g. Users tend to </a:t>
            </a:r>
            <a:r>
              <a:rPr lang="en-GB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passwords 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that can be easily guessed. On the other hand, if a </a:t>
            </a:r>
            <a:r>
              <a:rPr lang="en-GB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 is 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difficult to guess, </a:t>
            </a:r>
            <a:r>
              <a:rPr lang="en-GB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then it 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is often difficult to remember. To overcome this problem of low security, </a:t>
            </a:r>
            <a:r>
              <a:rPr lang="en-GB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methods 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are developed by researchers that use images as password. In this research paper, </a:t>
            </a:r>
            <a:r>
              <a:rPr lang="en-GB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we conduct 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a comprehensive survey of the existing graphical password techniques and provide </a:t>
            </a:r>
            <a:r>
              <a:rPr lang="en-GB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a possible 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theory of our own. Graphical password schemes have been proposed as a </a:t>
            </a:r>
            <a:r>
              <a:rPr lang="en-GB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possible alternative 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to text-based schemes, by the fact that humans can remember pictures better </a:t>
            </a:r>
            <a:r>
              <a:rPr lang="en-GB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than text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; Pictures are generally easier to be remembered or recognized than text.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451" y="2492402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main problem of alphanumeric passwords are very hard to remember and less secure.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So, we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thought that the passwords are high secure and easy to remember so, we create the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graphical passwords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to easy to remember and high secure. By using the alphanumeric passwords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very hard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to remember and less secure. Graphical Password Authentication System is a way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of creating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passwords without using letters, numbers, symbols in a keyboard.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345680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Graphical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passwords were first introduced by BLONDER in 1996. A graphical password is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 authentication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system which allows the users to select from images, in a specific order,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in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 graphical user interface (GUI). Graphical passwords can be easily remembered, as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users remember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images better than words. Graphical passwords techniques are categorized into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two main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techniques: recall-based and recognition-based graphical techniques.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28509"/>
            <a:ext cx="4114800" cy="429491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603285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1496291"/>
            <a:ext cx="11152682" cy="4979460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73" y="1413165"/>
            <a:ext cx="9310254" cy="495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592" y="617139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 Deployment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470" y="1569826"/>
            <a:ext cx="11152682" cy="4886392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3" y="1440871"/>
            <a:ext cx="10058400" cy="508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797248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 </a:t>
            </a:r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Requirements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1731818"/>
            <a:ext cx="11152682" cy="47439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Requirements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• Operating system Windows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• Domain: Full stack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• Backend: PHP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• Database: MY SQL (XAMPP server)</a:t>
            </a:r>
          </a:p>
          <a:p>
            <a:pPr algn="l"/>
            <a:r>
              <a:rPr lang="en-US" sz="2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Requirements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System: 7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Generation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INTEL.i5 Hard disk: 128 GB+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1TB HDD storage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• Ram: 4GB/8GB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• Operating system: 64-bit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054" y="711489"/>
            <a:ext cx="10515600" cy="1325563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dirty="0" smtClean="0"/>
              <a:t>                             </a:t>
            </a:r>
            <a:r>
              <a:rPr lang="en-US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 simple text-based shoulder surfing resistant graphical password, in which the user can 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easily and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efficiently complete the login process without worrying about shoulder surfing attacks 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has been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proposed. The operation of the proposed scheme is simple and easy to learn for 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familiar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with textual passwords. The user can easily and efficiently to login the system 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using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any physical keyboard or on-screen keyboard. Finally, the resistances of the 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scheme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to shoulder surfing and accidental login are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analyzed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evidence of the usability 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data collected from a large user study of Pass Points are provided.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Edunet Foundation.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7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708</Words>
  <Application>Microsoft Office PowerPoint</Application>
  <PresentationFormat>Custom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GRAPHICAL  PASSWORD  AUTHENTICATION  SYSTEM</vt:lpstr>
      <vt:lpstr>OUTLINE</vt:lpstr>
      <vt:lpstr>Abstract</vt:lpstr>
      <vt:lpstr>Problem Statement</vt:lpstr>
      <vt:lpstr>Proposed Solution</vt:lpstr>
      <vt:lpstr>System Architecture</vt:lpstr>
      <vt:lpstr>System Deployment Approach</vt:lpstr>
      <vt:lpstr>System Requirements</vt:lpstr>
      <vt:lpstr>                              Conclusion</vt:lpstr>
      <vt:lpstr>                Future Enhancement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Windows User</cp:lastModifiedBy>
  <cp:revision>49</cp:revision>
  <dcterms:created xsi:type="dcterms:W3CDTF">2021-04-26T07:43:48Z</dcterms:created>
  <dcterms:modified xsi:type="dcterms:W3CDTF">2023-03-03T10:41:42Z</dcterms:modified>
</cp:coreProperties>
</file>