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4" r:id="rId12"/>
    <p:sldId id="465" r:id="rId13"/>
    <p:sldId id="466" r:id="rId14"/>
    <p:sldId id="468" r:id="rId15"/>
    <p:sldId id="467" r:id="rId16"/>
    <p:sldId id="471" r:id="rId17"/>
    <p:sldId id="470" r:id="rId18"/>
    <p:sldId id="469" r:id="rId19"/>
    <p:sldId id="472" r:id="rId20"/>
    <p:sldId id="473" r:id="rId21"/>
    <p:sldId id="475" r:id="rId22"/>
    <p:sldId id="476" r:id="rId23"/>
    <p:sldId id="478" r:id="rId24"/>
    <p:sldId id="479" r:id="rId25"/>
    <p:sldId id="477" r:id="rId26"/>
    <p:sldId id="4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1879-3C9A-428E-819D-BC47F818908B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3CA9-F049-4636-8803-C87A84590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5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42D4-33FA-4179-A3E1-C43671A434B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4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42D4-33FA-4179-A3E1-C43671A434B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9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4A92-1A80-43AC-773A-D513263B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6F2D-A14D-6834-BB12-57AB3F1FD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CA6C-1CF3-52BD-81F5-09D8959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B542-D85F-EA15-C1EA-337B8F27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08BA-8A4D-247E-79C9-9FF53AD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8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0A5F-CE86-CC03-F598-EE7CC4CD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23F4-EC2D-8E76-2EAB-E70998B57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5EF0-9FF5-8E01-3623-162AA01F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C37B-78C2-CE27-5C24-6A60A21E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A458-960B-F3B6-9064-E78CFC7D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CAF0E-817A-BAE4-E652-8906CCE0D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DACAC-308D-CE58-C50F-3B06A88C3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0FC9-C4E4-9B17-73A7-839C0115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6064-3E99-862D-E601-D87732CB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E8D2-DB94-DB30-97A2-CB40F4AB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F60A-68F1-1291-B80B-CBC03C43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28A4-2145-5C88-99CC-C1BB398B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64D6-708B-F925-AD83-51EB0DAE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1486-C326-00CE-5E36-BA3BFB0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80C-EF16-642C-A29C-3C50A765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6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695F-4201-B5FF-24B7-7B50CFBA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0443-9119-1FD0-E518-BC24D6A9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4E9D-76C8-13AF-A047-6F93657E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D69E-5008-5A06-AC34-698F5939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A72C-9C49-A55E-4506-9E5061C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E7F2-6B36-66DF-B3CC-A18097FD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EA2-C5DA-5FC7-837C-93A2E2BDB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5A0B-C698-BF3B-D7FB-992CAC4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CBE61-4628-68ED-EF3C-3B9E16E8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5C8C-C862-62BB-2EE9-81C03D02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1A11D-7BA2-47B5-3BD0-76621A8E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9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B74A-041A-CB76-F3CE-2C67C3C0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9AD0-AD79-FA6D-5052-6D99C77B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386E9-1C9C-77D3-278F-DED5C8BA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527D2-A795-DE99-04F5-450269FBE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257C5-327D-E6BD-1EEC-2F98CA5F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B2427-90E8-991D-D8D3-745F0B5D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E5380-54CB-6B26-82A6-1479ECC3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3AAAD-4240-9F37-82A7-F2F711B6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0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8592-0867-C769-568C-A2E0D839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FDF64-AD52-DC23-5FFC-3AB40ACA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C2B50-6AFF-E191-145B-2925BB63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1889D-516E-FF6C-5E9D-38F9C31A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0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BFDB3-8CB1-80E4-D51F-DC209206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EB03-2C24-B9A7-D5CA-FCCE369E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4965C-46AF-26FD-CB40-9835F164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3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D68-7349-A3FD-E191-6EFF0E7B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2D8F-D302-5843-4765-D37145CA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FEBEF-9B80-5371-2395-232439C31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E101-02E3-1667-E75B-8D2EDC62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44639-243A-D7F9-F284-921F786A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A137-5A0B-27DA-FA61-DAB6A17C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2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A931-181A-7961-1EBF-37F0698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B8D93-90F7-0BEF-7CBF-AC066527F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35C7F-97B3-373E-48CE-63D63376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51C5D-48D6-7A00-0DF9-8F8F41BC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8556-8E35-784D-F8BF-FD31165F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715F-AA53-FDF9-A1B3-9CB8E13A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BCE12-1558-DE53-33CF-DB440390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34FD-B197-A5CE-A9F0-89FDD709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9B04-ED50-26F4-6199-86CF01FFC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7546-F9F0-4CA8-8F4B-D96302E93B4C}" type="datetimeFigureOut">
              <a:rPr lang="en-IN" smtClean="0"/>
              <a:t>20-Dec-2024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026D-C0AB-50E2-BF7C-E8F35C27D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81E9-773F-1054-5084-3EFAAB3A3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AECB-9DCD-426C-AD08-657B1DE31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4485C-910C-7458-B79B-87DA6EFC4886}"/>
              </a:ext>
            </a:extLst>
          </p:cNvPr>
          <p:cNvSpPr txBox="1"/>
          <p:nvPr/>
        </p:nvSpPr>
        <p:spPr>
          <a:xfrm>
            <a:off x="3047245" y="566772"/>
            <a:ext cx="6097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4496A-ABC7-BDCA-9170-A12F6760480B}"/>
              </a:ext>
            </a:extLst>
          </p:cNvPr>
          <p:cNvSpPr txBox="1"/>
          <p:nvPr/>
        </p:nvSpPr>
        <p:spPr>
          <a:xfrm>
            <a:off x="615636" y="2415601"/>
            <a:ext cx="105020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 is a popular version control system. It was created by Linus Torvalds in 2005, and has been maintained by Junio Hamano since then.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for: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Tracking code changes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Tracking who made changes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Coding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13411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6B6E9-7A57-53C1-452E-67EBAC7C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662112"/>
            <a:ext cx="5524500" cy="3533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327945-E800-EDBE-4136-FDDD50300A4D}"/>
              </a:ext>
            </a:extLst>
          </p:cNvPr>
          <p:cNvSpPr txBox="1"/>
          <p:nvPr/>
        </p:nvSpPr>
        <p:spPr>
          <a:xfrm>
            <a:off x="5467366" y="82386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Git log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2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27380-D4DE-8988-5A82-CE815896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53" y="0"/>
            <a:ext cx="4455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B6E83-CFEB-E285-6EDF-7C438D4D64CB}"/>
              </a:ext>
            </a:extLst>
          </p:cNvPr>
          <p:cNvSpPr txBox="1"/>
          <p:nvPr/>
        </p:nvSpPr>
        <p:spPr>
          <a:xfrm>
            <a:off x="230232" y="298494"/>
            <a:ext cx="1850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 Help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4C68320-F02B-998A-6238-15237562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394" y="4984039"/>
            <a:ext cx="537260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git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 -help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  See all the available options for the specific 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git help --all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  See all possible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6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E0938-4663-75A1-63A8-0EEF9CC3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87" y="3198994"/>
            <a:ext cx="6097980" cy="1400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25987-8153-0B29-6FB9-FAC102A7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2" y="0"/>
            <a:ext cx="4867623" cy="68580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91B60DA-7EC0-ED1D-EA2F-4BE55EDB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96" y="6427113"/>
            <a:ext cx="6270171" cy="4308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you find yourself stuck in the list view,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SHIFT + 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jump the end of the list, then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exit the view.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4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CD9D8-AB68-D70C-8DA4-3FAF419D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2482865"/>
            <a:ext cx="4591050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58AC3-A83E-41A2-9C28-3F3D575B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4073399"/>
            <a:ext cx="4810125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4DE5C-6C8C-FEE2-F2E4-72062EF1D779}"/>
              </a:ext>
            </a:extLst>
          </p:cNvPr>
          <p:cNvSpPr txBox="1"/>
          <p:nvPr/>
        </p:nvSpPr>
        <p:spPr>
          <a:xfrm>
            <a:off x="5477080" y="554257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GitHub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3FCF4-694B-4536-19C6-8A8127CB7B79}"/>
              </a:ext>
            </a:extLst>
          </p:cNvPr>
          <p:cNvSpPr txBox="1"/>
          <p:nvPr/>
        </p:nvSpPr>
        <p:spPr>
          <a:xfrm>
            <a:off x="3332262" y="1500313"/>
            <a:ext cx="676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account and repositories in </a:t>
            </a:r>
            <a:r>
              <a:rPr lang="en-US" dirty="0" err="1"/>
              <a:t>github</a:t>
            </a:r>
            <a:r>
              <a:rPr lang="en-US" dirty="0"/>
              <a:t> first and follow below things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3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1FA005-6126-F07C-0AA1-C69AEDFDC950}"/>
              </a:ext>
            </a:extLst>
          </p:cNvPr>
          <p:cNvSpPr txBox="1"/>
          <p:nvPr/>
        </p:nvSpPr>
        <p:spPr>
          <a:xfrm>
            <a:off x="3137781" y="1472118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 GitHub Edit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6322F-1250-F4DA-3ECD-8AF8EFBFCFF2}"/>
              </a:ext>
            </a:extLst>
          </p:cNvPr>
          <p:cNvSpPr txBox="1"/>
          <p:nvPr/>
        </p:nvSpPr>
        <p:spPr>
          <a:xfrm>
            <a:off x="4406787" y="3059668"/>
            <a:ext cx="337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code in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repostery</a:t>
            </a:r>
            <a:r>
              <a:rPr lang="en-US" dirty="0"/>
              <a:t> then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AA746-6279-AB70-FE6A-F82558E4FF71}"/>
              </a:ext>
            </a:extLst>
          </p:cNvPr>
          <p:cNvSpPr txBox="1"/>
          <p:nvPr/>
        </p:nvSpPr>
        <p:spPr>
          <a:xfrm>
            <a:off x="3047246" y="499779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 Pull from GitHub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D8F8AB-CC4F-6816-12E8-DBADC82E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685" y="1232805"/>
            <a:ext cx="448071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combination of 2 different commands: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fetch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merge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233A2-5155-F7B9-2E45-5BF3E47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33" y="3589772"/>
            <a:ext cx="478155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471F5E-9461-38B1-E16D-6A6648B4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18" y="4358370"/>
            <a:ext cx="5286375" cy="1266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045552-6FB0-9318-5341-761076E32144}"/>
              </a:ext>
            </a:extLst>
          </p:cNvPr>
          <p:cNvSpPr txBox="1"/>
          <p:nvPr/>
        </p:nvSpPr>
        <p:spPr>
          <a:xfrm>
            <a:off x="2722830" y="227197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 Fetch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38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48427C-F50B-7669-7B5C-E1EEDB07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3" y="685754"/>
            <a:ext cx="4962525" cy="3209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8105B-83C1-B21B-A5C6-5FDE742A7292}"/>
              </a:ext>
            </a:extLst>
          </p:cNvPr>
          <p:cNvSpPr txBox="1"/>
          <p:nvPr/>
        </p:nvSpPr>
        <p:spPr>
          <a:xfrm>
            <a:off x="712961" y="389567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 Q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73F44-389D-6390-A8F9-BB656A21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24" y="3429000"/>
            <a:ext cx="4733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9FDC8-C740-7B0B-1C29-0B2AADE68CA2}"/>
              </a:ext>
            </a:extLst>
          </p:cNvPr>
          <p:cNvSpPr txBox="1"/>
          <p:nvPr/>
        </p:nvSpPr>
        <p:spPr>
          <a:xfrm>
            <a:off x="3047246" y="8836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 </a:t>
            </a:r>
            <a:r>
              <a:rPr lang="en-IN" b="1" dirty="0">
                <a:solidFill>
                  <a:srgbClr val="FF0000"/>
                </a:solidFill>
                <a:latin typeface="Segoe UI" panose="020B0502040204020203" pitchFamily="34" charset="0"/>
              </a:rPr>
              <a:t>Merge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B33DB-ED86-7019-F666-03D29AF3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786062"/>
            <a:ext cx="5029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21CCA-783B-2175-321C-3A1BAE106C4C}"/>
              </a:ext>
            </a:extLst>
          </p:cNvPr>
          <p:cNvSpPr txBox="1"/>
          <p:nvPr/>
        </p:nvSpPr>
        <p:spPr>
          <a:xfrm>
            <a:off x="3047246" y="1155247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 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4B145-BEB9-0A47-A4C7-40F21F4B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333625"/>
            <a:ext cx="4762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3EB21-E602-CE10-CA7B-24A3D14FB0AB}"/>
              </a:ext>
            </a:extLst>
          </p:cNvPr>
          <p:cNvSpPr txBox="1"/>
          <p:nvPr/>
        </p:nvSpPr>
        <p:spPr>
          <a:xfrm>
            <a:off x="3047246" y="7568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 Push to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18939-6E25-DBC1-1E0E-33084003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641930"/>
            <a:ext cx="464820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5A78A-35B8-7E3F-424A-49B5C471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3015796"/>
            <a:ext cx="44196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F0DD1-B5A6-CE96-58B3-75E4DC2D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212" y="4471610"/>
            <a:ext cx="4981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0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51F7C1-93C1-552C-C22F-FFE6A35092A8}"/>
              </a:ext>
            </a:extLst>
          </p:cNvPr>
          <p:cNvSpPr txBox="1"/>
          <p:nvPr/>
        </p:nvSpPr>
        <p:spPr>
          <a:xfrm>
            <a:off x="1984454" y="237560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--version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66E1D-D824-DCD8-090B-2AF1346A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375605"/>
            <a:ext cx="3971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5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F133D-710F-3B01-B74E-78DD4FCF9872}"/>
              </a:ext>
            </a:extLst>
          </p:cNvPr>
          <p:cNvSpPr txBox="1"/>
          <p:nvPr/>
        </p:nvSpPr>
        <p:spPr>
          <a:xfrm>
            <a:off x="3047246" y="657306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 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1A2EC-F11F-76FA-E231-02500C8F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98" y="1916175"/>
            <a:ext cx="4819650" cy="204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AD871-5317-0DA2-44ED-84F50786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6" y="4156248"/>
            <a:ext cx="5038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2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3CF1D-99CC-A63C-0D9F-F6175F89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51" y="837351"/>
            <a:ext cx="477202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EF2EA-91E9-4AFD-4EB3-87477ED4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06" y="2761401"/>
            <a:ext cx="4810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0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8CD46D-7418-9A27-915F-C03198EF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55" y="1819275"/>
            <a:ext cx="5067300" cy="3219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43260-3C66-630C-9223-FDF66EAC9980}"/>
              </a:ext>
            </a:extLst>
          </p:cNvPr>
          <p:cNvSpPr txBox="1"/>
          <p:nvPr/>
        </p:nvSpPr>
        <p:spPr>
          <a:xfrm>
            <a:off x="3537642" y="394756"/>
            <a:ext cx="609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Emergency Branch</a:t>
            </a:r>
          </a:p>
        </p:txBody>
      </p:sp>
    </p:spTree>
    <p:extLst>
      <p:ext uri="{BB962C8B-B14F-4D97-AF65-F5344CB8AC3E}">
        <p14:creationId xmlns:p14="http://schemas.microsoft.com/office/powerpoint/2010/main" val="172601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3C053-F50F-2927-7231-E77B1FEBD4DB}"/>
              </a:ext>
            </a:extLst>
          </p:cNvPr>
          <p:cNvSpPr txBox="1"/>
          <p:nvPr/>
        </p:nvSpPr>
        <p:spPr>
          <a:xfrm>
            <a:off x="3657600" y="697116"/>
            <a:ext cx="4701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Check image present in branch and master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D6168-B1B1-515A-4979-BF8B754D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99" y="1684605"/>
            <a:ext cx="4905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B82ADE-A60E-4B86-2FE2-0E38C1A6ED29}"/>
              </a:ext>
            </a:extLst>
          </p:cNvPr>
          <p:cNvSpPr txBox="1"/>
          <p:nvPr/>
        </p:nvSpPr>
        <p:spPr>
          <a:xfrm>
            <a:off x="3047246" y="79310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Emergency Branch</a:t>
            </a:r>
          </a:p>
        </p:txBody>
      </p:sp>
    </p:spTree>
    <p:extLst>
      <p:ext uri="{BB962C8B-B14F-4D97-AF65-F5344CB8AC3E}">
        <p14:creationId xmlns:p14="http://schemas.microsoft.com/office/powerpoint/2010/main" val="11003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5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29E1E-24AD-E947-8F4F-DF11721B69FF}"/>
              </a:ext>
            </a:extLst>
          </p:cNvPr>
          <p:cNvSpPr txBox="1"/>
          <p:nvPr/>
        </p:nvSpPr>
        <p:spPr>
          <a:xfrm>
            <a:off x="3047246" y="89269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effectLst/>
                <a:latin typeface="Verdana" panose="020B0604030504040204" pitchFamily="34" charset="0"/>
                <a:hlinkClick r:id="rId2"/>
              </a:rPr>
              <a:t>https://www.git-scm.com/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BA013-A4CD-942D-9834-38B2996905F0}"/>
              </a:ext>
            </a:extLst>
          </p:cNvPr>
          <p:cNvSpPr txBox="1"/>
          <p:nvPr/>
        </p:nvSpPr>
        <p:spPr>
          <a:xfrm>
            <a:off x="2245260" y="892696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and install: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62870-9237-0C32-183C-D0EF57F6A4A0}"/>
              </a:ext>
            </a:extLst>
          </p:cNvPr>
          <p:cNvSpPr txBox="1"/>
          <p:nvPr/>
        </p:nvSpPr>
        <p:spPr>
          <a:xfrm>
            <a:off x="2245260" y="2353963"/>
            <a:ext cx="9180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config --global user.name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"w3schools-test“</a:t>
            </a:r>
          </a:p>
          <a:p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config --global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user.email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"test@w3schools.com"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E03C1-2752-38B1-4F02-1F0A54798CD9}"/>
              </a:ext>
            </a:extLst>
          </p:cNvPr>
          <p:cNvSpPr txBox="1"/>
          <p:nvPr/>
        </p:nvSpPr>
        <p:spPr>
          <a:xfrm>
            <a:off x="2245260" y="183425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Configure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EFDD6-C4B4-6C0F-6EC4-44997CA7E553}"/>
              </a:ext>
            </a:extLst>
          </p:cNvPr>
          <p:cNvSpPr txBox="1"/>
          <p:nvPr/>
        </p:nvSpPr>
        <p:spPr>
          <a:xfrm>
            <a:off x="2245260" y="329552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Git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6829-ED0B-E480-B084-0FCAD2B49E5F}"/>
              </a:ext>
            </a:extLst>
          </p:cNvPr>
          <p:cNvSpPr txBox="1"/>
          <p:nvPr/>
        </p:nvSpPr>
        <p:spPr>
          <a:xfrm>
            <a:off x="2245260" y="377727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3E7C9-BABE-32C8-0F7A-7B003EB6DA3E}"/>
              </a:ext>
            </a:extLst>
          </p:cNvPr>
          <p:cNvSpPr txBox="1"/>
          <p:nvPr/>
        </p:nvSpPr>
        <p:spPr>
          <a:xfrm>
            <a:off x="2245260" y="490338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Initialize 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78192-552F-8D65-3294-A9C3E1B9EB6B}"/>
              </a:ext>
            </a:extLst>
          </p:cNvPr>
          <p:cNvSpPr txBox="1"/>
          <p:nvPr/>
        </p:nvSpPr>
        <p:spPr>
          <a:xfrm>
            <a:off x="2245260" y="5429318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 empty Git repository in /Users/user/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/.git/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E61DE-EFD4-DC5F-71A4-0385ECC8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66837"/>
            <a:ext cx="6553200" cy="412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D917-46E3-FCC8-CCA1-2E1CAC31DE74}"/>
              </a:ext>
            </a:extLst>
          </p:cNvPr>
          <p:cNvSpPr txBox="1"/>
          <p:nvPr/>
        </p:nvSpPr>
        <p:spPr>
          <a:xfrm>
            <a:off x="4816444" y="579422"/>
            <a:ext cx="151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Check status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06EFA-DCFD-30E0-A3EB-5AA874A2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071687"/>
            <a:ext cx="5534025" cy="271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9E230-6178-1486-E7AC-471D743AA225}"/>
              </a:ext>
            </a:extLst>
          </p:cNvPr>
          <p:cNvSpPr txBox="1"/>
          <p:nvPr/>
        </p:nvSpPr>
        <p:spPr>
          <a:xfrm>
            <a:off x="5539596" y="579421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Add files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7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376481-2AA5-CA75-30D0-C78806C84AF4}"/>
              </a:ext>
            </a:extLst>
          </p:cNvPr>
          <p:cNvSpPr txBox="1"/>
          <p:nvPr/>
        </p:nvSpPr>
        <p:spPr>
          <a:xfrm>
            <a:off x="3047246" y="874590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 Add More than One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02CF9-CD69-8A49-3686-35C48C36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20" y="3139524"/>
            <a:ext cx="4610100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84D9D-A511-4F2E-2D8C-015F9AC7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22" y="2227913"/>
            <a:ext cx="5772150" cy="69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F17C4-E0AB-C96D-A0B1-0F8BD7241604}"/>
              </a:ext>
            </a:extLst>
          </p:cNvPr>
          <p:cNvSpPr txBox="1"/>
          <p:nvPr/>
        </p:nvSpPr>
        <p:spPr>
          <a:xfrm>
            <a:off x="4692571" y="639174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git add –all(or)git add -A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58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B749D-9C98-3E9F-5929-77630989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983823"/>
            <a:ext cx="4448175" cy="134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4DA58-76F7-A0FE-48A7-9A5CF4F429E8}"/>
              </a:ext>
            </a:extLst>
          </p:cNvPr>
          <p:cNvSpPr txBox="1"/>
          <p:nvPr/>
        </p:nvSpPr>
        <p:spPr>
          <a:xfrm>
            <a:off x="5278170" y="896293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commit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59F05-5EF2-824F-3E39-A8532B5D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549494"/>
            <a:ext cx="4676775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8F314-3BD2-0492-D29D-DEB561B29D7F}"/>
              </a:ext>
            </a:extLst>
          </p:cNvPr>
          <p:cNvSpPr txBox="1"/>
          <p:nvPr/>
        </p:nvSpPr>
        <p:spPr>
          <a:xfrm>
            <a:off x="4775414" y="452675"/>
            <a:ext cx="264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Check any changes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88053-E7CB-A351-4C0E-F38AB27D2984}"/>
              </a:ext>
            </a:extLst>
          </p:cNvPr>
          <p:cNvSpPr txBox="1"/>
          <p:nvPr/>
        </p:nvSpPr>
        <p:spPr>
          <a:xfrm>
            <a:off x="3757612" y="4341334"/>
            <a:ext cx="60975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Short status flags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?? - Untracked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- Files added to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 - Modified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 -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60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BD11-5CCE-D515-25F5-3EE74C0E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0" y="2084644"/>
            <a:ext cx="4638675" cy="124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67A49-996C-4BA8-2AF0-E9B3114D71BF}"/>
              </a:ext>
            </a:extLst>
          </p:cNvPr>
          <p:cNvSpPr txBox="1"/>
          <p:nvPr/>
        </p:nvSpPr>
        <p:spPr>
          <a:xfrm>
            <a:off x="3776660" y="4373541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Warning: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Skipping the Staging Environment is not generally recommended.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Skipping the stage step can sometimes make you include unwanted changes.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1CBD-7CE9-F839-6850-F9DAFD82AED6}"/>
              </a:ext>
            </a:extLst>
          </p:cNvPr>
          <p:cNvSpPr txBox="1"/>
          <p:nvPr/>
        </p:nvSpPr>
        <p:spPr>
          <a:xfrm>
            <a:off x="3047244" y="8876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Stagging</a:t>
            </a:r>
          </a:p>
        </p:txBody>
      </p:sp>
    </p:spTree>
    <p:extLst>
      <p:ext uri="{BB962C8B-B14F-4D97-AF65-F5344CB8AC3E}">
        <p14:creationId xmlns:p14="http://schemas.microsoft.com/office/powerpoint/2010/main" val="46364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2024-12-20T12:05:58Z</dcterms:created>
  <dcterms:modified xsi:type="dcterms:W3CDTF">2024-12-20T12:06:11Z</dcterms:modified>
</cp:coreProperties>
</file>