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7" r:id="rId6"/>
    <p:sldId id="265" r:id="rId7"/>
    <p:sldId id="266" r:id="rId8"/>
    <p:sldId id="261" r:id="rId9"/>
    <p:sldId id="268" r:id="rId10"/>
    <p:sldId id="269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BBD77-2552-49C3-B927-ED7C3CC06A1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B9427-D522-4F7A-8540-2C0F1F2F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B9427-D522-4F7A-8540-2C0F1F2F8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1/5/2024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1/5/2024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32560" y="1066800"/>
            <a:ext cx="7406640" cy="1447800"/>
          </a:xfrm>
        </p:spPr>
        <p:txBody>
          <a:bodyPr/>
          <a:lstStyle/>
          <a:p>
            <a:r>
              <a:rPr lang="en-US" dirty="0"/>
              <a:t>Library Management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32560" y="3733800"/>
            <a:ext cx="740664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Guide by : - Ms.  </a:t>
            </a:r>
            <a:r>
              <a:rPr lang="en-US" sz="2800" dirty="0" err="1"/>
              <a:t>Arpita</a:t>
            </a:r>
            <a:r>
              <a:rPr lang="en-US" sz="2800" dirty="0"/>
              <a:t> Roy</a:t>
            </a:r>
          </a:p>
          <a:p>
            <a:endParaRPr lang="en-US" sz="2800" dirty="0"/>
          </a:p>
          <a:p>
            <a:r>
              <a:rPr lang="en-US" sz="2800" dirty="0"/>
              <a:t>                              </a:t>
            </a:r>
          </a:p>
          <a:p>
            <a:r>
              <a:rPr lang="en-US" sz="2800" dirty="0"/>
              <a:t>                                           		Project by :- Fireflies</a:t>
            </a:r>
          </a:p>
          <a:p>
            <a:r>
              <a:rPr lang="en-US" sz="2800" dirty="0"/>
              <a:t>                                                        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44E0B-8186-FB14-BA9C-943C7FBE5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01" r="76296"/>
          <a:stretch/>
        </p:blipFill>
        <p:spPr>
          <a:xfrm>
            <a:off x="1793631" y="542192"/>
            <a:ext cx="1219200" cy="1049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1B83B-7768-E6AC-96B3-4CA646CCCA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t="84445" r="54444"/>
          <a:stretch/>
        </p:blipFill>
        <p:spPr>
          <a:xfrm>
            <a:off x="3733800" y="565052"/>
            <a:ext cx="114300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955E5B-5FD7-C1CF-6D01-BD4CA489A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4" t="84444" r="32222"/>
          <a:stretch/>
        </p:blipFill>
        <p:spPr>
          <a:xfrm>
            <a:off x="5410200" y="565052"/>
            <a:ext cx="1219200" cy="106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69BE48-7429-B625-0587-BD539F254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6" t="84701" r="12963"/>
          <a:stretch/>
        </p:blipFill>
        <p:spPr>
          <a:xfrm>
            <a:off x="7315200" y="542192"/>
            <a:ext cx="1066800" cy="10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4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01C4-EF29-B3CB-B774-CB51D349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Result</a:t>
            </a:r>
            <a:br>
              <a:rPr lang="en-US" sz="4400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E719C5-7485-444F-4360-5BF0E9D5C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608" y="1417638"/>
            <a:ext cx="7499350" cy="419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79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DB28A5-E31F-0CF9-62AF-8AF7B6163B8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854A49-5708-A69C-87D1-5C218E12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48014"/>
            <a:ext cx="8579155" cy="53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000" dirty="0"/>
              <a:t>Project Overview</a:t>
            </a:r>
          </a:p>
          <a:p>
            <a:pPr marL="82296" indent="0" algn="just">
              <a:buNone/>
            </a:pPr>
            <a:r>
              <a:rPr lang="en-US" sz="2000" dirty="0"/>
              <a:t>Problem Statement</a:t>
            </a:r>
          </a:p>
          <a:p>
            <a:pPr marL="82296" indent="0" algn="just">
              <a:buNone/>
            </a:pPr>
            <a:r>
              <a:rPr lang="en-US" sz="2000" dirty="0"/>
              <a:t>Solution and its value</a:t>
            </a:r>
          </a:p>
          <a:p>
            <a:pPr marL="82296" indent="0" algn="just">
              <a:buNone/>
            </a:pPr>
            <a:r>
              <a:rPr lang="en-US" sz="2000" dirty="0"/>
              <a:t>Technology</a:t>
            </a:r>
          </a:p>
          <a:p>
            <a:pPr marL="82296" indent="0" algn="just">
              <a:buNone/>
            </a:pPr>
            <a:r>
              <a:rPr lang="en-US" sz="2000" dirty="0"/>
              <a:t>Who are the end users</a:t>
            </a:r>
          </a:p>
          <a:p>
            <a:pPr marL="82296" indent="0" algn="just">
              <a:buNone/>
            </a:pPr>
            <a:r>
              <a:rPr lang="en-US" sz="2000" dirty="0"/>
              <a:t>How can help people ?</a:t>
            </a:r>
          </a:p>
          <a:p>
            <a:pPr marL="82296" indent="0" algn="just">
              <a:buNone/>
            </a:pPr>
            <a:r>
              <a:rPr lang="en-US" sz="2000" dirty="0"/>
              <a:t>Wow Moment</a:t>
            </a:r>
          </a:p>
          <a:p>
            <a:pPr marL="82296" indent="0" algn="just">
              <a:buNone/>
            </a:pPr>
            <a:r>
              <a:rPr lang="en-US" sz="2000" dirty="0"/>
              <a:t>Result</a:t>
            </a:r>
          </a:p>
          <a:p>
            <a:pPr marL="82296" indent="0" algn="just">
              <a:buNone/>
            </a:pPr>
            <a:r>
              <a:rPr lang="en-US" sz="2000" dirty="0"/>
              <a:t>Conclusion</a:t>
            </a:r>
          </a:p>
          <a:p>
            <a:pPr marL="82296" indent="0" algn="just">
              <a:buNone/>
            </a:pPr>
            <a:endParaRPr lang="en-US" sz="2000" dirty="0"/>
          </a:p>
          <a:p>
            <a:pPr marL="82296" indent="0" algn="just">
              <a:buNone/>
            </a:pPr>
            <a:endParaRPr lang="en-US" sz="2000" dirty="0"/>
          </a:p>
          <a:p>
            <a:pPr marL="82296" indent="0" algn="just">
              <a:buNone/>
            </a:pPr>
            <a:endParaRPr lang="en-US" sz="2000" dirty="0"/>
          </a:p>
          <a:p>
            <a:pPr marL="82296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209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Library Management System project aims to modernize library services, providing a technologically advanced and user-centric platform that enhances efficiency, user satisfaction, and overall library management.</a:t>
            </a:r>
          </a:p>
          <a:p>
            <a:pPr marL="82296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840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Manual processes for book checkout, return, and inventory management lead to errors, time-consuming procedures, and a lack of real-time information</a:t>
            </a:r>
            <a:r>
              <a:rPr lang="en-US" sz="2000" dirty="0"/>
              <a:t>. Faces numerous inefficiencies and challenges that hinder the seamless operation of the </a:t>
            </a:r>
            <a:r>
              <a:rPr lang="en-US" sz="2000" dirty="0" smtClean="0"/>
              <a:t>library. </a:t>
            </a:r>
            <a:r>
              <a:rPr lang="en-US" sz="2000" dirty="0" smtClean="0"/>
              <a:t>Additionally</a:t>
            </a:r>
            <a:r>
              <a:rPr lang="en-US" sz="2000" dirty="0"/>
              <a:t>, the absence of an integrated system </a:t>
            </a:r>
            <a:r>
              <a:rPr lang="en-US" sz="2000" dirty="0" smtClean="0"/>
              <a:t>makes</a:t>
            </a:r>
            <a:r>
              <a:rPr lang="en-US" sz="2000" dirty="0"/>
              <a:t> </a:t>
            </a:r>
            <a:r>
              <a:rPr lang="en-US" sz="2000" dirty="0" smtClean="0"/>
              <a:t>it difficult            to </a:t>
            </a:r>
            <a:r>
              <a:rPr lang="en-US" sz="2000" dirty="0"/>
              <a:t>track overdue books, manage memberships</a:t>
            </a:r>
            <a:r>
              <a:rPr lang="en-US" sz="2000" dirty="0" smtClean="0"/>
              <a:t>, and  optimize </a:t>
            </a:r>
            <a:r>
              <a:rPr lang="en-US" sz="2000" dirty="0"/>
              <a:t>resource allocation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265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64B3-E0E8-828A-FBB2-4F64ADC1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Solution and its value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5526-0D40-7444-9359-C1F45438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Modern Library Management System project is not just a technological upgrade but a strategic initiative to transform the library into a modern, user-centric, and efficiently managed space.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Through library management, we aim to revolutionize the way our library operates, ensuring that it remains a hub of knowledge and a seamless resource for our academic community.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779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D7B3-B8A2-324D-798F-44946DBA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Technology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62C0-17BE-C7F9-405F-000D0A49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/>
          </a:p>
          <a:p>
            <a:pPr marL="82296" indent="0" algn="ctr">
              <a:buNone/>
            </a:pPr>
            <a:r>
              <a:rPr lang="en-US" sz="2000" dirty="0"/>
              <a:t>Using  technologies in this project</a:t>
            </a:r>
          </a:p>
          <a:p>
            <a:endParaRPr lang="en-US" sz="2000" dirty="0"/>
          </a:p>
          <a:p>
            <a:r>
              <a:rPr lang="en-US" sz="2000" dirty="0"/>
              <a:t>Html</a:t>
            </a:r>
          </a:p>
          <a:p>
            <a:r>
              <a:rPr lang="en-US" sz="2000" dirty="0" err="1"/>
              <a:t>Css</a:t>
            </a:r>
            <a:endParaRPr lang="en-US" sz="2000" dirty="0"/>
          </a:p>
          <a:p>
            <a:r>
              <a:rPr lang="en-US" sz="2000" dirty="0"/>
              <a:t>Python</a:t>
            </a:r>
          </a:p>
          <a:p>
            <a:r>
              <a:rPr lang="en-US" sz="2000" dirty="0"/>
              <a:t>Django</a:t>
            </a:r>
          </a:p>
          <a:p>
            <a:r>
              <a:rPr lang="en-US" sz="2000" dirty="0" err="1"/>
              <a:t>Php</a:t>
            </a:r>
            <a:endParaRPr lang="en-US" sz="2000" dirty="0"/>
          </a:p>
          <a:p>
            <a:r>
              <a:rPr lang="en-US" sz="2000" dirty="0" err="1"/>
              <a:t>MySql</a:t>
            </a:r>
            <a:r>
              <a:rPr lang="en-US" sz="2000" dirty="0"/>
              <a:t> </a:t>
            </a:r>
            <a:r>
              <a:rPr lang="en-US" sz="2000" dirty="0" err="1"/>
              <a:t>DataBase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8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D9A-7ED8-F562-A182-CA20054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Who are the end users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0276-D73F-E2B4-A9EE-DC6519C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sz="2000" dirty="0"/>
              <a:t>Students can use this Web Application</a:t>
            </a:r>
          </a:p>
          <a:p>
            <a:pPr marL="82296" indent="0">
              <a:buNone/>
            </a:pPr>
            <a:r>
              <a:rPr lang="en-US" sz="2000" dirty="0"/>
              <a:t>      and you all can also use this Web Application.</a:t>
            </a:r>
          </a:p>
          <a:p>
            <a:pPr marL="82296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55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</a:t>
            </a:r>
            <a:r>
              <a:rPr lang="en-US" sz="4800" dirty="0"/>
              <a:t>can</a:t>
            </a:r>
            <a:r>
              <a:rPr lang="en-US" sz="4400" dirty="0"/>
              <a:t> help people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 Library Management System (LMS) helps people by providing efficient access to resources, streamlining borrowing processes, ensuring real-time tracking of materials, enhancing user experience through improved interfaces and communication, enabling data-driven decision-making, and offering remote accessibility to library services. Finding any book is easy, as we can place each book in different sections, making it convenient for us to locate any book.</a:t>
            </a:r>
          </a:p>
        </p:txBody>
      </p:sp>
    </p:spTree>
    <p:extLst>
      <p:ext uri="{BB962C8B-B14F-4D97-AF65-F5344CB8AC3E}">
        <p14:creationId xmlns:p14="http://schemas.microsoft.com/office/powerpoint/2010/main" val="320955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71D3-6D2B-B4EB-CD94-FFE27D6A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Wow Moment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226D-48CE-64B0-960B-7BC79779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'wow moment' in this online library that allows</a:t>
            </a:r>
          </a:p>
          <a:p>
            <a:pPr marL="82296" indent="0">
              <a:buNone/>
            </a:pPr>
            <a:r>
              <a:rPr lang="en-US" sz="2000" dirty="0"/>
              <a:t>     us to read from anywhere using mobile, laptop, etc. and enables </a:t>
            </a:r>
          </a:p>
          <a:p>
            <a:pPr marL="82296" indent="0">
              <a:buNone/>
            </a:pPr>
            <a:r>
              <a:rPr lang="en-US" sz="2000" dirty="0"/>
              <a:t>     us to check the availability of each book from any location.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3679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1106</TotalTime>
  <Words>368</Words>
  <Application>Microsoft Office PowerPoint</Application>
  <PresentationFormat>On-screen Show (4:3)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Verdana</vt:lpstr>
      <vt:lpstr>Wingdings 2</vt:lpstr>
      <vt:lpstr>Solstice</vt:lpstr>
      <vt:lpstr>Library Management</vt:lpstr>
      <vt:lpstr>Content</vt:lpstr>
      <vt:lpstr>Project Overview</vt:lpstr>
      <vt:lpstr>Problem Statement</vt:lpstr>
      <vt:lpstr>Solution and its value </vt:lpstr>
      <vt:lpstr>Technology </vt:lpstr>
      <vt:lpstr>Who are the end users </vt:lpstr>
      <vt:lpstr>How can help people ?</vt:lpstr>
      <vt:lpstr>Wow Moment </vt:lpstr>
      <vt:lpstr>Result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</dc:title>
  <dc:creator>abcde</dc:creator>
  <cp:lastModifiedBy>IBM</cp:lastModifiedBy>
  <cp:revision>20</cp:revision>
  <dcterms:created xsi:type="dcterms:W3CDTF">2024-01-03T13:39:19Z</dcterms:created>
  <dcterms:modified xsi:type="dcterms:W3CDTF">2024-01-05T06:40:24Z</dcterms:modified>
</cp:coreProperties>
</file>