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01-Nov-23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01-Nov-23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0"/>
            <a:ext cx="5638800" cy="2514600"/>
          </a:xfrm>
        </p:spPr>
        <p:txBody>
          <a:bodyPr/>
          <a:lstStyle/>
          <a:p>
            <a:r>
              <a:rPr lang="en-US" dirty="0" smtClean="0"/>
              <a:t>Road Accident 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46132"/>
            <a:ext cx="4343400" cy="1828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Project by:-</a:t>
            </a:r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Accident Data Detectives</a:t>
            </a:r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(</a:t>
            </a:r>
            <a:r>
              <a:rPr lang="en-US" sz="1800" dirty="0" err="1" smtClean="0"/>
              <a:t>Archana</a:t>
            </a:r>
            <a:r>
              <a:rPr lang="en-US" sz="1800" dirty="0" smtClean="0"/>
              <a:t> Kumari)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5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Guide  by</a:t>
            </a:r>
            <a:r>
              <a:rPr lang="en-US" dirty="0" smtClean="0"/>
              <a:t>:-</a:t>
            </a:r>
            <a:r>
              <a:rPr lang="en-US" dirty="0" err="1" smtClean="0"/>
              <a:t>Ms</a:t>
            </a:r>
            <a:r>
              <a:rPr lang="en-US" dirty="0" smtClean="0"/>
              <a:t>  </a:t>
            </a:r>
            <a:r>
              <a:rPr lang="en-US" dirty="0" err="1" smtClean="0"/>
              <a:t>Arpita</a:t>
            </a:r>
            <a:r>
              <a:rPr lang="en-US" dirty="0" smtClean="0"/>
              <a:t> Roy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48" y="2286000"/>
            <a:ext cx="4106352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in the Number of Persons Killed in Road Accidents (2017-2020) states with consistently high fatality rates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3187521" cy="2654478"/>
          </a:xfrm>
          <a:prstGeom prst="rect">
            <a:avLst/>
          </a:prstGeom>
        </p:spPr>
      </p:pic>
      <p:pic>
        <p:nvPicPr>
          <p:cNvPr id="5" name="Picture 4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37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3259126" cy="295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Mentor</a:t>
            </a:r>
            <a:r>
              <a:rPr lang="en-IN" dirty="0"/>
              <a:t>:-Ms </a:t>
            </a:r>
            <a:r>
              <a:rPr lang="en-IN" dirty="0" err="1"/>
              <a:t>Arpita</a:t>
            </a:r>
            <a:r>
              <a:rPr lang="en-IN" dirty="0"/>
              <a:t> </a:t>
            </a:r>
            <a:r>
              <a:rPr lang="en-IN" dirty="0" err="1"/>
              <a:t>roy</a:t>
            </a:r>
            <a:endParaRPr lang="en-IN" dirty="0"/>
          </a:p>
          <a:p>
            <a:r>
              <a:rPr lang="en-IN" dirty="0" err="1"/>
              <a:t>Kaggle</a:t>
            </a:r>
            <a:r>
              <a:rPr lang="en-IN" dirty="0"/>
              <a:t> &amp; Google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406908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828800"/>
            <a:ext cx="487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 smtClean="0"/>
              <a:t>Thank </a:t>
            </a:r>
          </a:p>
          <a:p>
            <a:r>
              <a:rPr lang="en-IN" sz="6600" dirty="0" smtClean="0"/>
              <a:t> 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934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7620000" cy="990600"/>
          </a:xfrm>
        </p:spPr>
        <p:txBody>
          <a:bodyPr/>
          <a:lstStyle/>
          <a:p>
            <a:pPr algn="ctr"/>
            <a:r>
              <a:rPr lang="en-US" sz="4000" dirty="0" smtClean="0"/>
              <a:t>CONTENT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6934200" cy="4343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24059"/>
              </p:ext>
            </p:extLst>
          </p:nvPr>
        </p:nvGraphicFramePr>
        <p:xfrm>
          <a:off x="1143000" y="1828800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Overview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  We </a:t>
                      </a:r>
                      <a:r>
                        <a:rPr lang="en-US" baseline="0" dirty="0" smtClean="0"/>
                        <a:t> need  this?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it will help people?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it’s unique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Modelling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Result(</a:t>
                      </a:r>
                      <a:r>
                        <a:rPr lang="en-US" dirty="0" err="1" smtClean="0"/>
                        <a:t>Predictino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Model)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Road accidents have been a major concern from 2017 to 2022,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causing harm and damage. To make our roads safer, we need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to analyze the accident data during these years. By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studying the patterns and reasons behind these accidents,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we aim to find ways to prevent them and enhance safety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measures for everyone on the road.</a:t>
            </a:r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Our goal is to create a platform that would evaluate and predict the  data of Road accident , so we started with </a:t>
            </a:r>
            <a:r>
              <a:rPr lang="en-IN" dirty="0" err="1"/>
              <a:t>jupyter</a:t>
            </a:r>
            <a:r>
              <a:rPr lang="en-IN" dirty="0"/>
              <a:t> notebook  and gathered data, filtered it, then moved on to visualisation, and eventually created a prediction model for this data set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is the highest and lowest Road accident during 2010 to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change in accidents per lakh population from 2010 to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correlation between different variables like accident persons killed and road accident per 10k </a:t>
            </a:r>
            <a:r>
              <a:rPr lang="en-IN" dirty="0" err="1"/>
              <a:t>vechicles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Trend in the Number of Persons Killed in Road Accidents (2010-2023)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changes in the share of deaths from 2010 to 2023 and states with significant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states with consistently high or low rates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Relationship between the number of persons killed and the population, vehicles, or road length in each state?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rate of persons killed per lakh population for each 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Trend in the Number of Persons Killed in Road Accidents (2010-2023) states with consistently high fatality rates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change in injuries per 10,000 km of roads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is the changes in the share Injury_per_10,000_Km_of_Roads from 2016 to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we need </a:t>
            </a:r>
            <a:r>
              <a:rPr lang="en-IN" dirty="0" smtClean="0"/>
              <a:t>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Preventing Future Accidents: By studying past accidents, we can implement targeted measures to prevent similar incidents in the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Policy Improvements: The analysis guides policymakers in creating effective laws and regulations to enhance road safety.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Saving Lives: Insights from </a:t>
            </a:r>
            <a:r>
              <a:rPr lang="en-US" sz="1800" dirty="0"/>
              <a:t>data</a:t>
            </a:r>
            <a:r>
              <a:rPr lang="en-US" sz="1900" dirty="0"/>
              <a:t> analysis can lead to better emergency response strategies, potentially saving lives in accidents.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Public Awareness: Sharing data trends raises awareness among the public, promoting safer driving habits and reducing accidents.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 Infrastructure Enhancement: Identifying accident-prone areas helps in upgrading roads, making them safer for all road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/>
              <a:t> </a:t>
            </a:r>
            <a:r>
              <a:rPr lang="en-US" sz="1900" dirty="0"/>
              <a:t>Continuous Improvement: Regular analysis allows for the evaluation of safety measures, leading to ongoing enhancements and safer roads for everyone.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620000" cy="1143000"/>
          </a:xfrm>
        </p:spPr>
        <p:txBody>
          <a:bodyPr/>
          <a:lstStyle/>
          <a:p>
            <a:pPr algn="ctr"/>
            <a:r>
              <a:rPr lang="en-IN" dirty="0"/>
              <a:t>How it will help people?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25555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800" dirty="0"/>
              <a:t>Road accident data analytics aids in prevention, </a:t>
            </a:r>
            <a:endParaRPr lang="en-US" sz="1800" dirty="0" smtClean="0"/>
          </a:p>
          <a:p>
            <a:pPr marL="114300" indent="0" algn="just">
              <a:buNone/>
            </a:pPr>
            <a:r>
              <a:rPr lang="en-US" sz="1800" dirty="0" smtClean="0"/>
              <a:t>response</a:t>
            </a:r>
            <a:r>
              <a:rPr lang="en-US" sz="1800" dirty="0"/>
              <a:t>, and </a:t>
            </a:r>
            <a:r>
              <a:rPr lang="en-US" sz="1800" dirty="0" smtClean="0"/>
              <a:t>policymaking</a:t>
            </a:r>
            <a:r>
              <a:rPr lang="en-US" sz="1800" dirty="0"/>
              <a:t>, enhancing road safety by </a:t>
            </a:r>
            <a:endParaRPr lang="en-US" sz="1800" dirty="0" smtClean="0"/>
          </a:p>
          <a:p>
            <a:pPr marL="114300" indent="0" algn="just">
              <a:buNone/>
            </a:pPr>
            <a:r>
              <a:rPr lang="en-US" sz="1800" dirty="0" smtClean="0"/>
              <a:t>identifying </a:t>
            </a:r>
            <a:r>
              <a:rPr lang="en-US" sz="1800" dirty="0"/>
              <a:t>high-risk areas, </a:t>
            </a:r>
            <a:r>
              <a:rPr lang="en-US" sz="1800" dirty="0" smtClean="0"/>
              <a:t>improving </a:t>
            </a:r>
            <a:r>
              <a:rPr lang="en-US" sz="1800" dirty="0"/>
              <a:t>emergency services, </a:t>
            </a:r>
            <a:endParaRPr lang="en-US" sz="1800" dirty="0" smtClean="0"/>
          </a:p>
          <a:p>
            <a:pPr marL="114300" indent="0" algn="just">
              <a:buNone/>
            </a:pPr>
            <a:r>
              <a:rPr lang="en-US" sz="1800" dirty="0" smtClean="0"/>
              <a:t>shaping </a:t>
            </a:r>
            <a:r>
              <a:rPr lang="en-US" sz="1800" dirty="0"/>
              <a:t>effective policies, and promoting </a:t>
            </a:r>
            <a:endParaRPr lang="en-US" sz="1800" dirty="0" smtClean="0"/>
          </a:p>
          <a:p>
            <a:pPr marL="114300" indent="0" algn="just">
              <a:buNone/>
            </a:pPr>
            <a:r>
              <a:rPr lang="en-US" sz="1800" dirty="0" smtClean="0"/>
              <a:t>awareness</a:t>
            </a:r>
            <a:r>
              <a:rPr lang="en-US" sz="1800" dirty="0"/>
              <a:t>, ultimately reducing accidents and saving lives.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53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solution to analyse data </a:t>
            </a:r>
            <a:endParaRPr lang="en-US" dirty="0"/>
          </a:p>
        </p:txBody>
      </p:sp>
      <p:pic>
        <p:nvPicPr>
          <p:cNvPr id="4" name="Content Placeholder 3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16_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9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143000"/>
          </a:xfrm>
        </p:spPr>
        <p:txBody>
          <a:bodyPr/>
          <a:lstStyle/>
          <a:p>
            <a:pPr algn="ctr"/>
            <a:r>
              <a:rPr lang="en-IN" dirty="0"/>
              <a:t>Our solution to analyse data </a:t>
            </a:r>
            <a:endParaRPr lang="en-US" dirty="0"/>
          </a:p>
        </p:txBody>
      </p:sp>
      <p:pic>
        <p:nvPicPr>
          <p:cNvPr id="4" name="Picture 3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21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8" y="2743200"/>
            <a:ext cx="3383842" cy="29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https://www.kaggleusercontent.com/kf/133773876/eyJhbGciOiJkaXIiLCJlbmMiOiJBMTI4Q0JDLUhTMjU2In0..fFwJfQXFLpoJwW-69a5HQg.TAIkNQF3tdISC3gwBMn65CWnbcjCjIvR23mPJQJgVBkiO5LKgbI-scR3n7tFBgwEWUk8ebWLHtFcGrA7kl2oeBHnvGkDBR-KSWnND4SjMvsQHK9igNqfhDa8LVgiaUW28Pkc31GUIPLPBEDqAvh0iP1v8dDqfr4nYh0pKOmwyHrxQ-UbT0WnKy_KnmRhBBDB9otvPqoSIgEYyUhwDzCKvm5ToMbfe0mve1gCEFXNO0G_dn0HQhREFbXmaK2_7WGk6G-j-XnP0q3ociNuEd8fHSh_OzxL5uJEwT_nZWN1F0JkGL-VhmEagxU87sQUZB5ZI0twlzhouPrcfLGfh67RDUmnuaD0zOtUbf0a8l6qYwhjIIeEmIJXqaXwznSGgOoxfRTRvVReAntobPw9-PGmUREsO102g9XbTebGB8D6dHHNCLuVZQTHHZ0i2jOuO2PtOdCA0QwNvhu1DxVGziUB5_YZpbEfdzpptCtC6rORKt8y6BtVLhsIdoqqWe2rU55lS8ti-WWn5D8MZ7PxDyUQhnQ7kgRHof1T8MY4m7down3ijK7oxjPdreVJJAhdIIgQdUUwK4g5hp_8WmUdAdS4jrbAGwkbeZOES1bKqQtxPiu1AOA0AK1Cn_LS0--3wFIrU2slQXTh9Z4apMn-23asqCLz9cHqTfJ9Zv1CWiMlCeg.n3Jh2iyk1bKwXim7zt22Yw/__results___files/__results___19_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3665225" cy="28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0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Modelling(Analysis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I Open my 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r>
              <a:rPr lang="en-US" sz="1800" dirty="0"/>
              <a:t>Then go to kaggel.com and  download my data set.</a:t>
            </a:r>
          </a:p>
          <a:p>
            <a:r>
              <a:rPr lang="en-US" sz="1800" dirty="0"/>
              <a:t>Take required data using pandas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67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203</TotalTime>
  <Words>558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Road Accident  data Analysis</vt:lpstr>
      <vt:lpstr>CONTENT</vt:lpstr>
      <vt:lpstr>Problem Statement</vt:lpstr>
      <vt:lpstr>Project overview</vt:lpstr>
      <vt:lpstr>Why we need this?</vt:lpstr>
      <vt:lpstr>How it will help people?</vt:lpstr>
      <vt:lpstr>Our solution to analyse data </vt:lpstr>
      <vt:lpstr>Our solution to analyse data </vt:lpstr>
      <vt:lpstr>Modelling(Analysis model)</vt:lpstr>
      <vt:lpstr>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abcde</dc:creator>
  <cp:lastModifiedBy>abcde</cp:lastModifiedBy>
  <cp:revision>11</cp:revision>
  <dcterms:created xsi:type="dcterms:W3CDTF">2023-11-01T12:19:27Z</dcterms:created>
  <dcterms:modified xsi:type="dcterms:W3CDTF">2023-11-01T15:42:39Z</dcterms:modified>
</cp:coreProperties>
</file>