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1/14/2024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1/14/2024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206" y="38100"/>
            <a:ext cx="5638800" cy="2514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Web hosting Static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File in IBM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46132"/>
            <a:ext cx="4343400" cy="1828800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by:-</a:t>
            </a:r>
          </a:p>
          <a:p>
            <a:pPr marL="114300" indent="0">
              <a:buNone/>
            </a:pPr>
            <a:r>
              <a:rPr lang="en-US" sz="1800" dirty="0"/>
              <a:t>                    (Archana Kumari)</a:t>
            </a:r>
          </a:p>
          <a:p>
            <a:pPr marL="114300" indent="0">
              <a:buNone/>
            </a:pPr>
            <a:r>
              <a:rPr lang="en-US" dirty="0"/>
              <a:t>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5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Guide  by</a:t>
            </a:r>
            <a:r>
              <a:rPr lang="en-US" dirty="0"/>
              <a:t>:-</a:t>
            </a:r>
            <a:r>
              <a:rPr lang="en-US" dirty="0" err="1"/>
              <a:t>Ms</a:t>
            </a:r>
            <a:r>
              <a:rPr lang="en-US" dirty="0"/>
              <a:t>  </a:t>
            </a:r>
            <a:r>
              <a:rPr lang="en-US" dirty="0" err="1"/>
              <a:t>Arpita</a:t>
            </a:r>
            <a:r>
              <a:rPr lang="en-US" dirty="0"/>
              <a:t> Roy</a:t>
            </a:r>
          </a:p>
        </p:txBody>
      </p:sp>
      <p:sp>
        <p:nvSpPr>
          <p:cNvPr id="6" name="AutoShape 2" descr="Creating IBM Cloud Object Storage">
            <a:extLst>
              <a:ext uri="{FF2B5EF4-FFF2-40B4-BE49-F238E27FC236}">
                <a16:creationId xmlns:a16="http://schemas.microsoft.com/office/drawing/2014/main" id="{C934CDE9-835B-41CD-985D-CF4ACA5496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Creating IBM Cloud Object Storage">
            <a:extLst>
              <a:ext uri="{FF2B5EF4-FFF2-40B4-BE49-F238E27FC236}">
                <a16:creationId xmlns:a16="http://schemas.microsoft.com/office/drawing/2014/main" id="{263DD842-7F1C-0FF9-E42F-23AD01DF7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Creating IBM Cloud Object Storage">
            <a:extLst>
              <a:ext uri="{FF2B5EF4-FFF2-40B4-BE49-F238E27FC236}">
                <a16:creationId xmlns:a16="http://schemas.microsoft.com/office/drawing/2014/main" id="{6BBD190D-ABF5-736A-31D8-1BC24E0C1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16BAC2-833F-D266-B448-12D6A3D4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6" y="2244508"/>
            <a:ext cx="4761914" cy="26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588818"/>
          </a:xfrm>
        </p:spPr>
        <p:txBody>
          <a:bodyPr/>
          <a:lstStyle/>
          <a:p>
            <a:pPr algn="ctr"/>
            <a:r>
              <a:rPr lang="en-IN" dirty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696200" cy="4983162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dirty="0"/>
              <a:t>This results in a performant, secure, and scalable infrastructure for hosting static files, supporting diverse use cases from simple websites to complex web applications and web hosting in </a:t>
            </a:r>
            <a:r>
              <a:rPr lang="en-US" sz="1800" dirty="0" err="1"/>
              <a:t>ibm</a:t>
            </a:r>
            <a:r>
              <a:rPr lang="en-US" sz="1800" dirty="0"/>
              <a:t> cloud object  storage projects.</a:t>
            </a:r>
          </a:p>
          <a:p>
            <a:pPr marL="114300" indent="0" algn="just">
              <a:buNone/>
            </a:pPr>
            <a:endParaRPr lang="en-US" sz="1800" dirty="0"/>
          </a:p>
          <a:p>
            <a:pPr marL="114300" indent="0" algn="just">
              <a:buNone/>
            </a:pPr>
            <a:r>
              <a:rPr lang="en-US" sz="1800" dirty="0"/>
              <a:t>https://webhosting.s3.jp-tok.cloud-object-storage.appdomain.cloud/index.html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8C9F1-5CB6-5297-75E9-7310E933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2859405"/>
            <a:ext cx="5731510" cy="30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487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dirty="0"/>
              <a:t>Thank </a:t>
            </a:r>
          </a:p>
          <a:p>
            <a:r>
              <a:rPr lang="en-IN" sz="6600" dirty="0"/>
              <a:t>  you</a:t>
            </a:r>
          </a:p>
        </p:txBody>
      </p:sp>
    </p:spTree>
    <p:extLst>
      <p:ext uri="{BB962C8B-B14F-4D97-AF65-F5344CB8AC3E}">
        <p14:creationId xmlns:p14="http://schemas.microsoft.com/office/powerpoint/2010/main" val="149342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7620000" cy="990600"/>
          </a:xfrm>
        </p:spPr>
        <p:txBody>
          <a:bodyPr/>
          <a:lstStyle/>
          <a:p>
            <a:pPr algn="ctr"/>
            <a:r>
              <a:rPr lang="en-US" sz="4000" dirty="0"/>
              <a:t>CONTENT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6934200" cy="4343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72366"/>
              </p:ext>
            </p:extLst>
          </p:nvPr>
        </p:nvGraphicFramePr>
        <p:xfrm>
          <a:off x="1143000" y="182880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 We </a:t>
                      </a:r>
                      <a:r>
                        <a:rPr lang="en-US" baseline="0" dirty="0"/>
                        <a:t> need  this?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it will help people?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it’s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1983863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Host static files on IBM Cloud using IBM Cloud Object Storage. Create a storage instance, upload files to a bucket, note API key and endpoint. Deploy a simple web app on IBM Cloud Foundry with the static file </a:t>
            </a:r>
            <a:r>
              <a:rPr lang="en-US" sz="2000" dirty="0" err="1"/>
              <a:t>buildpack</a:t>
            </a:r>
            <a:r>
              <a:rPr lang="en-US" sz="2000" dirty="0"/>
              <a:t>. Set environment variables for Object Storage credentials, restage the app. Access your hosted static files.</a:t>
            </a:r>
          </a:p>
        </p:txBody>
      </p:sp>
    </p:spTree>
    <p:extLst>
      <p:ext uri="{BB962C8B-B14F-4D97-AF65-F5344CB8AC3E}">
        <p14:creationId xmlns:p14="http://schemas.microsoft.com/office/powerpoint/2010/main" val="192966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620000" cy="51054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Host static files on IBM Cloud using Object Storage. Create a storage instance, upload files, deploy a web app on Cloud Foundry with Object Storage integration. Access files via the deployed app's URL.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Efficiently host static files on IBM Cloud to ensure reliable, scalable, and globally accessible storage, optimizing web application performance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06125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How it will help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8572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endParaRPr lang="en-US" sz="1800" dirty="0"/>
          </a:p>
          <a:p>
            <a:pPr marL="114300" indent="0" algn="just">
              <a:buNone/>
            </a:pPr>
            <a:r>
              <a:rPr lang="en-US" sz="2000" dirty="0"/>
              <a:t>Hosting static files on IBM Cloud ensures fast, reliable, and globally accessible content delivery, enhancing user experience, and optimizing web application performance. It provides a scalable solution with robust storage infrastructure, benefiting developers and businesses in delivering content seamlessly to end-users.</a:t>
            </a:r>
          </a:p>
        </p:txBody>
      </p:sp>
    </p:spTree>
    <p:extLst>
      <p:ext uri="{BB962C8B-B14F-4D97-AF65-F5344CB8AC3E}">
        <p14:creationId xmlns:p14="http://schemas.microsoft.com/office/powerpoint/2010/main" val="261538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Our solution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3340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IBM Cloud Object Storage:</a:t>
            </a:r>
          </a:p>
          <a:p>
            <a:pPr marL="114300" indent="0">
              <a:buNone/>
            </a:pPr>
            <a:r>
              <a:rPr lang="en-US" dirty="0"/>
              <a:t>Utilize IBM Cloud Object Storage for secure and scalable file storage.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Bucket Creation:</a:t>
            </a:r>
          </a:p>
          <a:p>
            <a:pPr marL="114300" indent="0">
              <a:buNone/>
            </a:pPr>
            <a:r>
              <a:rPr lang="en-US" dirty="0"/>
              <a:t>Create a bucket in IBM Cloud Object Storage to organize and store static files.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File Upload:</a:t>
            </a:r>
          </a:p>
          <a:p>
            <a:pPr marL="114300" indent="0">
              <a:buNone/>
            </a:pPr>
            <a:r>
              <a:rPr lang="en-US" dirty="0"/>
              <a:t>Upload static files to the designated bucket, ensuring proper organization and accessibility.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Endpoint and API Key:</a:t>
            </a:r>
          </a:p>
          <a:p>
            <a:pPr marL="114300" indent="0">
              <a:buNone/>
            </a:pPr>
            <a:r>
              <a:rPr lang="en-US" dirty="0"/>
              <a:t>Obtain the Object Storage instance's endpoint URL and API key for authentication.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Web Server Deployment (Optional):</a:t>
            </a:r>
          </a:p>
          <a:p>
            <a:pPr marL="114300" indent="0">
              <a:buNone/>
            </a:pPr>
            <a:r>
              <a:rPr lang="en-US" dirty="0"/>
              <a:t>Deploy a web server (e.g., using IBM Cloud Foundry) for serving static files with appropriate </a:t>
            </a:r>
            <a:r>
              <a:rPr lang="en-US" dirty="0" err="1"/>
              <a:t>buildpacks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Environment Configuration:</a:t>
            </a:r>
          </a:p>
          <a:p>
            <a:pPr marL="114300" indent="0">
              <a:buNone/>
            </a:pPr>
            <a:r>
              <a:rPr lang="en-US" dirty="0"/>
              <a:t>Set environment variables on the web server for Object Storage credentials, including API key and endpoint.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4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1143000"/>
          </a:xfrm>
        </p:spPr>
        <p:txBody>
          <a:bodyPr/>
          <a:lstStyle/>
          <a:p>
            <a:pPr algn="ctr"/>
            <a:r>
              <a:rPr lang="en-IN" dirty="0"/>
              <a:t>Our solution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39099-8920-1F27-B72A-BB1FE567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6303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Modeling</a:t>
            </a:r>
            <a:r>
              <a:rPr lang="en-IN" dirty="0"/>
              <a:t>(Analysis model)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4F1F2-F69A-82B7-C05B-BBB167F1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54356"/>
            <a:ext cx="6092805" cy="3549288"/>
          </a:xfrm>
        </p:spPr>
      </p:pic>
    </p:spTree>
    <p:extLst>
      <p:ext uri="{BB962C8B-B14F-4D97-AF65-F5344CB8AC3E}">
        <p14:creationId xmlns:p14="http://schemas.microsoft.com/office/powerpoint/2010/main" val="303676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686</TotalTime>
  <Words>432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</vt:lpstr>
      <vt:lpstr>Adjacency</vt:lpstr>
      <vt:lpstr>Web hosting Static File in IBM Cloud</vt:lpstr>
      <vt:lpstr>CONTENT</vt:lpstr>
      <vt:lpstr>Problem Statement</vt:lpstr>
      <vt:lpstr>Project overview</vt:lpstr>
      <vt:lpstr>Why we need this?</vt:lpstr>
      <vt:lpstr>How it will help people?</vt:lpstr>
      <vt:lpstr>Our solution  </vt:lpstr>
      <vt:lpstr>Our solution</vt:lpstr>
      <vt:lpstr>Modeling(Analysis model)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abcde</dc:creator>
  <cp:lastModifiedBy>Archana kumari</cp:lastModifiedBy>
  <cp:revision>22</cp:revision>
  <dcterms:created xsi:type="dcterms:W3CDTF">2023-11-01T12:19:27Z</dcterms:created>
  <dcterms:modified xsi:type="dcterms:W3CDTF">2024-01-14T10:50:50Z</dcterms:modified>
</cp:coreProperties>
</file>