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8"/>
  </p:notesMasterIdLst>
  <p:sldIdLst>
    <p:sldId id="347" r:id="rId4"/>
    <p:sldId id="329" r:id="rId5"/>
    <p:sldId id="309" r:id="rId6"/>
    <p:sldId id="318" r:id="rId7"/>
    <p:sldId id="348" r:id="rId8"/>
    <p:sldId id="324" r:id="rId9"/>
    <p:sldId id="313" r:id="rId10"/>
    <p:sldId id="316" r:id="rId11"/>
    <p:sldId id="349" r:id="rId12"/>
    <p:sldId id="350" r:id="rId13"/>
    <p:sldId id="351" r:id="rId14"/>
    <p:sldId id="352" r:id="rId15"/>
    <p:sldId id="353" r:id="rId16"/>
    <p:sldId id="34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4B201E-9243-4CEA-B55C-3C9906D8BE14}" v="90" dt="2025-03-28T07:16:48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284" y="496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viyavarun@outlook.com" userId="670fd136943f4f29" providerId="LiveId" clId="{A94B201E-9243-4CEA-B55C-3C9906D8BE14}"/>
    <pc:docChg chg="undo redo custSel addSld delSld modSld sldOrd">
      <pc:chgData name="oviyavarun@outlook.com" userId="670fd136943f4f29" providerId="LiveId" clId="{A94B201E-9243-4CEA-B55C-3C9906D8BE14}" dt="2025-03-28T07:16:48.242" v="2027" actId="5793"/>
      <pc:docMkLst>
        <pc:docMk/>
      </pc:docMkLst>
      <pc:sldChg chg="del">
        <pc:chgData name="oviyavarun@outlook.com" userId="670fd136943f4f29" providerId="LiveId" clId="{A94B201E-9243-4CEA-B55C-3C9906D8BE14}" dt="2025-03-28T05:28:53.552" v="572" actId="47"/>
        <pc:sldMkLst>
          <pc:docMk/>
          <pc:sldMk cId="3979649407" sldId="259"/>
        </pc:sldMkLst>
      </pc:sldChg>
      <pc:sldChg chg="del">
        <pc:chgData name="oviyavarun@outlook.com" userId="670fd136943f4f29" providerId="LiveId" clId="{A94B201E-9243-4CEA-B55C-3C9906D8BE14}" dt="2025-03-28T05:28:46.610" v="571" actId="47"/>
        <pc:sldMkLst>
          <pc:docMk/>
          <pc:sldMk cId="141078548" sldId="260"/>
        </pc:sldMkLst>
      </pc:sldChg>
      <pc:sldChg chg="del">
        <pc:chgData name="oviyavarun@outlook.com" userId="670fd136943f4f29" providerId="LiveId" clId="{A94B201E-9243-4CEA-B55C-3C9906D8BE14}" dt="2025-03-28T05:33:43.557" v="844" actId="47"/>
        <pc:sldMkLst>
          <pc:docMk/>
          <pc:sldMk cId="2737942562" sldId="298"/>
        </pc:sldMkLst>
      </pc:sldChg>
      <pc:sldChg chg="del">
        <pc:chgData name="oviyavarun@outlook.com" userId="670fd136943f4f29" providerId="LiveId" clId="{A94B201E-9243-4CEA-B55C-3C9906D8BE14}" dt="2025-03-28T07:12:16.398" v="1986" actId="47"/>
        <pc:sldMkLst>
          <pc:docMk/>
          <pc:sldMk cId="4179153492" sldId="299"/>
        </pc:sldMkLst>
      </pc:sldChg>
      <pc:sldChg chg="del">
        <pc:chgData name="oviyavarun@outlook.com" userId="670fd136943f4f29" providerId="LiveId" clId="{A94B201E-9243-4CEA-B55C-3C9906D8BE14}" dt="2025-03-28T07:12:42.380" v="1988" actId="47"/>
        <pc:sldMkLst>
          <pc:docMk/>
          <pc:sldMk cId="689816630" sldId="300"/>
        </pc:sldMkLst>
      </pc:sldChg>
      <pc:sldChg chg="del">
        <pc:chgData name="oviyavarun@outlook.com" userId="670fd136943f4f29" providerId="LiveId" clId="{A94B201E-9243-4CEA-B55C-3C9906D8BE14}" dt="2025-03-28T07:12:10.076" v="1985" actId="47"/>
        <pc:sldMkLst>
          <pc:docMk/>
          <pc:sldMk cId="159771542" sldId="302"/>
        </pc:sldMkLst>
      </pc:sldChg>
      <pc:sldChg chg="del">
        <pc:chgData name="oviyavarun@outlook.com" userId="670fd136943f4f29" providerId="LiveId" clId="{A94B201E-9243-4CEA-B55C-3C9906D8BE14}" dt="2025-03-28T07:12:09.004" v="1984" actId="47"/>
        <pc:sldMkLst>
          <pc:docMk/>
          <pc:sldMk cId="364121930" sldId="303"/>
        </pc:sldMkLst>
      </pc:sldChg>
      <pc:sldChg chg="del">
        <pc:chgData name="oviyavarun@outlook.com" userId="670fd136943f4f29" providerId="LiveId" clId="{A94B201E-9243-4CEA-B55C-3C9906D8BE14}" dt="2025-03-28T07:12:08.113" v="1983" actId="47"/>
        <pc:sldMkLst>
          <pc:docMk/>
          <pc:sldMk cId="313758320" sldId="304"/>
        </pc:sldMkLst>
      </pc:sldChg>
      <pc:sldChg chg="del">
        <pc:chgData name="oviyavarun@outlook.com" userId="670fd136943f4f29" providerId="LiveId" clId="{A94B201E-9243-4CEA-B55C-3C9906D8BE14}" dt="2025-03-28T07:12:07.262" v="1982" actId="47"/>
        <pc:sldMkLst>
          <pc:docMk/>
          <pc:sldMk cId="212682184" sldId="305"/>
        </pc:sldMkLst>
      </pc:sldChg>
      <pc:sldChg chg="del">
        <pc:chgData name="oviyavarun@outlook.com" userId="670fd136943f4f29" providerId="LiveId" clId="{A94B201E-9243-4CEA-B55C-3C9906D8BE14}" dt="2025-03-28T07:12:06.225" v="1981" actId="47"/>
        <pc:sldMkLst>
          <pc:docMk/>
          <pc:sldMk cId="486176497" sldId="306"/>
        </pc:sldMkLst>
      </pc:sldChg>
      <pc:sldChg chg="del">
        <pc:chgData name="oviyavarun@outlook.com" userId="670fd136943f4f29" providerId="LiveId" clId="{A94B201E-9243-4CEA-B55C-3C9906D8BE14}" dt="2025-03-28T05:35:11.970" v="851" actId="47"/>
        <pc:sldMkLst>
          <pc:docMk/>
          <pc:sldMk cId="3423133475" sldId="307"/>
        </pc:sldMkLst>
      </pc:sldChg>
      <pc:sldChg chg="del">
        <pc:chgData name="oviyavarun@outlook.com" userId="670fd136943f4f29" providerId="LiveId" clId="{A94B201E-9243-4CEA-B55C-3C9906D8BE14}" dt="2025-03-28T05:33:45.286" v="845" actId="47"/>
        <pc:sldMkLst>
          <pc:docMk/>
          <pc:sldMk cId="2345629806" sldId="308"/>
        </pc:sldMkLst>
      </pc:sldChg>
      <pc:sldChg chg="addSp delSp modSp mod modAnim">
        <pc:chgData name="oviyavarun@outlook.com" userId="670fd136943f4f29" providerId="LiveId" clId="{A94B201E-9243-4CEA-B55C-3C9906D8BE14}" dt="2025-03-28T07:05:23.739" v="1970"/>
        <pc:sldMkLst>
          <pc:docMk/>
          <pc:sldMk cId="4201278032" sldId="309"/>
        </pc:sldMkLst>
        <pc:spChg chg="add del mod">
          <ac:chgData name="oviyavarun@outlook.com" userId="670fd136943f4f29" providerId="LiveId" clId="{A94B201E-9243-4CEA-B55C-3C9906D8BE14}" dt="2025-03-28T05:49:05.929" v="964"/>
          <ac:spMkLst>
            <pc:docMk/>
            <pc:sldMk cId="4201278032" sldId="309"/>
            <ac:spMk id="2" creationId="{1962F9A0-D2F9-BF87-CD56-1B6047C2B5A8}"/>
          </ac:spMkLst>
        </pc:spChg>
        <pc:spChg chg="add mod">
          <ac:chgData name="oviyavarun@outlook.com" userId="670fd136943f4f29" providerId="LiveId" clId="{A94B201E-9243-4CEA-B55C-3C9906D8BE14}" dt="2025-03-28T05:53:24.052" v="1000" actId="2711"/>
          <ac:spMkLst>
            <pc:docMk/>
            <pc:sldMk cId="4201278032" sldId="309"/>
            <ac:spMk id="3" creationId="{099E7051-7EE9-75E2-6998-5881657C9AA8}"/>
          </ac:spMkLst>
        </pc:spChg>
        <pc:spChg chg="add mod">
          <ac:chgData name="oviyavarun@outlook.com" userId="670fd136943f4f29" providerId="LiveId" clId="{A94B201E-9243-4CEA-B55C-3C9906D8BE14}" dt="2025-03-28T06:01:28.688" v="1074" actId="404"/>
          <ac:spMkLst>
            <pc:docMk/>
            <pc:sldMk cId="4201278032" sldId="309"/>
            <ac:spMk id="4" creationId="{165465A9-7EEC-575E-5144-7676B0F1367D}"/>
          </ac:spMkLst>
        </pc:spChg>
        <pc:spChg chg="mod">
          <ac:chgData name="oviyavarun@outlook.com" userId="670fd136943f4f29" providerId="LiveId" clId="{A94B201E-9243-4CEA-B55C-3C9906D8BE14}" dt="2025-03-28T05:29:55.029" v="811" actId="20577"/>
          <ac:spMkLst>
            <pc:docMk/>
            <pc:sldMk cId="4201278032" sldId="309"/>
            <ac:spMk id="42" creationId="{E15B0FF9-C5BA-4B2E-9CAE-AB4BEC7F9648}"/>
          </ac:spMkLst>
        </pc:spChg>
        <pc:spChg chg="mod">
          <ac:chgData name="oviyavarun@outlook.com" userId="670fd136943f4f29" providerId="LiveId" clId="{A94B201E-9243-4CEA-B55C-3C9906D8BE14}" dt="2025-03-28T05:29:17.412" v="575" actId="20577"/>
          <ac:spMkLst>
            <pc:docMk/>
            <pc:sldMk cId="4201278032" sldId="309"/>
            <ac:spMk id="58" creationId="{62C9566D-ACB4-49D1-9588-76F475471068}"/>
          </ac:spMkLst>
        </pc:spChg>
        <pc:spChg chg="del">
          <ac:chgData name="oviyavarun@outlook.com" userId="670fd136943f4f29" providerId="LiveId" clId="{A94B201E-9243-4CEA-B55C-3C9906D8BE14}" dt="2025-03-28T05:29:29.966" v="580" actId="478"/>
          <ac:spMkLst>
            <pc:docMk/>
            <pc:sldMk cId="4201278032" sldId="309"/>
            <ac:spMk id="113" creationId="{A18067DD-9618-44C8-AAEE-D4087CAB411C}"/>
          </ac:spMkLst>
        </pc:spChg>
        <pc:grpChg chg="mod">
          <ac:chgData name="oviyavarun@outlook.com" userId="670fd136943f4f29" providerId="LiveId" clId="{A94B201E-9243-4CEA-B55C-3C9906D8BE14}" dt="2025-03-28T05:38:43.637" v="893" actId="1076"/>
          <ac:grpSpMkLst>
            <pc:docMk/>
            <pc:sldMk cId="4201278032" sldId="309"/>
            <ac:grpSpMk id="23" creationId="{D822C908-4963-4E81-A397-ABAAF6960D22}"/>
          </ac:grpSpMkLst>
        </pc:grpChg>
        <pc:grpChg chg="del">
          <ac:chgData name="oviyavarun@outlook.com" userId="670fd136943f4f29" providerId="LiveId" clId="{A94B201E-9243-4CEA-B55C-3C9906D8BE14}" dt="2025-03-28T05:29:21.016" v="576" actId="478"/>
          <ac:grpSpMkLst>
            <pc:docMk/>
            <pc:sldMk cId="4201278032" sldId="309"/>
            <ac:grpSpMk id="59" creationId="{A2600693-FB95-4229-8EEE-88F175CE1B7E}"/>
          </ac:grpSpMkLst>
        </pc:grpChg>
        <pc:grpChg chg="del">
          <ac:chgData name="oviyavarun@outlook.com" userId="670fd136943f4f29" providerId="LiveId" clId="{A94B201E-9243-4CEA-B55C-3C9906D8BE14}" dt="2025-03-28T05:29:24.316" v="577" actId="478"/>
          <ac:grpSpMkLst>
            <pc:docMk/>
            <pc:sldMk cId="4201278032" sldId="309"/>
            <ac:grpSpMk id="70" creationId="{6E31610A-6BBE-40E4-9D07-7573E12EFEA5}"/>
          </ac:grpSpMkLst>
        </pc:grpChg>
        <pc:grpChg chg="del">
          <ac:chgData name="oviyavarun@outlook.com" userId="670fd136943f4f29" providerId="LiveId" clId="{A94B201E-9243-4CEA-B55C-3C9906D8BE14}" dt="2025-03-28T05:29:26.149" v="578" actId="478"/>
          <ac:grpSpMkLst>
            <pc:docMk/>
            <pc:sldMk cId="4201278032" sldId="309"/>
            <ac:grpSpMk id="81" creationId="{F2E4167D-12B4-4C20-BFE1-D6CBBC9E2078}"/>
          </ac:grpSpMkLst>
        </pc:grpChg>
        <pc:grpChg chg="del">
          <ac:chgData name="oviyavarun@outlook.com" userId="670fd136943f4f29" providerId="LiveId" clId="{A94B201E-9243-4CEA-B55C-3C9906D8BE14}" dt="2025-03-28T05:29:27.900" v="579" actId="478"/>
          <ac:grpSpMkLst>
            <pc:docMk/>
            <pc:sldMk cId="4201278032" sldId="309"/>
            <ac:grpSpMk id="92" creationId="{276B7308-9B44-4A6C-AC88-022BDBAB842E}"/>
          </ac:grpSpMkLst>
        </pc:grpChg>
        <pc:grpChg chg="del">
          <ac:chgData name="oviyavarun@outlook.com" userId="670fd136943f4f29" providerId="LiveId" clId="{A94B201E-9243-4CEA-B55C-3C9906D8BE14}" dt="2025-03-28T05:29:31.981" v="581" actId="478"/>
          <ac:grpSpMkLst>
            <pc:docMk/>
            <pc:sldMk cId="4201278032" sldId="309"/>
            <ac:grpSpMk id="103" creationId="{CE74649B-A532-4C1B-9943-F26A9DB96CAE}"/>
          </ac:grpSpMkLst>
        </pc:grpChg>
        <pc:grpChg chg="del">
          <ac:chgData name="oviyavarun@outlook.com" userId="670fd136943f4f29" providerId="LiveId" clId="{A94B201E-9243-4CEA-B55C-3C9906D8BE14}" dt="2025-03-28T05:29:58.889" v="812" actId="478"/>
          <ac:grpSpMkLst>
            <pc:docMk/>
            <pc:sldMk cId="4201278032" sldId="309"/>
            <ac:grpSpMk id="114" creationId="{D22244D4-ACE8-418F-9CF6-CD59BEB833CB}"/>
          </ac:grpSpMkLst>
        </pc:grpChg>
        <pc:graphicFrameChg chg="del">
          <ac:chgData name="oviyavarun@outlook.com" userId="670fd136943f4f29" providerId="LiveId" clId="{A94B201E-9243-4CEA-B55C-3C9906D8BE14}" dt="2025-03-28T05:29:11.968" v="573" actId="478"/>
          <ac:graphicFrameMkLst>
            <pc:docMk/>
            <pc:sldMk cId="4201278032" sldId="309"/>
            <ac:graphicFrameMk id="44" creationId="{B3F00931-BF7F-41D5-94EE-A8BE8A442D8C}"/>
          </ac:graphicFrameMkLst>
        </pc:graphicFrameChg>
      </pc:sldChg>
      <pc:sldChg chg="del">
        <pc:chgData name="oviyavarun@outlook.com" userId="670fd136943f4f29" providerId="LiveId" clId="{A94B201E-9243-4CEA-B55C-3C9906D8BE14}" dt="2025-03-28T05:33:56.171" v="846" actId="47"/>
        <pc:sldMkLst>
          <pc:docMk/>
          <pc:sldMk cId="1557309788" sldId="310"/>
        </pc:sldMkLst>
      </pc:sldChg>
      <pc:sldChg chg="del">
        <pc:chgData name="oviyavarun@outlook.com" userId="670fd136943f4f29" providerId="LiveId" clId="{A94B201E-9243-4CEA-B55C-3C9906D8BE14}" dt="2025-03-28T05:34:20.150" v="848" actId="47"/>
        <pc:sldMkLst>
          <pc:docMk/>
          <pc:sldMk cId="2498161071" sldId="311"/>
        </pc:sldMkLst>
      </pc:sldChg>
      <pc:sldChg chg="del">
        <pc:chgData name="oviyavarun@outlook.com" userId="670fd136943f4f29" providerId="LiveId" clId="{A94B201E-9243-4CEA-B55C-3C9906D8BE14}" dt="2025-03-28T05:34:10.334" v="847" actId="47"/>
        <pc:sldMkLst>
          <pc:docMk/>
          <pc:sldMk cId="1279224923" sldId="312"/>
        </pc:sldMkLst>
      </pc:sldChg>
      <pc:sldChg chg="addSp delSp modSp mod modAnim">
        <pc:chgData name="oviyavarun@outlook.com" userId="670fd136943f4f29" providerId="LiveId" clId="{A94B201E-9243-4CEA-B55C-3C9906D8BE14}" dt="2025-03-28T07:06:09.862" v="1978"/>
        <pc:sldMkLst>
          <pc:docMk/>
          <pc:sldMk cId="3827296069" sldId="313"/>
        </pc:sldMkLst>
        <pc:spChg chg="mod">
          <ac:chgData name="oviyavarun@outlook.com" userId="670fd136943f4f29" providerId="LiveId" clId="{A94B201E-9243-4CEA-B55C-3C9906D8BE14}" dt="2025-03-28T06:33:07.754" v="1488"/>
          <ac:spMkLst>
            <pc:docMk/>
            <pc:sldMk cId="3827296069" sldId="313"/>
            <ac:spMk id="2" creationId="{D735F7F3-C1B5-4B60-A00A-4EB618DDFB5A}"/>
          </ac:spMkLst>
        </pc:spChg>
        <pc:spChg chg="add mod">
          <ac:chgData name="oviyavarun@outlook.com" userId="670fd136943f4f29" providerId="LiveId" clId="{A94B201E-9243-4CEA-B55C-3C9906D8BE14}" dt="2025-03-28T06:34:21.041" v="1507" actId="403"/>
          <ac:spMkLst>
            <pc:docMk/>
            <pc:sldMk cId="3827296069" sldId="313"/>
            <ac:spMk id="3" creationId="{C3AAD4AD-5224-3823-3610-AE5D975FCEA4}"/>
          </ac:spMkLst>
        </pc:spChg>
        <pc:spChg chg="mod">
          <ac:chgData name="oviyavarun@outlook.com" userId="670fd136943f4f29" providerId="LiveId" clId="{A94B201E-9243-4CEA-B55C-3C9906D8BE14}" dt="2025-03-28T06:32:28.263" v="1484" actId="1076"/>
          <ac:spMkLst>
            <pc:docMk/>
            <pc:sldMk cId="3827296069" sldId="313"/>
            <ac:spMk id="104" creationId="{6D970034-651E-42B3-A439-0E1092840EEA}"/>
          </ac:spMkLst>
        </pc:spChg>
        <pc:spChg chg="mod">
          <ac:chgData name="oviyavarun@outlook.com" userId="670fd136943f4f29" providerId="LiveId" clId="{A94B201E-9243-4CEA-B55C-3C9906D8BE14}" dt="2025-03-28T06:32:41.786" v="1486" actId="1076"/>
          <ac:spMkLst>
            <pc:docMk/>
            <pc:sldMk cId="3827296069" sldId="313"/>
            <ac:spMk id="105" creationId="{5EBF63C1-BC14-492B-9733-2AF8343A74A1}"/>
          </ac:spMkLst>
        </pc:spChg>
        <pc:spChg chg="mod">
          <ac:chgData name="oviyavarun@outlook.com" userId="670fd136943f4f29" providerId="LiveId" clId="{A94B201E-9243-4CEA-B55C-3C9906D8BE14}" dt="2025-03-28T06:28:46.042" v="1425" actId="1076"/>
          <ac:spMkLst>
            <pc:docMk/>
            <pc:sldMk cId="3827296069" sldId="313"/>
            <ac:spMk id="106" creationId="{087182BC-AAEB-4754-9E42-17CFC216D5DC}"/>
          </ac:spMkLst>
        </pc:spChg>
        <pc:spChg chg="mod">
          <ac:chgData name="oviyavarun@outlook.com" userId="670fd136943f4f29" providerId="LiveId" clId="{A94B201E-9243-4CEA-B55C-3C9906D8BE14}" dt="2025-03-28T06:28:39.760" v="1424" actId="1076"/>
          <ac:spMkLst>
            <pc:docMk/>
            <pc:sldMk cId="3827296069" sldId="313"/>
            <ac:spMk id="107" creationId="{EBF9D029-CB1E-4EC9-80AF-DA3C6BAAECF4}"/>
          </ac:spMkLst>
        </pc:spChg>
        <pc:spChg chg="del mod topLvl">
          <ac:chgData name="oviyavarun@outlook.com" userId="670fd136943f4f29" providerId="LiveId" clId="{A94B201E-9243-4CEA-B55C-3C9906D8BE14}" dt="2025-03-28T06:32:03.429" v="1467" actId="478"/>
          <ac:spMkLst>
            <pc:docMk/>
            <pc:sldMk cId="3827296069" sldId="313"/>
            <ac:spMk id="112" creationId="{0DB06549-27C5-428E-B075-D31FB83D0565}"/>
          </ac:spMkLst>
        </pc:spChg>
        <pc:spChg chg="del mod topLvl">
          <ac:chgData name="oviyavarun@outlook.com" userId="670fd136943f4f29" providerId="LiveId" clId="{A94B201E-9243-4CEA-B55C-3C9906D8BE14}" dt="2025-03-28T06:32:01.080" v="1466" actId="478"/>
          <ac:spMkLst>
            <pc:docMk/>
            <pc:sldMk cId="3827296069" sldId="313"/>
            <ac:spMk id="113" creationId="{B330875D-147E-45E5-BD44-BF77E67CAE09}"/>
          </ac:spMkLst>
        </pc:spChg>
        <pc:spChg chg="del mod topLvl">
          <ac:chgData name="oviyavarun@outlook.com" userId="670fd136943f4f29" providerId="LiveId" clId="{A94B201E-9243-4CEA-B55C-3C9906D8BE14}" dt="2025-03-28T06:32:09.740" v="1469" actId="478"/>
          <ac:spMkLst>
            <pc:docMk/>
            <pc:sldMk cId="3827296069" sldId="313"/>
            <ac:spMk id="115" creationId="{BEA68002-2850-402C-9B34-22A42E9337D6}"/>
          </ac:spMkLst>
        </pc:spChg>
        <pc:spChg chg="del mod topLvl">
          <ac:chgData name="oviyavarun@outlook.com" userId="670fd136943f4f29" providerId="LiveId" clId="{A94B201E-9243-4CEA-B55C-3C9906D8BE14}" dt="2025-03-28T06:32:17.343" v="1482"/>
          <ac:spMkLst>
            <pc:docMk/>
            <pc:sldMk cId="3827296069" sldId="313"/>
            <ac:spMk id="116" creationId="{D40313BC-85E4-40A4-94C9-75B5267A1293}"/>
          </ac:spMkLst>
        </pc:spChg>
        <pc:spChg chg="mod">
          <ac:chgData name="oviyavarun@outlook.com" userId="670fd136943f4f29" providerId="LiveId" clId="{A94B201E-9243-4CEA-B55C-3C9906D8BE14}" dt="2025-03-28T06:32:35.146" v="1485" actId="1076"/>
          <ac:spMkLst>
            <pc:docMk/>
            <pc:sldMk cId="3827296069" sldId="313"/>
            <ac:spMk id="121" creationId="{E9F4BC45-CC20-4C5D-ABD4-B400E2210DB7}"/>
          </ac:spMkLst>
        </pc:spChg>
        <pc:spChg chg="mod">
          <ac:chgData name="oviyavarun@outlook.com" userId="670fd136943f4f29" providerId="LiveId" clId="{A94B201E-9243-4CEA-B55C-3C9906D8BE14}" dt="2025-03-28T06:32:53.022" v="1487" actId="1076"/>
          <ac:spMkLst>
            <pc:docMk/>
            <pc:sldMk cId="3827296069" sldId="313"/>
            <ac:spMk id="122" creationId="{1C2E2BFE-C21F-4F93-994A-4242C89D7989}"/>
          </ac:spMkLst>
        </pc:spChg>
        <pc:spChg chg="mod">
          <ac:chgData name="oviyavarun@outlook.com" userId="670fd136943f4f29" providerId="LiveId" clId="{A94B201E-9243-4CEA-B55C-3C9906D8BE14}" dt="2025-03-28T06:34:35.674" v="1509" actId="1076"/>
          <ac:spMkLst>
            <pc:docMk/>
            <pc:sldMk cId="3827296069" sldId="313"/>
            <ac:spMk id="123" creationId="{4D1BAB24-9D62-4A7B-A91B-81965D66BFC9}"/>
          </ac:spMkLst>
        </pc:spChg>
        <pc:grpChg chg="del">
          <ac:chgData name="oviyavarun@outlook.com" userId="670fd136943f4f29" providerId="LiveId" clId="{A94B201E-9243-4CEA-B55C-3C9906D8BE14}" dt="2025-03-28T06:32:01.080" v="1466" actId="478"/>
          <ac:grpSpMkLst>
            <pc:docMk/>
            <pc:sldMk cId="3827296069" sldId="313"/>
            <ac:grpSpMk id="111" creationId="{B081D639-D654-4923-AC0F-62CAA5D4D9C6}"/>
          </ac:grpSpMkLst>
        </pc:grpChg>
        <pc:grpChg chg="del">
          <ac:chgData name="oviyavarun@outlook.com" userId="670fd136943f4f29" providerId="LiveId" clId="{A94B201E-9243-4CEA-B55C-3C9906D8BE14}" dt="2025-03-28T06:32:09.740" v="1469" actId="478"/>
          <ac:grpSpMkLst>
            <pc:docMk/>
            <pc:sldMk cId="3827296069" sldId="313"/>
            <ac:grpSpMk id="114" creationId="{B165EF43-D289-4604-90B0-C9CEE34FACBF}"/>
          </ac:grpSpMkLst>
        </pc:grpChg>
        <pc:grpChg chg="del">
          <ac:chgData name="oviyavarun@outlook.com" userId="670fd136943f4f29" providerId="LiveId" clId="{A94B201E-9243-4CEA-B55C-3C9906D8BE14}" dt="2025-03-28T06:32:17.341" v="1480" actId="478"/>
          <ac:grpSpMkLst>
            <pc:docMk/>
            <pc:sldMk cId="3827296069" sldId="313"/>
            <ac:grpSpMk id="117" creationId="{3F0241FC-44DE-47B8-8A32-FD4A3C43BBB4}"/>
          </ac:grpSpMkLst>
        </pc:grpChg>
      </pc:sldChg>
      <pc:sldChg chg="del">
        <pc:chgData name="oviyavarun@outlook.com" userId="670fd136943f4f29" providerId="LiveId" clId="{A94B201E-9243-4CEA-B55C-3C9906D8BE14}" dt="2025-03-28T05:34:51.008" v="849" actId="47"/>
        <pc:sldMkLst>
          <pc:docMk/>
          <pc:sldMk cId="3668670005" sldId="314"/>
        </pc:sldMkLst>
      </pc:sldChg>
      <pc:sldChg chg="delSp modSp del mod">
        <pc:chgData name="oviyavarun@outlook.com" userId="670fd136943f4f29" providerId="LiveId" clId="{A94B201E-9243-4CEA-B55C-3C9906D8BE14}" dt="2025-03-28T06:22:20.745" v="1360" actId="47"/>
        <pc:sldMkLst>
          <pc:docMk/>
          <pc:sldMk cId="1560353361" sldId="315"/>
        </pc:sldMkLst>
        <pc:spChg chg="del">
          <ac:chgData name="oviyavarun@outlook.com" userId="670fd136943f4f29" providerId="LiveId" clId="{A94B201E-9243-4CEA-B55C-3C9906D8BE14}" dt="2025-03-28T06:21:37.982" v="1353" actId="478"/>
          <ac:spMkLst>
            <pc:docMk/>
            <pc:sldMk cId="1560353361" sldId="315"/>
            <ac:spMk id="13" creationId="{514E03BF-C90D-4081-94A4-6D6C1730E0BC}"/>
          </ac:spMkLst>
        </pc:spChg>
        <pc:spChg chg="del">
          <ac:chgData name="oviyavarun@outlook.com" userId="670fd136943f4f29" providerId="LiveId" clId="{A94B201E-9243-4CEA-B55C-3C9906D8BE14}" dt="2025-03-28T06:21:40.223" v="1354" actId="478"/>
          <ac:spMkLst>
            <pc:docMk/>
            <pc:sldMk cId="1560353361" sldId="315"/>
            <ac:spMk id="17" creationId="{9170362E-DE3B-4547-94D1-5EB8917AAFBE}"/>
          </ac:spMkLst>
        </pc:spChg>
        <pc:spChg chg="mod">
          <ac:chgData name="oviyavarun@outlook.com" userId="670fd136943f4f29" providerId="LiveId" clId="{A94B201E-9243-4CEA-B55C-3C9906D8BE14}" dt="2025-03-28T06:19:50.192" v="1350" actId="1076"/>
          <ac:spMkLst>
            <pc:docMk/>
            <pc:sldMk cId="1560353361" sldId="315"/>
            <ac:spMk id="22" creationId="{D3E5134C-617A-4DD0-83EE-576670289868}"/>
          </ac:spMkLst>
        </pc:spChg>
        <pc:spChg chg="del">
          <ac:chgData name="oviyavarun@outlook.com" userId="670fd136943f4f29" providerId="LiveId" clId="{A94B201E-9243-4CEA-B55C-3C9906D8BE14}" dt="2025-03-28T06:21:36.763" v="1352" actId="478"/>
          <ac:spMkLst>
            <pc:docMk/>
            <pc:sldMk cId="1560353361" sldId="315"/>
            <ac:spMk id="42" creationId="{EA257BB8-6980-4F55-BD8D-DA725C6D22AB}"/>
          </ac:spMkLst>
        </pc:spChg>
        <pc:spChg chg="mod">
          <ac:chgData name="oviyavarun@outlook.com" userId="670fd136943f4f29" providerId="LiveId" clId="{A94B201E-9243-4CEA-B55C-3C9906D8BE14}" dt="2025-03-28T06:19:49.429" v="1349" actId="1076"/>
          <ac:spMkLst>
            <pc:docMk/>
            <pc:sldMk cId="1560353361" sldId="315"/>
            <ac:spMk id="52" creationId="{A0B382EF-3F46-462C-AFDD-16585A93769F}"/>
          </ac:spMkLst>
        </pc:spChg>
        <pc:spChg chg="del mod">
          <ac:chgData name="oviyavarun@outlook.com" userId="670fd136943f4f29" providerId="LiveId" clId="{A94B201E-9243-4CEA-B55C-3C9906D8BE14}" dt="2025-03-28T06:19:10.484" v="1333"/>
          <ac:spMkLst>
            <pc:docMk/>
            <pc:sldMk cId="1560353361" sldId="315"/>
            <ac:spMk id="102" creationId="{87387B5E-52B5-4E8A-8EA4-6AB115C42576}"/>
          </ac:spMkLst>
        </pc:spChg>
        <pc:spChg chg="mod">
          <ac:chgData name="oviyavarun@outlook.com" userId="670fd136943f4f29" providerId="LiveId" clId="{A94B201E-9243-4CEA-B55C-3C9906D8BE14}" dt="2025-03-28T06:18:20.650" v="1263" actId="20577"/>
          <ac:spMkLst>
            <pc:docMk/>
            <pc:sldMk cId="1560353361" sldId="315"/>
            <ac:spMk id="103" creationId="{296873F7-9E34-4006-80C5-51A2EE55C216}"/>
          </ac:spMkLst>
        </pc:spChg>
        <pc:spChg chg="del mod">
          <ac:chgData name="oviyavarun@outlook.com" userId="670fd136943f4f29" providerId="LiveId" clId="{A94B201E-9243-4CEA-B55C-3C9906D8BE14}" dt="2025-03-28T06:19:10.486" v="1335"/>
          <ac:spMkLst>
            <pc:docMk/>
            <pc:sldMk cId="1560353361" sldId="315"/>
            <ac:spMk id="104" creationId="{93E0D9A6-E115-419D-882B-BC9F82307169}"/>
          </ac:spMkLst>
        </pc:spChg>
        <pc:spChg chg="mod">
          <ac:chgData name="oviyavarun@outlook.com" userId="670fd136943f4f29" providerId="LiveId" clId="{A94B201E-9243-4CEA-B55C-3C9906D8BE14}" dt="2025-03-28T06:18:25.800" v="1293" actId="20577"/>
          <ac:spMkLst>
            <pc:docMk/>
            <pc:sldMk cId="1560353361" sldId="315"/>
            <ac:spMk id="105" creationId="{1F921C1A-95DC-4676-96AB-4317CA11177D}"/>
          </ac:spMkLst>
        </pc:spChg>
        <pc:spChg chg="del mod">
          <ac:chgData name="oviyavarun@outlook.com" userId="670fd136943f4f29" providerId="LiveId" clId="{A94B201E-9243-4CEA-B55C-3C9906D8BE14}" dt="2025-03-28T06:19:10.488" v="1337"/>
          <ac:spMkLst>
            <pc:docMk/>
            <pc:sldMk cId="1560353361" sldId="315"/>
            <ac:spMk id="106" creationId="{657A1D79-B0F9-486A-9E94-A5BEE41B708E}"/>
          </ac:spMkLst>
        </pc:spChg>
        <pc:spChg chg="mod">
          <ac:chgData name="oviyavarun@outlook.com" userId="670fd136943f4f29" providerId="LiveId" clId="{A94B201E-9243-4CEA-B55C-3C9906D8BE14}" dt="2025-03-28T06:18:33.169" v="1323" actId="20577"/>
          <ac:spMkLst>
            <pc:docMk/>
            <pc:sldMk cId="1560353361" sldId="315"/>
            <ac:spMk id="107" creationId="{9A326930-3A56-4E1C-AD24-093AF2A2A01F}"/>
          </ac:spMkLst>
        </pc:spChg>
        <pc:spChg chg="del mod">
          <ac:chgData name="oviyavarun@outlook.com" userId="670fd136943f4f29" providerId="LiveId" clId="{A94B201E-9243-4CEA-B55C-3C9906D8BE14}" dt="2025-03-28T06:19:10.490" v="1341"/>
          <ac:spMkLst>
            <pc:docMk/>
            <pc:sldMk cId="1560353361" sldId="315"/>
            <ac:spMk id="108" creationId="{712DA80B-9660-45B5-8FC9-09D799AEAD19}"/>
          </ac:spMkLst>
        </pc:spChg>
        <pc:spChg chg="mod">
          <ac:chgData name="oviyavarun@outlook.com" userId="670fd136943f4f29" providerId="LiveId" clId="{A94B201E-9243-4CEA-B55C-3C9906D8BE14}" dt="2025-03-28T06:18:38.737" v="1325" actId="20577"/>
          <ac:spMkLst>
            <pc:docMk/>
            <pc:sldMk cId="1560353361" sldId="315"/>
            <ac:spMk id="109" creationId="{F09F48B1-43DD-495C-A93D-843AC4905FAE}"/>
          </ac:spMkLst>
        </pc:spChg>
        <pc:spChg chg="del mod">
          <ac:chgData name="oviyavarun@outlook.com" userId="670fd136943f4f29" providerId="LiveId" clId="{A94B201E-9243-4CEA-B55C-3C9906D8BE14}" dt="2025-03-28T06:19:10.490" v="1339"/>
          <ac:spMkLst>
            <pc:docMk/>
            <pc:sldMk cId="1560353361" sldId="315"/>
            <ac:spMk id="110" creationId="{D473F38A-770E-444B-89C0-9C740E9B4C49}"/>
          </ac:spMkLst>
        </pc:spChg>
        <pc:spChg chg="mod">
          <ac:chgData name="oviyavarun@outlook.com" userId="670fd136943f4f29" providerId="LiveId" clId="{A94B201E-9243-4CEA-B55C-3C9906D8BE14}" dt="2025-03-28T06:18:36.242" v="1324" actId="20577"/>
          <ac:spMkLst>
            <pc:docMk/>
            <pc:sldMk cId="1560353361" sldId="315"/>
            <ac:spMk id="111" creationId="{64B87EF0-11A2-4EC5-87D7-F8A4CB5E16FD}"/>
          </ac:spMkLst>
        </pc:spChg>
        <pc:grpChg chg="mod">
          <ac:chgData name="oviyavarun@outlook.com" userId="670fd136943f4f29" providerId="LiveId" clId="{A94B201E-9243-4CEA-B55C-3C9906D8BE14}" dt="2025-03-28T06:19:50.901" v="1351" actId="1076"/>
          <ac:grpSpMkLst>
            <pc:docMk/>
            <pc:sldMk cId="1560353361" sldId="315"/>
            <ac:grpSpMk id="120" creationId="{F10C7307-5D58-44C1-A1FC-0C2875BD32C5}"/>
          </ac:grpSpMkLst>
        </pc:grpChg>
        <pc:cxnChg chg="del">
          <ac:chgData name="oviyavarun@outlook.com" userId="670fd136943f4f29" providerId="LiveId" clId="{A94B201E-9243-4CEA-B55C-3C9906D8BE14}" dt="2025-03-28T06:19:12.404" v="1342" actId="478"/>
          <ac:cxnSpMkLst>
            <pc:docMk/>
            <pc:sldMk cId="1560353361" sldId="315"/>
            <ac:cxnSpMk id="112" creationId="{B3467452-76DA-42E1-B79B-2FEF3D367A65}"/>
          </ac:cxnSpMkLst>
        </pc:cxnChg>
        <pc:cxnChg chg="del">
          <ac:chgData name="oviyavarun@outlook.com" userId="670fd136943f4f29" providerId="LiveId" clId="{A94B201E-9243-4CEA-B55C-3C9906D8BE14}" dt="2025-03-28T06:19:19.997" v="1343" actId="478"/>
          <ac:cxnSpMkLst>
            <pc:docMk/>
            <pc:sldMk cId="1560353361" sldId="315"/>
            <ac:cxnSpMk id="113" creationId="{A27277A7-199F-490D-9405-1FBEF575416B}"/>
          </ac:cxnSpMkLst>
        </pc:cxnChg>
        <pc:cxnChg chg="del">
          <ac:chgData name="oviyavarun@outlook.com" userId="670fd136943f4f29" providerId="LiveId" clId="{A94B201E-9243-4CEA-B55C-3C9906D8BE14}" dt="2025-03-28T06:19:21.986" v="1344" actId="478"/>
          <ac:cxnSpMkLst>
            <pc:docMk/>
            <pc:sldMk cId="1560353361" sldId="315"/>
            <ac:cxnSpMk id="114" creationId="{C0C712D6-F275-4703-8D3C-BBDC9FBDF523}"/>
          </ac:cxnSpMkLst>
        </pc:cxnChg>
        <pc:cxnChg chg="del">
          <ac:chgData name="oviyavarun@outlook.com" userId="670fd136943f4f29" providerId="LiveId" clId="{A94B201E-9243-4CEA-B55C-3C9906D8BE14}" dt="2025-03-28T06:19:10.482" v="1331" actId="478"/>
          <ac:cxnSpMkLst>
            <pc:docMk/>
            <pc:sldMk cId="1560353361" sldId="315"/>
            <ac:cxnSpMk id="118" creationId="{C0E3C3F5-7C0C-4097-BC89-33C4C1BD43B6}"/>
          </ac:cxnSpMkLst>
        </pc:cxnChg>
        <pc:cxnChg chg="del">
          <ac:chgData name="oviyavarun@outlook.com" userId="670fd136943f4f29" providerId="LiveId" clId="{A94B201E-9243-4CEA-B55C-3C9906D8BE14}" dt="2025-03-28T06:19:24.857" v="1345" actId="478"/>
          <ac:cxnSpMkLst>
            <pc:docMk/>
            <pc:sldMk cId="1560353361" sldId="315"/>
            <ac:cxnSpMk id="119" creationId="{BE9F6762-E227-46B4-905A-F20544E2AE4D}"/>
          </ac:cxnSpMkLst>
        </pc:cxnChg>
      </pc:sldChg>
      <pc:sldChg chg="addSp delSp modSp mod modAnim">
        <pc:chgData name="oviyavarun@outlook.com" userId="670fd136943f4f29" providerId="LiveId" clId="{A94B201E-9243-4CEA-B55C-3C9906D8BE14}" dt="2025-03-28T07:06:27.312" v="1980"/>
        <pc:sldMkLst>
          <pc:docMk/>
          <pc:sldMk cId="4184600926" sldId="316"/>
        </pc:sldMkLst>
        <pc:spChg chg="mod">
          <ac:chgData name="oviyavarun@outlook.com" userId="670fd136943f4f29" providerId="LiveId" clId="{A94B201E-9243-4CEA-B55C-3C9906D8BE14}" dt="2025-03-28T06:41:34.609" v="1638" actId="20577"/>
          <ac:spMkLst>
            <pc:docMk/>
            <pc:sldMk cId="4184600926" sldId="316"/>
            <ac:spMk id="2" creationId="{D735F7F3-C1B5-4B60-A00A-4EB618DDFB5A}"/>
          </ac:spMkLst>
        </pc:spChg>
        <pc:spChg chg="mod">
          <ac:chgData name="oviyavarun@outlook.com" userId="670fd136943f4f29" providerId="LiveId" clId="{A94B201E-9243-4CEA-B55C-3C9906D8BE14}" dt="2025-03-28T06:39:57.260" v="1609" actId="6549"/>
          <ac:spMkLst>
            <pc:docMk/>
            <pc:sldMk cId="4184600926" sldId="316"/>
            <ac:spMk id="17" creationId="{D96E7ABD-6D76-40C3-B886-AA17CC774FFB}"/>
          </ac:spMkLst>
        </pc:spChg>
        <pc:spChg chg="mod">
          <ac:chgData name="oviyavarun@outlook.com" userId="670fd136943f4f29" providerId="LiveId" clId="{A94B201E-9243-4CEA-B55C-3C9906D8BE14}" dt="2025-03-28T06:39:55.882" v="1607" actId="1076"/>
          <ac:spMkLst>
            <pc:docMk/>
            <pc:sldMk cId="4184600926" sldId="316"/>
            <ac:spMk id="18" creationId="{83617841-5084-4F3F-8848-5016BD368409}"/>
          </ac:spMkLst>
        </pc:spChg>
        <pc:spChg chg="del mod">
          <ac:chgData name="oviyavarun@outlook.com" userId="670fd136943f4f29" providerId="LiveId" clId="{A94B201E-9243-4CEA-B55C-3C9906D8BE14}" dt="2025-03-28T06:39:32.305" v="1602" actId="478"/>
          <ac:spMkLst>
            <pc:docMk/>
            <pc:sldMk cId="4184600926" sldId="316"/>
            <ac:spMk id="28" creationId="{B0CCD8FA-C938-4A62-9C69-94B552330D45}"/>
          </ac:spMkLst>
        </pc:spChg>
        <pc:spChg chg="del">
          <ac:chgData name="oviyavarun@outlook.com" userId="670fd136943f4f29" providerId="LiveId" clId="{A94B201E-9243-4CEA-B55C-3C9906D8BE14}" dt="2025-03-28T06:39:36.400" v="1603" actId="478"/>
          <ac:spMkLst>
            <pc:docMk/>
            <pc:sldMk cId="4184600926" sldId="316"/>
            <ac:spMk id="29" creationId="{10D62989-911D-4E00-8E95-C1C73CF6BEDE}"/>
          </ac:spMkLst>
        </pc:spChg>
        <pc:spChg chg="del">
          <ac:chgData name="oviyavarun@outlook.com" userId="670fd136943f4f29" providerId="LiveId" clId="{A94B201E-9243-4CEA-B55C-3C9906D8BE14}" dt="2025-03-28T06:39:40.340" v="1604" actId="478"/>
          <ac:spMkLst>
            <pc:docMk/>
            <pc:sldMk cId="4184600926" sldId="316"/>
            <ac:spMk id="30" creationId="{E10A7193-47CB-47B2-BAAE-3AA337019447}"/>
          </ac:spMkLst>
        </pc:spChg>
        <pc:spChg chg="del">
          <ac:chgData name="oviyavarun@outlook.com" userId="670fd136943f4f29" providerId="LiveId" clId="{A94B201E-9243-4CEA-B55C-3C9906D8BE14}" dt="2025-03-28T06:39:45.735" v="1605" actId="478"/>
          <ac:spMkLst>
            <pc:docMk/>
            <pc:sldMk cId="4184600926" sldId="316"/>
            <ac:spMk id="31" creationId="{F60EB1E0-6C00-4670-93F3-0FC0C08024E5}"/>
          </ac:spMkLst>
        </pc:spChg>
        <pc:spChg chg="add mod">
          <ac:chgData name="oviyavarun@outlook.com" userId="670fd136943f4f29" providerId="LiveId" clId="{A94B201E-9243-4CEA-B55C-3C9906D8BE14}" dt="2025-03-28T06:41:26.388" v="1636"/>
          <ac:spMkLst>
            <pc:docMk/>
            <pc:sldMk cId="4184600926" sldId="316"/>
            <ac:spMk id="33" creationId="{214C5B6D-CABF-DE3F-3A67-284B19846D48}"/>
          </ac:spMkLst>
        </pc:spChg>
        <pc:grpChg chg="del">
          <ac:chgData name="oviyavarun@outlook.com" userId="670fd136943f4f29" providerId="LiveId" clId="{A94B201E-9243-4CEA-B55C-3C9906D8BE14}" dt="2025-03-28T06:40:05.035" v="1610" actId="478"/>
          <ac:grpSpMkLst>
            <pc:docMk/>
            <pc:sldMk cId="4184600926" sldId="316"/>
            <ac:grpSpMk id="16" creationId="{146054C5-AD9A-41DA-8BFA-C60DFAB113C0}"/>
          </ac:grpSpMkLst>
        </pc:grpChg>
        <pc:grpChg chg="del">
          <ac:chgData name="oviyavarun@outlook.com" userId="670fd136943f4f29" providerId="LiveId" clId="{A94B201E-9243-4CEA-B55C-3C9906D8BE14}" dt="2025-03-28T06:40:12.215" v="1611" actId="478"/>
          <ac:grpSpMkLst>
            <pc:docMk/>
            <pc:sldMk cId="4184600926" sldId="316"/>
            <ac:grpSpMk id="19" creationId="{17E11148-1D6F-465D-BE87-26074FD98924}"/>
          </ac:grpSpMkLst>
        </pc:grpChg>
        <pc:grpChg chg="del">
          <ac:chgData name="oviyavarun@outlook.com" userId="670fd136943f4f29" providerId="LiveId" clId="{A94B201E-9243-4CEA-B55C-3C9906D8BE14}" dt="2025-03-28T06:40:16.457" v="1612" actId="478"/>
          <ac:grpSpMkLst>
            <pc:docMk/>
            <pc:sldMk cId="4184600926" sldId="316"/>
            <ac:grpSpMk id="22" creationId="{C3C35310-D67B-4709-8C5C-CB64AD1F4F5B}"/>
          </ac:grpSpMkLst>
        </pc:grpChg>
        <pc:grpChg chg="del">
          <ac:chgData name="oviyavarun@outlook.com" userId="670fd136943f4f29" providerId="LiveId" clId="{A94B201E-9243-4CEA-B55C-3C9906D8BE14}" dt="2025-03-28T06:40:21.791" v="1613" actId="478"/>
          <ac:grpSpMkLst>
            <pc:docMk/>
            <pc:sldMk cId="4184600926" sldId="316"/>
            <ac:grpSpMk id="25" creationId="{3A58F498-BA4B-4F8D-9D2A-CA532E789FFA}"/>
          </ac:grpSpMkLst>
        </pc:grpChg>
      </pc:sldChg>
      <pc:sldChg chg="del">
        <pc:chgData name="oviyavarun@outlook.com" userId="670fd136943f4f29" providerId="LiveId" clId="{A94B201E-9243-4CEA-B55C-3C9906D8BE14}" dt="2025-03-28T07:12:56.933" v="1992" actId="47"/>
        <pc:sldMkLst>
          <pc:docMk/>
          <pc:sldMk cId="1404339508" sldId="317"/>
        </pc:sldMkLst>
      </pc:sldChg>
      <pc:sldChg chg="addSp delSp modSp mod modAnim">
        <pc:chgData name="oviyavarun@outlook.com" userId="670fd136943f4f29" providerId="LiveId" clId="{A94B201E-9243-4CEA-B55C-3C9906D8BE14}" dt="2025-03-28T07:05:32.243" v="1972"/>
        <pc:sldMkLst>
          <pc:docMk/>
          <pc:sldMk cId="624695530" sldId="318"/>
        </pc:sldMkLst>
        <pc:spChg chg="mod">
          <ac:chgData name="oviyavarun@outlook.com" userId="670fd136943f4f29" providerId="LiveId" clId="{A94B201E-9243-4CEA-B55C-3C9906D8BE14}" dt="2025-03-28T06:24:00.351" v="1387" actId="113"/>
          <ac:spMkLst>
            <pc:docMk/>
            <pc:sldMk cId="624695530" sldId="318"/>
            <ac:spMk id="2" creationId="{D735F7F3-C1B5-4B60-A00A-4EB618DDFB5A}"/>
          </ac:spMkLst>
        </pc:spChg>
        <pc:spChg chg="mod">
          <ac:chgData name="oviyavarun@outlook.com" userId="670fd136943f4f29" providerId="LiveId" clId="{A94B201E-9243-4CEA-B55C-3C9906D8BE14}" dt="2025-03-28T05:59:31.304" v="1057" actId="1076"/>
          <ac:spMkLst>
            <pc:docMk/>
            <pc:sldMk cId="624695530" sldId="318"/>
            <ac:spMk id="3" creationId="{3EF63052-F16D-41A9-BDA7-F95B720F1FAA}"/>
          </ac:spMkLst>
        </pc:spChg>
        <pc:spChg chg="mod">
          <ac:chgData name="oviyavarun@outlook.com" userId="670fd136943f4f29" providerId="LiveId" clId="{A94B201E-9243-4CEA-B55C-3C9906D8BE14}" dt="2025-03-28T05:42:07.165" v="931" actId="20577"/>
          <ac:spMkLst>
            <pc:docMk/>
            <pc:sldMk cId="624695530" sldId="318"/>
            <ac:spMk id="27" creationId="{D93965DF-FCA6-49FB-A8FD-C299CEC03D53}"/>
          </ac:spMkLst>
        </pc:spChg>
        <pc:spChg chg="mod">
          <ac:chgData name="oviyavarun@outlook.com" userId="670fd136943f4f29" providerId="LiveId" clId="{A94B201E-9243-4CEA-B55C-3C9906D8BE14}" dt="2025-03-28T05:42:10.903" v="932" actId="20577"/>
          <ac:spMkLst>
            <pc:docMk/>
            <pc:sldMk cId="624695530" sldId="318"/>
            <ac:spMk id="28" creationId="{1AE91B59-254C-4BE0-BB96-84C8691DF92A}"/>
          </ac:spMkLst>
        </pc:spChg>
        <pc:spChg chg="mod">
          <ac:chgData name="oviyavarun@outlook.com" userId="670fd136943f4f29" providerId="LiveId" clId="{A94B201E-9243-4CEA-B55C-3C9906D8BE14}" dt="2025-03-28T06:13:06.433" v="1194" actId="14100"/>
          <ac:spMkLst>
            <pc:docMk/>
            <pc:sldMk cId="624695530" sldId="318"/>
            <ac:spMk id="30" creationId="{6CD90085-31F6-4A99-881C-007708D4EF69}"/>
          </ac:spMkLst>
        </pc:spChg>
        <pc:spChg chg="mod">
          <ac:chgData name="oviyavarun@outlook.com" userId="670fd136943f4f29" providerId="LiveId" clId="{A94B201E-9243-4CEA-B55C-3C9906D8BE14}" dt="2025-03-28T05:41:10.703" v="907" actId="20577"/>
          <ac:spMkLst>
            <pc:docMk/>
            <pc:sldMk cId="624695530" sldId="318"/>
            <ac:spMk id="31" creationId="{95AB6E03-44EB-4C4A-9A1D-D60BD5256323}"/>
          </ac:spMkLst>
        </pc:spChg>
        <pc:spChg chg="mod">
          <ac:chgData name="oviyavarun@outlook.com" userId="670fd136943f4f29" providerId="LiveId" clId="{A94B201E-9243-4CEA-B55C-3C9906D8BE14}" dt="2025-03-28T05:42:27.015" v="937" actId="20577"/>
          <ac:spMkLst>
            <pc:docMk/>
            <pc:sldMk cId="624695530" sldId="318"/>
            <ac:spMk id="33" creationId="{762AD44E-1F25-458D-AE02-65F4DF574373}"/>
          </ac:spMkLst>
        </pc:spChg>
        <pc:spChg chg="mod">
          <ac:chgData name="oviyavarun@outlook.com" userId="670fd136943f4f29" providerId="LiveId" clId="{A94B201E-9243-4CEA-B55C-3C9906D8BE14}" dt="2025-03-28T05:42:03.246" v="930" actId="20577"/>
          <ac:spMkLst>
            <pc:docMk/>
            <pc:sldMk cId="624695530" sldId="318"/>
            <ac:spMk id="34" creationId="{BF5ADD05-FE40-4575-B664-F611D6039587}"/>
          </ac:spMkLst>
        </pc:spChg>
        <pc:spChg chg="mod">
          <ac:chgData name="oviyavarun@outlook.com" userId="670fd136943f4f29" providerId="LiveId" clId="{A94B201E-9243-4CEA-B55C-3C9906D8BE14}" dt="2025-03-28T05:42:23.021" v="936" actId="20577"/>
          <ac:spMkLst>
            <pc:docMk/>
            <pc:sldMk cId="624695530" sldId="318"/>
            <ac:spMk id="36" creationId="{CB09CE17-E6F7-405E-B5A7-1E04B07F5185}"/>
          </ac:spMkLst>
        </pc:spChg>
        <pc:spChg chg="mod">
          <ac:chgData name="oviyavarun@outlook.com" userId="670fd136943f4f29" providerId="LiveId" clId="{A94B201E-9243-4CEA-B55C-3C9906D8BE14}" dt="2025-03-28T05:42:20.297" v="935" actId="20577"/>
          <ac:spMkLst>
            <pc:docMk/>
            <pc:sldMk cId="624695530" sldId="318"/>
            <ac:spMk id="37" creationId="{75AEB495-73AA-4DA5-9D95-0380ABDD6EFE}"/>
          </ac:spMkLst>
        </pc:spChg>
        <pc:spChg chg="mod">
          <ac:chgData name="oviyavarun@outlook.com" userId="670fd136943f4f29" providerId="LiveId" clId="{A94B201E-9243-4CEA-B55C-3C9906D8BE14}" dt="2025-03-28T05:42:17.665" v="934" actId="20577"/>
          <ac:spMkLst>
            <pc:docMk/>
            <pc:sldMk cId="624695530" sldId="318"/>
            <ac:spMk id="39" creationId="{13957F90-8ECA-4446-9125-ED62B114A92B}"/>
          </ac:spMkLst>
        </pc:spChg>
        <pc:spChg chg="mod">
          <ac:chgData name="oviyavarun@outlook.com" userId="670fd136943f4f29" providerId="LiveId" clId="{A94B201E-9243-4CEA-B55C-3C9906D8BE14}" dt="2025-03-28T05:42:13.548" v="933" actId="20577"/>
          <ac:spMkLst>
            <pc:docMk/>
            <pc:sldMk cId="624695530" sldId="318"/>
            <ac:spMk id="40" creationId="{A4001738-1FAD-4220-9E83-03F578B5B756}"/>
          </ac:spMkLst>
        </pc:spChg>
        <pc:spChg chg="mod">
          <ac:chgData name="oviyavarun@outlook.com" userId="670fd136943f4f29" providerId="LiveId" clId="{A94B201E-9243-4CEA-B55C-3C9906D8BE14}" dt="2025-03-28T05:59:02.804" v="1054"/>
          <ac:spMkLst>
            <pc:docMk/>
            <pc:sldMk cId="624695530" sldId="318"/>
            <ac:spMk id="42" creationId="{3FFAAA55-F784-907C-724C-4F76023EB525}"/>
          </ac:spMkLst>
        </pc:spChg>
        <pc:spChg chg="mod">
          <ac:chgData name="oviyavarun@outlook.com" userId="670fd136943f4f29" providerId="LiveId" clId="{A94B201E-9243-4CEA-B55C-3C9906D8BE14}" dt="2025-03-28T05:59:02.804" v="1054"/>
          <ac:spMkLst>
            <pc:docMk/>
            <pc:sldMk cId="624695530" sldId="318"/>
            <ac:spMk id="43" creationId="{71D9356D-A10C-ADAF-8C18-A7DF0990E0F0}"/>
          </ac:spMkLst>
        </pc:spChg>
        <pc:spChg chg="mod">
          <ac:chgData name="oviyavarun@outlook.com" userId="670fd136943f4f29" providerId="LiveId" clId="{A94B201E-9243-4CEA-B55C-3C9906D8BE14}" dt="2025-03-28T05:59:02.804" v="1054"/>
          <ac:spMkLst>
            <pc:docMk/>
            <pc:sldMk cId="624695530" sldId="318"/>
            <ac:spMk id="44" creationId="{6DFDC4C1-0CD3-1859-E722-BFE38FB1DA4C}"/>
          </ac:spMkLst>
        </pc:spChg>
        <pc:spChg chg="mod">
          <ac:chgData name="oviyavarun@outlook.com" userId="670fd136943f4f29" providerId="LiveId" clId="{A94B201E-9243-4CEA-B55C-3C9906D8BE14}" dt="2025-03-28T05:59:02.804" v="1054"/>
          <ac:spMkLst>
            <pc:docMk/>
            <pc:sldMk cId="624695530" sldId="318"/>
            <ac:spMk id="45" creationId="{F68B62A3-A591-3C77-223B-300AECB715DA}"/>
          </ac:spMkLst>
        </pc:spChg>
        <pc:spChg chg="mod">
          <ac:chgData name="oviyavarun@outlook.com" userId="670fd136943f4f29" providerId="LiveId" clId="{A94B201E-9243-4CEA-B55C-3C9906D8BE14}" dt="2025-03-28T06:00:11.469" v="1067" actId="1076"/>
          <ac:spMkLst>
            <pc:docMk/>
            <pc:sldMk cId="624695530" sldId="318"/>
            <ac:spMk id="46" creationId="{FD3F94A0-6590-499A-96FD-A1DE1CC1D09B}"/>
          </ac:spMkLst>
        </pc:spChg>
        <pc:spChg chg="mod">
          <ac:chgData name="oviyavarun@outlook.com" userId="670fd136943f4f29" providerId="LiveId" clId="{A94B201E-9243-4CEA-B55C-3C9906D8BE14}" dt="2025-03-28T06:00:02.339" v="1064" actId="1076"/>
          <ac:spMkLst>
            <pc:docMk/>
            <pc:sldMk cId="624695530" sldId="318"/>
            <ac:spMk id="47" creationId="{0CA1CED4-053E-4EFD-A8CC-FFEA91622A3A}"/>
          </ac:spMkLst>
        </pc:spChg>
        <pc:spChg chg="mod">
          <ac:chgData name="oviyavarun@outlook.com" userId="670fd136943f4f29" providerId="LiveId" clId="{A94B201E-9243-4CEA-B55C-3C9906D8BE14}" dt="2025-03-28T06:00:14.339" v="1068" actId="1076"/>
          <ac:spMkLst>
            <pc:docMk/>
            <pc:sldMk cId="624695530" sldId="318"/>
            <ac:spMk id="48" creationId="{38BE0719-0A1D-4BA4-93F0-9A166181F852}"/>
          </ac:spMkLst>
        </pc:spChg>
        <pc:spChg chg="del mod">
          <ac:chgData name="oviyavarun@outlook.com" userId="670fd136943f4f29" providerId="LiveId" clId="{A94B201E-9243-4CEA-B55C-3C9906D8BE14}" dt="2025-03-28T06:00:07.614" v="1066" actId="478"/>
          <ac:spMkLst>
            <pc:docMk/>
            <pc:sldMk cId="624695530" sldId="318"/>
            <ac:spMk id="49" creationId="{4FDEC4C7-A628-43A6-A688-59EC86C5474B}"/>
          </ac:spMkLst>
        </pc:spChg>
        <pc:spChg chg="mod">
          <ac:chgData name="oviyavarun@outlook.com" userId="670fd136943f4f29" providerId="LiveId" clId="{A94B201E-9243-4CEA-B55C-3C9906D8BE14}" dt="2025-03-28T06:00:05.346" v="1065" actId="1076"/>
          <ac:spMkLst>
            <pc:docMk/>
            <pc:sldMk cId="624695530" sldId="318"/>
            <ac:spMk id="50" creationId="{EB3FFDF3-CD27-4324-99CF-D82084B6B66A}"/>
          </ac:spMkLst>
        </pc:spChg>
        <pc:spChg chg="mod">
          <ac:chgData name="oviyavarun@outlook.com" userId="670fd136943f4f29" providerId="LiveId" clId="{A94B201E-9243-4CEA-B55C-3C9906D8BE14}" dt="2025-03-28T05:59:02.804" v="1054"/>
          <ac:spMkLst>
            <pc:docMk/>
            <pc:sldMk cId="624695530" sldId="318"/>
            <ac:spMk id="51" creationId="{68CF90B2-67C4-F1B5-F4CF-429A0C388BF8}"/>
          </ac:spMkLst>
        </pc:spChg>
        <pc:spChg chg="mod">
          <ac:chgData name="oviyavarun@outlook.com" userId="670fd136943f4f29" providerId="LiveId" clId="{A94B201E-9243-4CEA-B55C-3C9906D8BE14}" dt="2025-03-28T05:59:02.804" v="1054"/>
          <ac:spMkLst>
            <pc:docMk/>
            <pc:sldMk cId="624695530" sldId="318"/>
            <ac:spMk id="52" creationId="{05A0619F-7F62-5B4C-D47B-A80BA5E6E0EB}"/>
          </ac:spMkLst>
        </pc:spChg>
        <pc:spChg chg="add mod">
          <ac:chgData name="oviyavarun@outlook.com" userId="670fd136943f4f29" providerId="LiveId" clId="{A94B201E-9243-4CEA-B55C-3C9906D8BE14}" dt="2025-03-28T06:57:11.753" v="1927"/>
          <ac:spMkLst>
            <pc:docMk/>
            <pc:sldMk cId="624695530" sldId="318"/>
            <ac:spMk id="53" creationId="{5BEA173E-68FA-8397-298E-E5089425A9F2}"/>
          </ac:spMkLst>
        </pc:spChg>
        <pc:grpChg chg="del mod">
          <ac:chgData name="oviyavarun@outlook.com" userId="670fd136943f4f29" providerId="LiveId" clId="{A94B201E-9243-4CEA-B55C-3C9906D8BE14}" dt="2025-03-28T06:00:21.956" v="1069" actId="478"/>
          <ac:grpSpMkLst>
            <pc:docMk/>
            <pc:sldMk cId="624695530" sldId="318"/>
            <ac:grpSpMk id="4" creationId="{B96C7253-37AF-4625-8D23-61BD08AA9C3D}"/>
          </ac:grpSpMkLst>
        </pc:grpChg>
        <pc:grpChg chg="mod">
          <ac:chgData name="oviyavarun@outlook.com" userId="670fd136943f4f29" providerId="LiveId" clId="{A94B201E-9243-4CEA-B55C-3C9906D8BE14}" dt="2025-03-28T05:59:50.022" v="1060" actId="1076"/>
          <ac:grpSpMkLst>
            <pc:docMk/>
            <pc:sldMk cId="624695530" sldId="318"/>
            <ac:grpSpMk id="10" creationId="{B035910A-62E8-4A25-93BA-F02B91C41612}"/>
          </ac:grpSpMkLst>
        </pc:grpChg>
        <pc:grpChg chg="del mod">
          <ac:chgData name="oviyavarun@outlook.com" userId="670fd136943f4f29" providerId="LiveId" clId="{A94B201E-9243-4CEA-B55C-3C9906D8BE14}" dt="2025-03-28T06:13:14.519" v="1196" actId="478"/>
          <ac:grpSpMkLst>
            <pc:docMk/>
            <pc:sldMk cId="624695530" sldId="318"/>
            <ac:grpSpMk id="29" creationId="{594FABE1-D956-4192-A4C1-663D73BF87D9}"/>
          </ac:grpSpMkLst>
        </pc:grpChg>
        <pc:grpChg chg="add mod">
          <ac:chgData name="oviyavarun@outlook.com" userId="670fd136943f4f29" providerId="LiveId" clId="{A94B201E-9243-4CEA-B55C-3C9906D8BE14}" dt="2025-03-28T05:59:46.648" v="1059" actId="1076"/>
          <ac:grpSpMkLst>
            <pc:docMk/>
            <pc:sldMk cId="624695530" sldId="318"/>
            <ac:grpSpMk id="41" creationId="{FCCF8F35-8B6C-AC0B-6858-7D90382B2F58}"/>
          </ac:grpSpMkLst>
        </pc:grpChg>
        <pc:picChg chg="add mod">
          <ac:chgData name="oviyavarun@outlook.com" userId="670fd136943f4f29" providerId="LiveId" clId="{A94B201E-9243-4CEA-B55C-3C9906D8BE14}" dt="2025-03-28T06:17:35.261" v="1228" actId="1076"/>
          <ac:picMkLst>
            <pc:docMk/>
            <pc:sldMk cId="624695530" sldId="318"/>
            <ac:picMk id="54" creationId="{9B6AA764-9B55-A78A-FDDC-BA0A3156014F}"/>
          </ac:picMkLst>
        </pc:picChg>
      </pc:sldChg>
      <pc:sldChg chg="del">
        <pc:chgData name="oviyavarun@outlook.com" userId="670fd136943f4f29" providerId="LiveId" clId="{A94B201E-9243-4CEA-B55C-3C9906D8BE14}" dt="2025-03-28T05:35:08.335" v="850" actId="47"/>
        <pc:sldMkLst>
          <pc:docMk/>
          <pc:sldMk cId="1693104180" sldId="319"/>
        </pc:sldMkLst>
      </pc:sldChg>
      <pc:sldChg chg="del">
        <pc:chgData name="oviyavarun@outlook.com" userId="670fd136943f4f29" providerId="LiveId" clId="{A94B201E-9243-4CEA-B55C-3C9906D8BE14}" dt="2025-03-28T07:12:52.077" v="1991" actId="47"/>
        <pc:sldMkLst>
          <pc:docMk/>
          <pc:sldMk cId="608993516" sldId="320"/>
        </pc:sldMkLst>
      </pc:sldChg>
      <pc:sldChg chg="del">
        <pc:chgData name="oviyavarun@outlook.com" userId="670fd136943f4f29" providerId="LiveId" clId="{A94B201E-9243-4CEA-B55C-3C9906D8BE14}" dt="2025-03-28T05:35:20.248" v="852" actId="47"/>
        <pc:sldMkLst>
          <pc:docMk/>
          <pc:sldMk cId="848212632" sldId="321"/>
        </pc:sldMkLst>
      </pc:sldChg>
      <pc:sldChg chg="add del">
        <pc:chgData name="oviyavarun@outlook.com" userId="670fd136943f4f29" providerId="LiveId" clId="{A94B201E-9243-4CEA-B55C-3C9906D8BE14}" dt="2025-03-28T07:12:49.843" v="1990" actId="47"/>
        <pc:sldMkLst>
          <pc:docMk/>
          <pc:sldMk cId="184736873" sldId="322"/>
        </pc:sldMkLst>
      </pc:sldChg>
      <pc:sldChg chg="del">
        <pc:chgData name="oviyavarun@outlook.com" userId="670fd136943f4f29" providerId="LiveId" clId="{A94B201E-9243-4CEA-B55C-3C9906D8BE14}" dt="2025-03-28T05:35:38.500" v="855" actId="47"/>
        <pc:sldMkLst>
          <pc:docMk/>
          <pc:sldMk cId="277452217" sldId="323"/>
        </pc:sldMkLst>
      </pc:sldChg>
      <pc:sldChg chg="addSp delSp modSp mod ord modAnim">
        <pc:chgData name="oviyavarun@outlook.com" userId="670fd136943f4f29" providerId="LiveId" clId="{A94B201E-9243-4CEA-B55C-3C9906D8BE14}" dt="2025-03-28T07:05:55.114" v="1976"/>
        <pc:sldMkLst>
          <pc:docMk/>
          <pc:sldMk cId="1193403196" sldId="324"/>
        </pc:sldMkLst>
        <pc:spChg chg="mod">
          <ac:chgData name="oviyavarun@outlook.com" userId="670fd136943f4f29" providerId="LiveId" clId="{A94B201E-9243-4CEA-B55C-3C9906D8BE14}" dt="2025-03-28T06:36:34.472" v="1579"/>
          <ac:spMkLst>
            <pc:docMk/>
            <pc:sldMk cId="1193403196" sldId="324"/>
            <ac:spMk id="2" creationId="{D735F7F3-C1B5-4B60-A00A-4EB618DDFB5A}"/>
          </ac:spMkLst>
        </pc:spChg>
        <pc:spChg chg="add mod">
          <ac:chgData name="oviyavarun@outlook.com" userId="670fd136943f4f29" providerId="LiveId" clId="{A94B201E-9243-4CEA-B55C-3C9906D8BE14}" dt="2025-03-28T06:37:53.045" v="1593" actId="20577"/>
          <ac:spMkLst>
            <pc:docMk/>
            <pc:sldMk cId="1193403196" sldId="324"/>
            <ac:spMk id="117" creationId="{77233415-439F-7BE1-ECFF-8AEE4D7F57BF}"/>
          </ac:spMkLst>
        </pc:spChg>
        <pc:spChg chg="del">
          <ac:chgData name="oviyavarun@outlook.com" userId="670fd136943f4f29" providerId="LiveId" clId="{A94B201E-9243-4CEA-B55C-3C9906D8BE14}" dt="2025-03-28T06:35:32.851" v="1547" actId="478"/>
          <ac:spMkLst>
            <pc:docMk/>
            <pc:sldMk cId="1193403196" sldId="324"/>
            <ac:spMk id="206" creationId="{AD528B5E-3B98-405F-B89D-7955141B5747}"/>
          </ac:spMkLst>
        </pc:spChg>
        <pc:spChg chg="del mod">
          <ac:chgData name="oviyavarun@outlook.com" userId="670fd136943f4f29" providerId="LiveId" clId="{A94B201E-9243-4CEA-B55C-3C9906D8BE14}" dt="2025-03-28T06:35:37.869" v="1551" actId="478"/>
          <ac:spMkLst>
            <pc:docMk/>
            <pc:sldMk cId="1193403196" sldId="324"/>
            <ac:spMk id="207" creationId="{BB584047-221D-4ED2-83CC-510E6D41AC70}"/>
          </ac:spMkLst>
        </pc:spChg>
        <pc:spChg chg="del">
          <ac:chgData name="oviyavarun@outlook.com" userId="670fd136943f4f29" providerId="LiveId" clId="{A94B201E-9243-4CEA-B55C-3C9906D8BE14}" dt="2025-03-28T06:35:40.056" v="1552" actId="478"/>
          <ac:spMkLst>
            <pc:docMk/>
            <pc:sldMk cId="1193403196" sldId="324"/>
            <ac:spMk id="208" creationId="{35F250AA-5643-4D46-A3A4-10B10E424CF7}"/>
          </ac:spMkLst>
        </pc:spChg>
        <pc:spChg chg="mod">
          <ac:chgData name="oviyavarun@outlook.com" userId="670fd136943f4f29" providerId="LiveId" clId="{A94B201E-9243-4CEA-B55C-3C9906D8BE14}" dt="2025-03-28T06:35:13.432" v="1513" actId="20577"/>
          <ac:spMkLst>
            <pc:docMk/>
            <pc:sldMk cId="1193403196" sldId="324"/>
            <ac:spMk id="211" creationId="{79D21B73-CA8C-4B93-A851-348B34BE4854}"/>
          </ac:spMkLst>
        </pc:spChg>
        <pc:spChg chg="del mod">
          <ac:chgData name="oviyavarun@outlook.com" userId="670fd136943f4f29" providerId="LiveId" clId="{A94B201E-9243-4CEA-B55C-3C9906D8BE14}" dt="2025-03-28T06:35:32.853" v="1549"/>
          <ac:spMkLst>
            <pc:docMk/>
            <pc:sldMk cId="1193403196" sldId="324"/>
            <ac:spMk id="212" creationId="{574F5BB8-5498-4EEC-85FE-EC343FC60AE1}"/>
          </ac:spMkLst>
        </pc:spChg>
        <pc:spChg chg="del mod">
          <ac:chgData name="oviyavarun@outlook.com" userId="670fd136943f4f29" providerId="LiveId" clId="{A94B201E-9243-4CEA-B55C-3C9906D8BE14}" dt="2025-03-28T06:35:07.538" v="1511" actId="478"/>
          <ac:spMkLst>
            <pc:docMk/>
            <pc:sldMk cId="1193403196" sldId="324"/>
            <ac:spMk id="213" creationId="{C2EAFE2D-8880-4BCA-A1AF-7C99F9CB29C7}"/>
          </ac:spMkLst>
        </pc:spChg>
        <pc:spChg chg="del">
          <ac:chgData name="oviyavarun@outlook.com" userId="670fd136943f4f29" providerId="LiveId" clId="{A94B201E-9243-4CEA-B55C-3C9906D8BE14}" dt="2025-03-28T06:35:09.936" v="1512" actId="478"/>
          <ac:spMkLst>
            <pc:docMk/>
            <pc:sldMk cId="1193403196" sldId="324"/>
            <ac:spMk id="214" creationId="{32D60B28-73D8-45D3-A8BA-35C366DF5B3E}"/>
          </ac:spMkLst>
        </pc:spChg>
        <pc:grpChg chg="mod">
          <ac:chgData name="oviyavarun@outlook.com" userId="670fd136943f4f29" providerId="LiveId" clId="{A94B201E-9243-4CEA-B55C-3C9906D8BE14}" dt="2025-03-28T06:29:23.208" v="1429" actId="14100"/>
          <ac:grpSpMkLst>
            <pc:docMk/>
            <pc:sldMk cId="1193403196" sldId="324"/>
            <ac:grpSpMk id="3" creationId="{B160520F-5257-41EC-AEB7-6616A3C342FF}"/>
          </ac:grpSpMkLst>
        </pc:grpChg>
        <pc:grpChg chg="del">
          <ac:chgData name="oviyavarun@outlook.com" userId="670fd136943f4f29" providerId="LiveId" clId="{A94B201E-9243-4CEA-B55C-3C9906D8BE14}" dt="2025-03-28T06:35:20.737" v="1514" actId="478"/>
          <ac:grpSpMkLst>
            <pc:docMk/>
            <pc:sldMk cId="1193403196" sldId="324"/>
            <ac:grpSpMk id="209" creationId="{ADC3A95E-E9B6-42A8-B027-F10AE322D756}"/>
          </ac:grpSpMkLst>
        </pc:grpChg>
      </pc:sldChg>
      <pc:sldChg chg="delSp modSp del mod">
        <pc:chgData name="oviyavarun@outlook.com" userId="670fd136943f4f29" providerId="LiveId" clId="{A94B201E-9243-4CEA-B55C-3C9906D8BE14}" dt="2025-03-28T07:16:37.603" v="2018" actId="47"/>
        <pc:sldMkLst>
          <pc:docMk/>
          <pc:sldMk cId="1198383687" sldId="325"/>
        </pc:sldMkLst>
        <pc:spChg chg="mod">
          <ac:chgData name="oviyavarun@outlook.com" userId="670fd136943f4f29" providerId="LiveId" clId="{A94B201E-9243-4CEA-B55C-3C9906D8BE14}" dt="2025-03-28T07:16:34.427" v="2017" actId="6549"/>
          <ac:spMkLst>
            <pc:docMk/>
            <pc:sldMk cId="1198383687" sldId="325"/>
            <ac:spMk id="2" creationId="{D735F7F3-C1B5-4B60-A00A-4EB618DDFB5A}"/>
          </ac:spMkLst>
        </pc:spChg>
        <pc:grpChg chg="del">
          <ac:chgData name="oviyavarun@outlook.com" userId="670fd136943f4f29" providerId="LiveId" clId="{A94B201E-9243-4CEA-B55C-3C9906D8BE14}" dt="2025-03-28T05:35:48.036" v="856" actId="478"/>
          <ac:grpSpMkLst>
            <pc:docMk/>
            <pc:sldMk cId="1198383687" sldId="325"/>
            <ac:grpSpMk id="12" creationId="{90B58244-CA91-4FD4-B5E0-B78C7B20343A}"/>
          </ac:grpSpMkLst>
        </pc:grpChg>
      </pc:sldChg>
      <pc:sldChg chg="del">
        <pc:chgData name="oviyavarun@outlook.com" userId="670fd136943f4f29" providerId="LiveId" clId="{A94B201E-9243-4CEA-B55C-3C9906D8BE14}" dt="2025-03-28T05:36:02.771" v="857" actId="47"/>
        <pc:sldMkLst>
          <pc:docMk/>
          <pc:sldMk cId="2473585384" sldId="326"/>
        </pc:sldMkLst>
      </pc:sldChg>
      <pc:sldChg chg="del">
        <pc:chgData name="oviyavarun@outlook.com" userId="670fd136943f4f29" providerId="LiveId" clId="{A94B201E-9243-4CEA-B55C-3C9906D8BE14}" dt="2025-03-28T05:36:08.815" v="858" actId="47"/>
        <pc:sldMkLst>
          <pc:docMk/>
          <pc:sldMk cId="401886799" sldId="327"/>
        </pc:sldMkLst>
      </pc:sldChg>
      <pc:sldChg chg="del">
        <pc:chgData name="oviyavarun@outlook.com" userId="670fd136943f4f29" providerId="LiveId" clId="{A94B201E-9243-4CEA-B55C-3C9906D8BE14}" dt="2025-03-28T05:36:10.460" v="859" actId="47"/>
        <pc:sldMkLst>
          <pc:docMk/>
          <pc:sldMk cId="1309782655" sldId="328"/>
        </pc:sldMkLst>
      </pc:sldChg>
      <pc:sldChg chg="addSp delSp modSp mod ord modAnim">
        <pc:chgData name="oviyavarun@outlook.com" userId="670fd136943f4f29" providerId="LiveId" clId="{A94B201E-9243-4CEA-B55C-3C9906D8BE14}" dt="2025-03-28T07:16:48.242" v="2027" actId="5793"/>
        <pc:sldMkLst>
          <pc:docMk/>
          <pc:sldMk cId="1585171815" sldId="329"/>
        </pc:sldMkLst>
        <pc:spChg chg="add del mod">
          <ac:chgData name="oviyavarun@outlook.com" userId="670fd136943f4f29" providerId="LiveId" clId="{A94B201E-9243-4CEA-B55C-3C9906D8BE14}" dt="2025-03-28T06:44:04.322" v="1677"/>
          <ac:spMkLst>
            <pc:docMk/>
            <pc:sldMk cId="1585171815" sldId="329"/>
            <ac:spMk id="2" creationId="{DF3A79AD-FB52-C1B5-ED13-28EB984AD89A}"/>
          </ac:spMkLst>
        </pc:spChg>
        <pc:spChg chg="add mod">
          <ac:chgData name="oviyavarun@outlook.com" userId="670fd136943f4f29" providerId="LiveId" clId="{A94B201E-9243-4CEA-B55C-3C9906D8BE14}" dt="2025-03-28T07:16:48.242" v="2027" actId="5793"/>
          <ac:spMkLst>
            <pc:docMk/>
            <pc:sldMk cId="1585171815" sldId="329"/>
            <ac:spMk id="3" creationId="{E3B3860A-C701-D482-23F2-3C75AE6DC77F}"/>
          </ac:spMkLst>
        </pc:spChg>
        <pc:spChg chg="mod">
          <ac:chgData name="oviyavarun@outlook.com" userId="670fd136943f4f29" providerId="LiveId" clId="{A94B201E-9243-4CEA-B55C-3C9906D8BE14}" dt="2025-03-28T06:52:08.224" v="1866" actId="1076"/>
          <ac:spMkLst>
            <pc:docMk/>
            <pc:sldMk cId="1585171815" sldId="329"/>
            <ac:spMk id="4" creationId="{A23FCC33-4B43-409E-84F0-3B3601932ECF}"/>
          </ac:spMkLst>
        </pc:spChg>
        <pc:spChg chg="del mod">
          <ac:chgData name="oviyavarun@outlook.com" userId="670fd136943f4f29" providerId="LiveId" clId="{A94B201E-9243-4CEA-B55C-3C9906D8BE14}" dt="2025-03-28T06:43:20.510" v="1668"/>
          <ac:spMkLst>
            <pc:docMk/>
            <pc:sldMk cId="1585171815" sldId="329"/>
            <ac:spMk id="5" creationId="{B1CEE763-54A6-4D92-BED3-A63A7808EF33}"/>
          </ac:spMkLst>
        </pc:spChg>
        <pc:spChg chg="del">
          <ac:chgData name="oviyavarun@outlook.com" userId="670fd136943f4f29" providerId="LiveId" clId="{A94B201E-9243-4CEA-B55C-3C9906D8BE14}" dt="2025-03-28T06:43:20.508" v="1666" actId="478"/>
          <ac:spMkLst>
            <pc:docMk/>
            <pc:sldMk cId="1585171815" sldId="329"/>
            <ac:spMk id="17" creationId="{9FD8BC15-C168-4FC4-8551-96324F52BA11}"/>
          </ac:spMkLst>
        </pc:spChg>
        <pc:spChg chg="del mod topLvl">
          <ac:chgData name="oviyavarun@outlook.com" userId="670fd136943f4f29" providerId="LiveId" clId="{A94B201E-9243-4CEA-B55C-3C9906D8BE14}" dt="2025-03-28T06:43:27.619" v="1670" actId="478"/>
          <ac:spMkLst>
            <pc:docMk/>
            <pc:sldMk cId="1585171815" sldId="329"/>
            <ac:spMk id="18" creationId="{AD7762F4-5AC8-45F2-816B-F9E9758AA10C}"/>
          </ac:spMkLst>
        </pc:spChg>
        <pc:spChg chg="del topLvl">
          <ac:chgData name="oviyavarun@outlook.com" userId="670fd136943f4f29" providerId="LiveId" clId="{A94B201E-9243-4CEA-B55C-3C9906D8BE14}" dt="2025-03-28T06:43:37.179" v="1673" actId="478"/>
          <ac:spMkLst>
            <pc:docMk/>
            <pc:sldMk cId="1585171815" sldId="329"/>
            <ac:spMk id="19" creationId="{6596EAB5-A5AF-4246-A303-EB76CFD8797F}"/>
          </ac:spMkLst>
        </pc:spChg>
        <pc:spChg chg="del">
          <ac:chgData name="oviyavarun@outlook.com" userId="670fd136943f4f29" providerId="LiveId" clId="{A94B201E-9243-4CEA-B55C-3C9906D8BE14}" dt="2025-03-28T06:43:30.825" v="1671" actId="478"/>
          <ac:spMkLst>
            <pc:docMk/>
            <pc:sldMk cId="1585171815" sldId="329"/>
            <ac:spMk id="22" creationId="{C5DC9FF8-274A-4FE9-841E-19400CCA0355}"/>
          </ac:spMkLst>
        </pc:spChg>
        <pc:grpChg chg="del">
          <ac:chgData name="oviyavarun@outlook.com" userId="670fd136943f4f29" providerId="LiveId" clId="{A94B201E-9243-4CEA-B55C-3C9906D8BE14}" dt="2025-03-28T06:43:27.619" v="1670" actId="478"/>
          <ac:grpSpMkLst>
            <pc:docMk/>
            <pc:sldMk cId="1585171815" sldId="329"/>
            <ac:grpSpMk id="16" creationId="{64295701-13D6-49AE-887E-22EC3F4E288F}"/>
          </ac:grpSpMkLst>
        </pc:grpChg>
        <pc:grpChg chg="del">
          <ac:chgData name="oviyavarun@outlook.com" userId="670fd136943f4f29" providerId="LiveId" clId="{A94B201E-9243-4CEA-B55C-3C9906D8BE14}" dt="2025-03-28T06:43:34.743" v="1672" actId="478"/>
          <ac:grpSpMkLst>
            <pc:docMk/>
            <pc:sldMk cId="1585171815" sldId="329"/>
            <ac:grpSpMk id="20" creationId="{C220A526-53D1-46DD-8EE2-0AFFBB892A98}"/>
          </ac:grpSpMkLst>
        </pc:grpChg>
      </pc:sldChg>
      <pc:sldChg chg="del">
        <pc:chgData name="oviyavarun@outlook.com" userId="670fd136943f4f29" providerId="LiveId" clId="{A94B201E-9243-4CEA-B55C-3C9906D8BE14}" dt="2025-03-28T07:12:17.759" v="1987" actId="47"/>
        <pc:sldMkLst>
          <pc:docMk/>
          <pc:sldMk cId="1547012370" sldId="330"/>
        </pc:sldMkLst>
      </pc:sldChg>
      <pc:sldChg chg="del">
        <pc:chgData name="oviyavarun@outlook.com" userId="670fd136943f4f29" providerId="LiveId" clId="{A94B201E-9243-4CEA-B55C-3C9906D8BE14}" dt="2025-03-28T05:36:16.465" v="860" actId="47"/>
        <pc:sldMkLst>
          <pc:docMk/>
          <pc:sldMk cId="2237534520" sldId="331"/>
        </pc:sldMkLst>
      </pc:sldChg>
      <pc:sldChg chg="del">
        <pc:chgData name="oviyavarun@outlook.com" userId="670fd136943f4f29" providerId="LiveId" clId="{A94B201E-9243-4CEA-B55C-3C9906D8BE14}" dt="2025-03-28T05:36:19.257" v="861" actId="47"/>
        <pc:sldMkLst>
          <pc:docMk/>
          <pc:sldMk cId="3223665472" sldId="332"/>
        </pc:sldMkLst>
      </pc:sldChg>
      <pc:sldChg chg="del">
        <pc:chgData name="oviyavarun@outlook.com" userId="670fd136943f4f29" providerId="LiveId" clId="{A94B201E-9243-4CEA-B55C-3C9906D8BE14}" dt="2025-03-28T05:36:19.929" v="862" actId="47"/>
        <pc:sldMkLst>
          <pc:docMk/>
          <pc:sldMk cId="3940008774" sldId="333"/>
        </pc:sldMkLst>
      </pc:sldChg>
      <pc:sldChg chg="del">
        <pc:chgData name="oviyavarun@outlook.com" userId="670fd136943f4f29" providerId="LiveId" clId="{A94B201E-9243-4CEA-B55C-3C9906D8BE14}" dt="2025-03-28T05:36:21.667" v="863" actId="47"/>
        <pc:sldMkLst>
          <pc:docMk/>
          <pc:sldMk cId="2682271074" sldId="334"/>
        </pc:sldMkLst>
      </pc:sldChg>
      <pc:sldChg chg="del">
        <pc:chgData name="oviyavarun@outlook.com" userId="670fd136943f4f29" providerId="LiveId" clId="{A94B201E-9243-4CEA-B55C-3C9906D8BE14}" dt="2025-03-28T05:36:24.031" v="864" actId="47"/>
        <pc:sldMkLst>
          <pc:docMk/>
          <pc:sldMk cId="3883369230" sldId="335"/>
        </pc:sldMkLst>
      </pc:sldChg>
      <pc:sldChg chg="del">
        <pc:chgData name="oviyavarun@outlook.com" userId="670fd136943f4f29" providerId="LiveId" clId="{A94B201E-9243-4CEA-B55C-3C9906D8BE14}" dt="2025-03-28T05:36:25.452" v="865" actId="47"/>
        <pc:sldMkLst>
          <pc:docMk/>
          <pc:sldMk cId="4005271684" sldId="336"/>
        </pc:sldMkLst>
      </pc:sldChg>
      <pc:sldChg chg="del">
        <pc:chgData name="oviyavarun@outlook.com" userId="670fd136943f4f29" providerId="LiveId" clId="{A94B201E-9243-4CEA-B55C-3C9906D8BE14}" dt="2025-03-28T05:36:26.331" v="866" actId="47"/>
        <pc:sldMkLst>
          <pc:docMk/>
          <pc:sldMk cId="3428028254" sldId="337"/>
        </pc:sldMkLst>
      </pc:sldChg>
      <pc:sldChg chg="del">
        <pc:chgData name="oviyavarun@outlook.com" userId="670fd136943f4f29" providerId="LiveId" clId="{A94B201E-9243-4CEA-B55C-3C9906D8BE14}" dt="2025-03-28T07:12:44.150" v="1989" actId="47"/>
        <pc:sldMkLst>
          <pc:docMk/>
          <pc:sldMk cId="3253058185" sldId="338"/>
        </pc:sldMkLst>
      </pc:sldChg>
      <pc:sldChg chg="del">
        <pc:chgData name="oviyavarun@outlook.com" userId="670fd136943f4f29" providerId="LiveId" clId="{A94B201E-9243-4CEA-B55C-3C9906D8BE14}" dt="2025-03-28T05:36:33.186" v="868" actId="47"/>
        <pc:sldMkLst>
          <pc:docMk/>
          <pc:sldMk cId="4157788945" sldId="339"/>
        </pc:sldMkLst>
      </pc:sldChg>
      <pc:sldChg chg="del">
        <pc:chgData name="oviyavarun@outlook.com" userId="670fd136943f4f29" providerId="LiveId" clId="{A94B201E-9243-4CEA-B55C-3C9906D8BE14}" dt="2025-03-28T05:36:30.795" v="867" actId="47"/>
        <pc:sldMkLst>
          <pc:docMk/>
          <pc:sldMk cId="3183651750" sldId="340"/>
        </pc:sldMkLst>
      </pc:sldChg>
      <pc:sldChg chg="modSp mod">
        <pc:chgData name="oviyavarun@outlook.com" userId="670fd136943f4f29" providerId="LiveId" clId="{A94B201E-9243-4CEA-B55C-3C9906D8BE14}" dt="2025-03-28T07:03:35.846" v="1963" actId="404"/>
        <pc:sldMkLst>
          <pc:docMk/>
          <pc:sldMk cId="821656516" sldId="346"/>
        </pc:sldMkLst>
        <pc:spChg chg="mod">
          <ac:chgData name="oviyavarun@outlook.com" userId="670fd136943f4f29" providerId="LiveId" clId="{A94B201E-9243-4CEA-B55C-3C9906D8BE14}" dt="2025-03-28T07:03:35.846" v="1963" actId="404"/>
          <ac:spMkLst>
            <pc:docMk/>
            <pc:sldMk cId="821656516" sldId="346"/>
            <ac:spMk id="5" creationId="{BADEB2CA-D11F-4CA5-BC5A-6C38FF4BF392}"/>
          </ac:spMkLst>
        </pc:spChg>
      </pc:sldChg>
      <pc:sldChg chg="addSp delSp modSp mod modAnim">
        <pc:chgData name="oviyavarun@outlook.com" userId="670fd136943f4f29" providerId="LiveId" clId="{A94B201E-9243-4CEA-B55C-3C9906D8BE14}" dt="2025-03-28T07:05:08.211" v="1967"/>
        <pc:sldMkLst>
          <pc:docMk/>
          <pc:sldMk cId="3148822504" sldId="347"/>
        </pc:sldMkLst>
        <pc:spChg chg="add mod">
          <ac:chgData name="oviyavarun@outlook.com" userId="670fd136943f4f29" providerId="LiveId" clId="{A94B201E-9243-4CEA-B55C-3C9906D8BE14}" dt="2025-03-28T05:30:56.915" v="816" actId="20577"/>
          <ac:spMkLst>
            <pc:docMk/>
            <pc:sldMk cId="3148822504" sldId="347"/>
            <ac:spMk id="2" creationId="{AEE56B7A-EE76-F7E2-D90F-9947174CD8B7}"/>
          </ac:spMkLst>
        </pc:spChg>
        <pc:spChg chg="add mod">
          <ac:chgData name="oviyavarun@outlook.com" userId="670fd136943f4f29" providerId="LiveId" clId="{A94B201E-9243-4CEA-B55C-3C9906D8BE14}" dt="2025-03-28T05:24:00.138" v="507" actId="1076"/>
          <ac:spMkLst>
            <pc:docMk/>
            <pc:sldMk cId="3148822504" sldId="347"/>
            <ac:spMk id="3" creationId="{FDE54A69-AE8C-42FB-359A-C60DC0CCA729}"/>
          </ac:spMkLst>
        </pc:spChg>
        <pc:spChg chg="mod">
          <ac:chgData name="oviyavarun@outlook.com" userId="670fd136943f4f29" providerId="LiveId" clId="{A94B201E-9243-4CEA-B55C-3C9906D8BE14}" dt="2025-03-28T05:12:05.369" v="219" actId="1076"/>
          <ac:spMkLst>
            <pc:docMk/>
            <pc:sldMk cId="3148822504" sldId="347"/>
            <ac:spMk id="4" creationId="{15A4BDA0-C270-4764-9C18-A593BCE2C965}"/>
          </ac:spMkLst>
        </pc:spChg>
        <pc:spChg chg="mod">
          <ac:chgData name="oviyavarun@outlook.com" userId="670fd136943f4f29" providerId="LiveId" clId="{A94B201E-9243-4CEA-B55C-3C9906D8BE14}" dt="2025-03-28T05:14:15.337" v="267" actId="1076"/>
          <ac:spMkLst>
            <pc:docMk/>
            <pc:sldMk cId="3148822504" sldId="347"/>
            <ac:spMk id="11" creationId="{04251CB3-596C-4151-B33D-F8F64CCB7EC2}"/>
          </ac:spMkLst>
        </pc:spChg>
        <pc:spChg chg="mod">
          <ac:chgData name="oviyavarun@outlook.com" userId="670fd136943f4f29" providerId="LiveId" clId="{A94B201E-9243-4CEA-B55C-3C9906D8BE14}" dt="2025-03-28T05:14:14.972" v="266" actId="1076"/>
          <ac:spMkLst>
            <pc:docMk/>
            <pc:sldMk cId="3148822504" sldId="347"/>
            <ac:spMk id="12" creationId="{A5FDED22-B7A9-4472-8B10-F31FBF41CF65}"/>
          </ac:spMkLst>
        </pc:spChg>
        <pc:spChg chg="mod">
          <ac:chgData name="oviyavarun@outlook.com" userId="670fd136943f4f29" providerId="LiveId" clId="{A94B201E-9243-4CEA-B55C-3C9906D8BE14}" dt="2025-03-28T05:14:14.289" v="265" actId="1076"/>
          <ac:spMkLst>
            <pc:docMk/>
            <pc:sldMk cId="3148822504" sldId="347"/>
            <ac:spMk id="13" creationId="{A892A753-5441-4C27-9F20-4FB86DC44EDF}"/>
          </ac:spMkLst>
        </pc:spChg>
        <pc:spChg chg="mod">
          <ac:chgData name="oviyavarun@outlook.com" userId="670fd136943f4f29" providerId="LiveId" clId="{A94B201E-9243-4CEA-B55C-3C9906D8BE14}" dt="2025-03-28T05:14:13.021" v="264" actId="1076"/>
          <ac:spMkLst>
            <pc:docMk/>
            <pc:sldMk cId="3148822504" sldId="347"/>
            <ac:spMk id="14" creationId="{367A5620-9CA2-48F2-A011-AFB48611074A}"/>
          </ac:spMkLst>
        </pc:spChg>
        <pc:spChg chg="add del mod">
          <ac:chgData name="oviyavarun@outlook.com" userId="670fd136943f4f29" providerId="LiveId" clId="{A94B201E-9243-4CEA-B55C-3C9906D8BE14}" dt="2025-03-28T05:14:19.123" v="282" actId="20577"/>
          <ac:spMkLst>
            <pc:docMk/>
            <pc:sldMk cId="3148822504" sldId="347"/>
            <ac:spMk id="21" creationId="{0452D9DD-AB1F-4C6E-956A-C744842872C9}"/>
          </ac:spMkLst>
        </pc:spChg>
        <pc:spChg chg="mod">
          <ac:chgData name="oviyavarun@outlook.com" userId="670fd136943f4f29" providerId="LiveId" clId="{A94B201E-9243-4CEA-B55C-3C9906D8BE14}" dt="2025-03-28T05:10:34.848" v="217" actId="20577"/>
          <ac:spMkLst>
            <pc:docMk/>
            <pc:sldMk cId="3148822504" sldId="347"/>
            <ac:spMk id="22" creationId="{329BE758-1736-461D-A843-D71D1CDEE5CB}"/>
          </ac:spMkLst>
        </pc:spChg>
        <pc:spChg chg="mod">
          <ac:chgData name="oviyavarun@outlook.com" userId="670fd136943f4f29" providerId="LiveId" clId="{A94B201E-9243-4CEA-B55C-3C9906D8BE14}" dt="2025-03-28T05:10:26.760" v="204" actId="20577"/>
          <ac:spMkLst>
            <pc:docMk/>
            <pc:sldMk cId="3148822504" sldId="347"/>
            <ac:spMk id="23" creationId="{FDDEA22C-099F-44F1-9A8E-35A79846F2A6}"/>
          </ac:spMkLst>
        </pc:spChg>
        <pc:spChg chg="add del mod">
          <ac:chgData name="oviyavarun@outlook.com" userId="670fd136943f4f29" providerId="LiveId" clId="{A94B201E-9243-4CEA-B55C-3C9906D8BE14}" dt="2025-03-28T05:14:18.949" v="281" actId="20577"/>
          <ac:spMkLst>
            <pc:docMk/>
            <pc:sldMk cId="3148822504" sldId="347"/>
            <ac:spMk id="24" creationId="{C740D676-8972-4CC4-89B5-07462193C4D1}"/>
          </ac:spMkLst>
        </pc:spChg>
        <pc:spChg chg="add del mod">
          <ac:chgData name="oviyavarun@outlook.com" userId="670fd136943f4f29" providerId="LiveId" clId="{A94B201E-9243-4CEA-B55C-3C9906D8BE14}" dt="2025-03-28T05:14:18.761" v="280" actId="20577"/>
          <ac:spMkLst>
            <pc:docMk/>
            <pc:sldMk cId="3148822504" sldId="347"/>
            <ac:spMk id="25" creationId="{9603447D-18C5-4269-91ED-2E02AC81848B}"/>
          </ac:spMkLst>
        </pc:spChg>
        <pc:spChg chg="add del mod">
          <ac:chgData name="oviyavarun@outlook.com" userId="670fd136943f4f29" providerId="LiveId" clId="{A94B201E-9243-4CEA-B55C-3C9906D8BE14}" dt="2025-03-28T05:14:18.563" v="279" actId="20577"/>
          <ac:spMkLst>
            <pc:docMk/>
            <pc:sldMk cId="3148822504" sldId="347"/>
            <ac:spMk id="26" creationId="{9D0FB0EE-FABD-4286-8358-559117075A6B}"/>
          </ac:spMkLst>
        </pc:spChg>
        <pc:spChg chg="mod">
          <ac:chgData name="oviyavarun@outlook.com" userId="670fd136943f4f29" providerId="LiveId" clId="{A94B201E-9243-4CEA-B55C-3C9906D8BE14}" dt="2025-03-28T05:09:33.920" v="203" actId="20577"/>
          <ac:spMkLst>
            <pc:docMk/>
            <pc:sldMk cId="3148822504" sldId="347"/>
            <ac:spMk id="28" creationId="{9CB375D1-8442-4485-96EC-12C80F7C31DE}"/>
          </ac:spMkLst>
        </pc:spChg>
        <pc:spChg chg="mod">
          <ac:chgData name="oviyavarun@outlook.com" userId="670fd136943f4f29" providerId="LiveId" clId="{A94B201E-9243-4CEA-B55C-3C9906D8BE14}" dt="2025-03-28T05:22:01.871" v="470" actId="1076"/>
          <ac:spMkLst>
            <pc:docMk/>
            <pc:sldMk cId="3148822504" sldId="347"/>
            <ac:spMk id="29" creationId="{75527F4B-3D39-40E6-96B6-F36275FB3972}"/>
          </ac:spMkLst>
        </pc:spChg>
        <pc:spChg chg="mod">
          <ac:chgData name="oviyavarun@outlook.com" userId="670fd136943f4f29" providerId="LiveId" clId="{A94B201E-9243-4CEA-B55C-3C9906D8BE14}" dt="2025-03-28T05:14:49.345" v="351" actId="20577"/>
          <ac:spMkLst>
            <pc:docMk/>
            <pc:sldMk cId="3148822504" sldId="347"/>
            <ac:spMk id="31" creationId="{B648B7B8-627D-4164-BB74-EFB245A2782E}"/>
          </ac:spMkLst>
        </pc:spChg>
        <pc:spChg chg="mod">
          <ac:chgData name="oviyavarun@outlook.com" userId="670fd136943f4f29" providerId="LiveId" clId="{A94B201E-9243-4CEA-B55C-3C9906D8BE14}" dt="2025-03-28T05:14:53.543" v="359" actId="20577"/>
          <ac:spMkLst>
            <pc:docMk/>
            <pc:sldMk cId="3148822504" sldId="347"/>
            <ac:spMk id="32" creationId="{7BC25AD2-69FD-438C-B8D9-90363E9DB733}"/>
          </ac:spMkLst>
        </pc:spChg>
        <pc:spChg chg="mod">
          <ac:chgData name="oviyavarun@outlook.com" userId="670fd136943f4f29" providerId="LiveId" clId="{A94B201E-9243-4CEA-B55C-3C9906D8BE14}" dt="2025-03-28T05:14:24.029" v="284" actId="20577"/>
          <ac:spMkLst>
            <pc:docMk/>
            <pc:sldMk cId="3148822504" sldId="347"/>
            <ac:spMk id="34" creationId="{5B746177-86B2-4699-806C-28ED5D1AACAA}"/>
          </ac:spMkLst>
        </pc:spChg>
        <pc:spChg chg="mod">
          <ac:chgData name="oviyavarun@outlook.com" userId="670fd136943f4f29" providerId="LiveId" clId="{A94B201E-9243-4CEA-B55C-3C9906D8BE14}" dt="2025-03-28T05:25:21.819" v="570" actId="1076"/>
          <ac:spMkLst>
            <pc:docMk/>
            <pc:sldMk cId="3148822504" sldId="347"/>
            <ac:spMk id="35" creationId="{087F1123-5CF8-48E3-8011-A604DAFF2E09}"/>
          </ac:spMkLst>
        </pc:spChg>
        <pc:grpChg chg="mod">
          <ac:chgData name="oviyavarun@outlook.com" userId="670fd136943f4f29" providerId="LiveId" clId="{A94B201E-9243-4CEA-B55C-3C9906D8BE14}" dt="2025-03-28T04:54:43.236" v="58" actId="1076"/>
          <ac:grpSpMkLst>
            <pc:docMk/>
            <pc:sldMk cId="3148822504" sldId="347"/>
            <ac:grpSpMk id="5" creationId="{A1D8947A-E52C-4ABD-9B5D-D9D643E8735E}"/>
          </ac:grpSpMkLst>
        </pc:grpChg>
        <pc:grpChg chg="add del mod">
          <ac:chgData name="oviyavarun@outlook.com" userId="670fd136943f4f29" providerId="LiveId" clId="{A94B201E-9243-4CEA-B55C-3C9906D8BE14}" dt="2025-03-28T05:14:19.312" v="283" actId="478"/>
          <ac:grpSpMkLst>
            <pc:docMk/>
            <pc:sldMk cId="3148822504" sldId="347"/>
            <ac:grpSpMk id="27" creationId="{3A716BB8-F402-4077-B146-C71957B40B8A}"/>
          </ac:grpSpMkLst>
        </pc:grpChg>
        <pc:grpChg chg="add del mod">
          <ac:chgData name="oviyavarun@outlook.com" userId="670fd136943f4f29" providerId="LiveId" clId="{A94B201E-9243-4CEA-B55C-3C9906D8BE14}" dt="2025-03-28T05:14:17.150" v="273" actId="1076"/>
          <ac:grpSpMkLst>
            <pc:docMk/>
            <pc:sldMk cId="3148822504" sldId="347"/>
            <ac:grpSpMk id="30" creationId="{2A56E48D-7531-4857-92C6-2644FEAF4654}"/>
          </ac:grpSpMkLst>
        </pc:grpChg>
      </pc:sldChg>
      <pc:sldChg chg="add del">
        <pc:chgData name="oviyavarun@outlook.com" userId="670fd136943f4f29" providerId="LiveId" clId="{A94B201E-9243-4CEA-B55C-3C9906D8BE14}" dt="2025-03-28T06:22:01.134" v="1356" actId="47"/>
        <pc:sldMkLst>
          <pc:docMk/>
          <pc:sldMk cId="2221046271" sldId="348"/>
        </pc:sldMkLst>
      </pc:sldChg>
      <pc:sldChg chg="addSp modSp new mod ord modAnim">
        <pc:chgData name="oviyavarun@outlook.com" userId="670fd136943f4f29" providerId="LiveId" clId="{A94B201E-9243-4CEA-B55C-3C9906D8BE14}" dt="2025-03-28T07:05:45.991" v="1974"/>
        <pc:sldMkLst>
          <pc:docMk/>
          <pc:sldMk cId="3864153106" sldId="348"/>
        </pc:sldMkLst>
        <pc:spChg chg="add mod">
          <ac:chgData name="oviyavarun@outlook.com" userId="670fd136943f4f29" providerId="LiveId" clId="{A94B201E-9243-4CEA-B55C-3C9906D8BE14}" dt="2025-03-28T06:23:47.265" v="1384"/>
          <ac:spMkLst>
            <pc:docMk/>
            <pc:sldMk cId="3864153106" sldId="348"/>
            <ac:spMk id="4" creationId="{60D0ACAD-21EC-253E-6A90-7013A759D506}"/>
          </ac:spMkLst>
        </pc:spChg>
        <pc:spChg chg="add mod">
          <ac:chgData name="oviyavarun@outlook.com" userId="670fd136943f4f29" providerId="LiveId" clId="{A94B201E-9243-4CEA-B55C-3C9906D8BE14}" dt="2025-03-28T06:27:13.036" v="1420" actId="1076"/>
          <ac:spMkLst>
            <pc:docMk/>
            <pc:sldMk cId="3864153106" sldId="348"/>
            <ac:spMk id="5" creationId="{5ECE276C-B8A0-8A73-ECB7-96F514A884B9}"/>
          </ac:spMkLst>
        </pc:spChg>
        <pc:picChg chg="add mod">
          <ac:chgData name="oviyavarun@outlook.com" userId="670fd136943f4f29" providerId="LiveId" clId="{A94B201E-9243-4CEA-B55C-3C9906D8BE14}" dt="2025-03-28T06:26:55.798" v="1417" actId="1076"/>
          <ac:picMkLst>
            <pc:docMk/>
            <pc:sldMk cId="3864153106" sldId="348"/>
            <ac:picMk id="3" creationId="{24FE19DD-65A6-A974-3AB8-6EE304B00188}"/>
          </ac:picMkLst>
        </pc:picChg>
        <pc:picChg chg="add mod">
          <ac:chgData name="oviyavarun@outlook.com" userId="670fd136943f4f29" providerId="LiveId" clId="{A94B201E-9243-4CEA-B55C-3C9906D8BE14}" dt="2025-03-28T06:28:11.496" v="1423" actId="1076"/>
          <ac:picMkLst>
            <pc:docMk/>
            <pc:sldMk cId="3864153106" sldId="348"/>
            <ac:picMk id="6" creationId="{DB2BB231-AE7F-73F3-C77F-B94E665327B7}"/>
          </ac:picMkLst>
        </pc:picChg>
      </pc:sldChg>
      <pc:sldChg chg="addSp modSp new">
        <pc:chgData name="oviyavarun@outlook.com" userId="670fd136943f4f29" providerId="LiveId" clId="{A94B201E-9243-4CEA-B55C-3C9906D8BE14}" dt="2025-03-28T07:14:21.521" v="1998" actId="931"/>
        <pc:sldMkLst>
          <pc:docMk/>
          <pc:sldMk cId="1376921930" sldId="349"/>
        </pc:sldMkLst>
        <pc:picChg chg="add mod">
          <ac:chgData name="oviyavarun@outlook.com" userId="670fd136943f4f29" providerId="LiveId" clId="{A94B201E-9243-4CEA-B55C-3C9906D8BE14}" dt="2025-03-28T07:14:21.521" v="1998" actId="931"/>
          <ac:picMkLst>
            <pc:docMk/>
            <pc:sldMk cId="1376921930" sldId="349"/>
            <ac:picMk id="3" creationId="{F92A5A2F-455A-EEE6-7517-2D36367827DC}"/>
          </ac:picMkLst>
        </pc:picChg>
      </pc:sldChg>
      <pc:sldChg chg="addSp modSp new">
        <pc:chgData name="oviyavarun@outlook.com" userId="670fd136943f4f29" providerId="LiveId" clId="{A94B201E-9243-4CEA-B55C-3C9906D8BE14}" dt="2025-03-28T07:14:49.200" v="1999" actId="931"/>
        <pc:sldMkLst>
          <pc:docMk/>
          <pc:sldMk cId="696145196" sldId="350"/>
        </pc:sldMkLst>
        <pc:picChg chg="add mod">
          <ac:chgData name="oviyavarun@outlook.com" userId="670fd136943f4f29" providerId="LiveId" clId="{A94B201E-9243-4CEA-B55C-3C9906D8BE14}" dt="2025-03-28T07:14:49.200" v="1999" actId="931"/>
          <ac:picMkLst>
            <pc:docMk/>
            <pc:sldMk cId="696145196" sldId="350"/>
            <ac:picMk id="3" creationId="{F161BB60-CB46-C0F0-D444-52E6F81CB636}"/>
          </ac:picMkLst>
        </pc:picChg>
      </pc:sldChg>
      <pc:sldChg chg="addSp modSp new">
        <pc:chgData name="oviyavarun@outlook.com" userId="670fd136943f4f29" providerId="LiveId" clId="{A94B201E-9243-4CEA-B55C-3C9906D8BE14}" dt="2025-03-28T07:15:22.382" v="2000" actId="931"/>
        <pc:sldMkLst>
          <pc:docMk/>
          <pc:sldMk cId="2405473720" sldId="351"/>
        </pc:sldMkLst>
        <pc:picChg chg="add mod">
          <ac:chgData name="oviyavarun@outlook.com" userId="670fd136943f4f29" providerId="LiveId" clId="{A94B201E-9243-4CEA-B55C-3C9906D8BE14}" dt="2025-03-28T07:15:22.382" v="2000" actId="931"/>
          <ac:picMkLst>
            <pc:docMk/>
            <pc:sldMk cId="2405473720" sldId="351"/>
            <ac:picMk id="3" creationId="{7BADC368-F511-76E0-DADB-973E8862202F}"/>
          </ac:picMkLst>
        </pc:picChg>
      </pc:sldChg>
      <pc:sldChg chg="addSp modSp new">
        <pc:chgData name="oviyavarun@outlook.com" userId="670fd136943f4f29" providerId="LiveId" clId="{A94B201E-9243-4CEA-B55C-3C9906D8BE14}" dt="2025-03-28T07:15:37.045" v="2001" actId="931"/>
        <pc:sldMkLst>
          <pc:docMk/>
          <pc:sldMk cId="897090405" sldId="352"/>
        </pc:sldMkLst>
        <pc:picChg chg="add mod">
          <ac:chgData name="oviyavarun@outlook.com" userId="670fd136943f4f29" providerId="LiveId" clId="{A94B201E-9243-4CEA-B55C-3C9906D8BE14}" dt="2025-03-28T07:15:37.045" v="2001" actId="931"/>
          <ac:picMkLst>
            <pc:docMk/>
            <pc:sldMk cId="897090405" sldId="352"/>
            <ac:picMk id="3" creationId="{7353BC90-EDBA-28CE-A8DA-8B328386ECAA}"/>
          </ac:picMkLst>
        </pc:picChg>
      </pc:sldChg>
      <pc:sldChg chg="addSp modSp new">
        <pc:chgData name="oviyavarun@outlook.com" userId="670fd136943f4f29" providerId="LiveId" clId="{A94B201E-9243-4CEA-B55C-3C9906D8BE14}" dt="2025-03-28T07:15:52.129" v="2002" actId="931"/>
        <pc:sldMkLst>
          <pc:docMk/>
          <pc:sldMk cId="3000927812" sldId="353"/>
        </pc:sldMkLst>
        <pc:picChg chg="add mod">
          <ac:chgData name="oviyavarun@outlook.com" userId="670fd136943f4f29" providerId="LiveId" clId="{A94B201E-9243-4CEA-B55C-3C9906D8BE14}" dt="2025-03-28T07:15:52.129" v="2002" actId="931"/>
          <ac:picMkLst>
            <pc:docMk/>
            <pc:sldMk cId="3000927812" sldId="353"/>
            <ac:picMk id="3" creationId="{C6350325-5FD7-ADAF-BAE0-F9F18D011F26}"/>
          </ac:picMkLst>
        </pc:picChg>
      </pc:sldChg>
      <pc:sldChg chg="delSp modSp del mod">
        <pc:chgData name="oviyavarun@outlook.com" userId="670fd136943f4f29" providerId="LiveId" clId="{A94B201E-9243-4CEA-B55C-3C9906D8BE14}" dt="2025-03-28T04:51:33.776" v="35" actId="47"/>
        <pc:sldMkLst>
          <pc:docMk/>
          <pc:sldMk cId="3736221809" sldId="353"/>
        </pc:sldMkLst>
        <pc:spChg chg="del mod">
          <ac:chgData name="oviyavarun@outlook.com" userId="670fd136943f4f29" providerId="LiveId" clId="{A94B201E-9243-4CEA-B55C-3C9906D8BE14}" dt="2025-03-28T04:50:25.205" v="34"/>
          <ac:spMkLst>
            <pc:docMk/>
            <pc:sldMk cId="3736221809" sldId="353"/>
            <ac:spMk id="27" creationId="{C4135551-5C7E-404C-B157-691F155DE12F}"/>
          </ac:spMkLst>
        </pc:spChg>
        <pc:grpChg chg="del">
          <ac:chgData name="oviyavarun@outlook.com" userId="670fd136943f4f29" providerId="LiveId" clId="{A94B201E-9243-4CEA-B55C-3C9906D8BE14}" dt="2025-03-28T04:50:03.535" v="0" actId="478"/>
          <ac:grpSpMkLst>
            <pc:docMk/>
            <pc:sldMk cId="3736221809" sldId="353"/>
            <ac:grpSpMk id="29" creationId="{D833BD79-AB1E-4A69-8E72-548E92A1657B}"/>
          </ac:grpSpMkLst>
        </pc:grpChg>
      </pc:sldChg>
      <pc:sldChg chg="del">
        <pc:chgData name="oviyavarun@outlook.com" userId="670fd136943f4f29" providerId="LiveId" clId="{A94B201E-9243-4CEA-B55C-3C9906D8BE14}" dt="2025-03-28T04:51:38.866" v="36" actId="47"/>
        <pc:sldMkLst>
          <pc:docMk/>
          <pc:sldMk cId="4039073107" sldId="35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9">
            <a:extLst>
              <a:ext uri="{FF2B5EF4-FFF2-40B4-BE49-F238E27FC236}">
                <a16:creationId xmlns:a16="http://schemas.microsoft.com/office/drawing/2014/main" id="{89D50E62-EEDC-4405-8673-26172D9E2880}"/>
              </a:ext>
            </a:extLst>
          </p:cNvPr>
          <p:cNvSpPr/>
          <p:nvPr userDrawn="1"/>
        </p:nvSpPr>
        <p:spPr>
          <a:xfrm>
            <a:off x="6714751" y="3743880"/>
            <a:ext cx="2520000" cy="252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5A36662-CF2D-49A7-B095-3B7750D49F3B}"/>
              </a:ext>
            </a:extLst>
          </p:cNvPr>
          <p:cNvGrpSpPr/>
          <p:nvPr userDrawn="1"/>
        </p:nvGrpSpPr>
        <p:grpSpPr>
          <a:xfrm>
            <a:off x="7046168" y="2341950"/>
            <a:ext cx="1890757" cy="3323855"/>
            <a:chOff x="4894144" y="965833"/>
            <a:chExt cx="2438029" cy="4926334"/>
          </a:xfrm>
        </p:grpSpPr>
        <p:sp>
          <p:nvSpPr>
            <p:cNvPr id="23" name="Graphic 2">
              <a:extLst>
                <a:ext uri="{FF2B5EF4-FFF2-40B4-BE49-F238E27FC236}">
                  <a16:creationId xmlns:a16="http://schemas.microsoft.com/office/drawing/2014/main" id="{1D009F7A-A4CF-4E0C-AA44-A9921C3FE8D4}"/>
                </a:ext>
              </a:extLst>
            </p:cNvPr>
            <p:cNvSpPr/>
            <p:nvPr/>
          </p:nvSpPr>
          <p:spPr>
            <a:xfrm>
              <a:off x="4897966" y="965833"/>
              <a:ext cx="2433289" cy="4926334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2">
              <a:extLst>
                <a:ext uri="{FF2B5EF4-FFF2-40B4-BE49-F238E27FC236}">
                  <a16:creationId xmlns:a16="http://schemas.microsoft.com/office/drawing/2014/main" id="{DF562693-908C-4D38-88E5-3D855B74BA2B}"/>
                </a:ext>
              </a:extLst>
            </p:cNvPr>
            <p:cNvSpPr/>
            <p:nvPr/>
          </p:nvSpPr>
          <p:spPr>
            <a:xfrm>
              <a:off x="4927337" y="991671"/>
              <a:ext cx="2374499" cy="4874610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2">
              <a:extLst>
                <a:ext uri="{FF2B5EF4-FFF2-40B4-BE49-F238E27FC236}">
                  <a16:creationId xmlns:a16="http://schemas.microsoft.com/office/drawing/2014/main" id="{B7C71F59-D62F-479F-A6F1-4F76AA576C49}"/>
                </a:ext>
              </a:extLst>
            </p:cNvPr>
            <p:cNvSpPr/>
            <p:nvPr/>
          </p:nvSpPr>
          <p:spPr>
            <a:xfrm>
              <a:off x="5034997" y="1075621"/>
              <a:ext cx="2159229" cy="4706758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accent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2">
              <a:extLst>
                <a:ext uri="{FF2B5EF4-FFF2-40B4-BE49-F238E27FC236}">
                  <a16:creationId xmlns:a16="http://schemas.microsoft.com/office/drawing/2014/main" id="{C3AC0EB1-A356-4E9A-8D13-33D14D61A66C}"/>
                </a:ext>
              </a:extLst>
            </p:cNvPr>
            <p:cNvSpPr/>
            <p:nvPr/>
          </p:nvSpPr>
          <p:spPr>
            <a:xfrm>
              <a:off x="4894579" y="1666608"/>
              <a:ext cx="17225" cy="167851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2">
              <a:extLst>
                <a:ext uri="{FF2B5EF4-FFF2-40B4-BE49-F238E27FC236}">
                  <a16:creationId xmlns:a16="http://schemas.microsoft.com/office/drawing/2014/main" id="{FE449D0A-AAB6-42A6-BC62-BA6FEBCF9EE6}"/>
                </a:ext>
              </a:extLst>
            </p:cNvPr>
            <p:cNvSpPr/>
            <p:nvPr/>
          </p:nvSpPr>
          <p:spPr>
            <a:xfrm>
              <a:off x="4894579" y="2026747"/>
              <a:ext cx="24047" cy="334783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2">
              <a:extLst>
                <a:ext uri="{FF2B5EF4-FFF2-40B4-BE49-F238E27FC236}">
                  <a16:creationId xmlns:a16="http://schemas.microsoft.com/office/drawing/2014/main" id="{F187ABEC-F3DA-4513-93D1-CEC8BB565EDB}"/>
                </a:ext>
              </a:extLst>
            </p:cNvPr>
            <p:cNvSpPr/>
            <p:nvPr/>
          </p:nvSpPr>
          <p:spPr>
            <a:xfrm>
              <a:off x="4894627" y="2050794"/>
              <a:ext cx="13596" cy="280349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2">
              <a:extLst>
                <a:ext uri="{FF2B5EF4-FFF2-40B4-BE49-F238E27FC236}">
                  <a16:creationId xmlns:a16="http://schemas.microsoft.com/office/drawing/2014/main" id="{250AD4EE-DD35-4031-A9A4-DE01E5B2AB3D}"/>
                </a:ext>
              </a:extLst>
            </p:cNvPr>
            <p:cNvSpPr/>
            <p:nvPr/>
          </p:nvSpPr>
          <p:spPr>
            <a:xfrm>
              <a:off x="4894144" y="2473786"/>
              <a:ext cx="24047" cy="334783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2">
              <a:extLst>
                <a:ext uri="{FF2B5EF4-FFF2-40B4-BE49-F238E27FC236}">
                  <a16:creationId xmlns:a16="http://schemas.microsoft.com/office/drawing/2014/main" id="{23FBB33E-F4FD-4982-889D-13AEE91687FC}"/>
                </a:ext>
              </a:extLst>
            </p:cNvPr>
            <p:cNvSpPr/>
            <p:nvPr/>
          </p:nvSpPr>
          <p:spPr>
            <a:xfrm>
              <a:off x="4894144" y="2497834"/>
              <a:ext cx="13596" cy="280349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Graphic 2">
              <a:extLst>
                <a:ext uri="{FF2B5EF4-FFF2-40B4-BE49-F238E27FC236}">
                  <a16:creationId xmlns:a16="http://schemas.microsoft.com/office/drawing/2014/main" id="{A3714243-E381-476D-A7C3-E87883E6ECC4}"/>
                </a:ext>
              </a:extLst>
            </p:cNvPr>
            <p:cNvSpPr/>
            <p:nvPr/>
          </p:nvSpPr>
          <p:spPr>
            <a:xfrm>
              <a:off x="7308126" y="2139051"/>
              <a:ext cx="24047" cy="541828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2" name="Graphic 2">
              <a:extLst>
                <a:ext uri="{FF2B5EF4-FFF2-40B4-BE49-F238E27FC236}">
                  <a16:creationId xmlns:a16="http://schemas.microsoft.com/office/drawing/2014/main" id="{330F9982-662B-4350-93D2-DD227BE97741}"/>
                </a:ext>
              </a:extLst>
            </p:cNvPr>
            <p:cNvSpPr/>
            <p:nvPr/>
          </p:nvSpPr>
          <p:spPr>
            <a:xfrm>
              <a:off x="7318577" y="2178001"/>
              <a:ext cx="13596" cy="453717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3" name="Graphic 2">
              <a:extLst>
                <a:ext uri="{FF2B5EF4-FFF2-40B4-BE49-F238E27FC236}">
                  <a16:creationId xmlns:a16="http://schemas.microsoft.com/office/drawing/2014/main" id="{5078F7C5-1EE7-4660-A946-C406B1931E68}"/>
                </a:ext>
              </a:extLst>
            </p:cNvPr>
            <p:cNvSpPr/>
            <p:nvPr/>
          </p:nvSpPr>
          <p:spPr>
            <a:xfrm>
              <a:off x="7312722" y="3272543"/>
              <a:ext cx="19451" cy="371315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Graphic 2">
              <a:extLst>
                <a:ext uri="{FF2B5EF4-FFF2-40B4-BE49-F238E27FC236}">
                  <a16:creationId xmlns:a16="http://schemas.microsoft.com/office/drawing/2014/main" id="{6A73273F-FD03-4C55-AE7A-D98617C395C2}"/>
                </a:ext>
              </a:extLst>
            </p:cNvPr>
            <p:cNvSpPr/>
            <p:nvPr/>
          </p:nvSpPr>
          <p:spPr>
            <a:xfrm>
              <a:off x="7321142" y="3299204"/>
              <a:ext cx="11031" cy="310929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FF597F6-A72C-4932-A598-99A69864506A}"/>
                </a:ext>
              </a:extLst>
            </p:cNvPr>
            <p:cNvSpPr/>
            <p:nvPr/>
          </p:nvSpPr>
          <p:spPr>
            <a:xfrm>
              <a:off x="6432763" y="1075621"/>
              <a:ext cx="98209" cy="9820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51AFB03-23B2-4A8E-9D8F-4412962FCD93}"/>
                </a:ext>
              </a:extLst>
            </p:cNvPr>
            <p:cNvSpPr/>
            <p:nvPr/>
          </p:nvSpPr>
          <p:spPr>
            <a:xfrm>
              <a:off x="6436400" y="1075621"/>
              <a:ext cx="90933" cy="90933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2563944-13B8-4346-8C29-8575F4119E19}"/>
                </a:ext>
              </a:extLst>
            </p:cNvPr>
            <p:cNvSpPr/>
            <p:nvPr/>
          </p:nvSpPr>
          <p:spPr>
            <a:xfrm>
              <a:off x="6457105" y="1096325"/>
              <a:ext cx="49523" cy="49523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1A94626-8808-4A61-A83D-B1AF44FBCD2F}"/>
                </a:ext>
              </a:extLst>
            </p:cNvPr>
            <p:cNvSpPr/>
            <p:nvPr/>
          </p:nvSpPr>
          <p:spPr>
            <a:xfrm>
              <a:off x="6468731" y="1107952"/>
              <a:ext cx="26270" cy="26270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Graphic 2">
              <a:extLst>
                <a:ext uri="{FF2B5EF4-FFF2-40B4-BE49-F238E27FC236}">
                  <a16:creationId xmlns:a16="http://schemas.microsoft.com/office/drawing/2014/main" id="{307725A2-2826-4C4D-AAEE-948620D1EB46}"/>
                </a:ext>
              </a:extLst>
            </p:cNvPr>
            <p:cNvSpPr/>
            <p:nvPr userDrawn="1"/>
          </p:nvSpPr>
          <p:spPr>
            <a:xfrm flipH="1">
              <a:off x="4896288" y="1686619"/>
              <a:ext cx="9144" cy="127828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B43D862-9395-4ED1-B0AD-F1D944CE61E6}"/>
              </a:ext>
            </a:extLst>
          </p:cNvPr>
          <p:cNvGrpSpPr/>
          <p:nvPr userDrawn="1"/>
        </p:nvGrpSpPr>
        <p:grpSpPr>
          <a:xfrm>
            <a:off x="9623275" y="2003247"/>
            <a:ext cx="2578350" cy="4052320"/>
            <a:chOff x="9508727" y="2147107"/>
            <a:chExt cx="2683273" cy="421722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2A2C5388-B9C8-4E43-8E06-5A28A5E0C01C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099BBAA-A76D-41C1-B8E3-516F88E02310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663FC28-2140-476D-B097-92697C453EEB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3CAACA9-2D6C-48CC-8AA4-7A3E4C101568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6688289-84C9-4075-A440-941DAC4FB41F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9531AE9-2BD8-4949-AF87-1397ABEAC5C2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1AFBE8D-FDC5-49A9-A28B-3DCD33134462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BC2D5EB-88FC-4E11-9B47-8EC3155171F6}"/>
              </a:ext>
            </a:extLst>
          </p:cNvPr>
          <p:cNvSpPr/>
          <p:nvPr userDrawn="1"/>
        </p:nvSpPr>
        <p:spPr>
          <a:xfrm>
            <a:off x="0" y="2"/>
            <a:ext cx="12192000" cy="18804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724D5A-9818-4198-B0CF-A739E3374FA9}"/>
              </a:ext>
            </a:extLst>
          </p:cNvPr>
          <p:cNvSpPr/>
          <p:nvPr userDrawn="1"/>
        </p:nvSpPr>
        <p:spPr>
          <a:xfrm>
            <a:off x="5466000" y="1233032"/>
            <a:ext cx="1260000" cy="12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128D8132-F27F-420E-B8D8-5FE1D45BB7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0648"/>
            <a:ext cx="12192000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0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6E1D23B-6C83-4269-B1EE-598B46054071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817728" y="2221239"/>
            <a:ext cx="2363393" cy="27368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EA26866-461D-46BA-9BAB-E31FEFED4662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147031" y="2444329"/>
            <a:ext cx="1674540" cy="3175706"/>
          </a:xfrm>
          <a:custGeom>
            <a:avLst/>
            <a:gdLst>
              <a:gd name="connsiteX0" fmla="*/ 180119 w 1674540"/>
              <a:gd name="connsiteY0" fmla="*/ 0 h 3175706"/>
              <a:gd name="connsiteX1" fmla="*/ 339599 w 1674540"/>
              <a:gd name="connsiteY1" fmla="*/ 0 h 3175706"/>
              <a:gd name="connsiteX2" fmla="*/ 355059 w 1674540"/>
              <a:gd name="connsiteY2" fmla="*/ 13450 h 3175706"/>
              <a:gd name="connsiteX3" fmla="*/ 474688 w 1674540"/>
              <a:gd name="connsiteY3" fmla="*/ 117528 h 3175706"/>
              <a:gd name="connsiteX4" fmla="*/ 1192348 w 1674540"/>
              <a:gd name="connsiteY4" fmla="*/ 117528 h 3175706"/>
              <a:gd name="connsiteX5" fmla="*/ 1311977 w 1674540"/>
              <a:gd name="connsiteY5" fmla="*/ 13450 h 3175706"/>
              <a:gd name="connsiteX6" fmla="*/ 1327437 w 1674540"/>
              <a:gd name="connsiteY6" fmla="*/ 0 h 3175706"/>
              <a:gd name="connsiteX7" fmla="*/ 1494422 w 1674540"/>
              <a:gd name="connsiteY7" fmla="*/ 0 h 3175706"/>
              <a:gd name="connsiteX8" fmla="*/ 1674540 w 1674540"/>
              <a:gd name="connsiteY8" fmla="*/ 156704 h 3175706"/>
              <a:gd name="connsiteX9" fmla="*/ 1674540 w 1674540"/>
              <a:gd name="connsiteY9" fmla="*/ 3019001 h 3175706"/>
              <a:gd name="connsiteX10" fmla="*/ 1494422 w 1674540"/>
              <a:gd name="connsiteY10" fmla="*/ 3175706 h 3175706"/>
              <a:gd name="connsiteX11" fmla="*/ 180119 w 1674540"/>
              <a:gd name="connsiteY11" fmla="*/ 3175706 h 3175706"/>
              <a:gd name="connsiteX12" fmla="*/ 0 w 1674540"/>
              <a:gd name="connsiteY12" fmla="*/ 3019001 h 3175706"/>
              <a:gd name="connsiteX13" fmla="*/ 0 w 1674540"/>
              <a:gd name="connsiteY13" fmla="*/ 156704 h 3175706"/>
              <a:gd name="connsiteX14" fmla="*/ 180119 w 1674540"/>
              <a:gd name="connsiteY14" fmla="*/ 0 h 317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74540" h="3175706">
                <a:moveTo>
                  <a:pt x="180119" y="0"/>
                </a:moveTo>
                <a:lnTo>
                  <a:pt x="339599" y="0"/>
                </a:lnTo>
                <a:cubicBezTo>
                  <a:pt x="348117" y="0"/>
                  <a:pt x="355059" y="6007"/>
                  <a:pt x="355059" y="13450"/>
                </a:cubicBezTo>
                <a:cubicBezTo>
                  <a:pt x="355059" y="70941"/>
                  <a:pt x="408644" y="117528"/>
                  <a:pt x="474688" y="117528"/>
                </a:cubicBezTo>
                <a:lnTo>
                  <a:pt x="1192348" y="117528"/>
                </a:lnTo>
                <a:cubicBezTo>
                  <a:pt x="1258429" y="117528"/>
                  <a:pt x="1311977" y="70909"/>
                  <a:pt x="1311977" y="13450"/>
                </a:cubicBezTo>
                <a:cubicBezTo>
                  <a:pt x="1311977" y="6040"/>
                  <a:pt x="1318881" y="0"/>
                  <a:pt x="1327437" y="0"/>
                </a:cubicBezTo>
                <a:lnTo>
                  <a:pt x="1494422" y="0"/>
                </a:lnTo>
                <a:cubicBezTo>
                  <a:pt x="1593900" y="0"/>
                  <a:pt x="1674540" y="70158"/>
                  <a:pt x="1674540" y="156704"/>
                </a:cubicBezTo>
                <a:lnTo>
                  <a:pt x="1674540" y="3019001"/>
                </a:lnTo>
                <a:cubicBezTo>
                  <a:pt x="1674540" y="3105548"/>
                  <a:pt x="1593900" y="3175706"/>
                  <a:pt x="1494422" y="3175706"/>
                </a:cubicBezTo>
                <a:lnTo>
                  <a:pt x="180119" y="3175706"/>
                </a:lnTo>
                <a:cubicBezTo>
                  <a:pt x="80641" y="3175706"/>
                  <a:pt x="0" y="3105548"/>
                  <a:pt x="0" y="3019001"/>
                </a:cubicBezTo>
                <a:lnTo>
                  <a:pt x="0" y="156704"/>
                </a:lnTo>
                <a:cubicBezTo>
                  <a:pt x="0" y="70158"/>
                  <a:pt x="80641" y="0"/>
                  <a:pt x="1801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0B13541-491A-4FC3-8047-FF399F6178A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092000" y="0"/>
            <a:ext cx="810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1C24B-A8C4-4E39-9564-02F6B3D441FF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3960000"/>
            <a:ext cx="4092000" cy="28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A65E64-7DD1-4799-8061-52E717F26C7D}"/>
              </a:ext>
            </a:extLst>
          </p:cNvPr>
          <p:cNvSpPr/>
          <p:nvPr userDrawn="1"/>
        </p:nvSpPr>
        <p:spPr>
          <a:xfrm>
            <a:off x="4200000" y="4050000"/>
            <a:ext cx="7992000" cy="2808000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380737-E5F9-44C8-8352-C8809CB27455}"/>
              </a:ext>
            </a:extLst>
          </p:cNvPr>
          <p:cNvGrpSpPr/>
          <p:nvPr userDrawn="1"/>
        </p:nvGrpSpPr>
        <p:grpSpPr>
          <a:xfrm flipH="1">
            <a:off x="594298" y="251339"/>
            <a:ext cx="3829032" cy="4683741"/>
            <a:chOff x="6446339" y="1280897"/>
            <a:chExt cx="4320717" cy="528517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9E26A55-A2BB-412A-B4B8-A2F149A095A6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4FB41EA-C6A0-48D9-BC26-02504E06CB8E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B6B4999-23EE-4B19-A484-DB6B6473585D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B6D7A54-1CA0-4FEF-8C25-3CC667AFC955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97FA587-C5CE-4F25-87B6-5DD7004024B1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E447AE-4091-45CE-9D68-3CCB31E6CF23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9CC9BDD-6060-4DBF-BD19-4682AB44CE08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35706F9-CFEA-4B49-8738-1199D456BB53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826295" y="444223"/>
            <a:ext cx="3485593" cy="3138847"/>
          </a:xfrm>
          <a:custGeom>
            <a:avLst/>
            <a:gdLst>
              <a:gd name="connsiteX0" fmla="*/ 0 w 3485593"/>
              <a:gd name="connsiteY0" fmla="*/ 0 h 3138847"/>
              <a:gd name="connsiteX1" fmla="*/ 3366601 w 3485593"/>
              <a:gd name="connsiteY1" fmla="*/ 826332 h 3138847"/>
              <a:gd name="connsiteX2" fmla="*/ 3485593 w 3485593"/>
              <a:gd name="connsiteY2" fmla="*/ 2999919 h 3138847"/>
              <a:gd name="connsiteX3" fmla="*/ 182115 w 3485593"/>
              <a:gd name="connsiteY3" fmla="*/ 3138847 h 313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5593" h="3138847">
                <a:moveTo>
                  <a:pt x="0" y="0"/>
                </a:moveTo>
                <a:lnTo>
                  <a:pt x="3366601" y="826332"/>
                </a:lnTo>
                <a:lnTo>
                  <a:pt x="3485593" y="2999919"/>
                </a:lnTo>
                <a:lnTo>
                  <a:pt x="182115" y="31388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2">
            <a:extLst>
              <a:ext uri="{FF2B5EF4-FFF2-40B4-BE49-F238E27FC236}">
                <a16:creationId xmlns:a16="http://schemas.microsoft.com/office/drawing/2014/main" id="{88537C85-0284-42C2-BEE5-4C0A303A4E4B}"/>
              </a:ext>
            </a:extLst>
          </p:cNvPr>
          <p:cNvSpPr/>
          <p:nvPr userDrawn="1"/>
        </p:nvSpPr>
        <p:spPr>
          <a:xfrm>
            <a:off x="673240" y="499253"/>
            <a:ext cx="10862268" cy="50543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5">
            <a:extLst>
              <a:ext uri="{FF2B5EF4-FFF2-40B4-BE49-F238E27FC236}">
                <a16:creationId xmlns:a16="http://schemas.microsoft.com/office/drawing/2014/main" id="{23414041-212D-44D4-8A19-FFE0E919476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29977" y="1141827"/>
            <a:ext cx="4824557" cy="505432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gradFill>
            <a:gsLst>
              <a:gs pos="41000">
                <a:schemeClr val="accent3">
                  <a:lumMod val="75000"/>
                </a:schemeClr>
              </a:gs>
              <a:gs pos="0">
                <a:schemeClr val="accent3">
                  <a:lumMod val="50000"/>
                </a:schemeClr>
              </a:gs>
              <a:gs pos="100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207">
            <a:extLst>
              <a:ext uri="{FF2B5EF4-FFF2-40B4-BE49-F238E27FC236}">
                <a16:creationId xmlns:a16="http://schemas.microsoft.com/office/drawing/2014/main" id="{5100A138-A831-4885-93FE-9855BB71EE17}"/>
              </a:ext>
            </a:extLst>
          </p:cNvPr>
          <p:cNvSpPr/>
          <p:nvPr/>
        </p:nvSpPr>
        <p:spPr>
          <a:xfrm>
            <a:off x="704243" y="1640490"/>
            <a:ext cx="2517052" cy="4559069"/>
          </a:xfrm>
          <a:custGeom>
            <a:avLst/>
            <a:gdLst>
              <a:gd name="connsiteX0" fmla="*/ 0 w 2267097"/>
              <a:gd name="connsiteY0" fmla="*/ 0 h 3428480"/>
              <a:gd name="connsiteX1" fmla="*/ 2267098 w 2267097"/>
              <a:gd name="connsiteY1" fmla="*/ 0 h 3428480"/>
              <a:gd name="connsiteX2" fmla="*/ 2267098 w 2267097"/>
              <a:gd name="connsiteY2" fmla="*/ 3428481 h 3428480"/>
              <a:gd name="connsiteX3" fmla="*/ 0 w 2267097"/>
              <a:gd name="connsiteY3" fmla="*/ 3428481 h 342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7097" h="3428480">
                <a:moveTo>
                  <a:pt x="0" y="0"/>
                </a:moveTo>
                <a:lnTo>
                  <a:pt x="2267098" y="0"/>
                </a:lnTo>
                <a:lnTo>
                  <a:pt x="2267098" y="3428481"/>
                </a:lnTo>
                <a:lnTo>
                  <a:pt x="0" y="342848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BE2BBF-F840-466A-9F16-248A4A15B62D}"/>
              </a:ext>
            </a:extLst>
          </p:cNvPr>
          <p:cNvSpPr/>
          <p:nvPr userDrawn="1"/>
        </p:nvSpPr>
        <p:spPr>
          <a:xfrm>
            <a:off x="704243" y="1640490"/>
            <a:ext cx="2517052" cy="61936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Graphic 207">
            <a:extLst>
              <a:ext uri="{FF2B5EF4-FFF2-40B4-BE49-F238E27FC236}">
                <a16:creationId xmlns:a16="http://schemas.microsoft.com/office/drawing/2014/main" id="{9DAB5824-DD33-49F9-BCD4-F341F5EC8C10}"/>
              </a:ext>
            </a:extLst>
          </p:cNvPr>
          <p:cNvSpPr/>
          <p:nvPr userDrawn="1"/>
        </p:nvSpPr>
        <p:spPr>
          <a:xfrm>
            <a:off x="3477938" y="1640490"/>
            <a:ext cx="2517052" cy="4559069"/>
          </a:xfrm>
          <a:custGeom>
            <a:avLst/>
            <a:gdLst>
              <a:gd name="connsiteX0" fmla="*/ 0 w 2267097"/>
              <a:gd name="connsiteY0" fmla="*/ 0 h 3428480"/>
              <a:gd name="connsiteX1" fmla="*/ 2267098 w 2267097"/>
              <a:gd name="connsiteY1" fmla="*/ 0 h 3428480"/>
              <a:gd name="connsiteX2" fmla="*/ 2267098 w 2267097"/>
              <a:gd name="connsiteY2" fmla="*/ 3428481 h 3428480"/>
              <a:gd name="connsiteX3" fmla="*/ 0 w 2267097"/>
              <a:gd name="connsiteY3" fmla="*/ 3428481 h 342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7097" h="3428480">
                <a:moveTo>
                  <a:pt x="0" y="0"/>
                </a:moveTo>
                <a:lnTo>
                  <a:pt x="2267098" y="0"/>
                </a:lnTo>
                <a:lnTo>
                  <a:pt x="2267098" y="3428481"/>
                </a:lnTo>
                <a:lnTo>
                  <a:pt x="0" y="342848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3F0ECE0-B094-4B8A-BD7C-6863F4F70374}"/>
              </a:ext>
            </a:extLst>
          </p:cNvPr>
          <p:cNvSpPr/>
          <p:nvPr userDrawn="1"/>
        </p:nvSpPr>
        <p:spPr>
          <a:xfrm>
            <a:off x="3477938" y="1640490"/>
            <a:ext cx="2517052" cy="6193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10" name="Graphic 207">
            <a:extLst>
              <a:ext uri="{FF2B5EF4-FFF2-40B4-BE49-F238E27FC236}">
                <a16:creationId xmlns:a16="http://schemas.microsoft.com/office/drawing/2014/main" id="{D1288FE6-B164-4693-9387-75C018E0FCDC}"/>
              </a:ext>
            </a:extLst>
          </p:cNvPr>
          <p:cNvSpPr/>
          <p:nvPr userDrawn="1"/>
        </p:nvSpPr>
        <p:spPr>
          <a:xfrm>
            <a:off x="6251633" y="1640490"/>
            <a:ext cx="2517052" cy="4559069"/>
          </a:xfrm>
          <a:custGeom>
            <a:avLst/>
            <a:gdLst>
              <a:gd name="connsiteX0" fmla="*/ 0 w 2267097"/>
              <a:gd name="connsiteY0" fmla="*/ 0 h 3428480"/>
              <a:gd name="connsiteX1" fmla="*/ 2267098 w 2267097"/>
              <a:gd name="connsiteY1" fmla="*/ 0 h 3428480"/>
              <a:gd name="connsiteX2" fmla="*/ 2267098 w 2267097"/>
              <a:gd name="connsiteY2" fmla="*/ 3428481 h 3428480"/>
              <a:gd name="connsiteX3" fmla="*/ 0 w 2267097"/>
              <a:gd name="connsiteY3" fmla="*/ 3428481 h 342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7097" h="3428480">
                <a:moveTo>
                  <a:pt x="0" y="0"/>
                </a:moveTo>
                <a:lnTo>
                  <a:pt x="2267098" y="0"/>
                </a:lnTo>
                <a:lnTo>
                  <a:pt x="2267098" y="3428481"/>
                </a:lnTo>
                <a:lnTo>
                  <a:pt x="0" y="342848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92BB596-DC28-44F2-9750-BE4808F1422C}"/>
              </a:ext>
            </a:extLst>
          </p:cNvPr>
          <p:cNvSpPr/>
          <p:nvPr userDrawn="1"/>
        </p:nvSpPr>
        <p:spPr>
          <a:xfrm>
            <a:off x="6251633" y="1640490"/>
            <a:ext cx="2517052" cy="61936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Graphic 207">
            <a:extLst>
              <a:ext uri="{FF2B5EF4-FFF2-40B4-BE49-F238E27FC236}">
                <a16:creationId xmlns:a16="http://schemas.microsoft.com/office/drawing/2014/main" id="{4C9FBFF5-E4EB-41F6-804A-D1DBCD4B2CA0}"/>
              </a:ext>
            </a:extLst>
          </p:cNvPr>
          <p:cNvSpPr/>
          <p:nvPr userDrawn="1"/>
        </p:nvSpPr>
        <p:spPr>
          <a:xfrm>
            <a:off x="9025328" y="1640490"/>
            <a:ext cx="2517052" cy="4559069"/>
          </a:xfrm>
          <a:custGeom>
            <a:avLst/>
            <a:gdLst>
              <a:gd name="connsiteX0" fmla="*/ 0 w 2267097"/>
              <a:gd name="connsiteY0" fmla="*/ 0 h 3428480"/>
              <a:gd name="connsiteX1" fmla="*/ 2267098 w 2267097"/>
              <a:gd name="connsiteY1" fmla="*/ 0 h 3428480"/>
              <a:gd name="connsiteX2" fmla="*/ 2267098 w 2267097"/>
              <a:gd name="connsiteY2" fmla="*/ 3428481 h 3428480"/>
              <a:gd name="connsiteX3" fmla="*/ 0 w 2267097"/>
              <a:gd name="connsiteY3" fmla="*/ 3428481 h 342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7097" h="3428480">
                <a:moveTo>
                  <a:pt x="0" y="0"/>
                </a:moveTo>
                <a:lnTo>
                  <a:pt x="2267098" y="0"/>
                </a:lnTo>
                <a:lnTo>
                  <a:pt x="2267098" y="3428481"/>
                </a:lnTo>
                <a:lnTo>
                  <a:pt x="0" y="342848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>
            <a:outerShdw blurRad="127000" dist="38100" dir="8100000" algn="tr" rotWithShape="0">
              <a:prstClr val="black">
                <a:alpha val="3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FC01B42-3798-40D5-9721-3776A1F3C501}"/>
              </a:ext>
            </a:extLst>
          </p:cNvPr>
          <p:cNvSpPr/>
          <p:nvPr userDrawn="1"/>
        </p:nvSpPr>
        <p:spPr>
          <a:xfrm>
            <a:off x="9025328" y="1640490"/>
            <a:ext cx="2517052" cy="619367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8100000" scaled="1"/>
            <a:tileRect/>
          </a:gradFill>
          <a:ln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8100000" scaled="1"/>
              <a:tileRect/>
            </a:gra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Picture Placeholder 2">
            <a:extLst>
              <a:ext uri="{FF2B5EF4-FFF2-40B4-BE49-F238E27FC236}">
                <a16:creationId xmlns:a16="http://schemas.microsoft.com/office/drawing/2014/main" id="{1884DD34-1AFE-4806-9B4B-C515DE329098}"/>
              </a:ext>
            </a:extLst>
          </p:cNvPr>
          <p:cNvSpPr>
            <a:spLocks noGrp="1"/>
          </p:cNvSpPr>
          <p:nvPr userDrawn="1">
            <p:ph type="pic" idx="15" hasCustomPrompt="1"/>
          </p:nvPr>
        </p:nvSpPr>
        <p:spPr>
          <a:xfrm>
            <a:off x="900769" y="2396856"/>
            <a:ext cx="2124000" cy="23315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98" name="Picture Placeholder 2">
            <a:extLst>
              <a:ext uri="{FF2B5EF4-FFF2-40B4-BE49-F238E27FC236}">
                <a16:creationId xmlns:a16="http://schemas.microsoft.com/office/drawing/2014/main" id="{7154D03C-BC02-43F6-A646-CCA046C0802A}"/>
              </a:ext>
            </a:extLst>
          </p:cNvPr>
          <p:cNvSpPr>
            <a:spLocks noGrp="1"/>
          </p:cNvSpPr>
          <p:nvPr userDrawn="1">
            <p:ph type="pic" idx="16" hasCustomPrompt="1"/>
          </p:nvPr>
        </p:nvSpPr>
        <p:spPr>
          <a:xfrm>
            <a:off x="3674464" y="2396856"/>
            <a:ext cx="2124000" cy="23315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111" name="Picture Placeholder 2">
            <a:extLst>
              <a:ext uri="{FF2B5EF4-FFF2-40B4-BE49-F238E27FC236}">
                <a16:creationId xmlns:a16="http://schemas.microsoft.com/office/drawing/2014/main" id="{3F3010BA-AB6C-422E-8892-032E58E65833}"/>
              </a:ext>
            </a:extLst>
          </p:cNvPr>
          <p:cNvSpPr>
            <a:spLocks noGrp="1"/>
          </p:cNvSpPr>
          <p:nvPr userDrawn="1">
            <p:ph type="pic" idx="17" hasCustomPrompt="1"/>
          </p:nvPr>
        </p:nvSpPr>
        <p:spPr>
          <a:xfrm>
            <a:off x="6448159" y="2396856"/>
            <a:ext cx="2124000" cy="23315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124" name="Picture Placeholder 2">
            <a:extLst>
              <a:ext uri="{FF2B5EF4-FFF2-40B4-BE49-F238E27FC236}">
                <a16:creationId xmlns:a16="http://schemas.microsoft.com/office/drawing/2014/main" id="{2F3E5D3E-C015-498F-991E-A431882E1530}"/>
              </a:ext>
            </a:extLst>
          </p:cNvPr>
          <p:cNvSpPr>
            <a:spLocks noGrp="1"/>
          </p:cNvSpPr>
          <p:nvPr userDrawn="1">
            <p:ph type="pic" idx="18" hasCustomPrompt="1"/>
          </p:nvPr>
        </p:nvSpPr>
        <p:spPr>
          <a:xfrm>
            <a:off x="9221854" y="2396856"/>
            <a:ext cx="2124000" cy="233159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36A32AD-4FED-4549-BD4E-98C3AC263B31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 rot="694714">
            <a:off x="4965143" y="1215344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DFF6FA-DEAA-4DA7-B6CB-BE90E6F5FA14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 rot="21398040">
            <a:off x="8011850" y="2309449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D7896899-7691-4A19-9A29-BFC7577B99D3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 rot="20741363">
            <a:off x="4999774" y="3597041"/>
            <a:ext cx="3256876" cy="22391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0" cap="flat">
            <a:solidFill>
              <a:schemeClr val="bg1"/>
            </a:solidFill>
            <a:miter lim="800000"/>
          </a:ln>
          <a:effectLst>
            <a:outerShdw blurRad="635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DDCA83B1-3892-4542-B2D1-8ADAD2B30AF1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544297" y="553701"/>
            <a:ext cx="3387405" cy="28086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4DB540-0158-473B-A6E6-39A2F8B4A974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8064908" y="3488723"/>
            <a:ext cx="3387405" cy="280862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AB0C53-E1C1-4D27-8BFA-DAD83DE0B001}"/>
              </a:ext>
            </a:extLst>
          </p:cNvPr>
          <p:cNvSpPr/>
          <p:nvPr userDrawn="1"/>
        </p:nvSpPr>
        <p:spPr>
          <a:xfrm>
            <a:off x="8064908" y="553701"/>
            <a:ext cx="3387405" cy="280831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C3FC56B-35C1-4C64-B929-F426420CE43A}"/>
              </a:ext>
            </a:extLst>
          </p:cNvPr>
          <p:cNvSpPr/>
          <p:nvPr userDrawn="1"/>
        </p:nvSpPr>
        <p:spPr>
          <a:xfrm>
            <a:off x="4544297" y="3489035"/>
            <a:ext cx="3387405" cy="280831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566096" y="360112"/>
            <a:ext cx="662690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5400" b="1" i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gency FB" panose="020B0503020202020204" pitchFamily="34" charset="0"/>
              </a:rPr>
              <a:t>Fake Social Media Profile Detection System</a:t>
            </a:r>
            <a:endParaRPr lang="ko-KR" altLang="en-US" sz="54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gency FB" panose="020B0503020202020204" pitchFamily="34" charset="0"/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D8947A-E52C-4ABD-9B5D-D9D643E8735E}"/>
              </a:ext>
            </a:extLst>
          </p:cNvPr>
          <p:cNvGrpSpPr/>
          <p:nvPr/>
        </p:nvGrpSpPr>
        <p:grpSpPr>
          <a:xfrm flipV="1">
            <a:off x="566096" y="348366"/>
            <a:ext cx="10904933" cy="5975802"/>
            <a:chOff x="-2819092" y="477136"/>
            <a:chExt cx="14362199" cy="597580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E3A7A4B-6CC3-4039-BF67-5A6EF9A5ED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61458" y="477136"/>
              <a:ext cx="7609" cy="5174016"/>
            </a:xfrm>
            <a:prstGeom prst="line">
              <a:avLst/>
            </a:prstGeom>
            <a:ln w="44450">
              <a:solidFill>
                <a:schemeClr val="bg1"/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B0D42FC-5FC5-4482-BA93-5ACF3D2ACF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1457" y="477136"/>
              <a:ext cx="7181650" cy="0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08458A-9698-4C09-BA17-929D10A14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43107" y="516048"/>
              <a:ext cx="0" cy="5896218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9D3D428-BA38-41DB-962C-5C3609F53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804976" y="6392850"/>
              <a:ext cx="14348083" cy="41038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E924C9-91E6-4895-9B7F-38FA46CAC6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819092" y="3793777"/>
              <a:ext cx="14116" cy="2659161"/>
            </a:xfrm>
            <a:prstGeom prst="line">
              <a:avLst/>
            </a:prstGeom>
            <a:ln w="44450">
              <a:solidFill>
                <a:schemeClr val="bg1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04251CB3-596C-4151-B33D-F8F64CCB7EC2}"/>
              </a:ext>
            </a:extLst>
          </p:cNvPr>
          <p:cNvSpPr/>
          <p:nvPr/>
        </p:nvSpPr>
        <p:spPr>
          <a:xfrm>
            <a:off x="5732065" y="1738185"/>
            <a:ext cx="706834" cy="706834"/>
          </a:xfrm>
          <a:prstGeom prst="ellipse">
            <a:avLst/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FDED22-B7A9-4472-8B10-F31FBF41CF65}"/>
              </a:ext>
            </a:extLst>
          </p:cNvPr>
          <p:cNvSpPr/>
          <p:nvPr/>
        </p:nvSpPr>
        <p:spPr>
          <a:xfrm>
            <a:off x="5732065" y="2872488"/>
            <a:ext cx="706834" cy="706834"/>
          </a:xfrm>
          <a:prstGeom prst="ellipse">
            <a:avLst/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892A753-5441-4C27-9F20-4FB86DC44EDF}"/>
              </a:ext>
            </a:extLst>
          </p:cNvPr>
          <p:cNvSpPr/>
          <p:nvPr/>
        </p:nvSpPr>
        <p:spPr>
          <a:xfrm>
            <a:off x="5732065" y="4006791"/>
            <a:ext cx="706834" cy="706834"/>
          </a:xfrm>
          <a:prstGeom prst="ellipse">
            <a:avLst/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7A5620-9CA2-48F2-A011-AFB48611074A}"/>
              </a:ext>
            </a:extLst>
          </p:cNvPr>
          <p:cNvSpPr/>
          <p:nvPr/>
        </p:nvSpPr>
        <p:spPr>
          <a:xfrm>
            <a:off x="5732065" y="5141094"/>
            <a:ext cx="706834" cy="706834"/>
          </a:xfrm>
          <a:prstGeom prst="ellipse">
            <a:avLst/>
          </a:prstGeom>
          <a:solidFill>
            <a:schemeClr val="bg1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D1278C-3F3C-40A3-81D6-8BAA1C4E3BE5}"/>
              </a:ext>
            </a:extLst>
          </p:cNvPr>
          <p:cNvGrpSpPr/>
          <p:nvPr/>
        </p:nvGrpSpPr>
        <p:grpSpPr>
          <a:xfrm>
            <a:off x="6703540" y="1663369"/>
            <a:ext cx="4997151" cy="786486"/>
            <a:chOff x="6751979" y="1666120"/>
            <a:chExt cx="4997151" cy="786486"/>
          </a:xfrm>
          <a:noFill/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29BE758-1736-461D-A843-D71D1CDEE5CB}"/>
                </a:ext>
              </a:extLst>
            </p:cNvPr>
            <p:cNvSpPr txBox="1"/>
            <p:nvPr/>
          </p:nvSpPr>
          <p:spPr>
            <a:xfrm>
              <a:off x="7241438" y="2190996"/>
              <a:ext cx="4507692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1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DEA22C-099F-44F1-9A8E-35A79846F2A6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400110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452D9DD-AB1F-4C6E-956A-C744842872C9}"/>
              </a:ext>
            </a:extLst>
          </p:cNvPr>
          <p:cNvSpPr txBox="1"/>
          <p:nvPr/>
        </p:nvSpPr>
        <p:spPr>
          <a:xfrm>
            <a:off x="5732065" y="1829451"/>
            <a:ext cx="706834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40D676-8972-4CC4-89B5-07462193C4D1}"/>
              </a:ext>
            </a:extLst>
          </p:cNvPr>
          <p:cNvSpPr txBox="1"/>
          <p:nvPr/>
        </p:nvSpPr>
        <p:spPr>
          <a:xfrm>
            <a:off x="5732065" y="2971535"/>
            <a:ext cx="706834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03447D-18C5-4269-91ED-2E02AC81848B}"/>
              </a:ext>
            </a:extLst>
          </p:cNvPr>
          <p:cNvSpPr txBox="1"/>
          <p:nvPr/>
        </p:nvSpPr>
        <p:spPr>
          <a:xfrm>
            <a:off x="5732065" y="4113619"/>
            <a:ext cx="706834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0FB0EE-FABD-4286-8358-559117075A6B}"/>
              </a:ext>
            </a:extLst>
          </p:cNvPr>
          <p:cNvSpPr txBox="1"/>
          <p:nvPr/>
        </p:nvSpPr>
        <p:spPr>
          <a:xfrm>
            <a:off x="5732065" y="5255702"/>
            <a:ext cx="706834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716BB8-F402-4077-B146-C71957B40B8A}"/>
              </a:ext>
            </a:extLst>
          </p:cNvPr>
          <p:cNvGrpSpPr/>
          <p:nvPr/>
        </p:nvGrpSpPr>
        <p:grpSpPr>
          <a:xfrm>
            <a:off x="6466942" y="3038045"/>
            <a:ext cx="4385087" cy="445822"/>
            <a:chOff x="6493842" y="2052030"/>
            <a:chExt cx="4784301" cy="292503"/>
          </a:xfrm>
          <a:noFill/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CB375D1-8442-4485-96EC-12C80F7C31DE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53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05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5527F4B-3D39-40E6-96B6-F36275FB3972}"/>
                </a:ext>
              </a:extLst>
            </p:cNvPr>
            <p:cNvSpPr txBox="1"/>
            <p:nvPr/>
          </p:nvSpPr>
          <p:spPr>
            <a:xfrm>
              <a:off x="6493842" y="2052030"/>
              <a:ext cx="4507692" cy="242318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rial Black" panose="020B0A04020102020204" pitchFamily="34" charset="0"/>
                  <a:cs typeface="Arial" pitchFamily="34" charset="0"/>
                </a:rPr>
                <a:t>OVIYA V ARUN (44110555)</a:t>
              </a:r>
              <a:endParaRPr lang="ko-KR" altLang="en-US" dirty="0">
                <a:solidFill>
                  <a:schemeClr val="bg1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A56E48D-7531-4857-92C6-2644FEAF4654}"/>
              </a:ext>
            </a:extLst>
          </p:cNvPr>
          <p:cNvGrpSpPr/>
          <p:nvPr/>
        </p:nvGrpSpPr>
        <p:grpSpPr>
          <a:xfrm>
            <a:off x="6703540" y="3947537"/>
            <a:ext cx="4526164" cy="678413"/>
            <a:chOff x="6751979" y="1666120"/>
            <a:chExt cx="4526164" cy="678413"/>
          </a:xfrm>
          <a:noFill/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648B7B8-627D-4164-BB74-EFB245A2782E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53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US" altLang="ko-KR" sz="105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BC25AD2-69FD-438C-B8D9-90363E9DB733}"/>
                </a:ext>
              </a:extLst>
            </p:cNvPr>
            <p:cNvSpPr txBox="1"/>
            <p:nvPr/>
          </p:nvSpPr>
          <p:spPr>
            <a:xfrm>
              <a:off x="6751979" y="1666120"/>
              <a:ext cx="4507692" cy="400110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FCE1B7-CB66-4CFF-9B10-8044A7B16FD2}"/>
              </a:ext>
            </a:extLst>
          </p:cNvPr>
          <p:cNvGrpSpPr/>
          <p:nvPr/>
        </p:nvGrpSpPr>
        <p:grpSpPr>
          <a:xfrm>
            <a:off x="6432435" y="5295873"/>
            <a:ext cx="4797269" cy="472160"/>
            <a:chOff x="6480874" y="1872373"/>
            <a:chExt cx="4797269" cy="472160"/>
          </a:xfrm>
          <a:noFill/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B746177-86B2-4699-806C-28ED5D1AACAA}"/>
                </a:ext>
              </a:extLst>
            </p:cNvPr>
            <p:cNvSpPr txBox="1"/>
            <p:nvPr/>
          </p:nvSpPr>
          <p:spPr>
            <a:xfrm>
              <a:off x="6770451" y="2090617"/>
              <a:ext cx="4507692" cy="25391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.</a:t>
              </a:r>
              <a:endParaRPr lang="en-US" altLang="ko-KR" sz="105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7F1123-5CF8-48E3-8011-A604DAFF2E09}"/>
                </a:ext>
              </a:extLst>
            </p:cNvPr>
            <p:cNvSpPr txBox="1"/>
            <p:nvPr/>
          </p:nvSpPr>
          <p:spPr>
            <a:xfrm>
              <a:off x="6480874" y="1872373"/>
              <a:ext cx="4708434" cy="369332"/>
            </a:xfrm>
            <a:prstGeom prst="rect">
              <a:avLst/>
            </a:prstGeom>
            <a:grp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Arial Black" panose="020B0A04020102020204" pitchFamily="34" charset="0"/>
                  <a:cs typeface="Arial" pitchFamily="34" charset="0"/>
                </a:rPr>
                <a:t>PRAKAASHINI J (44110596)</a:t>
              </a:r>
              <a:endParaRPr lang="ko-KR" altLang="en-US" b="1" dirty="0">
                <a:solidFill>
                  <a:schemeClr val="bg1"/>
                </a:solidFill>
                <a:latin typeface="Arial Black" panose="020B0A04020102020204" pitchFamily="34" charset="0"/>
                <a:cs typeface="Arial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EE56B7A-EE76-F7E2-D90F-9947174CD8B7}"/>
              </a:ext>
            </a:extLst>
          </p:cNvPr>
          <p:cNvSpPr txBox="1"/>
          <p:nvPr/>
        </p:nvSpPr>
        <p:spPr>
          <a:xfrm>
            <a:off x="6552799" y="1883664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P ARCHANA (44110556)</a:t>
            </a:r>
            <a:endParaRPr lang="en-IN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54A69-AE8C-42FB-359A-C60DC0CCA729}"/>
              </a:ext>
            </a:extLst>
          </p:cNvPr>
          <p:cNvSpPr txBox="1"/>
          <p:nvPr/>
        </p:nvSpPr>
        <p:spPr>
          <a:xfrm>
            <a:off x="6502798" y="4162981"/>
            <a:ext cx="279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POOJA S (44110588)</a:t>
            </a:r>
            <a:endParaRPr lang="en-IN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61BB60-CB46-C0F0-D444-52E6F81C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639"/>
            <a:ext cx="12192000" cy="637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45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ADC368-F511-76E0-DADB-973E88622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6"/>
            <a:ext cx="12192000" cy="684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73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53BC90-EDBA-28CE-A8DA-8B328386E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6"/>
            <a:ext cx="12192000" cy="681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90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350325-5FD7-ADAF-BAE0-F9F18D011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5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27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71448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705148"/>
            <a:ext cx="1219185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“Your time is truly valued—thank you!”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3FCC33-4B43-409E-84F0-3B3601932ECF}"/>
              </a:ext>
            </a:extLst>
          </p:cNvPr>
          <p:cNvSpPr txBox="1"/>
          <p:nvPr/>
        </p:nvSpPr>
        <p:spPr>
          <a:xfrm>
            <a:off x="4227088" y="146653"/>
            <a:ext cx="468940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latin typeface="Copperplate Gothic Bold" panose="020E0705020206020404" pitchFamily="34" charset="0"/>
                <a:cs typeface="Arial" pitchFamily="34" charset="0"/>
              </a:rPr>
              <a:t>CONTENTS</a:t>
            </a:r>
            <a:endParaRPr lang="ko-KR" altLang="en-US" sz="4400" b="1" dirty="0">
              <a:solidFill>
                <a:schemeClr val="bg1"/>
              </a:solidFill>
              <a:latin typeface="Copperplate Gothic Bold" panose="020E0705020206020404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B3860A-C701-D482-23F2-3C75AE6DC77F}"/>
              </a:ext>
            </a:extLst>
          </p:cNvPr>
          <p:cNvSpPr txBox="1"/>
          <p:nvPr/>
        </p:nvSpPr>
        <p:spPr>
          <a:xfrm>
            <a:off x="8242301" y="1182794"/>
            <a:ext cx="53721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ea typeface="Cascadia Code" panose="020B0609020000020004" pitchFamily="49" charset="0"/>
                <a:cs typeface="Courier New" panose="02070309020205020404" pitchFamily="49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Fake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Solution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Machine Learning &amp; </a:t>
            </a:r>
          </a:p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Deep Learning </a:t>
            </a:r>
          </a:p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Techniques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Data Collection &amp;</a:t>
            </a:r>
          </a:p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Expected Outcomes &amp;</a:t>
            </a:r>
          </a:p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  <a:p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bg1"/>
              </a:solidFill>
              <a:latin typeface="Courier New" panose="02070309020205020404" pitchFamily="49" charset="0"/>
              <a:ea typeface="Cascadia Code" panose="020B06090200000200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aphic 3">
            <a:extLst>
              <a:ext uri="{FF2B5EF4-FFF2-40B4-BE49-F238E27FC236}">
                <a16:creationId xmlns:a16="http://schemas.microsoft.com/office/drawing/2014/main" id="{D822C908-4963-4E81-A397-ABAAF6960D22}"/>
              </a:ext>
            </a:extLst>
          </p:cNvPr>
          <p:cNvGrpSpPr/>
          <p:nvPr/>
        </p:nvGrpSpPr>
        <p:grpSpPr>
          <a:xfrm>
            <a:off x="0" y="1622251"/>
            <a:ext cx="12195413" cy="2860946"/>
            <a:chOff x="3897629" y="2916555"/>
            <a:chExt cx="4389119" cy="10296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D3763FF-7EFC-4185-B9CF-99155B05529A}"/>
                </a:ext>
              </a:extLst>
            </p:cNvPr>
            <p:cNvSpPr/>
            <p:nvPr/>
          </p:nvSpPr>
          <p:spPr>
            <a:xfrm>
              <a:off x="5781251" y="2971502"/>
              <a:ext cx="891963" cy="974705"/>
            </a:xfrm>
            <a:custGeom>
              <a:avLst/>
              <a:gdLst>
                <a:gd name="connsiteX0" fmla="*/ 890058 w 891963"/>
                <a:gd name="connsiteY0" fmla="*/ 435590 h 974705"/>
                <a:gd name="connsiteX1" fmla="*/ 871961 w 891963"/>
                <a:gd name="connsiteY1" fmla="*/ 442258 h 974705"/>
                <a:gd name="connsiteX2" fmla="*/ 820526 w 891963"/>
                <a:gd name="connsiteY2" fmla="*/ 427018 h 974705"/>
                <a:gd name="connsiteX3" fmla="*/ 820526 w 891963"/>
                <a:gd name="connsiteY3" fmla="*/ 353675 h 974705"/>
                <a:gd name="connsiteX4" fmla="*/ 802429 w 891963"/>
                <a:gd name="connsiteY4" fmla="*/ 317480 h 974705"/>
                <a:gd name="connsiteX5" fmla="*/ 788141 w 891963"/>
                <a:gd name="connsiteY5" fmla="*/ 347008 h 974705"/>
                <a:gd name="connsiteX6" fmla="*/ 785283 w 891963"/>
                <a:gd name="connsiteY6" fmla="*/ 408920 h 974705"/>
                <a:gd name="connsiteX7" fmla="*/ 785283 w 891963"/>
                <a:gd name="connsiteY7" fmla="*/ 426065 h 974705"/>
                <a:gd name="connsiteX8" fmla="*/ 767186 w 891963"/>
                <a:gd name="connsiteY8" fmla="*/ 427018 h 974705"/>
                <a:gd name="connsiteX9" fmla="*/ 766233 w 891963"/>
                <a:gd name="connsiteY9" fmla="*/ 446068 h 974705"/>
                <a:gd name="connsiteX10" fmla="*/ 745279 w 891963"/>
                <a:gd name="connsiteY10" fmla="*/ 446068 h 974705"/>
                <a:gd name="connsiteX11" fmla="*/ 744326 w 891963"/>
                <a:gd name="connsiteY11" fmla="*/ 438448 h 974705"/>
                <a:gd name="connsiteX12" fmla="*/ 740516 w 891963"/>
                <a:gd name="connsiteY12" fmla="*/ 246043 h 974705"/>
                <a:gd name="connsiteX13" fmla="*/ 740516 w 891963"/>
                <a:gd name="connsiteY13" fmla="*/ 190798 h 974705"/>
                <a:gd name="connsiteX14" fmla="*/ 736706 w 891963"/>
                <a:gd name="connsiteY14" fmla="*/ 161270 h 974705"/>
                <a:gd name="connsiteX15" fmla="*/ 727181 w 891963"/>
                <a:gd name="connsiteY15" fmla="*/ 164128 h 974705"/>
                <a:gd name="connsiteX16" fmla="*/ 717656 w 891963"/>
                <a:gd name="connsiteY16" fmla="*/ 77450 h 974705"/>
                <a:gd name="connsiteX17" fmla="*/ 714798 w 891963"/>
                <a:gd name="connsiteY17" fmla="*/ 77450 h 974705"/>
                <a:gd name="connsiteX18" fmla="*/ 702416 w 891963"/>
                <a:gd name="connsiteY18" fmla="*/ 172700 h 974705"/>
                <a:gd name="connsiteX19" fmla="*/ 698606 w 891963"/>
                <a:gd name="connsiteY19" fmla="*/ 162223 h 974705"/>
                <a:gd name="connsiteX20" fmla="*/ 695748 w 891963"/>
                <a:gd name="connsiteY20" fmla="*/ 162223 h 974705"/>
                <a:gd name="connsiteX21" fmla="*/ 692891 w 891963"/>
                <a:gd name="connsiteY21" fmla="*/ 190798 h 974705"/>
                <a:gd name="connsiteX22" fmla="*/ 692891 w 891963"/>
                <a:gd name="connsiteY22" fmla="*/ 420350 h 974705"/>
                <a:gd name="connsiteX23" fmla="*/ 686223 w 891963"/>
                <a:gd name="connsiteY23" fmla="*/ 473690 h 974705"/>
                <a:gd name="connsiteX24" fmla="*/ 676698 w 891963"/>
                <a:gd name="connsiteY24" fmla="*/ 518458 h 974705"/>
                <a:gd name="connsiteX25" fmla="*/ 651933 w 891963"/>
                <a:gd name="connsiteY25" fmla="*/ 518458 h 974705"/>
                <a:gd name="connsiteX26" fmla="*/ 651933 w 891963"/>
                <a:gd name="connsiteY26" fmla="*/ 475595 h 974705"/>
                <a:gd name="connsiteX27" fmla="*/ 634788 w 891963"/>
                <a:gd name="connsiteY27" fmla="*/ 475595 h 974705"/>
                <a:gd name="connsiteX28" fmla="*/ 634788 w 891963"/>
                <a:gd name="connsiteY28" fmla="*/ 518458 h 974705"/>
                <a:gd name="connsiteX29" fmla="*/ 578591 w 891963"/>
                <a:gd name="connsiteY29" fmla="*/ 518458 h 974705"/>
                <a:gd name="connsiteX30" fmla="*/ 578591 w 891963"/>
                <a:gd name="connsiteY30" fmla="*/ 441305 h 974705"/>
                <a:gd name="connsiteX31" fmla="*/ 562398 w 891963"/>
                <a:gd name="connsiteY31" fmla="*/ 440353 h 974705"/>
                <a:gd name="connsiteX32" fmla="*/ 562398 w 891963"/>
                <a:gd name="connsiteY32" fmla="*/ 249853 h 974705"/>
                <a:gd name="connsiteX33" fmla="*/ 475721 w 891963"/>
                <a:gd name="connsiteY33" fmla="*/ 249853 h 974705"/>
                <a:gd name="connsiteX34" fmla="*/ 475721 w 891963"/>
                <a:gd name="connsiteY34" fmla="*/ 283190 h 974705"/>
                <a:gd name="connsiteX35" fmla="*/ 488103 w 891963"/>
                <a:gd name="connsiteY35" fmla="*/ 284143 h 974705"/>
                <a:gd name="connsiteX36" fmla="*/ 488103 w 891963"/>
                <a:gd name="connsiteY36" fmla="*/ 373678 h 974705"/>
                <a:gd name="connsiteX37" fmla="*/ 473816 w 891963"/>
                <a:gd name="connsiteY37" fmla="*/ 376535 h 974705"/>
                <a:gd name="connsiteX38" fmla="*/ 473816 w 891963"/>
                <a:gd name="connsiteY38" fmla="*/ 460355 h 974705"/>
                <a:gd name="connsiteX39" fmla="*/ 411903 w 891963"/>
                <a:gd name="connsiteY39" fmla="*/ 460355 h 974705"/>
                <a:gd name="connsiteX40" fmla="*/ 411903 w 891963"/>
                <a:gd name="connsiteY40" fmla="*/ 393680 h 974705"/>
                <a:gd name="connsiteX41" fmla="*/ 399521 w 891963"/>
                <a:gd name="connsiteY41" fmla="*/ 381298 h 974705"/>
                <a:gd name="connsiteX42" fmla="*/ 388091 w 891963"/>
                <a:gd name="connsiteY42" fmla="*/ 369868 h 974705"/>
                <a:gd name="connsiteX43" fmla="*/ 388091 w 891963"/>
                <a:gd name="connsiteY43" fmla="*/ 343198 h 974705"/>
                <a:gd name="connsiteX44" fmla="*/ 388091 w 891963"/>
                <a:gd name="connsiteY44" fmla="*/ 297478 h 974705"/>
                <a:gd name="connsiteX45" fmla="*/ 356658 w 891963"/>
                <a:gd name="connsiteY45" fmla="*/ 297478 h 974705"/>
                <a:gd name="connsiteX46" fmla="*/ 356658 w 891963"/>
                <a:gd name="connsiteY46" fmla="*/ 251758 h 974705"/>
                <a:gd name="connsiteX47" fmla="*/ 340466 w 891963"/>
                <a:gd name="connsiteY47" fmla="*/ 251758 h 974705"/>
                <a:gd name="connsiteX48" fmla="*/ 336656 w 891963"/>
                <a:gd name="connsiteY48" fmla="*/ 263188 h 974705"/>
                <a:gd name="connsiteX49" fmla="*/ 326178 w 891963"/>
                <a:gd name="connsiteY49" fmla="*/ 287953 h 974705"/>
                <a:gd name="connsiteX50" fmla="*/ 326178 w 891963"/>
                <a:gd name="connsiteY50" fmla="*/ 344150 h 974705"/>
                <a:gd name="connsiteX51" fmla="*/ 326178 w 891963"/>
                <a:gd name="connsiteY51" fmla="*/ 379393 h 974705"/>
                <a:gd name="connsiteX52" fmla="*/ 303318 w 891963"/>
                <a:gd name="connsiteY52" fmla="*/ 379393 h 974705"/>
                <a:gd name="connsiteX53" fmla="*/ 303318 w 891963"/>
                <a:gd name="connsiteY53" fmla="*/ 365105 h 974705"/>
                <a:gd name="connsiteX54" fmla="*/ 303318 w 891963"/>
                <a:gd name="connsiteY54" fmla="*/ 24110 h 974705"/>
                <a:gd name="connsiteX55" fmla="*/ 278553 w 891963"/>
                <a:gd name="connsiteY55" fmla="*/ 298 h 974705"/>
                <a:gd name="connsiteX56" fmla="*/ 263313 w 891963"/>
                <a:gd name="connsiteY56" fmla="*/ 15538 h 974705"/>
                <a:gd name="connsiteX57" fmla="*/ 263313 w 891963"/>
                <a:gd name="connsiteY57" fmla="*/ 365105 h 974705"/>
                <a:gd name="connsiteX58" fmla="*/ 263313 w 891963"/>
                <a:gd name="connsiteY58" fmla="*/ 380345 h 974705"/>
                <a:gd name="connsiteX59" fmla="*/ 240453 w 891963"/>
                <a:gd name="connsiteY59" fmla="*/ 380345 h 974705"/>
                <a:gd name="connsiteX60" fmla="*/ 240453 w 891963"/>
                <a:gd name="connsiteY60" fmla="*/ 367010 h 974705"/>
                <a:gd name="connsiteX61" fmla="*/ 240453 w 891963"/>
                <a:gd name="connsiteY61" fmla="*/ 290810 h 974705"/>
                <a:gd name="connsiteX62" fmla="*/ 236643 w 891963"/>
                <a:gd name="connsiteY62" fmla="*/ 277475 h 974705"/>
                <a:gd name="connsiteX63" fmla="*/ 225213 w 891963"/>
                <a:gd name="connsiteY63" fmla="*/ 252710 h 974705"/>
                <a:gd name="connsiteX64" fmla="*/ 209973 w 891963"/>
                <a:gd name="connsiteY64" fmla="*/ 251758 h 974705"/>
                <a:gd name="connsiteX65" fmla="*/ 201401 w 891963"/>
                <a:gd name="connsiteY65" fmla="*/ 187940 h 974705"/>
                <a:gd name="connsiteX66" fmla="*/ 196638 w 891963"/>
                <a:gd name="connsiteY66" fmla="*/ 187940 h 974705"/>
                <a:gd name="connsiteX67" fmla="*/ 194733 w 891963"/>
                <a:gd name="connsiteY67" fmla="*/ 201275 h 974705"/>
                <a:gd name="connsiteX68" fmla="*/ 187113 w 891963"/>
                <a:gd name="connsiteY68" fmla="*/ 274618 h 974705"/>
                <a:gd name="connsiteX69" fmla="*/ 187113 w 891963"/>
                <a:gd name="connsiteY69" fmla="*/ 276523 h 974705"/>
                <a:gd name="connsiteX70" fmla="*/ 181398 w 891963"/>
                <a:gd name="connsiteY70" fmla="*/ 298430 h 974705"/>
                <a:gd name="connsiteX71" fmla="*/ 181398 w 891963"/>
                <a:gd name="connsiteY71" fmla="*/ 351770 h 974705"/>
                <a:gd name="connsiteX72" fmla="*/ 181398 w 891963"/>
                <a:gd name="connsiteY72" fmla="*/ 379393 h 974705"/>
                <a:gd name="connsiteX73" fmla="*/ 158538 w 891963"/>
                <a:gd name="connsiteY73" fmla="*/ 407015 h 974705"/>
                <a:gd name="connsiteX74" fmla="*/ 158538 w 891963"/>
                <a:gd name="connsiteY74" fmla="*/ 420350 h 974705"/>
                <a:gd name="connsiteX75" fmla="*/ 158538 w 891963"/>
                <a:gd name="connsiteY75" fmla="*/ 459403 h 974705"/>
                <a:gd name="connsiteX76" fmla="*/ 99483 w 891963"/>
                <a:gd name="connsiteY76" fmla="*/ 459403 h 974705"/>
                <a:gd name="connsiteX77" fmla="*/ 99483 w 891963"/>
                <a:gd name="connsiteY77" fmla="*/ 443210 h 974705"/>
                <a:gd name="connsiteX78" fmla="*/ 98531 w 891963"/>
                <a:gd name="connsiteY78" fmla="*/ 243185 h 974705"/>
                <a:gd name="connsiteX79" fmla="*/ 87101 w 891963"/>
                <a:gd name="connsiteY79" fmla="*/ 202228 h 974705"/>
                <a:gd name="connsiteX80" fmla="*/ 77576 w 891963"/>
                <a:gd name="connsiteY80" fmla="*/ 197465 h 974705"/>
                <a:gd name="connsiteX81" fmla="*/ 20426 w 891963"/>
                <a:gd name="connsiteY81" fmla="*/ 197465 h 974705"/>
                <a:gd name="connsiteX82" fmla="*/ 10901 w 891963"/>
                <a:gd name="connsiteY82" fmla="*/ 203180 h 974705"/>
                <a:gd name="connsiteX83" fmla="*/ 423 w 891963"/>
                <a:gd name="connsiteY83" fmla="*/ 241280 h 974705"/>
                <a:gd name="connsiteX84" fmla="*/ 423 w 891963"/>
                <a:gd name="connsiteY84" fmla="*/ 962323 h 974705"/>
                <a:gd name="connsiteX85" fmla="*/ 1376 w 891963"/>
                <a:gd name="connsiteY85" fmla="*/ 974705 h 974705"/>
                <a:gd name="connsiteX86" fmla="*/ 891011 w 891963"/>
                <a:gd name="connsiteY86" fmla="*/ 974705 h 974705"/>
                <a:gd name="connsiteX87" fmla="*/ 891963 w 891963"/>
                <a:gd name="connsiteY87" fmla="*/ 967085 h 974705"/>
                <a:gd name="connsiteX88" fmla="*/ 891963 w 891963"/>
                <a:gd name="connsiteY88" fmla="*/ 446068 h 974705"/>
                <a:gd name="connsiteX89" fmla="*/ 890058 w 891963"/>
                <a:gd name="connsiteY89" fmla="*/ 435590 h 974705"/>
                <a:gd name="connsiteX90" fmla="*/ 145203 w 891963"/>
                <a:gd name="connsiteY90" fmla="*/ 604183 h 974705"/>
                <a:gd name="connsiteX91" fmla="*/ 112818 w 891963"/>
                <a:gd name="connsiteY91" fmla="*/ 604183 h 974705"/>
                <a:gd name="connsiteX92" fmla="*/ 112818 w 891963"/>
                <a:gd name="connsiteY92" fmla="*/ 601325 h 974705"/>
                <a:gd name="connsiteX93" fmla="*/ 145203 w 891963"/>
                <a:gd name="connsiteY93" fmla="*/ 601325 h 974705"/>
                <a:gd name="connsiteX94" fmla="*/ 145203 w 891963"/>
                <a:gd name="connsiteY94" fmla="*/ 604183 h 974705"/>
                <a:gd name="connsiteX95" fmla="*/ 111866 w 891963"/>
                <a:gd name="connsiteY95" fmla="*/ 591800 h 974705"/>
                <a:gd name="connsiteX96" fmla="*/ 146156 w 891963"/>
                <a:gd name="connsiteY96" fmla="*/ 591800 h 974705"/>
                <a:gd name="connsiteX97" fmla="*/ 111866 w 891963"/>
                <a:gd name="connsiteY97" fmla="*/ 591800 h 974705"/>
                <a:gd name="connsiteX98" fmla="*/ 113771 w 891963"/>
                <a:gd name="connsiteY98" fmla="*/ 574655 h 974705"/>
                <a:gd name="connsiteX99" fmla="*/ 113771 w 891963"/>
                <a:gd name="connsiteY99" fmla="*/ 572750 h 974705"/>
                <a:gd name="connsiteX100" fmla="*/ 145203 w 891963"/>
                <a:gd name="connsiteY100" fmla="*/ 572750 h 974705"/>
                <a:gd name="connsiteX101" fmla="*/ 145203 w 891963"/>
                <a:gd name="connsiteY101" fmla="*/ 574655 h 974705"/>
                <a:gd name="connsiteX102" fmla="*/ 113771 w 891963"/>
                <a:gd name="connsiteY102" fmla="*/ 574655 h 974705"/>
                <a:gd name="connsiteX103" fmla="*/ 145203 w 891963"/>
                <a:gd name="connsiteY103" fmla="*/ 582275 h 974705"/>
                <a:gd name="connsiteX104" fmla="*/ 145203 w 891963"/>
                <a:gd name="connsiteY104" fmla="*/ 584180 h 974705"/>
                <a:gd name="connsiteX105" fmla="*/ 113771 w 891963"/>
                <a:gd name="connsiteY105" fmla="*/ 584180 h 974705"/>
                <a:gd name="connsiteX106" fmla="*/ 113771 w 891963"/>
                <a:gd name="connsiteY106" fmla="*/ 582275 h 974705"/>
                <a:gd name="connsiteX107" fmla="*/ 145203 w 891963"/>
                <a:gd name="connsiteY107" fmla="*/ 582275 h 974705"/>
                <a:gd name="connsiteX108" fmla="*/ 113771 w 891963"/>
                <a:gd name="connsiteY108" fmla="*/ 565130 h 974705"/>
                <a:gd name="connsiteX109" fmla="*/ 113771 w 891963"/>
                <a:gd name="connsiteY109" fmla="*/ 562273 h 974705"/>
                <a:gd name="connsiteX110" fmla="*/ 146156 w 891963"/>
                <a:gd name="connsiteY110" fmla="*/ 562273 h 974705"/>
                <a:gd name="connsiteX111" fmla="*/ 146156 w 891963"/>
                <a:gd name="connsiteY111" fmla="*/ 565130 h 974705"/>
                <a:gd name="connsiteX112" fmla="*/ 113771 w 891963"/>
                <a:gd name="connsiteY112" fmla="*/ 565130 h 974705"/>
                <a:gd name="connsiteX113" fmla="*/ 146156 w 891963"/>
                <a:gd name="connsiteY113" fmla="*/ 555605 h 974705"/>
                <a:gd name="connsiteX114" fmla="*/ 113771 w 891963"/>
                <a:gd name="connsiteY114" fmla="*/ 555605 h 974705"/>
                <a:gd name="connsiteX115" fmla="*/ 113771 w 891963"/>
                <a:gd name="connsiteY115" fmla="*/ 552748 h 974705"/>
                <a:gd name="connsiteX116" fmla="*/ 146156 w 891963"/>
                <a:gd name="connsiteY116" fmla="*/ 552748 h 974705"/>
                <a:gd name="connsiteX117" fmla="*/ 146156 w 891963"/>
                <a:gd name="connsiteY117" fmla="*/ 555605 h 974705"/>
                <a:gd name="connsiteX118" fmla="*/ 113771 w 891963"/>
                <a:gd name="connsiteY118" fmla="*/ 545128 h 974705"/>
                <a:gd name="connsiteX119" fmla="*/ 113771 w 891963"/>
                <a:gd name="connsiteY119" fmla="*/ 543223 h 974705"/>
                <a:gd name="connsiteX120" fmla="*/ 145203 w 891963"/>
                <a:gd name="connsiteY120" fmla="*/ 543223 h 974705"/>
                <a:gd name="connsiteX121" fmla="*/ 145203 w 891963"/>
                <a:gd name="connsiteY121" fmla="*/ 545128 h 974705"/>
                <a:gd name="connsiteX122" fmla="*/ 113771 w 891963"/>
                <a:gd name="connsiteY122" fmla="*/ 545128 h 974705"/>
                <a:gd name="connsiteX123" fmla="*/ 112818 w 891963"/>
                <a:gd name="connsiteY123" fmla="*/ 536555 h 974705"/>
                <a:gd name="connsiteX124" fmla="*/ 146156 w 891963"/>
                <a:gd name="connsiteY124" fmla="*/ 536555 h 974705"/>
                <a:gd name="connsiteX125" fmla="*/ 112818 w 891963"/>
                <a:gd name="connsiteY125" fmla="*/ 536555 h 974705"/>
                <a:gd name="connsiteX126" fmla="*/ 110913 w 891963"/>
                <a:gd name="connsiteY126" fmla="*/ 523220 h 974705"/>
                <a:gd name="connsiteX127" fmla="*/ 146156 w 891963"/>
                <a:gd name="connsiteY127" fmla="*/ 523220 h 974705"/>
                <a:gd name="connsiteX128" fmla="*/ 110913 w 891963"/>
                <a:gd name="connsiteY128" fmla="*/ 523220 h 974705"/>
                <a:gd name="connsiteX129" fmla="*/ 248073 w 891963"/>
                <a:gd name="connsiteY129" fmla="*/ 448925 h 974705"/>
                <a:gd name="connsiteX130" fmla="*/ 248073 w 891963"/>
                <a:gd name="connsiteY130" fmla="*/ 415588 h 974705"/>
                <a:gd name="connsiteX131" fmla="*/ 256646 w 891963"/>
                <a:gd name="connsiteY131" fmla="*/ 425113 h 974705"/>
                <a:gd name="connsiteX132" fmla="*/ 248073 w 891963"/>
                <a:gd name="connsiteY132" fmla="*/ 448925 h 974705"/>
                <a:gd name="connsiteX133" fmla="*/ 271886 w 891963"/>
                <a:gd name="connsiteY133" fmla="*/ 447973 h 974705"/>
                <a:gd name="connsiteX134" fmla="*/ 262361 w 891963"/>
                <a:gd name="connsiteY134" fmla="*/ 447973 h 974705"/>
                <a:gd name="connsiteX135" fmla="*/ 262361 w 891963"/>
                <a:gd name="connsiteY135" fmla="*/ 422255 h 974705"/>
                <a:gd name="connsiteX136" fmla="*/ 269028 w 891963"/>
                <a:gd name="connsiteY136" fmla="*/ 413683 h 974705"/>
                <a:gd name="connsiteX137" fmla="*/ 271886 w 891963"/>
                <a:gd name="connsiteY137" fmla="*/ 415588 h 974705"/>
                <a:gd name="connsiteX138" fmla="*/ 271886 w 891963"/>
                <a:gd name="connsiteY138" fmla="*/ 447973 h 974705"/>
                <a:gd name="connsiteX139" fmla="*/ 273791 w 891963"/>
                <a:gd name="connsiteY139" fmla="*/ 952798 h 974705"/>
                <a:gd name="connsiteX140" fmla="*/ 273791 w 891963"/>
                <a:gd name="connsiteY140" fmla="*/ 922318 h 974705"/>
                <a:gd name="connsiteX141" fmla="*/ 283316 w 891963"/>
                <a:gd name="connsiteY141" fmla="*/ 942320 h 974705"/>
                <a:gd name="connsiteX142" fmla="*/ 273791 w 891963"/>
                <a:gd name="connsiteY142" fmla="*/ 952798 h 974705"/>
                <a:gd name="connsiteX143" fmla="*/ 288078 w 891963"/>
                <a:gd name="connsiteY143" fmla="*/ 446068 h 974705"/>
                <a:gd name="connsiteX144" fmla="*/ 278553 w 891963"/>
                <a:gd name="connsiteY144" fmla="*/ 440353 h 974705"/>
                <a:gd name="connsiteX145" fmla="*/ 278553 w 891963"/>
                <a:gd name="connsiteY145" fmla="*/ 421303 h 974705"/>
                <a:gd name="connsiteX146" fmla="*/ 285221 w 891963"/>
                <a:gd name="connsiteY146" fmla="*/ 412730 h 974705"/>
                <a:gd name="connsiteX147" fmla="*/ 288078 w 891963"/>
                <a:gd name="connsiteY147" fmla="*/ 414635 h 974705"/>
                <a:gd name="connsiteX148" fmla="*/ 288078 w 891963"/>
                <a:gd name="connsiteY148" fmla="*/ 446068 h 974705"/>
                <a:gd name="connsiteX149" fmla="*/ 292841 w 891963"/>
                <a:gd name="connsiteY149" fmla="*/ 953750 h 974705"/>
                <a:gd name="connsiteX150" fmla="*/ 289031 w 891963"/>
                <a:gd name="connsiteY150" fmla="*/ 951845 h 974705"/>
                <a:gd name="connsiteX151" fmla="*/ 289031 w 891963"/>
                <a:gd name="connsiteY151" fmla="*/ 918508 h 974705"/>
                <a:gd name="connsiteX152" fmla="*/ 297603 w 891963"/>
                <a:gd name="connsiteY152" fmla="*/ 926128 h 974705"/>
                <a:gd name="connsiteX153" fmla="*/ 292841 w 891963"/>
                <a:gd name="connsiteY153" fmla="*/ 953750 h 974705"/>
                <a:gd name="connsiteX154" fmla="*/ 303318 w 891963"/>
                <a:gd name="connsiteY154" fmla="*/ 447020 h 974705"/>
                <a:gd name="connsiteX155" fmla="*/ 293793 w 891963"/>
                <a:gd name="connsiteY155" fmla="*/ 426065 h 974705"/>
                <a:gd name="connsiteX156" fmla="*/ 303318 w 891963"/>
                <a:gd name="connsiteY156" fmla="*/ 415588 h 974705"/>
                <a:gd name="connsiteX157" fmla="*/ 303318 w 891963"/>
                <a:gd name="connsiteY157" fmla="*/ 447020 h 974705"/>
                <a:gd name="connsiteX158" fmla="*/ 312843 w 891963"/>
                <a:gd name="connsiteY158" fmla="*/ 948035 h 974705"/>
                <a:gd name="connsiteX159" fmla="*/ 309033 w 891963"/>
                <a:gd name="connsiteY159" fmla="*/ 953750 h 974705"/>
                <a:gd name="connsiteX160" fmla="*/ 305223 w 891963"/>
                <a:gd name="connsiteY160" fmla="*/ 949940 h 974705"/>
                <a:gd name="connsiteX161" fmla="*/ 305223 w 891963"/>
                <a:gd name="connsiteY161" fmla="*/ 925175 h 974705"/>
                <a:gd name="connsiteX162" fmla="*/ 313796 w 891963"/>
                <a:gd name="connsiteY162" fmla="*/ 919460 h 974705"/>
                <a:gd name="connsiteX163" fmla="*/ 312843 w 891963"/>
                <a:gd name="connsiteY163" fmla="*/ 948035 h 974705"/>
                <a:gd name="connsiteX164" fmla="*/ 309986 w 891963"/>
                <a:gd name="connsiteY164" fmla="*/ 447020 h 974705"/>
                <a:gd name="connsiteX165" fmla="*/ 309986 w 891963"/>
                <a:gd name="connsiteY165" fmla="*/ 415588 h 974705"/>
                <a:gd name="connsiteX166" fmla="*/ 319511 w 891963"/>
                <a:gd name="connsiteY166" fmla="*/ 424160 h 974705"/>
                <a:gd name="connsiteX167" fmla="*/ 309986 w 891963"/>
                <a:gd name="connsiteY167" fmla="*/ 447020 h 974705"/>
                <a:gd name="connsiteX168" fmla="*/ 320463 w 891963"/>
                <a:gd name="connsiteY168" fmla="*/ 952798 h 974705"/>
                <a:gd name="connsiteX169" fmla="*/ 328083 w 891963"/>
                <a:gd name="connsiteY169" fmla="*/ 921365 h 974705"/>
                <a:gd name="connsiteX170" fmla="*/ 320463 w 891963"/>
                <a:gd name="connsiteY170" fmla="*/ 952798 h 974705"/>
                <a:gd name="connsiteX171" fmla="*/ 326178 w 891963"/>
                <a:gd name="connsiteY171" fmla="*/ 447020 h 974705"/>
                <a:gd name="connsiteX172" fmla="*/ 326178 w 891963"/>
                <a:gd name="connsiteY172" fmla="*/ 415588 h 974705"/>
                <a:gd name="connsiteX173" fmla="*/ 333798 w 891963"/>
                <a:gd name="connsiteY173" fmla="*/ 426065 h 974705"/>
                <a:gd name="connsiteX174" fmla="*/ 326178 w 891963"/>
                <a:gd name="connsiteY174" fmla="*/ 447020 h 974705"/>
                <a:gd name="connsiteX175" fmla="*/ 343323 w 891963"/>
                <a:gd name="connsiteY175" fmla="*/ 946130 h 974705"/>
                <a:gd name="connsiteX176" fmla="*/ 338561 w 891963"/>
                <a:gd name="connsiteY176" fmla="*/ 952798 h 974705"/>
                <a:gd name="connsiteX177" fmla="*/ 334751 w 891963"/>
                <a:gd name="connsiteY177" fmla="*/ 946130 h 974705"/>
                <a:gd name="connsiteX178" fmla="*/ 334751 w 891963"/>
                <a:gd name="connsiteY178" fmla="*/ 920413 h 974705"/>
                <a:gd name="connsiteX179" fmla="*/ 344276 w 891963"/>
                <a:gd name="connsiteY179" fmla="*/ 920413 h 974705"/>
                <a:gd name="connsiteX180" fmla="*/ 343323 w 891963"/>
                <a:gd name="connsiteY180" fmla="*/ 946130 h 974705"/>
                <a:gd name="connsiteX181" fmla="*/ 344276 w 891963"/>
                <a:gd name="connsiteY181" fmla="*/ 447973 h 974705"/>
                <a:gd name="connsiteX182" fmla="*/ 340466 w 891963"/>
                <a:gd name="connsiteY182" fmla="*/ 444163 h 974705"/>
                <a:gd name="connsiteX183" fmla="*/ 340466 w 891963"/>
                <a:gd name="connsiteY183" fmla="*/ 412730 h 974705"/>
                <a:gd name="connsiteX184" fmla="*/ 348086 w 891963"/>
                <a:gd name="connsiteY184" fmla="*/ 418445 h 974705"/>
                <a:gd name="connsiteX185" fmla="*/ 348086 w 891963"/>
                <a:gd name="connsiteY185" fmla="*/ 444163 h 974705"/>
                <a:gd name="connsiteX186" fmla="*/ 344276 w 891963"/>
                <a:gd name="connsiteY186" fmla="*/ 447973 h 974705"/>
                <a:gd name="connsiteX187" fmla="*/ 358563 w 891963"/>
                <a:gd name="connsiteY187" fmla="*/ 951845 h 974705"/>
                <a:gd name="connsiteX188" fmla="*/ 349991 w 891963"/>
                <a:gd name="connsiteY188" fmla="*/ 940415 h 974705"/>
                <a:gd name="connsiteX189" fmla="*/ 358563 w 891963"/>
                <a:gd name="connsiteY189" fmla="*/ 919460 h 974705"/>
                <a:gd name="connsiteX190" fmla="*/ 358563 w 891963"/>
                <a:gd name="connsiteY190" fmla="*/ 951845 h 974705"/>
                <a:gd name="connsiteX191" fmla="*/ 365231 w 891963"/>
                <a:gd name="connsiteY191" fmla="*/ 439400 h 974705"/>
                <a:gd name="connsiteX192" fmla="*/ 355706 w 891963"/>
                <a:gd name="connsiteY192" fmla="*/ 447020 h 974705"/>
                <a:gd name="connsiteX193" fmla="*/ 355706 w 891963"/>
                <a:gd name="connsiteY193" fmla="*/ 415588 h 974705"/>
                <a:gd name="connsiteX194" fmla="*/ 365231 w 891963"/>
                <a:gd name="connsiteY194" fmla="*/ 439400 h 974705"/>
                <a:gd name="connsiteX195" fmla="*/ 374756 w 891963"/>
                <a:gd name="connsiteY195" fmla="*/ 954703 h 974705"/>
                <a:gd name="connsiteX196" fmla="*/ 366183 w 891963"/>
                <a:gd name="connsiteY196" fmla="*/ 951845 h 974705"/>
                <a:gd name="connsiteX197" fmla="*/ 366183 w 891963"/>
                <a:gd name="connsiteY197" fmla="*/ 923270 h 974705"/>
                <a:gd name="connsiteX198" fmla="*/ 374756 w 891963"/>
                <a:gd name="connsiteY198" fmla="*/ 921365 h 974705"/>
                <a:gd name="connsiteX199" fmla="*/ 374756 w 891963"/>
                <a:gd name="connsiteY199" fmla="*/ 954703 h 974705"/>
                <a:gd name="connsiteX200" fmla="*/ 377613 w 891963"/>
                <a:gd name="connsiteY200" fmla="*/ 447020 h 974705"/>
                <a:gd name="connsiteX201" fmla="*/ 370946 w 891963"/>
                <a:gd name="connsiteY201" fmla="*/ 416540 h 974705"/>
                <a:gd name="connsiteX202" fmla="*/ 377613 w 891963"/>
                <a:gd name="connsiteY202" fmla="*/ 447020 h 974705"/>
                <a:gd name="connsiteX203" fmla="*/ 389996 w 891963"/>
                <a:gd name="connsiteY203" fmla="*/ 952798 h 974705"/>
                <a:gd name="connsiteX204" fmla="*/ 380471 w 891963"/>
                <a:gd name="connsiteY204" fmla="*/ 952798 h 974705"/>
                <a:gd name="connsiteX205" fmla="*/ 380471 w 891963"/>
                <a:gd name="connsiteY205" fmla="*/ 921365 h 974705"/>
                <a:gd name="connsiteX206" fmla="*/ 389996 w 891963"/>
                <a:gd name="connsiteY206" fmla="*/ 952798 h 974705"/>
                <a:gd name="connsiteX207" fmla="*/ 406188 w 891963"/>
                <a:gd name="connsiteY207" fmla="*/ 952798 h 974705"/>
                <a:gd name="connsiteX208" fmla="*/ 396663 w 891963"/>
                <a:gd name="connsiteY208" fmla="*/ 921365 h 974705"/>
                <a:gd name="connsiteX209" fmla="*/ 406188 w 891963"/>
                <a:gd name="connsiteY209" fmla="*/ 921365 h 974705"/>
                <a:gd name="connsiteX210" fmla="*/ 406188 w 891963"/>
                <a:gd name="connsiteY210" fmla="*/ 952798 h 974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891963" h="974705">
                  <a:moveTo>
                    <a:pt x="890058" y="435590"/>
                  </a:moveTo>
                  <a:cubicBezTo>
                    <a:pt x="883391" y="438448"/>
                    <a:pt x="877676" y="440353"/>
                    <a:pt x="871961" y="442258"/>
                  </a:cubicBezTo>
                  <a:cubicBezTo>
                    <a:pt x="861483" y="422255"/>
                    <a:pt x="840529" y="427018"/>
                    <a:pt x="820526" y="427018"/>
                  </a:cubicBezTo>
                  <a:cubicBezTo>
                    <a:pt x="820526" y="401300"/>
                    <a:pt x="819573" y="377488"/>
                    <a:pt x="820526" y="353675"/>
                  </a:cubicBezTo>
                  <a:cubicBezTo>
                    <a:pt x="821479" y="338435"/>
                    <a:pt x="811954" y="329863"/>
                    <a:pt x="802429" y="317480"/>
                  </a:cubicBezTo>
                  <a:cubicBezTo>
                    <a:pt x="796713" y="328910"/>
                    <a:pt x="789093" y="337483"/>
                    <a:pt x="788141" y="347008"/>
                  </a:cubicBezTo>
                  <a:cubicBezTo>
                    <a:pt x="785283" y="367963"/>
                    <a:pt x="786236" y="388918"/>
                    <a:pt x="785283" y="408920"/>
                  </a:cubicBezTo>
                  <a:cubicBezTo>
                    <a:pt x="785283" y="414635"/>
                    <a:pt x="785283" y="420350"/>
                    <a:pt x="785283" y="426065"/>
                  </a:cubicBezTo>
                  <a:cubicBezTo>
                    <a:pt x="778616" y="426065"/>
                    <a:pt x="772901" y="427018"/>
                    <a:pt x="767186" y="427018"/>
                  </a:cubicBezTo>
                  <a:cubicBezTo>
                    <a:pt x="767186" y="433685"/>
                    <a:pt x="766233" y="440353"/>
                    <a:pt x="766233" y="446068"/>
                  </a:cubicBezTo>
                  <a:cubicBezTo>
                    <a:pt x="758613" y="446068"/>
                    <a:pt x="751946" y="446068"/>
                    <a:pt x="745279" y="446068"/>
                  </a:cubicBezTo>
                  <a:cubicBezTo>
                    <a:pt x="745279" y="443210"/>
                    <a:pt x="744326" y="441305"/>
                    <a:pt x="744326" y="438448"/>
                  </a:cubicBezTo>
                  <a:cubicBezTo>
                    <a:pt x="742421" y="374630"/>
                    <a:pt x="741468" y="309860"/>
                    <a:pt x="740516" y="246043"/>
                  </a:cubicBezTo>
                  <a:cubicBezTo>
                    <a:pt x="740516" y="227945"/>
                    <a:pt x="740516" y="209848"/>
                    <a:pt x="740516" y="190798"/>
                  </a:cubicBezTo>
                  <a:cubicBezTo>
                    <a:pt x="740516" y="181273"/>
                    <a:pt x="738611" y="171748"/>
                    <a:pt x="736706" y="161270"/>
                  </a:cubicBezTo>
                  <a:cubicBezTo>
                    <a:pt x="732896" y="162223"/>
                    <a:pt x="730038" y="163175"/>
                    <a:pt x="727181" y="164128"/>
                  </a:cubicBezTo>
                  <a:cubicBezTo>
                    <a:pt x="724323" y="134600"/>
                    <a:pt x="720513" y="106025"/>
                    <a:pt x="717656" y="77450"/>
                  </a:cubicBezTo>
                  <a:cubicBezTo>
                    <a:pt x="716704" y="77450"/>
                    <a:pt x="715751" y="77450"/>
                    <a:pt x="714798" y="77450"/>
                  </a:cubicBezTo>
                  <a:cubicBezTo>
                    <a:pt x="710988" y="108883"/>
                    <a:pt x="707179" y="139363"/>
                    <a:pt x="702416" y="172700"/>
                  </a:cubicBezTo>
                  <a:cubicBezTo>
                    <a:pt x="700511" y="167938"/>
                    <a:pt x="699558" y="165080"/>
                    <a:pt x="698606" y="162223"/>
                  </a:cubicBezTo>
                  <a:cubicBezTo>
                    <a:pt x="697654" y="162223"/>
                    <a:pt x="696701" y="162223"/>
                    <a:pt x="695748" y="162223"/>
                  </a:cubicBezTo>
                  <a:cubicBezTo>
                    <a:pt x="694796" y="171748"/>
                    <a:pt x="692891" y="181273"/>
                    <a:pt x="692891" y="190798"/>
                  </a:cubicBezTo>
                  <a:cubicBezTo>
                    <a:pt x="692891" y="266998"/>
                    <a:pt x="692891" y="344150"/>
                    <a:pt x="692891" y="420350"/>
                  </a:cubicBezTo>
                  <a:cubicBezTo>
                    <a:pt x="692891" y="438448"/>
                    <a:pt x="692891" y="456545"/>
                    <a:pt x="686223" y="473690"/>
                  </a:cubicBezTo>
                  <a:cubicBezTo>
                    <a:pt x="680508" y="487978"/>
                    <a:pt x="679556" y="503218"/>
                    <a:pt x="676698" y="518458"/>
                  </a:cubicBezTo>
                  <a:cubicBezTo>
                    <a:pt x="669079" y="518458"/>
                    <a:pt x="661458" y="518458"/>
                    <a:pt x="651933" y="518458"/>
                  </a:cubicBezTo>
                  <a:cubicBezTo>
                    <a:pt x="651933" y="503218"/>
                    <a:pt x="651933" y="489883"/>
                    <a:pt x="651933" y="475595"/>
                  </a:cubicBezTo>
                  <a:cubicBezTo>
                    <a:pt x="645266" y="475595"/>
                    <a:pt x="640504" y="475595"/>
                    <a:pt x="634788" y="475595"/>
                  </a:cubicBezTo>
                  <a:cubicBezTo>
                    <a:pt x="634788" y="490835"/>
                    <a:pt x="634788" y="504170"/>
                    <a:pt x="634788" y="518458"/>
                  </a:cubicBezTo>
                  <a:cubicBezTo>
                    <a:pt x="615738" y="518458"/>
                    <a:pt x="597641" y="518458"/>
                    <a:pt x="578591" y="518458"/>
                  </a:cubicBezTo>
                  <a:cubicBezTo>
                    <a:pt x="578591" y="492740"/>
                    <a:pt x="578591" y="467023"/>
                    <a:pt x="578591" y="441305"/>
                  </a:cubicBezTo>
                  <a:cubicBezTo>
                    <a:pt x="572876" y="441305"/>
                    <a:pt x="569066" y="440353"/>
                    <a:pt x="562398" y="440353"/>
                  </a:cubicBezTo>
                  <a:cubicBezTo>
                    <a:pt x="562398" y="376535"/>
                    <a:pt x="562398" y="312718"/>
                    <a:pt x="562398" y="249853"/>
                  </a:cubicBezTo>
                  <a:cubicBezTo>
                    <a:pt x="532871" y="249853"/>
                    <a:pt x="504296" y="249853"/>
                    <a:pt x="475721" y="249853"/>
                  </a:cubicBezTo>
                  <a:cubicBezTo>
                    <a:pt x="475721" y="261283"/>
                    <a:pt x="475721" y="272713"/>
                    <a:pt x="475721" y="283190"/>
                  </a:cubicBezTo>
                  <a:cubicBezTo>
                    <a:pt x="480483" y="283190"/>
                    <a:pt x="485246" y="284143"/>
                    <a:pt x="488103" y="284143"/>
                  </a:cubicBezTo>
                  <a:cubicBezTo>
                    <a:pt x="488103" y="314623"/>
                    <a:pt x="488103" y="344150"/>
                    <a:pt x="488103" y="373678"/>
                  </a:cubicBezTo>
                  <a:cubicBezTo>
                    <a:pt x="483341" y="374630"/>
                    <a:pt x="478578" y="375583"/>
                    <a:pt x="473816" y="376535"/>
                  </a:cubicBezTo>
                  <a:cubicBezTo>
                    <a:pt x="473816" y="405110"/>
                    <a:pt x="473816" y="432733"/>
                    <a:pt x="473816" y="460355"/>
                  </a:cubicBezTo>
                  <a:cubicBezTo>
                    <a:pt x="452861" y="460355"/>
                    <a:pt x="433811" y="460355"/>
                    <a:pt x="411903" y="460355"/>
                  </a:cubicBezTo>
                  <a:cubicBezTo>
                    <a:pt x="411903" y="437495"/>
                    <a:pt x="411903" y="415588"/>
                    <a:pt x="411903" y="393680"/>
                  </a:cubicBezTo>
                  <a:cubicBezTo>
                    <a:pt x="411903" y="384155"/>
                    <a:pt x="409046" y="380345"/>
                    <a:pt x="399521" y="381298"/>
                  </a:cubicBezTo>
                  <a:cubicBezTo>
                    <a:pt x="390948" y="382250"/>
                    <a:pt x="387138" y="378440"/>
                    <a:pt x="388091" y="369868"/>
                  </a:cubicBezTo>
                  <a:cubicBezTo>
                    <a:pt x="389043" y="361295"/>
                    <a:pt x="388091" y="352723"/>
                    <a:pt x="388091" y="343198"/>
                  </a:cubicBezTo>
                  <a:cubicBezTo>
                    <a:pt x="388091" y="328910"/>
                    <a:pt x="388091" y="313670"/>
                    <a:pt x="388091" y="297478"/>
                  </a:cubicBezTo>
                  <a:cubicBezTo>
                    <a:pt x="377613" y="297478"/>
                    <a:pt x="368088" y="297478"/>
                    <a:pt x="356658" y="297478"/>
                  </a:cubicBezTo>
                  <a:cubicBezTo>
                    <a:pt x="356658" y="281285"/>
                    <a:pt x="356658" y="266998"/>
                    <a:pt x="356658" y="251758"/>
                  </a:cubicBezTo>
                  <a:cubicBezTo>
                    <a:pt x="349991" y="251758"/>
                    <a:pt x="345228" y="251758"/>
                    <a:pt x="340466" y="251758"/>
                  </a:cubicBezTo>
                  <a:cubicBezTo>
                    <a:pt x="339513" y="256520"/>
                    <a:pt x="339513" y="262235"/>
                    <a:pt x="336656" y="263188"/>
                  </a:cubicBezTo>
                  <a:cubicBezTo>
                    <a:pt x="327131" y="268903"/>
                    <a:pt x="326178" y="279380"/>
                    <a:pt x="326178" y="287953"/>
                  </a:cubicBezTo>
                  <a:cubicBezTo>
                    <a:pt x="325226" y="307003"/>
                    <a:pt x="326178" y="325100"/>
                    <a:pt x="326178" y="344150"/>
                  </a:cubicBezTo>
                  <a:cubicBezTo>
                    <a:pt x="326178" y="355580"/>
                    <a:pt x="326178" y="367963"/>
                    <a:pt x="326178" y="379393"/>
                  </a:cubicBezTo>
                  <a:cubicBezTo>
                    <a:pt x="317606" y="379393"/>
                    <a:pt x="310938" y="379393"/>
                    <a:pt x="303318" y="379393"/>
                  </a:cubicBezTo>
                  <a:cubicBezTo>
                    <a:pt x="303318" y="373678"/>
                    <a:pt x="303318" y="368915"/>
                    <a:pt x="303318" y="365105"/>
                  </a:cubicBezTo>
                  <a:cubicBezTo>
                    <a:pt x="303318" y="251758"/>
                    <a:pt x="303318" y="138410"/>
                    <a:pt x="303318" y="24110"/>
                  </a:cubicBezTo>
                  <a:cubicBezTo>
                    <a:pt x="303318" y="-4465"/>
                    <a:pt x="307128" y="298"/>
                    <a:pt x="278553" y="298"/>
                  </a:cubicBezTo>
                  <a:cubicBezTo>
                    <a:pt x="263313" y="298"/>
                    <a:pt x="263313" y="298"/>
                    <a:pt x="263313" y="15538"/>
                  </a:cubicBezTo>
                  <a:cubicBezTo>
                    <a:pt x="263313" y="131743"/>
                    <a:pt x="263313" y="248900"/>
                    <a:pt x="263313" y="365105"/>
                  </a:cubicBezTo>
                  <a:cubicBezTo>
                    <a:pt x="263313" y="369868"/>
                    <a:pt x="263313" y="374630"/>
                    <a:pt x="263313" y="380345"/>
                  </a:cubicBezTo>
                  <a:cubicBezTo>
                    <a:pt x="254741" y="380345"/>
                    <a:pt x="248073" y="380345"/>
                    <a:pt x="240453" y="380345"/>
                  </a:cubicBezTo>
                  <a:cubicBezTo>
                    <a:pt x="240453" y="375583"/>
                    <a:pt x="240453" y="370820"/>
                    <a:pt x="240453" y="367010"/>
                  </a:cubicBezTo>
                  <a:cubicBezTo>
                    <a:pt x="240453" y="341293"/>
                    <a:pt x="240453" y="315575"/>
                    <a:pt x="240453" y="290810"/>
                  </a:cubicBezTo>
                  <a:cubicBezTo>
                    <a:pt x="240453" y="286048"/>
                    <a:pt x="238548" y="281285"/>
                    <a:pt x="236643" y="277475"/>
                  </a:cubicBezTo>
                  <a:cubicBezTo>
                    <a:pt x="232833" y="268903"/>
                    <a:pt x="229023" y="261283"/>
                    <a:pt x="225213" y="252710"/>
                  </a:cubicBezTo>
                  <a:cubicBezTo>
                    <a:pt x="220451" y="252710"/>
                    <a:pt x="214736" y="251758"/>
                    <a:pt x="209973" y="251758"/>
                  </a:cubicBezTo>
                  <a:cubicBezTo>
                    <a:pt x="207116" y="229850"/>
                    <a:pt x="204258" y="208895"/>
                    <a:pt x="201401" y="187940"/>
                  </a:cubicBezTo>
                  <a:cubicBezTo>
                    <a:pt x="199496" y="187940"/>
                    <a:pt x="198543" y="187940"/>
                    <a:pt x="196638" y="187940"/>
                  </a:cubicBezTo>
                  <a:cubicBezTo>
                    <a:pt x="195686" y="192703"/>
                    <a:pt x="194733" y="196513"/>
                    <a:pt x="194733" y="201275"/>
                  </a:cubicBezTo>
                  <a:cubicBezTo>
                    <a:pt x="197591" y="226040"/>
                    <a:pt x="190923" y="250805"/>
                    <a:pt x="187113" y="274618"/>
                  </a:cubicBezTo>
                  <a:cubicBezTo>
                    <a:pt x="187113" y="275570"/>
                    <a:pt x="187113" y="276523"/>
                    <a:pt x="187113" y="276523"/>
                  </a:cubicBezTo>
                  <a:cubicBezTo>
                    <a:pt x="176636" y="281285"/>
                    <a:pt x="181398" y="290810"/>
                    <a:pt x="181398" y="298430"/>
                  </a:cubicBezTo>
                  <a:cubicBezTo>
                    <a:pt x="180446" y="316528"/>
                    <a:pt x="181398" y="334625"/>
                    <a:pt x="181398" y="351770"/>
                  </a:cubicBezTo>
                  <a:cubicBezTo>
                    <a:pt x="181398" y="361295"/>
                    <a:pt x="181398" y="370820"/>
                    <a:pt x="181398" y="379393"/>
                  </a:cubicBezTo>
                  <a:cubicBezTo>
                    <a:pt x="158538" y="383203"/>
                    <a:pt x="158538" y="383203"/>
                    <a:pt x="158538" y="407015"/>
                  </a:cubicBezTo>
                  <a:cubicBezTo>
                    <a:pt x="158538" y="411778"/>
                    <a:pt x="158538" y="416540"/>
                    <a:pt x="158538" y="420350"/>
                  </a:cubicBezTo>
                  <a:cubicBezTo>
                    <a:pt x="158538" y="433685"/>
                    <a:pt x="158538" y="447020"/>
                    <a:pt x="158538" y="459403"/>
                  </a:cubicBezTo>
                  <a:cubicBezTo>
                    <a:pt x="137583" y="459403"/>
                    <a:pt x="118533" y="459403"/>
                    <a:pt x="99483" y="459403"/>
                  </a:cubicBezTo>
                  <a:cubicBezTo>
                    <a:pt x="99483" y="453688"/>
                    <a:pt x="99483" y="448925"/>
                    <a:pt x="99483" y="443210"/>
                  </a:cubicBezTo>
                  <a:cubicBezTo>
                    <a:pt x="99483" y="376535"/>
                    <a:pt x="100436" y="309860"/>
                    <a:pt x="98531" y="243185"/>
                  </a:cubicBezTo>
                  <a:cubicBezTo>
                    <a:pt x="98531" y="229850"/>
                    <a:pt x="91863" y="215563"/>
                    <a:pt x="87101" y="202228"/>
                  </a:cubicBezTo>
                  <a:cubicBezTo>
                    <a:pt x="86148" y="200323"/>
                    <a:pt x="81386" y="197465"/>
                    <a:pt x="77576" y="197465"/>
                  </a:cubicBezTo>
                  <a:cubicBezTo>
                    <a:pt x="58526" y="197465"/>
                    <a:pt x="39476" y="196513"/>
                    <a:pt x="20426" y="197465"/>
                  </a:cubicBezTo>
                  <a:cubicBezTo>
                    <a:pt x="16616" y="197465"/>
                    <a:pt x="11853" y="200323"/>
                    <a:pt x="10901" y="203180"/>
                  </a:cubicBezTo>
                  <a:cubicBezTo>
                    <a:pt x="6138" y="215563"/>
                    <a:pt x="423" y="227945"/>
                    <a:pt x="423" y="241280"/>
                  </a:cubicBezTo>
                  <a:cubicBezTo>
                    <a:pt x="-529" y="481310"/>
                    <a:pt x="423" y="722293"/>
                    <a:pt x="423" y="962323"/>
                  </a:cubicBezTo>
                  <a:cubicBezTo>
                    <a:pt x="423" y="966133"/>
                    <a:pt x="1376" y="970895"/>
                    <a:pt x="1376" y="974705"/>
                  </a:cubicBezTo>
                  <a:cubicBezTo>
                    <a:pt x="297603" y="974705"/>
                    <a:pt x="593831" y="974705"/>
                    <a:pt x="891011" y="974705"/>
                  </a:cubicBezTo>
                  <a:cubicBezTo>
                    <a:pt x="891011" y="971848"/>
                    <a:pt x="891963" y="968990"/>
                    <a:pt x="891963" y="967085"/>
                  </a:cubicBezTo>
                  <a:cubicBezTo>
                    <a:pt x="891963" y="793730"/>
                    <a:pt x="891963" y="619423"/>
                    <a:pt x="891963" y="446068"/>
                  </a:cubicBezTo>
                  <a:cubicBezTo>
                    <a:pt x="891011" y="446068"/>
                    <a:pt x="890058" y="442258"/>
                    <a:pt x="890058" y="435590"/>
                  </a:cubicBezTo>
                  <a:close/>
                  <a:moveTo>
                    <a:pt x="145203" y="604183"/>
                  </a:moveTo>
                  <a:cubicBezTo>
                    <a:pt x="134726" y="604183"/>
                    <a:pt x="123296" y="604183"/>
                    <a:pt x="112818" y="604183"/>
                  </a:cubicBezTo>
                  <a:cubicBezTo>
                    <a:pt x="112818" y="603230"/>
                    <a:pt x="112818" y="602278"/>
                    <a:pt x="112818" y="601325"/>
                  </a:cubicBezTo>
                  <a:cubicBezTo>
                    <a:pt x="123296" y="601325"/>
                    <a:pt x="134726" y="601325"/>
                    <a:pt x="145203" y="601325"/>
                  </a:cubicBezTo>
                  <a:cubicBezTo>
                    <a:pt x="146156" y="602278"/>
                    <a:pt x="145203" y="603230"/>
                    <a:pt x="145203" y="604183"/>
                  </a:cubicBezTo>
                  <a:close/>
                  <a:moveTo>
                    <a:pt x="111866" y="591800"/>
                  </a:moveTo>
                  <a:cubicBezTo>
                    <a:pt x="124248" y="591800"/>
                    <a:pt x="134726" y="591800"/>
                    <a:pt x="146156" y="591800"/>
                  </a:cubicBezTo>
                  <a:cubicBezTo>
                    <a:pt x="139488" y="597515"/>
                    <a:pt x="120438" y="597515"/>
                    <a:pt x="111866" y="591800"/>
                  </a:cubicBezTo>
                  <a:close/>
                  <a:moveTo>
                    <a:pt x="113771" y="574655"/>
                  </a:moveTo>
                  <a:cubicBezTo>
                    <a:pt x="113771" y="573703"/>
                    <a:pt x="113771" y="572750"/>
                    <a:pt x="113771" y="572750"/>
                  </a:cubicBezTo>
                  <a:cubicBezTo>
                    <a:pt x="124248" y="572750"/>
                    <a:pt x="134726" y="572750"/>
                    <a:pt x="145203" y="572750"/>
                  </a:cubicBezTo>
                  <a:cubicBezTo>
                    <a:pt x="145203" y="573703"/>
                    <a:pt x="145203" y="574655"/>
                    <a:pt x="145203" y="574655"/>
                  </a:cubicBezTo>
                  <a:cubicBezTo>
                    <a:pt x="134726" y="574655"/>
                    <a:pt x="124248" y="574655"/>
                    <a:pt x="113771" y="574655"/>
                  </a:cubicBezTo>
                  <a:close/>
                  <a:moveTo>
                    <a:pt x="145203" y="582275"/>
                  </a:moveTo>
                  <a:cubicBezTo>
                    <a:pt x="145203" y="583228"/>
                    <a:pt x="145203" y="583228"/>
                    <a:pt x="145203" y="584180"/>
                  </a:cubicBezTo>
                  <a:cubicBezTo>
                    <a:pt x="134726" y="584180"/>
                    <a:pt x="124248" y="584180"/>
                    <a:pt x="113771" y="584180"/>
                  </a:cubicBezTo>
                  <a:cubicBezTo>
                    <a:pt x="113771" y="583228"/>
                    <a:pt x="113771" y="583228"/>
                    <a:pt x="113771" y="582275"/>
                  </a:cubicBezTo>
                  <a:cubicBezTo>
                    <a:pt x="124248" y="582275"/>
                    <a:pt x="134726" y="582275"/>
                    <a:pt x="145203" y="582275"/>
                  </a:cubicBezTo>
                  <a:close/>
                  <a:moveTo>
                    <a:pt x="113771" y="565130"/>
                  </a:moveTo>
                  <a:cubicBezTo>
                    <a:pt x="113771" y="564178"/>
                    <a:pt x="113771" y="563225"/>
                    <a:pt x="113771" y="562273"/>
                  </a:cubicBezTo>
                  <a:cubicBezTo>
                    <a:pt x="124248" y="562273"/>
                    <a:pt x="135678" y="562273"/>
                    <a:pt x="146156" y="562273"/>
                  </a:cubicBezTo>
                  <a:cubicBezTo>
                    <a:pt x="146156" y="563225"/>
                    <a:pt x="146156" y="564178"/>
                    <a:pt x="146156" y="565130"/>
                  </a:cubicBezTo>
                  <a:cubicBezTo>
                    <a:pt x="134726" y="565130"/>
                    <a:pt x="124248" y="565130"/>
                    <a:pt x="113771" y="565130"/>
                  </a:cubicBezTo>
                  <a:close/>
                  <a:moveTo>
                    <a:pt x="146156" y="555605"/>
                  </a:moveTo>
                  <a:cubicBezTo>
                    <a:pt x="135678" y="555605"/>
                    <a:pt x="124248" y="555605"/>
                    <a:pt x="113771" y="555605"/>
                  </a:cubicBezTo>
                  <a:cubicBezTo>
                    <a:pt x="113771" y="554653"/>
                    <a:pt x="113771" y="553700"/>
                    <a:pt x="113771" y="552748"/>
                  </a:cubicBezTo>
                  <a:cubicBezTo>
                    <a:pt x="124248" y="552748"/>
                    <a:pt x="135678" y="552748"/>
                    <a:pt x="146156" y="552748"/>
                  </a:cubicBezTo>
                  <a:cubicBezTo>
                    <a:pt x="146156" y="553700"/>
                    <a:pt x="146156" y="554653"/>
                    <a:pt x="146156" y="555605"/>
                  </a:cubicBezTo>
                  <a:close/>
                  <a:moveTo>
                    <a:pt x="113771" y="545128"/>
                  </a:moveTo>
                  <a:cubicBezTo>
                    <a:pt x="113771" y="544175"/>
                    <a:pt x="113771" y="544175"/>
                    <a:pt x="113771" y="543223"/>
                  </a:cubicBezTo>
                  <a:cubicBezTo>
                    <a:pt x="124248" y="543223"/>
                    <a:pt x="134726" y="543223"/>
                    <a:pt x="145203" y="543223"/>
                  </a:cubicBezTo>
                  <a:cubicBezTo>
                    <a:pt x="145203" y="544175"/>
                    <a:pt x="145203" y="544175"/>
                    <a:pt x="145203" y="545128"/>
                  </a:cubicBezTo>
                  <a:cubicBezTo>
                    <a:pt x="134726" y="545128"/>
                    <a:pt x="124248" y="545128"/>
                    <a:pt x="113771" y="545128"/>
                  </a:cubicBezTo>
                  <a:close/>
                  <a:moveTo>
                    <a:pt x="112818" y="536555"/>
                  </a:moveTo>
                  <a:cubicBezTo>
                    <a:pt x="118533" y="530840"/>
                    <a:pt x="136631" y="529888"/>
                    <a:pt x="146156" y="536555"/>
                  </a:cubicBezTo>
                  <a:cubicBezTo>
                    <a:pt x="134726" y="536555"/>
                    <a:pt x="124248" y="536555"/>
                    <a:pt x="112818" y="536555"/>
                  </a:cubicBezTo>
                  <a:close/>
                  <a:moveTo>
                    <a:pt x="110913" y="523220"/>
                  </a:moveTo>
                  <a:cubicBezTo>
                    <a:pt x="124248" y="523220"/>
                    <a:pt x="134726" y="523220"/>
                    <a:pt x="146156" y="523220"/>
                  </a:cubicBezTo>
                  <a:cubicBezTo>
                    <a:pt x="140441" y="528935"/>
                    <a:pt x="121391" y="529888"/>
                    <a:pt x="110913" y="523220"/>
                  </a:cubicBezTo>
                  <a:close/>
                  <a:moveTo>
                    <a:pt x="248073" y="448925"/>
                  </a:moveTo>
                  <a:cubicBezTo>
                    <a:pt x="248073" y="436543"/>
                    <a:pt x="248073" y="426065"/>
                    <a:pt x="248073" y="415588"/>
                  </a:cubicBezTo>
                  <a:cubicBezTo>
                    <a:pt x="256646" y="414635"/>
                    <a:pt x="257598" y="415588"/>
                    <a:pt x="256646" y="425113"/>
                  </a:cubicBezTo>
                  <a:cubicBezTo>
                    <a:pt x="255693" y="432733"/>
                    <a:pt x="263313" y="444163"/>
                    <a:pt x="248073" y="448925"/>
                  </a:cubicBezTo>
                  <a:close/>
                  <a:moveTo>
                    <a:pt x="271886" y="447973"/>
                  </a:moveTo>
                  <a:cubicBezTo>
                    <a:pt x="269028" y="447973"/>
                    <a:pt x="266171" y="447973"/>
                    <a:pt x="262361" y="447973"/>
                  </a:cubicBezTo>
                  <a:cubicBezTo>
                    <a:pt x="262361" y="439400"/>
                    <a:pt x="261408" y="430828"/>
                    <a:pt x="262361" y="422255"/>
                  </a:cubicBezTo>
                  <a:cubicBezTo>
                    <a:pt x="262361" y="419398"/>
                    <a:pt x="266171" y="416540"/>
                    <a:pt x="269028" y="413683"/>
                  </a:cubicBezTo>
                  <a:cubicBezTo>
                    <a:pt x="269981" y="414635"/>
                    <a:pt x="270933" y="414635"/>
                    <a:pt x="271886" y="415588"/>
                  </a:cubicBezTo>
                  <a:cubicBezTo>
                    <a:pt x="271886" y="426065"/>
                    <a:pt x="271886" y="436543"/>
                    <a:pt x="271886" y="447973"/>
                  </a:cubicBezTo>
                  <a:close/>
                  <a:moveTo>
                    <a:pt x="273791" y="952798"/>
                  </a:moveTo>
                  <a:cubicBezTo>
                    <a:pt x="273791" y="942320"/>
                    <a:pt x="273791" y="932795"/>
                    <a:pt x="273791" y="922318"/>
                  </a:cubicBezTo>
                  <a:cubicBezTo>
                    <a:pt x="283316" y="921365"/>
                    <a:pt x="283316" y="921365"/>
                    <a:pt x="283316" y="942320"/>
                  </a:cubicBezTo>
                  <a:cubicBezTo>
                    <a:pt x="283316" y="947083"/>
                    <a:pt x="285221" y="956608"/>
                    <a:pt x="273791" y="952798"/>
                  </a:cubicBezTo>
                  <a:close/>
                  <a:moveTo>
                    <a:pt x="288078" y="446068"/>
                  </a:moveTo>
                  <a:cubicBezTo>
                    <a:pt x="278553" y="447973"/>
                    <a:pt x="278553" y="447973"/>
                    <a:pt x="278553" y="440353"/>
                  </a:cubicBezTo>
                  <a:cubicBezTo>
                    <a:pt x="278553" y="433685"/>
                    <a:pt x="277601" y="427018"/>
                    <a:pt x="278553" y="421303"/>
                  </a:cubicBezTo>
                  <a:cubicBezTo>
                    <a:pt x="278553" y="418445"/>
                    <a:pt x="282363" y="415588"/>
                    <a:pt x="285221" y="412730"/>
                  </a:cubicBezTo>
                  <a:cubicBezTo>
                    <a:pt x="286173" y="413683"/>
                    <a:pt x="287126" y="414635"/>
                    <a:pt x="288078" y="414635"/>
                  </a:cubicBezTo>
                  <a:cubicBezTo>
                    <a:pt x="288078" y="426065"/>
                    <a:pt x="288078" y="436543"/>
                    <a:pt x="288078" y="446068"/>
                  </a:cubicBezTo>
                  <a:close/>
                  <a:moveTo>
                    <a:pt x="292841" y="953750"/>
                  </a:moveTo>
                  <a:cubicBezTo>
                    <a:pt x="291888" y="952798"/>
                    <a:pt x="289983" y="952798"/>
                    <a:pt x="289031" y="951845"/>
                  </a:cubicBezTo>
                  <a:cubicBezTo>
                    <a:pt x="289031" y="942320"/>
                    <a:pt x="289031" y="931843"/>
                    <a:pt x="289031" y="918508"/>
                  </a:cubicBezTo>
                  <a:cubicBezTo>
                    <a:pt x="292841" y="922318"/>
                    <a:pt x="297603" y="925175"/>
                    <a:pt x="297603" y="926128"/>
                  </a:cubicBezTo>
                  <a:cubicBezTo>
                    <a:pt x="295698" y="935653"/>
                    <a:pt x="304271" y="947083"/>
                    <a:pt x="292841" y="953750"/>
                  </a:cubicBezTo>
                  <a:close/>
                  <a:moveTo>
                    <a:pt x="303318" y="447020"/>
                  </a:moveTo>
                  <a:cubicBezTo>
                    <a:pt x="293793" y="447973"/>
                    <a:pt x="293793" y="447973"/>
                    <a:pt x="293793" y="426065"/>
                  </a:cubicBezTo>
                  <a:cubicBezTo>
                    <a:pt x="293793" y="414635"/>
                    <a:pt x="293793" y="414635"/>
                    <a:pt x="303318" y="415588"/>
                  </a:cubicBezTo>
                  <a:cubicBezTo>
                    <a:pt x="303318" y="426065"/>
                    <a:pt x="303318" y="436543"/>
                    <a:pt x="303318" y="447020"/>
                  </a:cubicBezTo>
                  <a:close/>
                  <a:moveTo>
                    <a:pt x="312843" y="948035"/>
                  </a:moveTo>
                  <a:cubicBezTo>
                    <a:pt x="312843" y="949940"/>
                    <a:pt x="309986" y="951845"/>
                    <a:pt x="309033" y="953750"/>
                  </a:cubicBezTo>
                  <a:cubicBezTo>
                    <a:pt x="307128" y="952798"/>
                    <a:pt x="305223" y="950893"/>
                    <a:pt x="305223" y="949940"/>
                  </a:cubicBezTo>
                  <a:cubicBezTo>
                    <a:pt x="305223" y="941368"/>
                    <a:pt x="304271" y="933748"/>
                    <a:pt x="305223" y="925175"/>
                  </a:cubicBezTo>
                  <a:cubicBezTo>
                    <a:pt x="305223" y="923270"/>
                    <a:pt x="309033" y="922318"/>
                    <a:pt x="313796" y="919460"/>
                  </a:cubicBezTo>
                  <a:cubicBezTo>
                    <a:pt x="312843" y="930890"/>
                    <a:pt x="312843" y="939463"/>
                    <a:pt x="312843" y="948035"/>
                  </a:cubicBezTo>
                  <a:close/>
                  <a:moveTo>
                    <a:pt x="309986" y="447020"/>
                  </a:moveTo>
                  <a:cubicBezTo>
                    <a:pt x="309986" y="435590"/>
                    <a:pt x="309986" y="426065"/>
                    <a:pt x="309986" y="415588"/>
                  </a:cubicBezTo>
                  <a:cubicBezTo>
                    <a:pt x="319511" y="414635"/>
                    <a:pt x="319511" y="414635"/>
                    <a:pt x="319511" y="424160"/>
                  </a:cubicBezTo>
                  <a:cubicBezTo>
                    <a:pt x="320463" y="447973"/>
                    <a:pt x="320463" y="447973"/>
                    <a:pt x="309986" y="447020"/>
                  </a:cubicBezTo>
                  <a:close/>
                  <a:moveTo>
                    <a:pt x="320463" y="952798"/>
                  </a:moveTo>
                  <a:cubicBezTo>
                    <a:pt x="318558" y="921365"/>
                    <a:pt x="318558" y="921365"/>
                    <a:pt x="328083" y="921365"/>
                  </a:cubicBezTo>
                  <a:cubicBezTo>
                    <a:pt x="330941" y="944225"/>
                    <a:pt x="329036" y="952798"/>
                    <a:pt x="320463" y="952798"/>
                  </a:cubicBezTo>
                  <a:close/>
                  <a:moveTo>
                    <a:pt x="326178" y="447020"/>
                  </a:moveTo>
                  <a:cubicBezTo>
                    <a:pt x="326178" y="436543"/>
                    <a:pt x="326178" y="426065"/>
                    <a:pt x="326178" y="415588"/>
                  </a:cubicBezTo>
                  <a:cubicBezTo>
                    <a:pt x="336656" y="413683"/>
                    <a:pt x="333798" y="421303"/>
                    <a:pt x="333798" y="426065"/>
                  </a:cubicBezTo>
                  <a:cubicBezTo>
                    <a:pt x="333798" y="447020"/>
                    <a:pt x="333798" y="447020"/>
                    <a:pt x="326178" y="447020"/>
                  </a:cubicBezTo>
                  <a:close/>
                  <a:moveTo>
                    <a:pt x="343323" y="946130"/>
                  </a:moveTo>
                  <a:cubicBezTo>
                    <a:pt x="343323" y="948988"/>
                    <a:pt x="340466" y="950893"/>
                    <a:pt x="338561" y="952798"/>
                  </a:cubicBezTo>
                  <a:cubicBezTo>
                    <a:pt x="337608" y="950893"/>
                    <a:pt x="334751" y="948988"/>
                    <a:pt x="334751" y="946130"/>
                  </a:cubicBezTo>
                  <a:cubicBezTo>
                    <a:pt x="333798" y="937558"/>
                    <a:pt x="334751" y="929938"/>
                    <a:pt x="334751" y="920413"/>
                  </a:cubicBezTo>
                  <a:cubicBezTo>
                    <a:pt x="337608" y="920413"/>
                    <a:pt x="340466" y="920413"/>
                    <a:pt x="344276" y="920413"/>
                  </a:cubicBezTo>
                  <a:cubicBezTo>
                    <a:pt x="343323" y="929938"/>
                    <a:pt x="344276" y="938510"/>
                    <a:pt x="343323" y="946130"/>
                  </a:cubicBezTo>
                  <a:close/>
                  <a:moveTo>
                    <a:pt x="344276" y="447973"/>
                  </a:moveTo>
                  <a:cubicBezTo>
                    <a:pt x="343323" y="447973"/>
                    <a:pt x="340466" y="445115"/>
                    <a:pt x="340466" y="444163"/>
                  </a:cubicBezTo>
                  <a:cubicBezTo>
                    <a:pt x="340466" y="434638"/>
                    <a:pt x="340466" y="425113"/>
                    <a:pt x="340466" y="412730"/>
                  </a:cubicBezTo>
                  <a:cubicBezTo>
                    <a:pt x="345228" y="415588"/>
                    <a:pt x="348086" y="417493"/>
                    <a:pt x="348086" y="418445"/>
                  </a:cubicBezTo>
                  <a:cubicBezTo>
                    <a:pt x="349038" y="427018"/>
                    <a:pt x="348086" y="435590"/>
                    <a:pt x="348086" y="444163"/>
                  </a:cubicBezTo>
                  <a:cubicBezTo>
                    <a:pt x="349038" y="446068"/>
                    <a:pt x="346181" y="447973"/>
                    <a:pt x="344276" y="447973"/>
                  </a:cubicBezTo>
                  <a:close/>
                  <a:moveTo>
                    <a:pt x="358563" y="951845"/>
                  </a:moveTo>
                  <a:cubicBezTo>
                    <a:pt x="349991" y="952798"/>
                    <a:pt x="349038" y="951845"/>
                    <a:pt x="349991" y="940415"/>
                  </a:cubicBezTo>
                  <a:cubicBezTo>
                    <a:pt x="350943" y="933748"/>
                    <a:pt x="343323" y="922318"/>
                    <a:pt x="358563" y="919460"/>
                  </a:cubicBezTo>
                  <a:cubicBezTo>
                    <a:pt x="358563" y="931843"/>
                    <a:pt x="358563" y="942320"/>
                    <a:pt x="358563" y="951845"/>
                  </a:cubicBezTo>
                  <a:close/>
                  <a:moveTo>
                    <a:pt x="365231" y="439400"/>
                  </a:moveTo>
                  <a:cubicBezTo>
                    <a:pt x="365231" y="447020"/>
                    <a:pt x="365231" y="447020"/>
                    <a:pt x="355706" y="447020"/>
                  </a:cubicBezTo>
                  <a:cubicBezTo>
                    <a:pt x="355706" y="435590"/>
                    <a:pt x="355706" y="426065"/>
                    <a:pt x="355706" y="415588"/>
                  </a:cubicBezTo>
                  <a:cubicBezTo>
                    <a:pt x="365231" y="415588"/>
                    <a:pt x="365231" y="415588"/>
                    <a:pt x="365231" y="439400"/>
                  </a:cubicBezTo>
                  <a:close/>
                  <a:moveTo>
                    <a:pt x="374756" y="954703"/>
                  </a:moveTo>
                  <a:cubicBezTo>
                    <a:pt x="370946" y="953750"/>
                    <a:pt x="366183" y="952798"/>
                    <a:pt x="366183" y="951845"/>
                  </a:cubicBezTo>
                  <a:cubicBezTo>
                    <a:pt x="365231" y="942320"/>
                    <a:pt x="365231" y="932795"/>
                    <a:pt x="366183" y="923270"/>
                  </a:cubicBezTo>
                  <a:cubicBezTo>
                    <a:pt x="366183" y="922318"/>
                    <a:pt x="371898" y="921365"/>
                    <a:pt x="374756" y="921365"/>
                  </a:cubicBezTo>
                  <a:cubicBezTo>
                    <a:pt x="374756" y="931843"/>
                    <a:pt x="374756" y="942320"/>
                    <a:pt x="374756" y="954703"/>
                  </a:cubicBezTo>
                  <a:close/>
                  <a:moveTo>
                    <a:pt x="377613" y="447020"/>
                  </a:moveTo>
                  <a:cubicBezTo>
                    <a:pt x="365231" y="439400"/>
                    <a:pt x="374756" y="426065"/>
                    <a:pt x="370946" y="416540"/>
                  </a:cubicBezTo>
                  <a:cubicBezTo>
                    <a:pt x="381423" y="414635"/>
                    <a:pt x="382376" y="419398"/>
                    <a:pt x="377613" y="447020"/>
                  </a:cubicBezTo>
                  <a:close/>
                  <a:moveTo>
                    <a:pt x="389996" y="952798"/>
                  </a:moveTo>
                  <a:cubicBezTo>
                    <a:pt x="387138" y="952798"/>
                    <a:pt x="384281" y="952798"/>
                    <a:pt x="380471" y="952798"/>
                  </a:cubicBezTo>
                  <a:cubicBezTo>
                    <a:pt x="380471" y="942320"/>
                    <a:pt x="380471" y="931843"/>
                    <a:pt x="380471" y="921365"/>
                  </a:cubicBezTo>
                  <a:cubicBezTo>
                    <a:pt x="391901" y="921365"/>
                    <a:pt x="391901" y="921365"/>
                    <a:pt x="389996" y="952798"/>
                  </a:cubicBezTo>
                  <a:close/>
                  <a:moveTo>
                    <a:pt x="406188" y="952798"/>
                  </a:moveTo>
                  <a:cubicBezTo>
                    <a:pt x="394758" y="953750"/>
                    <a:pt x="394758" y="952798"/>
                    <a:pt x="396663" y="921365"/>
                  </a:cubicBezTo>
                  <a:cubicBezTo>
                    <a:pt x="399521" y="921365"/>
                    <a:pt x="402378" y="921365"/>
                    <a:pt x="406188" y="921365"/>
                  </a:cubicBezTo>
                  <a:cubicBezTo>
                    <a:pt x="406188" y="931843"/>
                    <a:pt x="406188" y="942320"/>
                    <a:pt x="406188" y="9527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EC75AFE-1B68-4F59-9498-1BB2AAD95823}"/>
                </a:ext>
              </a:extLst>
            </p:cNvPr>
            <p:cNvSpPr/>
            <p:nvPr/>
          </p:nvSpPr>
          <p:spPr>
            <a:xfrm>
              <a:off x="6669404" y="2916555"/>
              <a:ext cx="1617344" cy="1029652"/>
            </a:xfrm>
            <a:custGeom>
              <a:avLst/>
              <a:gdLst>
                <a:gd name="connsiteX0" fmla="*/ 1580198 w 1617344"/>
                <a:gd name="connsiteY0" fmla="*/ 222885 h 1029652"/>
                <a:gd name="connsiteX1" fmla="*/ 1580198 w 1617344"/>
                <a:gd name="connsiteY1" fmla="*/ 206693 h 1029652"/>
                <a:gd name="connsiteX2" fmla="*/ 1568767 w 1617344"/>
                <a:gd name="connsiteY2" fmla="*/ 184785 h 1029652"/>
                <a:gd name="connsiteX3" fmla="*/ 1559242 w 1617344"/>
                <a:gd name="connsiteY3" fmla="*/ 186690 h 1029652"/>
                <a:gd name="connsiteX4" fmla="*/ 1520190 w 1617344"/>
                <a:gd name="connsiteY4" fmla="*/ 184785 h 1029652"/>
                <a:gd name="connsiteX5" fmla="*/ 1513523 w 1617344"/>
                <a:gd name="connsiteY5" fmla="*/ 219075 h 1029652"/>
                <a:gd name="connsiteX6" fmla="*/ 1476375 w 1617344"/>
                <a:gd name="connsiteY6" fmla="*/ 219075 h 1029652"/>
                <a:gd name="connsiteX7" fmla="*/ 1473517 w 1617344"/>
                <a:gd name="connsiteY7" fmla="*/ 230505 h 1029652"/>
                <a:gd name="connsiteX8" fmla="*/ 1467802 w 1617344"/>
                <a:gd name="connsiteY8" fmla="*/ 231458 h 1029652"/>
                <a:gd name="connsiteX9" fmla="*/ 1456373 w 1617344"/>
                <a:gd name="connsiteY9" fmla="*/ 237173 h 1029652"/>
                <a:gd name="connsiteX10" fmla="*/ 1460182 w 1617344"/>
                <a:gd name="connsiteY10" fmla="*/ 257175 h 1029652"/>
                <a:gd name="connsiteX11" fmla="*/ 1463992 w 1617344"/>
                <a:gd name="connsiteY11" fmla="*/ 264795 h 1029652"/>
                <a:gd name="connsiteX12" fmla="*/ 1463992 w 1617344"/>
                <a:gd name="connsiteY12" fmla="*/ 447675 h 1029652"/>
                <a:gd name="connsiteX13" fmla="*/ 1454467 w 1617344"/>
                <a:gd name="connsiteY13" fmla="*/ 448628 h 1029652"/>
                <a:gd name="connsiteX14" fmla="*/ 1453515 w 1617344"/>
                <a:gd name="connsiteY14" fmla="*/ 445770 h 1029652"/>
                <a:gd name="connsiteX15" fmla="*/ 1452563 w 1617344"/>
                <a:gd name="connsiteY15" fmla="*/ 394335 h 1029652"/>
                <a:gd name="connsiteX16" fmla="*/ 1452563 w 1617344"/>
                <a:gd name="connsiteY16" fmla="*/ 391478 h 1029652"/>
                <a:gd name="connsiteX17" fmla="*/ 1444942 w 1617344"/>
                <a:gd name="connsiteY17" fmla="*/ 380048 h 1029652"/>
                <a:gd name="connsiteX18" fmla="*/ 1444942 w 1617344"/>
                <a:gd name="connsiteY18" fmla="*/ 364808 h 1029652"/>
                <a:gd name="connsiteX19" fmla="*/ 1405890 w 1617344"/>
                <a:gd name="connsiteY19" fmla="*/ 364808 h 1029652"/>
                <a:gd name="connsiteX20" fmla="*/ 1405890 w 1617344"/>
                <a:gd name="connsiteY20" fmla="*/ 327660 h 1029652"/>
                <a:gd name="connsiteX21" fmla="*/ 1369695 w 1617344"/>
                <a:gd name="connsiteY21" fmla="*/ 319088 h 1029652"/>
                <a:gd name="connsiteX22" fmla="*/ 1351598 w 1617344"/>
                <a:gd name="connsiteY22" fmla="*/ 329565 h 1029652"/>
                <a:gd name="connsiteX23" fmla="*/ 1346835 w 1617344"/>
                <a:gd name="connsiteY23" fmla="*/ 318135 h 1029652"/>
                <a:gd name="connsiteX24" fmla="*/ 1343025 w 1617344"/>
                <a:gd name="connsiteY24" fmla="*/ 318135 h 1029652"/>
                <a:gd name="connsiteX25" fmla="*/ 1343025 w 1617344"/>
                <a:gd name="connsiteY25" fmla="*/ 340043 h 1029652"/>
                <a:gd name="connsiteX26" fmla="*/ 1337310 w 1617344"/>
                <a:gd name="connsiteY26" fmla="*/ 354330 h 1029652"/>
                <a:gd name="connsiteX27" fmla="*/ 1336357 w 1617344"/>
                <a:gd name="connsiteY27" fmla="*/ 360998 h 1029652"/>
                <a:gd name="connsiteX28" fmla="*/ 1337310 w 1617344"/>
                <a:gd name="connsiteY28" fmla="*/ 373380 h 1029652"/>
                <a:gd name="connsiteX29" fmla="*/ 1328738 w 1617344"/>
                <a:gd name="connsiteY29" fmla="*/ 372428 h 1029652"/>
                <a:gd name="connsiteX30" fmla="*/ 1323023 w 1617344"/>
                <a:gd name="connsiteY30" fmla="*/ 365760 h 1029652"/>
                <a:gd name="connsiteX31" fmla="*/ 1298257 w 1617344"/>
                <a:gd name="connsiteY31" fmla="*/ 366713 h 1029652"/>
                <a:gd name="connsiteX32" fmla="*/ 1295400 w 1617344"/>
                <a:gd name="connsiteY32" fmla="*/ 372428 h 1029652"/>
                <a:gd name="connsiteX33" fmla="*/ 1291590 w 1617344"/>
                <a:gd name="connsiteY33" fmla="*/ 492443 h 1029652"/>
                <a:gd name="connsiteX34" fmla="*/ 1291590 w 1617344"/>
                <a:gd name="connsiteY34" fmla="*/ 539115 h 1029652"/>
                <a:gd name="connsiteX35" fmla="*/ 1288732 w 1617344"/>
                <a:gd name="connsiteY35" fmla="*/ 539115 h 1029652"/>
                <a:gd name="connsiteX36" fmla="*/ 1288732 w 1617344"/>
                <a:gd name="connsiteY36" fmla="*/ 501015 h 1029652"/>
                <a:gd name="connsiteX37" fmla="*/ 1246823 w 1617344"/>
                <a:gd name="connsiteY37" fmla="*/ 501015 h 1029652"/>
                <a:gd name="connsiteX38" fmla="*/ 1246823 w 1617344"/>
                <a:gd name="connsiteY38" fmla="*/ 457200 h 1029652"/>
                <a:gd name="connsiteX39" fmla="*/ 1236345 w 1617344"/>
                <a:gd name="connsiteY39" fmla="*/ 445770 h 1029652"/>
                <a:gd name="connsiteX40" fmla="*/ 1229677 w 1617344"/>
                <a:gd name="connsiteY40" fmla="*/ 437198 h 1029652"/>
                <a:gd name="connsiteX41" fmla="*/ 1229677 w 1617344"/>
                <a:gd name="connsiteY41" fmla="*/ 406718 h 1029652"/>
                <a:gd name="connsiteX42" fmla="*/ 1210627 w 1617344"/>
                <a:gd name="connsiteY42" fmla="*/ 419100 h 1029652"/>
                <a:gd name="connsiteX43" fmla="*/ 1210627 w 1617344"/>
                <a:gd name="connsiteY43" fmla="*/ 498158 h 1029652"/>
                <a:gd name="connsiteX44" fmla="*/ 1193482 w 1617344"/>
                <a:gd name="connsiteY44" fmla="*/ 498158 h 1029652"/>
                <a:gd name="connsiteX45" fmla="*/ 1193482 w 1617344"/>
                <a:gd name="connsiteY45" fmla="*/ 486728 h 1029652"/>
                <a:gd name="connsiteX46" fmla="*/ 1192530 w 1617344"/>
                <a:gd name="connsiteY46" fmla="*/ 160020 h 1029652"/>
                <a:gd name="connsiteX47" fmla="*/ 1172527 w 1617344"/>
                <a:gd name="connsiteY47" fmla="*/ 139065 h 1029652"/>
                <a:gd name="connsiteX48" fmla="*/ 1165860 w 1617344"/>
                <a:gd name="connsiteY48" fmla="*/ 138113 h 1029652"/>
                <a:gd name="connsiteX49" fmla="*/ 1165860 w 1617344"/>
                <a:gd name="connsiteY49" fmla="*/ 121920 h 1029652"/>
                <a:gd name="connsiteX50" fmla="*/ 1150620 w 1617344"/>
                <a:gd name="connsiteY50" fmla="*/ 100965 h 1029652"/>
                <a:gd name="connsiteX51" fmla="*/ 1127760 w 1617344"/>
                <a:gd name="connsiteY51" fmla="*/ 88583 h 1029652"/>
                <a:gd name="connsiteX52" fmla="*/ 1125855 w 1617344"/>
                <a:gd name="connsiteY52" fmla="*/ 78105 h 1029652"/>
                <a:gd name="connsiteX53" fmla="*/ 1125855 w 1617344"/>
                <a:gd name="connsiteY53" fmla="*/ 64770 h 1029652"/>
                <a:gd name="connsiteX54" fmla="*/ 1122045 w 1617344"/>
                <a:gd name="connsiteY54" fmla="*/ 63818 h 1029652"/>
                <a:gd name="connsiteX55" fmla="*/ 1116330 w 1617344"/>
                <a:gd name="connsiteY55" fmla="*/ 76200 h 1029652"/>
                <a:gd name="connsiteX56" fmla="*/ 1099185 w 1617344"/>
                <a:gd name="connsiteY56" fmla="*/ 111443 h 1029652"/>
                <a:gd name="connsiteX57" fmla="*/ 1094423 w 1617344"/>
                <a:gd name="connsiteY57" fmla="*/ 119063 h 1029652"/>
                <a:gd name="connsiteX58" fmla="*/ 1074420 w 1617344"/>
                <a:gd name="connsiteY58" fmla="*/ 149543 h 1029652"/>
                <a:gd name="connsiteX59" fmla="*/ 1058227 w 1617344"/>
                <a:gd name="connsiteY59" fmla="*/ 179070 h 1029652"/>
                <a:gd name="connsiteX60" fmla="*/ 1059180 w 1617344"/>
                <a:gd name="connsiteY60" fmla="*/ 392430 h 1029652"/>
                <a:gd name="connsiteX61" fmla="*/ 1058227 w 1617344"/>
                <a:gd name="connsiteY61" fmla="*/ 461010 h 1029652"/>
                <a:gd name="connsiteX62" fmla="*/ 1054417 w 1617344"/>
                <a:gd name="connsiteY62" fmla="*/ 470535 h 1029652"/>
                <a:gd name="connsiteX63" fmla="*/ 1051560 w 1617344"/>
                <a:gd name="connsiteY63" fmla="*/ 469583 h 1029652"/>
                <a:gd name="connsiteX64" fmla="*/ 1051560 w 1617344"/>
                <a:gd name="connsiteY64" fmla="*/ 421958 h 1029652"/>
                <a:gd name="connsiteX65" fmla="*/ 1040130 w 1617344"/>
                <a:gd name="connsiteY65" fmla="*/ 410528 h 1029652"/>
                <a:gd name="connsiteX66" fmla="*/ 971550 w 1617344"/>
                <a:gd name="connsiteY66" fmla="*/ 410528 h 1029652"/>
                <a:gd name="connsiteX67" fmla="*/ 971550 w 1617344"/>
                <a:gd name="connsiteY67" fmla="*/ 461010 h 1029652"/>
                <a:gd name="connsiteX68" fmla="*/ 971550 w 1617344"/>
                <a:gd name="connsiteY68" fmla="*/ 519113 h 1029652"/>
                <a:gd name="connsiteX69" fmla="*/ 967740 w 1617344"/>
                <a:gd name="connsiteY69" fmla="*/ 526733 h 1029652"/>
                <a:gd name="connsiteX70" fmla="*/ 962977 w 1617344"/>
                <a:gd name="connsiteY70" fmla="*/ 525780 h 1029652"/>
                <a:gd name="connsiteX71" fmla="*/ 962977 w 1617344"/>
                <a:gd name="connsiteY71" fmla="*/ 448628 h 1029652"/>
                <a:gd name="connsiteX72" fmla="*/ 955357 w 1617344"/>
                <a:gd name="connsiteY72" fmla="*/ 447675 h 1029652"/>
                <a:gd name="connsiteX73" fmla="*/ 949642 w 1617344"/>
                <a:gd name="connsiteY73" fmla="*/ 448628 h 1029652"/>
                <a:gd name="connsiteX74" fmla="*/ 944880 w 1617344"/>
                <a:gd name="connsiteY74" fmla="*/ 526733 h 1029652"/>
                <a:gd name="connsiteX75" fmla="*/ 940117 w 1617344"/>
                <a:gd name="connsiteY75" fmla="*/ 526733 h 1029652"/>
                <a:gd name="connsiteX76" fmla="*/ 940117 w 1617344"/>
                <a:gd name="connsiteY76" fmla="*/ 511493 h 1029652"/>
                <a:gd name="connsiteX77" fmla="*/ 930592 w 1617344"/>
                <a:gd name="connsiteY77" fmla="*/ 472440 h 1029652"/>
                <a:gd name="connsiteX78" fmla="*/ 927735 w 1617344"/>
                <a:gd name="connsiteY78" fmla="*/ 470535 h 1029652"/>
                <a:gd name="connsiteX79" fmla="*/ 923925 w 1617344"/>
                <a:gd name="connsiteY79" fmla="*/ 473393 h 1029652"/>
                <a:gd name="connsiteX80" fmla="*/ 922972 w 1617344"/>
                <a:gd name="connsiteY80" fmla="*/ 486728 h 1029652"/>
                <a:gd name="connsiteX81" fmla="*/ 909638 w 1617344"/>
                <a:gd name="connsiteY81" fmla="*/ 503873 h 1029652"/>
                <a:gd name="connsiteX82" fmla="*/ 905827 w 1617344"/>
                <a:gd name="connsiteY82" fmla="*/ 805815 h 1029652"/>
                <a:gd name="connsiteX83" fmla="*/ 904875 w 1617344"/>
                <a:gd name="connsiteY83" fmla="*/ 810578 h 1029652"/>
                <a:gd name="connsiteX84" fmla="*/ 895350 w 1617344"/>
                <a:gd name="connsiteY84" fmla="*/ 813435 h 1029652"/>
                <a:gd name="connsiteX85" fmla="*/ 895350 w 1617344"/>
                <a:gd name="connsiteY85" fmla="*/ 842963 h 1029652"/>
                <a:gd name="connsiteX86" fmla="*/ 892492 w 1617344"/>
                <a:gd name="connsiteY86" fmla="*/ 842963 h 1029652"/>
                <a:gd name="connsiteX87" fmla="*/ 892492 w 1617344"/>
                <a:gd name="connsiteY87" fmla="*/ 798195 h 1029652"/>
                <a:gd name="connsiteX88" fmla="*/ 892492 w 1617344"/>
                <a:gd name="connsiteY88" fmla="*/ 359093 h 1029652"/>
                <a:gd name="connsiteX89" fmla="*/ 874395 w 1617344"/>
                <a:gd name="connsiteY89" fmla="*/ 340043 h 1029652"/>
                <a:gd name="connsiteX90" fmla="*/ 863917 w 1617344"/>
                <a:gd name="connsiteY90" fmla="*/ 339090 h 1029652"/>
                <a:gd name="connsiteX91" fmla="*/ 863917 w 1617344"/>
                <a:gd name="connsiteY91" fmla="*/ 286703 h 1029652"/>
                <a:gd name="connsiteX92" fmla="*/ 801052 w 1617344"/>
                <a:gd name="connsiteY92" fmla="*/ 286703 h 1029652"/>
                <a:gd name="connsiteX93" fmla="*/ 801052 w 1617344"/>
                <a:gd name="connsiteY93" fmla="*/ 271463 h 1029652"/>
                <a:gd name="connsiteX94" fmla="*/ 800100 w 1617344"/>
                <a:gd name="connsiteY94" fmla="*/ 162878 h 1029652"/>
                <a:gd name="connsiteX95" fmla="*/ 788670 w 1617344"/>
                <a:gd name="connsiteY95" fmla="*/ 95250 h 1029652"/>
                <a:gd name="connsiteX96" fmla="*/ 785813 w 1617344"/>
                <a:gd name="connsiteY96" fmla="*/ 68580 h 1029652"/>
                <a:gd name="connsiteX97" fmla="*/ 780097 w 1617344"/>
                <a:gd name="connsiteY97" fmla="*/ 60008 h 1029652"/>
                <a:gd name="connsiteX98" fmla="*/ 770572 w 1617344"/>
                <a:gd name="connsiteY98" fmla="*/ 69533 h 1029652"/>
                <a:gd name="connsiteX99" fmla="*/ 762952 w 1617344"/>
                <a:gd name="connsiteY99" fmla="*/ 88583 h 1029652"/>
                <a:gd name="connsiteX100" fmla="*/ 750570 w 1617344"/>
                <a:gd name="connsiteY100" fmla="*/ 130493 h 1029652"/>
                <a:gd name="connsiteX101" fmla="*/ 747713 w 1617344"/>
                <a:gd name="connsiteY101" fmla="*/ 259080 h 1029652"/>
                <a:gd name="connsiteX102" fmla="*/ 744855 w 1617344"/>
                <a:gd name="connsiteY102" fmla="*/ 266700 h 1029652"/>
                <a:gd name="connsiteX103" fmla="*/ 744855 w 1617344"/>
                <a:gd name="connsiteY103" fmla="*/ 249555 h 1029652"/>
                <a:gd name="connsiteX104" fmla="*/ 726757 w 1617344"/>
                <a:gd name="connsiteY104" fmla="*/ 231458 h 1029652"/>
                <a:gd name="connsiteX105" fmla="*/ 705802 w 1617344"/>
                <a:gd name="connsiteY105" fmla="*/ 252413 h 1029652"/>
                <a:gd name="connsiteX106" fmla="*/ 700088 w 1617344"/>
                <a:gd name="connsiteY106" fmla="*/ 376238 h 1029652"/>
                <a:gd name="connsiteX107" fmla="*/ 681990 w 1617344"/>
                <a:gd name="connsiteY107" fmla="*/ 422910 h 1029652"/>
                <a:gd name="connsiteX108" fmla="*/ 668655 w 1617344"/>
                <a:gd name="connsiteY108" fmla="*/ 422910 h 1029652"/>
                <a:gd name="connsiteX109" fmla="*/ 666750 w 1617344"/>
                <a:gd name="connsiteY109" fmla="*/ 405765 h 1029652"/>
                <a:gd name="connsiteX110" fmla="*/ 641985 w 1617344"/>
                <a:gd name="connsiteY110" fmla="*/ 405765 h 1029652"/>
                <a:gd name="connsiteX111" fmla="*/ 631507 w 1617344"/>
                <a:gd name="connsiteY111" fmla="*/ 362903 h 1029652"/>
                <a:gd name="connsiteX112" fmla="*/ 627697 w 1617344"/>
                <a:gd name="connsiteY112" fmla="*/ 362903 h 1029652"/>
                <a:gd name="connsiteX113" fmla="*/ 616267 w 1617344"/>
                <a:gd name="connsiteY113" fmla="*/ 405765 h 1029652"/>
                <a:gd name="connsiteX114" fmla="*/ 604838 w 1617344"/>
                <a:gd name="connsiteY114" fmla="*/ 405765 h 1029652"/>
                <a:gd name="connsiteX115" fmla="*/ 601980 w 1617344"/>
                <a:gd name="connsiteY115" fmla="*/ 389573 h 1029652"/>
                <a:gd name="connsiteX116" fmla="*/ 603885 w 1617344"/>
                <a:gd name="connsiteY116" fmla="*/ 374333 h 1029652"/>
                <a:gd name="connsiteX117" fmla="*/ 603885 w 1617344"/>
                <a:gd name="connsiteY117" fmla="*/ 260033 h 1029652"/>
                <a:gd name="connsiteX118" fmla="*/ 597217 w 1617344"/>
                <a:gd name="connsiteY118" fmla="*/ 120968 h 1029652"/>
                <a:gd name="connsiteX119" fmla="*/ 583882 w 1617344"/>
                <a:gd name="connsiteY119" fmla="*/ 62865 h 1029652"/>
                <a:gd name="connsiteX120" fmla="*/ 575310 w 1617344"/>
                <a:gd name="connsiteY120" fmla="*/ 57150 h 1029652"/>
                <a:gd name="connsiteX121" fmla="*/ 566738 w 1617344"/>
                <a:gd name="connsiteY121" fmla="*/ 63818 h 1029652"/>
                <a:gd name="connsiteX122" fmla="*/ 559117 w 1617344"/>
                <a:gd name="connsiteY122" fmla="*/ 102870 h 1029652"/>
                <a:gd name="connsiteX123" fmla="*/ 513397 w 1617344"/>
                <a:gd name="connsiteY123" fmla="*/ 95250 h 1029652"/>
                <a:gd name="connsiteX124" fmla="*/ 507682 w 1617344"/>
                <a:gd name="connsiteY124" fmla="*/ 100965 h 1029652"/>
                <a:gd name="connsiteX125" fmla="*/ 482917 w 1617344"/>
                <a:gd name="connsiteY125" fmla="*/ 160973 h 1029652"/>
                <a:gd name="connsiteX126" fmla="*/ 476250 w 1617344"/>
                <a:gd name="connsiteY126" fmla="*/ 206693 h 1029652"/>
                <a:gd name="connsiteX127" fmla="*/ 492442 w 1617344"/>
                <a:gd name="connsiteY127" fmla="*/ 206693 h 1029652"/>
                <a:gd name="connsiteX128" fmla="*/ 492442 w 1617344"/>
                <a:gd name="connsiteY128" fmla="*/ 231458 h 1029652"/>
                <a:gd name="connsiteX129" fmla="*/ 476250 w 1617344"/>
                <a:gd name="connsiteY129" fmla="*/ 229553 h 1029652"/>
                <a:gd name="connsiteX130" fmla="*/ 476250 w 1617344"/>
                <a:gd name="connsiteY130" fmla="*/ 374333 h 1029652"/>
                <a:gd name="connsiteX131" fmla="*/ 461010 w 1617344"/>
                <a:gd name="connsiteY131" fmla="*/ 376238 h 1029652"/>
                <a:gd name="connsiteX132" fmla="*/ 461010 w 1617344"/>
                <a:gd name="connsiteY132" fmla="*/ 434340 h 1029652"/>
                <a:gd name="connsiteX133" fmla="*/ 456247 w 1617344"/>
                <a:gd name="connsiteY133" fmla="*/ 444818 h 1029652"/>
                <a:gd name="connsiteX134" fmla="*/ 453390 w 1617344"/>
                <a:gd name="connsiteY134" fmla="*/ 452438 h 1029652"/>
                <a:gd name="connsiteX135" fmla="*/ 453390 w 1617344"/>
                <a:gd name="connsiteY135" fmla="*/ 476250 h 1029652"/>
                <a:gd name="connsiteX136" fmla="*/ 449580 w 1617344"/>
                <a:gd name="connsiteY136" fmla="*/ 482918 h 1029652"/>
                <a:gd name="connsiteX137" fmla="*/ 444817 w 1617344"/>
                <a:gd name="connsiteY137" fmla="*/ 476250 h 1029652"/>
                <a:gd name="connsiteX138" fmla="*/ 443865 w 1617344"/>
                <a:gd name="connsiteY138" fmla="*/ 388620 h 1029652"/>
                <a:gd name="connsiteX139" fmla="*/ 442913 w 1617344"/>
                <a:gd name="connsiteY139" fmla="*/ 220980 h 1029652"/>
                <a:gd name="connsiteX140" fmla="*/ 437197 w 1617344"/>
                <a:gd name="connsiteY140" fmla="*/ 105728 h 1029652"/>
                <a:gd name="connsiteX141" fmla="*/ 437197 w 1617344"/>
                <a:gd name="connsiteY141" fmla="*/ 99060 h 1029652"/>
                <a:gd name="connsiteX142" fmla="*/ 427672 w 1617344"/>
                <a:gd name="connsiteY142" fmla="*/ 0 h 1029652"/>
                <a:gd name="connsiteX143" fmla="*/ 403860 w 1617344"/>
                <a:gd name="connsiteY143" fmla="*/ 0 h 1029652"/>
                <a:gd name="connsiteX144" fmla="*/ 401955 w 1617344"/>
                <a:gd name="connsiteY144" fmla="*/ 11430 h 1029652"/>
                <a:gd name="connsiteX145" fmla="*/ 391477 w 1617344"/>
                <a:gd name="connsiteY145" fmla="*/ 17145 h 1029652"/>
                <a:gd name="connsiteX146" fmla="*/ 358140 w 1617344"/>
                <a:gd name="connsiteY146" fmla="*/ 17145 h 1029652"/>
                <a:gd name="connsiteX147" fmla="*/ 344805 w 1617344"/>
                <a:gd name="connsiteY147" fmla="*/ 30480 h 1029652"/>
                <a:gd name="connsiteX148" fmla="*/ 344805 w 1617344"/>
                <a:gd name="connsiteY148" fmla="*/ 142875 h 1029652"/>
                <a:gd name="connsiteX149" fmla="*/ 344805 w 1617344"/>
                <a:gd name="connsiteY149" fmla="*/ 159068 h 1029652"/>
                <a:gd name="connsiteX150" fmla="*/ 318135 w 1617344"/>
                <a:gd name="connsiteY150" fmla="*/ 159068 h 1029652"/>
                <a:gd name="connsiteX151" fmla="*/ 318135 w 1617344"/>
                <a:gd name="connsiteY151" fmla="*/ 240983 h 1029652"/>
                <a:gd name="connsiteX152" fmla="*/ 285750 w 1617344"/>
                <a:gd name="connsiteY152" fmla="*/ 240983 h 1029652"/>
                <a:gd name="connsiteX153" fmla="*/ 282892 w 1617344"/>
                <a:gd name="connsiteY153" fmla="*/ 255270 h 1029652"/>
                <a:gd name="connsiteX154" fmla="*/ 266700 w 1617344"/>
                <a:gd name="connsiteY154" fmla="*/ 257175 h 1029652"/>
                <a:gd name="connsiteX155" fmla="*/ 266700 w 1617344"/>
                <a:gd name="connsiteY155" fmla="*/ 322898 h 1029652"/>
                <a:gd name="connsiteX156" fmla="*/ 247650 w 1617344"/>
                <a:gd name="connsiteY156" fmla="*/ 322898 h 1029652"/>
                <a:gd name="connsiteX157" fmla="*/ 230505 w 1617344"/>
                <a:gd name="connsiteY157" fmla="*/ 340043 h 1029652"/>
                <a:gd name="connsiteX158" fmla="*/ 230505 w 1617344"/>
                <a:gd name="connsiteY158" fmla="*/ 442913 h 1029652"/>
                <a:gd name="connsiteX159" fmla="*/ 225742 w 1617344"/>
                <a:gd name="connsiteY159" fmla="*/ 458153 h 1029652"/>
                <a:gd name="connsiteX160" fmla="*/ 220980 w 1617344"/>
                <a:gd name="connsiteY160" fmla="*/ 457200 h 1029652"/>
                <a:gd name="connsiteX161" fmla="*/ 220980 w 1617344"/>
                <a:gd name="connsiteY161" fmla="*/ 441960 h 1029652"/>
                <a:gd name="connsiteX162" fmla="*/ 220980 w 1617344"/>
                <a:gd name="connsiteY162" fmla="*/ 344805 h 1029652"/>
                <a:gd name="connsiteX163" fmla="*/ 214313 w 1617344"/>
                <a:gd name="connsiteY163" fmla="*/ 284798 h 1029652"/>
                <a:gd name="connsiteX164" fmla="*/ 158115 w 1617344"/>
                <a:gd name="connsiteY164" fmla="*/ 284798 h 1029652"/>
                <a:gd name="connsiteX165" fmla="*/ 141922 w 1617344"/>
                <a:gd name="connsiteY165" fmla="*/ 338138 h 1029652"/>
                <a:gd name="connsiteX166" fmla="*/ 141922 w 1617344"/>
                <a:gd name="connsiteY166" fmla="*/ 523875 h 1029652"/>
                <a:gd name="connsiteX167" fmla="*/ 140017 w 1617344"/>
                <a:gd name="connsiteY167" fmla="*/ 524828 h 1029652"/>
                <a:gd name="connsiteX168" fmla="*/ 132397 w 1617344"/>
                <a:gd name="connsiteY168" fmla="*/ 510540 h 1029652"/>
                <a:gd name="connsiteX169" fmla="*/ 130492 w 1617344"/>
                <a:gd name="connsiteY169" fmla="*/ 511493 h 1029652"/>
                <a:gd name="connsiteX170" fmla="*/ 116205 w 1617344"/>
                <a:gd name="connsiteY170" fmla="*/ 535305 h 1029652"/>
                <a:gd name="connsiteX171" fmla="*/ 78105 w 1617344"/>
                <a:gd name="connsiteY171" fmla="*/ 536258 h 1029652"/>
                <a:gd name="connsiteX172" fmla="*/ 78105 w 1617344"/>
                <a:gd name="connsiteY172" fmla="*/ 498158 h 1029652"/>
                <a:gd name="connsiteX173" fmla="*/ 51435 w 1617344"/>
                <a:gd name="connsiteY173" fmla="*/ 498158 h 1029652"/>
                <a:gd name="connsiteX174" fmla="*/ 49530 w 1617344"/>
                <a:gd name="connsiteY174" fmla="*/ 500063 h 1029652"/>
                <a:gd name="connsiteX175" fmla="*/ 42863 w 1617344"/>
                <a:gd name="connsiteY175" fmla="*/ 558165 h 1029652"/>
                <a:gd name="connsiteX176" fmla="*/ 36195 w 1617344"/>
                <a:gd name="connsiteY176" fmla="*/ 597218 h 1029652"/>
                <a:gd name="connsiteX177" fmla="*/ 33338 w 1617344"/>
                <a:gd name="connsiteY177" fmla="*/ 597218 h 1029652"/>
                <a:gd name="connsiteX178" fmla="*/ 26670 w 1617344"/>
                <a:gd name="connsiteY178" fmla="*/ 524828 h 1029652"/>
                <a:gd name="connsiteX179" fmla="*/ 14288 w 1617344"/>
                <a:gd name="connsiteY179" fmla="*/ 522923 h 1029652"/>
                <a:gd name="connsiteX180" fmla="*/ 4763 w 1617344"/>
                <a:gd name="connsiteY180" fmla="*/ 505778 h 1029652"/>
                <a:gd name="connsiteX181" fmla="*/ 3810 w 1617344"/>
                <a:gd name="connsiteY181" fmla="*/ 489585 h 1029652"/>
                <a:gd name="connsiteX182" fmla="*/ 952 w 1617344"/>
                <a:gd name="connsiteY182" fmla="*/ 489585 h 1029652"/>
                <a:gd name="connsiteX183" fmla="*/ 0 w 1617344"/>
                <a:gd name="connsiteY183" fmla="*/ 499110 h 1029652"/>
                <a:gd name="connsiteX184" fmla="*/ 0 w 1617344"/>
                <a:gd name="connsiteY184" fmla="*/ 1022985 h 1029652"/>
                <a:gd name="connsiteX185" fmla="*/ 952 w 1617344"/>
                <a:gd name="connsiteY185" fmla="*/ 1029653 h 1029652"/>
                <a:gd name="connsiteX186" fmla="*/ 1617345 w 1617344"/>
                <a:gd name="connsiteY186" fmla="*/ 1029653 h 1029652"/>
                <a:gd name="connsiteX187" fmla="*/ 1617345 w 1617344"/>
                <a:gd name="connsiteY187" fmla="*/ 227648 h 1029652"/>
                <a:gd name="connsiteX188" fmla="*/ 1580198 w 1617344"/>
                <a:gd name="connsiteY188" fmla="*/ 222885 h 1029652"/>
                <a:gd name="connsiteX189" fmla="*/ 89535 w 1617344"/>
                <a:gd name="connsiteY189" fmla="*/ 673418 h 1029652"/>
                <a:gd name="connsiteX190" fmla="*/ 89535 w 1617344"/>
                <a:gd name="connsiteY190" fmla="*/ 673418 h 1029652"/>
                <a:gd name="connsiteX191" fmla="*/ 100965 w 1617344"/>
                <a:gd name="connsiteY191" fmla="*/ 673418 h 1029652"/>
                <a:gd name="connsiteX192" fmla="*/ 100965 w 1617344"/>
                <a:gd name="connsiteY192" fmla="*/ 673418 h 1029652"/>
                <a:gd name="connsiteX193" fmla="*/ 101917 w 1617344"/>
                <a:gd name="connsiteY193" fmla="*/ 680085 h 1029652"/>
                <a:gd name="connsiteX194" fmla="*/ 100013 w 1617344"/>
                <a:gd name="connsiteY194" fmla="*/ 683895 h 1029652"/>
                <a:gd name="connsiteX195" fmla="*/ 98107 w 1617344"/>
                <a:gd name="connsiteY195" fmla="*/ 683895 h 1029652"/>
                <a:gd name="connsiteX196" fmla="*/ 90488 w 1617344"/>
                <a:gd name="connsiteY196" fmla="*/ 683895 h 1029652"/>
                <a:gd name="connsiteX197" fmla="*/ 89535 w 1617344"/>
                <a:gd name="connsiteY197" fmla="*/ 673418 h 1029652"/>
                <a:gd name="connsiteX198" fmla="*/ 100965 w 1617344"/>
                <a:gd name="connsiteY198" fmla="*/ 859155 h 1029652"/>
                <a:gd name="connsiteX199" fmla="*/ 100965 w 1617344"/>
                <a:gd name="connsiteY199" fmla="*/ 859155 h 1029652"/>
                <a:gd name="connsiteX200" fmla="*/ 89535 w 1617344"/>
                <a:gd name="connsiteY200" fmla="*/ 859155 h 1029652"/>
                <a:gd name="connsiteX201" fmla="*/ 89535 w 1617344"/>
                <a:gd name="connsiteY201" fmla="*/ 859155 h 1029652"/>
                <a:gd name="connsiteX202" fmla="*/ 89535 w 1617344"/>
                <a:gd name="connsiteY202" fmla="*/ 849630 h 1029652"/>
                <a:gd name="connsiteX203" fmla="*/ 89535 w 1617344"/>
                <a:gd name="connsiteY203" fmla="*/ 849630 h 1029652"/>
                <a:gd name="connsiteX204" fmla="*/ 100965 w 1617344"/>
                <a:gd name="connsiteY204" fmla="*/ 849630 h 1029652"/>
                <a:gd name="connsiteX205" fmla="*/ 100965 w 1617344"/>
                <a:gd name="connsiteY205" fmla="*/ 849630 h 1029652"/>
                <a:gd name="connsiteX206" fmla="*/ 100965 w 1617344"/>
                <a:gd name="connsiteY206" fmla="*/ 859155 h 1029652"/>
                <a:gd name="connsiteX207" fmla="*/ 101917 w 1617344"/>
                <a:gd name="connsiteY207" fmla="*/ 824865 h 1029652"/>
                <a:gd name="connsiteX208" fmla="*/ 89535 w 1617344"/>
                <a:gd name="connsiteY208" fmla="*/ 824865 h 1029652"/>
                <a:gd name="connsiteX209" fmla="*/ 89535 w 1617344"/>
                <a:gd name="connsiteY209" fmla="*/ 824865 h 1029652"/>
                <a:gd name="connsiteX210" fmla="*/ 89535 w 1617344"/>
                <a:gd name="connsiteY210" fmla="*/ 820103 h 1029652"/>
                <a:gd name="connsiteX211" fmla="*/ 89535 w 1617344"/>
                <a:gd name="connsiteY211" fmla="*/ 814388 h 1029652"/>
                <a:gd name="connsiteX212" fmla="*/ 89535 w 1617344"/>
                <a:gd name="connsiteY212" fmla="*/ 814388 h 1029652"/>
                <a:gd name="connsiteX213" fmla="*/ 101917 w 1617344"/>
                <a:gd name="connsiteY213" fmla="*/ 814388 h 1029652"/>
                <a:gd name="connsiteX214" fmla="*/ 101917 w 1617344"/>
                <a:gd name="connsiteY214" fmla="*/ 824865 h 1029652"/>
                <a:gd name="connsiteX215" fmla="*/ 101917 w 1617344"/>
                <a:gd name="connsiteY215" fmla="*/ 824865 h 1029652"/>
                <a:gd name="connsiteX216" fmla="*/ 100013 w 1617344"/>
                <a:gd name="connsiteY216" fmla="*/ 787718 h 1029652"/>
                <a:gd name="connsiteX217" fmla="*/ 100013 w 1617344"/>
                <a:gd name="connsiteY217" fmla="*/ 787718 h 1029652"/>
                <a:gd name="connsiteX218" fmla="*/ 86677 w 1617344"/>
                <a:gd name="connsiteY218" fmla="*/ 787718 h 1029652"/>
                <a:gd name="connsiteX219" fmla="*/ 86677 w 1617344"/>
                <a:gd name="connsiteY219" fmla="*/ 787718 h 1029652"/>
                <a:gd name="connsiteX220" fmla="*/ 90488 w 1617344"/>
                <a:gd name="connsiteY220" fmla="*/ 782003 h 1029652"/>
                <a:gd name="connsiteX221" fmla="*/ 93345 w 1617344"/>
                <a:gd name="connsiteY221" fmla="*/ 779145 h 1029652"/>
                <a:gd name="connsiteX222" fmla="*/ 98107 w 1617344"/>
                <a:gd name="connsiteY222" fmla="*/ 781050 h 1029652"/>
                <a:gd name="connsiteX223" fmla="*/ 102870 w 1617344"/>
                <a:gd name="connsiteY223" fmla="*/ 783908 h 1029652"/>
                <a:gd name="connsiteX224" fmla="*/ 100013 w 1617344"/>
                <a:gd name="connsiteY224" fmla="*/ 787718 h 1029652"/>
                <a:gd name="connsiteX225" fmla="*/ 87630 w 1617344"/>
                <a:gd name="connsiteY225" fmla="*/ 747713 h 1029652"/>
                <a:gd name="connsiteX226" fmla="*/ 89535 w 1617344"/>
                <a:gd name="connsiteY226" fmla="*/ 744855 h 1029652"/>
                <a:gd name="connsiteX227" fmla="*/ 89535 w 1617344"/>
                <a:gd name="connsiteY227" fmla="*/ 744855 h 1029652"/>
                <a:gd name="connsiteX228" fmla="*/ 100013 w 1617344"/>
                <a:gd name="connsiteY228" fmla="*/ 744855 h 1029652"/>
                <a:gd name="connsiteX229" fmla="*/ 101917 w 1617344"/>
                <a:gd name="connsiteY229" fmla="*/ 747713 h 1029652"/>
                <a:gd name="connsiteX230" fmla="*/ 100013 w 1617344"/>
                <a:gd name="connsiteY230" fmla="*/ 749618 h 1029652"/>
                <a:gd name="connsiteX231" fmla="*/ 96202 w 1617344"/>
                <a:gd name="connsiteY231" fmla="*/ 753428 h 1029652"/>
                <a:gd name="connsiteX232" fmla="*/ 94297 w 1617344"/>
                <a:gd name="connsiteY232" fmla="*/ 754380 h 1029652"/>
                <a:gd name="connsiteX233" fmla="*/ 94297 w 1617344"/>
                <a:gd name="connsiteY233" fmla="*/ 754380 h 1029652"/>
                <a:gd name="connsiteX234" fmla="*/ 94297 w 1617344"/>
                <a:gd name="connsiteY234" fmla="*/ 754380 h 1029652"/>
                <a:gd name="connsiteX235" fmla="*/ 87630 w 1617344"/>
                <a:gd name="connsiteY235" fmla="*/ 747713 h 1029652"/>
                <a:gd name="connsiteX236" fmla="*/ 99060 w 1617344"/>
                <a:gd name="connsiteY236" fmla="*/ 716280 h 1029652"/>
                <a:gd name="connsiteX237" fmla="*/ 95250 w 1617344"/>
                <a:gd name="connsiteY237" fmla="*/ 719138 h 1029652"/>
                <a:gd name="connsiteX238" fmla="*/ 93345 w 1617344"/>
                <a:gd name="connsiteY238" fmla="*/ 719138 h 1029652"/>
                <a:gd name="connsiteX239" fmla="*/ 86677 w 1617344"/>
                <a:gd name="connsiteY239" fmla="*/ 714375 h 1029652"/>
                <a:gd name="connsiteX240" fmla="*/ 89535 w 1617344"/>
                <a:gd name="connsiteY240" fmla="*/ 710565 h 1029652"/>
                <a:gd name="connsiteX241" fmla="*/ 89535 w 1617344"/>
                <a:gd name="connsiteY241" fmla="*/ 710565 h 1029652"/>
                <a:gd name="connsiteX242" fmla="*/ 103822 w 1617344"/>
                <a:gd name="connsiteY242" fmla="*/ 710565 h 1029652"/>
                <a:gd name="connsiteX243" fmla="*/ 103822 w 1617344"/>
                <a:gd name="connsiteY243" fmla="*/ 710565 h 1029652"/>
                <a:gd name="connsiteX244" fmla="*/ 99060 w 1617344"/>
                <a:gd name="connsiteY244" fmla="*/ 716280 h 1029652"/>
                <a:gd name="connsiteX245" fmla="*/ 117157 w 1617344"/>
                <a:gd name="connsiteY245" fmla="*/ 673418 h 1029652"/>
                <a:gd name="connsiteX246" fmla="*/ 128588 w 1617344"/>
                <a:gd name="connsiteY246" fmla="*/ 673418 h 1029652"/>
                <a:gd name="connsiteX247" fmla="*/ 128588 w 1617344"/>
                <a:gd name="connsiteY247" fmla="*/ 673418 h 1029652"/>
                <a:gd name="connsiteX248" fmla="*/ 128588 w 1617344"/>
                <a:gd name="connsiteY248" fmla="*/ 678180 h 1029652"/>
                <a:gd name="connsiteX249" fmla="*/ 128588 w 1617344"/>
                <a:gd name="connsiteY249" fmla="*/ 683895 h 1029652"/>
                <a:gd name="connsiteX250" fmla="*/ 116205 w 1617344"/>
                <a:gd name="connsiteY250" fmla="*/ 684848 h 1029652"/>
                <a:gd name="connsiteX251" fmla="*/ 117157 w 1617344"/>
                <a:gd name="connsiteY251" fmla="*/ 673418 h 1029652"/>
                <a:gd name="connsiteX252" fmla="*/ 117157 w 1617344"/>
                <a:gd name="connsiteY252" fmla="*/ 710565 h 1029652"/>
                <a:gd name="connsiteX253" fmla="*/ 117157 w 1617344"/>
                <a:gd name="connsiteY253" fmla="*/ 710565 h 1029652"/>
                <a:gd name="connsiteX254" fmla="*/ 127635 w 1617344"/>
                <a:gd name="connsiteY254" fmla="*/ 710565 h 1029652"/>
                <a:gd name="connsiteX255" fmla="*/ 127635 w 1617344"/>
                <a:gd name="connsiteY255" fmla="*/ 710565 h 1029652"/>
                <a:gd name="connsiteX256" fmla="*/ 129540 w 1617344"/>
                <a:gd name="connsiteY256" fmla="*/ 713423 h 1029652"/>
                <a:gd name="connsiteX257" fmla="*/ 127635 w 1617344"/>
                <a:gd name="connsiteY257" fmla="*/ 715328 h 1029652"/>
                <a:gd name="connsiteX258" fmla="*/ 121920 w 1617344"/>
                <a:gd name="connsiteY258" fmla="*/ 719138 h 1029652"/>
                <a:gd name="connsiteX259" fmla="*/ 118110 w 1617344"/>
                <a:gd name="connsiteY259" fmla="*/ 717233 h 1029652"/>
                <a:gd name="connsiteX260" fmla="*/ 114300 w 1617344"/>
                <a:gd name="connsiteY260" fmla="*/ 714375 h 1029652"/>
                <a:gd name="connsiteX261" fmla="*/ 117157 w 1617344"/>
                <a:gd name="connsiteY261" fmla="*/ 710565 h 1029652"/>
                <a:gd name="connsiteX262" fmla="*/ 118110 w 1617344"/>
                <a:gd name="connsiteY262" fmla="*/ 744855 h 1029652"/>
                <a:gd name="connsiteX263" fmla="*/ 118110 w 1617344"/>
                <a:gd name="connsiteY263" fmla="*/ 744855 h 1029652"/>
                <a:gd name="connsiteX264" fmla="*/ 118110 w 1617344"/>
                <a:gd name="connsiteY264" fmla="*/ 744855 h 1029652"/>
                <a:gd name="connsiteX265" fmla="*/ 120015 w 1617344"/>
                <a:gd name="connsiteY265" fmla="*/ 744855 h 1029652"/>
                <a:gd name="connsiteX266" fmla="*/ 124777 w 1617344"/>
                <a:gd name="connsiteY266" fmla="*/ 744855 h 1029652"/>
                <a:gd name="connsiteX267" fmla="*/ 128588 w 1617344"/>
                <a:gd name="connsiteY267" fmla="*/ 745808 h 1029652"/>
                <a:gd name="connsiteX268" fmla="*/ 129540 w 1617344"/>
                <a:gd name="connsiteY268" fmla="*/ 750570 h 1029652"/>
                <a:gd name="connsiteX269" fmla="*/ 128588 w 1617344"/>
                <a:gd name="connsiteY269" fmla="*/ 754380 h 1029652"/>
                <a:gd name="connsiteX270" fmla="*/ 120967 w 1617344"/>
                <a:gd name="connsiteY270" fmla="*/ 754380 h 1029652"/>
                <a:gd name="connsiteX271" fmla="*/ 119063 w 1617344"/>
                <a:gd name="connsiteY271" fmla="*/ 754380 h 1029652"/>
                <a:gd name="connsiteX272" fmla="*/ 117157 w 1617344"/>
                <a:gd name="connsiteY272" fmla="*/ 751523 h 1029652"/>
                <a:gd name="connsiteX273" fmla="*/ 118110 w 1617344"/>
                <a:gd name="connsiteY273" fmla="*/ 744855 h 1029652"/>
                <a:gd name="connsiteX274" fmla="*/ 117157 w 1617344"/>
                <a:gd name="connsiteY274" fmla="*/ 824865 h 1029652"/>
                <a:gd name="connsiteX275" fmla="*/ 117157 w 1617344"/>
                <a:gd name="connsiteY275" fmla="*/ 814388 h 1029652"/>
                <a:gd name="connsiteX276" fmla="*/ 117157 w 1617344"/>
                <a:gd name="connsiteY276" fmla="*/ 814388 h 1029652"/>
                <a:gd name="connsiteX277" fmla="*/ 128588 w 1617344"/>
                <a:gd name="connsiteY277" fmla="*/ 814388 h 1029652"/>
                <a:gd name="connsiteX278" fmla="*/ 128588 w 1617344"/>
                <a:gd name="connsiteY278" fmla="*/ 814388 h 1029652"/>
                <a:gd name="connsiteX279" fmla="*/ 128588 w 1617344"/>
                <a:gd name="connsiteY279" fmla="*/ 824865 h 1029652"/>
                <a:gd name="connsiteX280" fmla="*/ 128588 w 1617344"/>
                <a:gd name="connsiteY280" fmla="*/ 824865 h 1029652"/>
                <a:gd name="connsiteX281" fmla="*/ 117157 w 1617344"/>
                <a:gd name="connsiteY281" fmla="*/ 824865 h 1029652"/>
                <a:gd name="connsiteX282" fmla="*/ 117157 w 1617344"/>
                <a:gd name="connsiteY282" fmla="*/ 824865 h 1029652"/>
                <a:gd name="connsiteX283" fmla="*/ 128588 w 1617344"/>
                <a:gd name="connsiteY283" fmla="*/ 859155 h 1029652"/>
                <a:gd name="connsiteX284" fmla="*/ 122872 w 1617344"/>
                <a:gd name="connsiteY284" fmla="*/ 859155 h 1029652"/>
                <a:gd name="connsiteX285" fmla="*/ 117157 w 1617344"/>
                <a:gd name="connsiteY285" fmla="*/ 859155 h 1029652"/>
                <a:gd name="connsiteX286" fmla="*/ 117157 w 1617344"/>
                <a:gd name="connsiteY286" fmla="*/ 848678 h 1029652"/>
                <a:gd name="connsiteX287" fmla="*/ 124777 w 1617344"/>
                <a:gd name="connsiteY287" fmla="*/ 847725 h 1029652"/>
                <a:gd name="connsiteX288" fmla="*/ 128588 w 1617344"/>
                <a:gd name="connsiteY288" fmla="*/ 849630 h 1029652"/>
                <a:gd name="connsiteX289" fmla="*/ 129540 w 1617344"/>
                <a:gd name="connsiteY289" fmla="*/ 854393 h 1029652"/>
                <a:gd name="connsiteX290" fmla="*/ 128588 w 1617344"/>
                <a:gd name="connsiteY290" fmla="*/ 859155 h 1029652"/>
                <a:gd name="connsiteX291" fmla="*/ 130492 w 1617344"/>
                <a:gd name="connsiteY291" fmla="*/ 787718 h 1029652"/>
                <a:gd name="connsiteX292" fmla="*/ 117157 w 1617344"/>
                <a:gd name="connsiteY292" fmla="*/ 787718 h 1029652"/>
                <a:gd name="connsiteX293" fmla="*/ 117157 w 1617344"/>
                <a:gd name="connsiteY293" fmla="*/ 787718 h 1029652"/>
                <a:gd name="connsiteX294" fmla="*/ 117157 w 1617344"/>
                <a:gd name="connsiteY294" fmla="*/ 781050 h 1029652"/>
                <a:gd name="connsiteX295" fmla="*/ 118110 w 1617344"/>
                <a:gd name="connsiteY295" fmla="*/ 780098 h 1029652"/>
                <a:gd name="connsiteX296" fmla="*/ 122872 w 1617344"/>
                <a:gd name="connsiteY296" fmla="*/ 779145 h 1029652"/>
                <a:gd name="connsiteX297" fmla="*/ 127635 w 1617344"/>
                <a:gd name="connsiteY297" fmla="*/ 779145 h 1029652"/>
                <a:gd name="connsiteX298" fmla="*/ 129540 w 1617344"/>
                <a:gd name="connsiteY298" fmla="*/ 782003 h 1029652"/>
                <a:gd name="connsiteX299" fmla="*/ 130492 w 1617344"/>
                <a:gd name="connsiteY299" fmla="*/ 787718 h 1029652"/>
                <a:gd name="connsiteX300" fmla="*/ 130492 w 1617344"/>
                <a:gd name="connsiteY300" fmla="*/ 787718 h 1029652"/>
                <a:gd name="connsiteX301" fmla="*/ 158115 w 1617344"/>
                <a:gd name="connsiteY301" fmla="*/ 673418 h 1029652"/>
                <a:gd name="connsiteX302" fmla="*/ 158115 w 1617344"/>
                <a:gd name="connsiteY302" fmla="*/ 673418 h 1029652"/>
                <a:gd name="connsiteX303" fmla="*/ 158115 w 1617344"/>
                <a:gd name="connsiteY303" fmla="*/ 683895 h 1029652"/>
                <a:gd name="connsiteX304" fmla="*/ 155257 w 1617344"/>
                <a:gd name="connsiteY304" fmla="*/ 683895 h 1029652"/>
                <a:gd name="connsiteX305" fmla="*/ 147638 w 1617344"/>
                <a:gd name="connsiteY305" fmla="*/ 682943 h 1029652"/>
                <a:gd name="connsiteX306" fmla="*/ 142875 w 1617344"/>
                <a:gd name="connsiteY306" fmla="*/ 672465 h 1029652"/>
                <a:gd name="connsiteX307" fmla="*/ 158115 w 1617344"/>
                <a:gd name="connsiteY307" fmla="*/ 673418 h 1029652"/>
                <a:gd name="connsiteX308" fmla="*/ 144780 w 1617344"/>
                <a:gd name="connsiteY308" fmla="*/ 710565 h 1029652"/>
                <a:gd name="connsiteX309" fmla="*/ 144780 w 1617344"/>
                <a:gd name="connsiteY309" fmla="*/ 710565 h 1029652"/>
                <a:gd name="connsiteX310" fmla="*/ 158115 w 1617344"/>
                <a:gd name="connsiteY310" fmla="*/ 710565 h 1029652"/>
                <a:gd name="connsiteX311" fmla="*/ 160020 w 1617344"/>
                <a:gd name="connsiteY311" fmla="*/ 712470 h 1029652"/>
                <a:gd name="connsiteX312" fmla="*/ 158115 w 1617344"/>
                <a:gd name="connsiteY312" fmla="*/ 714375 h 1029652"/>
                <a:gd name="connsiteX313" fmla="*/ 152400 w 1617344"/>
                <a:gd name="connsiteY313" fmla="*/ 718185 h 1029652"/>
                <a:gd name="connsiteX314" fmla="*/ 152400 w 1617344"/>
                <a:gd name="connsiteY314" fmla="*/ 718185 h 1029652"/>
                <a:gd name="connsiteX315" fmla="*/ 152400 w 1617344"/>
                <a:gd name="connsiteY315" fmla="*/ 718185 h 1029652"/>
                <a:gd name="connsiteX316" fmla="*/ 147638 w 1617344"/>
                <a:gd name="connsiteY316" fmla="*/ 716280 h 1029652"/>
                <a:gd name="connsiteX317" fmla="*/ 142875 w 1617344"/>
                <a:gd name="connsiteY317" fmla="*/ 713423 h 1029652"/>
                <a:gd name="connsiteX318" fmla="*/ 143827 w 1617344"/>
                <a:gd name="connsiteY318" fmla="*/ 711518 h 1029652"/>
                <a:gd name="connsiteX319" fmla="*/ 144780 w 1617344"/>
                <a:gd name="connsiteY319" fmla="*/ 710565 h 1029652"/>
                <a:gd name="connsiteX320" fmla="*/ 144780 w 1617344"/>
                <a:gd name="connsiteY320" fmla="*/ 782955 h 1029652"/>
                <a:gd name="connsiteX321" fmla="*/ 145732 w 1617344"/>
                <a:gd name="connsiteY321" fmla="*/ 780098 h 1029652"/>
                <a:gd name="connsiteX322" fmla="*/ 151447 w 1617344"/>
                <a:gd name="connsiteY322" fmla="*/ 779145 h 1029652"/>
                <a:gd name="connsiteX323" fmla="*/ 157163 w 1617344"/>
                <a:gd name="connsiteY323" fmla="*/ 780098 h 1029652"/>
                <a:gd name="connsiteX324" fmla="*/ 159067 w 1617344"/>
                <a:gd name="connsiteY324" fmla="*/ 787718 h 1029652"/>
                <a:gd name="connsiteX325" fmla="*/ 159067 w 1617344"/>
                <a:gd name="connsiteY325" fmla="*/ 787718 h 1029652"/>
                <a:gd name="connsiteX326" fmla="*/ 143827 w 1617344"/>
                <a:gd name="connsiteY326" fmla="*/ 787718 h 1029652"/>
                <a:gd name="connsiteX327" fmla="*/ 144780 w 1617344"/>
                <a:gd name="connsiteY327" fmla="*/ 782955 h 1029652"/>
                <a:gd name="connsiteX328" fmla="*/ 157163 w 1617344"/>
                <a:gd name="connsiteY328" fmla="*/ 744855 h 1029652"/>
                <a:gd name="connsiteX329" fmla="*/ 145732 w 1617344"/>
                <a:gd name="connsiteY329" fmla="*/ 753428 h 1029652"/>
                <a:gd name="connsiteX330" fmla="*/ 157163 w 1617344"/>
                <a:gd name="connsiteY330" fmla="*/ 744855 h 1029652"/>
                <a:gd name="connsiteX331" fmla="*/ 157163 w 1617344"/>
                <a:gd name="connsiteY331" fmla="*/ 814388 h 1029652"/>
                <a:gd name="connsiteX332" fmla="*/ 157163 w 1617344"/>
                <a:gd name="connsiteY332" fmla="*/ 814388 h 1029652"/>
                <a:gd name="connsiteX333" fmla="*/ 158115 w 1617344"/>
                <a:gd name="connsiteY333" fmla="*/ 819150 h 1029652"/>
                <a:gd name="connsiteX334" fmla="*/ 159067 w 1617344"/>
                <a:gd name="connsiteY334" fmla="*/ 824865 h 1029652"/>
                <a:gd name="connsiteX335" fmla="*/ 144780 w 1617344"/>
                <a:gd name="connsiteY335" fmla="*/ 824865 h 1029652"/>
                <a:gd name="connsiteX336" fmla="*/ 143827 w 1617344"/>
                <a:gd name="connsiteY336" fmla="*/ 814388 h 1029652"/>
                <a:gd name="connsiteX337" fmla="*/ 157163 w 1617344"/>
                <a:gd name="connsiteY337" fmla="*/ 814388 h 1029652"/>
                <a:gd name="connsiteX338" fmla="*/ 151447 w 1617344"/>
                <a:gd name="connsiteY338" fmla="*/ 859155 h 1029652"/>
                <a:gd name="connsiteX339" fmla="*/ 143827 w 1617344"/>
                <a:gd name="connsiteY339" fmla="*/ 859155 h 1029652"/>
                <a:gd name="connsiteX340" fmla="*/ 143827 w 1617344"/>
                <a:gd name="connsiteY340" fmla="*/ 847725 h 1029652"/>
                <a:gd name="connsiteX341" fmla="*/ 154305 w 1617344"/>
                <a:gd name="connsiteY341" fmla="*/ 847725 h 1029652"/>
                <a:gd name="connsiteX342" fmla="*/ 158115 w 1617344"/>
                <a:gd name="connsiteY342" fmla="*/ 857250 h 1029652"/>
                <a:gd name="connsiteX343" fmla="*/ 151447 w 1617344"/>
                <a:gd name="connsiteY343" fmla="*/ 859155 h 1029652"/>
                <a:gd name="connsiteX344" fmla="*/ 327660 w 1617344"/>
                <a:gd name="connsiteY344" fmla="*/ 315278 h 1029652"/>
                <a:gd name="connsiteX345" fmla="*/ 327660 w 1617344"/>
                <a:gd name="connsiteY345" fmla="*/ 315278 h 1029652"/>
                <a:gd name="connsiteX346" fmla="*/ 327660 w 1617344"/>
                <a:gd name="connsiteY346" fmla="*/ 259080 h 1029652"/>
                <a:gd name="connsiteX347" fmla="*/ 327660 w 1617344"/>
                <a:gd name="connsiteY347" fmla="*/ 259080 h 1029652"/>
                <a:gd name="connsiteX348" fmla="*/ 327660 w 1617344"/>
                <a:gd name="connsiteY348" fmla="*/ 315278 h 1029652"/>
                <a:gd name="connsiteX349" fmla="*/ 561975 w 1617344"/>
                <a:gd name="connsiteY349" fmla="*/ 206693 h 1029652"/>
                <a:gd name="connsiteX350" fmla="*/ 561975 w 1617344"/>
                <a:gd name="connsiteY350" fmla="*/ 206693 h 1029652"/>
                <a:gd name="connsiteX351" fmla="*/ 572452 w 1617344"/>
                <a:gd name="connsiteY351" fmla="*/ 206693 h 1029652"/>
                <a:gd name="connsiteX352" fmla="*/ 572452 w 1617344"/>
                <a:gd name="connsiteY352" fmla="*/ 230505 h 1029652"/>
                <a:gd name="connsiteX353" fmla="*/ 561975 w 1617344"/>
                <a:gd name="connsiteY353" fmla="*/ 230505 h 1029652"/>
                <a:gd name="connsiteX354" fmla="*/ 561975 w 1617344"/>
                <a:gd name="connsiteY354" fmla="*/ 230505 h 1029652"/>
                <a:gd name="connsiteX355" fmla="*/ 561975 w 1617344"/>
                <a:gd name="connsiteY355" fmla="*/ 206693 h 1029652"/>
                <a:gd name="connsiteX356" fmla="*/ 541972 w 1617344"/>
                <a:gd name="connsiteY356" fmla="*/ 206693 h 1029652"/>
                <a:gd name="connsiteX357" fmla="*/ 551497 w 1617344"/>
                <a:gd name="connsiteY357" fmla="*/ 205740 h 1029652"/>
                <a:gd name="connsiteX358" fmla="*/ 551497 w 1617344"/>
                <a:gd name="connsiteY358" fmla="*/ 229553 h 1029652"/>
                <a:gd name="connsiteX359" fmla="*/ 541972 w 1617344"/>
                <a:gd name="connsiteY359" fmla="*/ 229553 h 1029652"/>
                <a:gd name="connsiteX360" fmla="*/ 541972 w 1617344"/>
                <a:gd name="connsiteY360" fmla="*/ 206693 h 1029652"/>
                <a:gd name="connsiteX361" fmla="*/ 524827 w 1617344"/>
                <a:gd name="connsiteY361" fmla="*/ 206693 h 1029652"/>
                <a:gd name="connsiteX362" fmla="*/ 534352 w 1617344"/>
                <a:gd name="connsiteY362" fmla="*/ 205740 h 1029652"/>
                <a:gd name="connsiteX363" fmla="*/ 534352 w 1617344"/>
                <a:gd name="connsiteY363" fmla="*/ 230505 h 1029652"/>
                <a:gd name="connsiteX364" fmla="*/ 524827 w 1617344"/>
                <a:gd name="connsiteY364" fmla="*/ 206693 h 1029652"/>
                <a:gd name="connsiteX365" fmla="*/ 503872 w 1617344"/>
                <a:gd name="connsiteY365" fmla="*/ 206693 h 1029652"/>
                <a:gd name="connsiteX366" fmla="*/ 515302 w 1617344"/>
                <a:gd name="connsiteY366" fmla="*/ 206693 h 1029652"/>
                <a:gd name="connsiteX367" fmla="*/ 515302 w 1617344"/>
                <a:gd name="connsiteY367" fmla="*/ 206693 h 1029652"/>
                <a:gd name="connsiteX368" fmla="*/ 515302 w 1617344"/>
                <a:gd name="connsiteY368" fmla="*/ 230505 h 1029652"/>
                <a:gd name="connsiteX369" fmla="*/ 515302 w 1617344"/>
                <a:gd name="connsiteY369" fmla="*/ 230505 h 1029652"/>
                <a:gd name="connsiteX370" fmla="*/ 503872 w 1617344"/>
                <a:gd name="connsiteY370" fmla="*/ 230505 h 1029652"/>
                <a:gd name="connsiteX371" fmla="*/ 503872 w 1617344"/>
                <a:gd name="connsiteY371" fmla="*/ 206693 h 1029652"/>
                <a:gd name="connsiteX372" fmla="*/ 572452 w 1617344"/>
                <a:gd name="connsiteY372" fmla="*/ 433388 h 1029652"/>
                <a:gd name="connsiteX373" fmla="*/ 569595 w 1617344"/>
                <a:gd name="connsiteY373" fmla="*/ 436245 h 1029652"/>
                <a:gd name="connsiteX374" fmla="*/ 526732 w 1617344"/>
                <a:gd name="connsiteY374" fmla="*/ 436245 h 1029652"/>
                <a:gd name="connsiteX375" fmla="*/ 483870 w 1617344"/>
                <a:gd name="connsiteY375" fmla="*/ 436245 h 1029652"/>
                <a:gd name="connsiteX376" fmla="*/ 483870 w 1617344"/>
                <a:gd name="connsiteY376" fmla="*/ 436245 h 1029652"/>
                <a:gd name="connsiteX377" fmla="*/ 483870 w 1617344"/>
                <a:gd name="connsiteY377" fmla="*/ 436245 h 1029652"/>
                <a:gd name="connsiteX378" fmla="*/ 491490 w 1617344"/>
                <a:gd name="connsiteY378" fmla="*/ 432435 h 1029652"/>
                <a:gd name="connsiteX379" fmla="*/ 496252 w 1617344"/>
                <a:gd name="connsiteY379" fmla="*/ 431483 h 1029652"/>
                <a:gd name="connsiteX380" fmla="*/ 507682 w 1617344"/>
                <a:gd name="connsiteY380" fmla="*/ 429578 h 1029652"/>
                <a:gd name="connsiteX381" fmla="*/ 550545 w 1617344"/>
                <a:gd name="connsiteY381" fmla="*/ 428625 h 1029652"/>
                <a:gd name="connsiteX382" fmla="*/ 562927 w 1617344"/>
                <a:gd name="connsiteY382" fmla="*/ 429578 h 1029652"/>
                <a:gd name="connsiteX383" fmla="*/ 573405 w 1617344"/>
                <a:gd name="connsiteY383" fmla="*/ 431483 h 1029652"/>
                <a:gd name="connsiteX384" fmla="*/ 572452 w 1617344"/>
                <a:gd name="connsiteY384" fmla="*/ 433388 h 1029652"/>
                <a:gd name="connsiteX385" fmla="*/ 593407 w 1617344"/>
                <a:gd name="connsiteY385" fmla="*/ 653415 h 1029652"/>
                <a:gd name="connsiteX386" fmla="*/ 588645 w 1617344"/>
                <a:gd name="connsiteY386" fmla="*/ 654368 h 1029652"/>
                <a:gd name="connsiteX387" fmla="*/ 582930 w 1617344"/>
                <a:gd name="connsiteY387" fmla="*/ 646748 h 1029652"/>
                <a:gd name="connsiteX388" fmla="*/ 582930 w 1617344"/>
                <a:gd name="connsiteY388" fmla="*/ 626745 h 1029652"/>
                <a:gd name="connsiteX389" fmla="*/ 583882 w 1617344"/>
                <a:gd name="connsiteY389" fmla="*/ 624840 h 1029652"/>
                <a:gd name="connsiteX390" fmla="*/ 586740 w 1617344"/>
                <a:gd name="connsiteY390" fmla="*/ 622935 h 1029652"/>
                <a:gd name="connsiteX391" fmla="*/ 587692 w 1617344"/>
                <a:gd name="connsiteY391" fmla="*/ 622935 h 1029652"/>
                <a:gd name="connsiteX392" fmla="*/ 590550 w 1617344"/>
                <a:gd name="connsiteY392" fmla="*/ 622935 h 1029652"/>
                <a:gd name="connsiteX393" fmla="*/ 592455 w 1617344"/>
                <a:gd name="connsiteY393" fmla="*/ 622935 h 1029652"/>
                <a:gd name="connsiteX394" fmla="*/ 593407 w 1617344"/>
                <a:gd name="connsiteY394" fmla="*/ 653415 h 1029652"/>
                <a:gd name="connsiteX395" fmla="*/ 608647 w 1617344"/>
                <a:gd name="connsiteY395" fmla="*/ 653415 h 1029652"/>
                <a:gd name="connsiteX396" fmla="*/ 603885 w 1617344"/>
                <a:gd name="connsiteY396" fmla="*/ 653415 h 1029652"/>
                <a:gd name="connsiteX397" fmla="*/ 599122 w 1617344"/>
                <a:gd name="connsiteY397" fmla="*/ 653415 h 1029652"/>
                <a:gd name="connsiteX398" fmla="*/ 599122 w 1617344"/>
                <a:gd name="connsiteY398" fmla="*/ 653415 h 1029652"/>
                <a:gd name="connsiteX399" fmla="*/ 599122 w 1617344"/>
                <a:gd name="connsiteY399" fmla="*/ 653415 h 1029652"/>
                <a:gd name="connsiteX400" fmla="*/ 599122 w 1617344"/>
                <a:gd name="connsiteY400" fmla="*/ 621983 h 1029652"/>
                <a:gd name="connsiteX401" fmla="*/ 603885 w 1617344"/>
                <a:gd name="connsiteY401" fmla="*/ 621030 h 1029652"/>
                <a:gd name="connsiteX402" fmla="*/ 609600 w 1617344"/>
                <a:gd name="connsiteY402" fmla="*/ 620078 h 1029652"/>
                <a:gd name="connsiteX403" fmla="*/ 609600 w 1617344"/>
                <a:gd name="connsiteY403" fmla="*/ 620078 h 1029652"/>
                <a:gd name="connsiteX404" fmla="*/ 609600 w 1617344"/>
                <a:gd name="connsiteY404" fmla="*/ 620078 h 1029652"/>
                <a:gd name="connsiteX405" fmla="*/ 608647 w 1617344"/>
                <a:gd name="connsiteY405" fmla="*/ 653415 h 1029652"/>
                <a:gd name="connsiteX406" fmla="*/ 622935 w 1617344"/>
                <a:gd name="connsiteY406" fmla="*/ 654368 h 1029652"/>
                <a:gd name="connsiteX407" fmla="*/ 621030 w 1617344"/>
                <a:gd name="connsiteY407" fmla="*/ 654368 h 1029652"/>
                <a:gd name="connsiteX408" fmla="*/ 619125 w 1617344"/>
                <a:gd name="connsiteY408" fmla="*/ 654368 h 1029652"/>
                <a:gd name="connsiteX409" fmla="*/ 617220 w 1617344"/>
                <a:gd name="connsiteY409" fmla="*/ 654368 h 1029652"/>
                <a:gd name="connsiteX410" fmla="*/ 615315 w 1617344"/>
                <a:gd name="connsiteY410" fmla="*/ 653415 h 1029652"/>
                <a:gd name="connsiteX411" fmla="*/ 615315 w 1617344"/>
                <a:gd name="connsiteY411" fmla="*/ 641033 h 1029652"/>
                <a:gd name="connsiteX412" fmla="*/ 616267 w 1617344"/>
                <a:gd name="connsiteY412" fmla="*/ 627698 h 1029652"/>
                <a:gd name="connsiteX413" fmla="*/ 623888 w 1617344"/>
                <a:gd name="connsiteY413" fmla="*/ 621030 h 1029652"/>
                <a:gd name="connsiteX414" fmla="*/ 626745 w 1617344"/>
                <a:gd name="connsiteY414" fmla="*/ 622935 h 1029652"/>
                <a:gd name="connsiteX415" fmla="*/ 626745 w 1617344"/>
                <a:gd name="connsiteY415" fmla="*/ 635318 h 1029652"/>
                <a:gd name="connsiteX416" fmla="*/ 626745 w 1617344"/>
                <a:gd name="connsiteY416" fmla="*/ 647700 h 1029652"/>
                <a:gd name="connsiteX417" fmla="*/ 622935 w 1617344"/>
                <a:gd name="connsiteY417" fmla="*/ 654368 h 1029652"/>
                <a:gd name="connsiteX418" fmla="*/ 641985 w 1617344"/>
                <a:gd name="connsiteY418" fmla="*/ 638175 h 1029652"/>
                <a:gd name="connsiteX419" fmla="*/ 640080 w 1617344"/>
                <a:gd name="connsiteY419" fmla="*/ 653415 h 1029652"/>
                <a:gd name="connsiteX420" fmla="*/ 637222 w 1617344"/>
                <a:gd name="connsiteY420" fmla="*/ 653415 h 1029652"/>
                <a:gd name="connsiteX421" fmla="*/ 633413 w 1617344"/>
                <a:gd name="connsiteY421" fmla="*/ 652463 h 1029652"/>
                <a:gd name="connsiteX422" fmla="*/ 630555 w 1617344"/>
                <a:gd name="connsiteY422" fmla="*/ 645795 h 1029652"/>
                <a:gd name="connsiteX423" fmla="*/ 630555 w 1617344"/>
                <a:gd name="connsiteY423" fmla="*/ 642938 h 1029652"/>
                <a:gd name="connsiteX424" fmla="*/ 630555 w 1617344"/>
                <a:gd name="connsiteY424" fmla="*/ 632460 h 1029652"/>
                <a:gd name="connsiteX425" fmla="*/ 630555 w 1617344"/>
                <a:gd name="connsiteY425" fmla="*/ 621983 h 1029652"/>
                <a:gd name="connsiteX426" fmla="*/ 639127 w 1617344"/>
                <a:gd name="connsiteY426" fmla="*/ 624840 h 1029652"/>
                <a:gd name="connsiteX427" fmla="*/ 641985 w 1617344"/>
                <a:gd name="connsiteY427" fmla="*/ 638175 h 1029652"/>
                <a:gd name="connsiteX428" fmla="*/ 655320 w 1617344"/>
                <a:gd name="connsiteY428" fmla="*/ 646748 h 1029652"/>
                <a:gd name="connsiteX429" fmla="*/ 650557 w 1617344"/>
                <a:gd name="connsiteY429" fmla="*/ 654368 h 1029652"/>
                <a:gd name="connsiteX430" fmla="*/ 649605 w 1617344"/>
                <a:gd name="connsiteY430" fmla="*/ 652463 h 1029652"/>
                <a:gd name="connsiteX431" fmla="*/ 647700 w 1617344"/>
                <a:gd name="connsiteY431" fmla="*/ 649605 h 1029652"/>
                <a:gd name="connsiteX432" fmla="*/ 646747 w 1617344"/>
                <a:gd name="connsiteY432" fmla="*/ 646748 h 1029652"/>
                <a:gd name="connsiteX433" fmla="*/ 646747 w 1617344"/>
                <a:gd name="connsiteY433" fmla="*/ 635318 h 1029652"/>
                <a:gd name="connsiteX434" fmla="*/ 646747 w 1617344"/>
                <a:gd name="connsiteY434" fmla="*/ 622935 h 1029652"/>
                <a:gd name="connsiteX435" fmla="*/ 650557 w 1617344"/>
                <a:gd name="connsiteY435" fmla="*/ 620078 h 1029652"/>
                <a:gd name="connsiteX436" fmla="*/ 654367 w 1617344"/>
                <a:gd name="connsiteY436" fmla="*/ 623888 h 1029652"/>
                <a:gd name="connsiteX437" fmla="*/ 656272 w 1617344"/>
                <a:gd name="connsiteY437" fmla="*/ 627698 h 1029652"/>
                <a:gd name="connsiteX438" fmla="*/ 657225 w 1617344"/>
                <a:gd name="connsiteY438" fmla="*/ 636270 h 1029652"/>
                <a:gd name="connsiteX439" fmla="*/ 655320 w 1617344"/>
                <a:gd name="connsiteY439" fmla="*/ 646748 h 1029652"/>
                <a:gd name="connsiteX440" fmla="*/ 670560 w 1617344"/>
                <a:gd name="connsiteY440" fmla="*/ 650558 h 1029652"/>
                <a:gd name="connsiteX441" fmla="*/ 669607 w 1617344"/>
                <a:gd name="connsiteY441" fmla="*/ 651510 h 1029652"/>
                <a:gd name="connsiteX442" fmla="*/ 665797 w 1617344"/>
                <a:gd name="connsiteY442" fmla="*/ 653415 h 1029652"/>
                <a:gd name="connsiteX443" fmla="*/ 661988 w 1617344"/>
                <a:gd name="connsiteY443" fmla="*/ 649605 h 1029652"/>
                <a:gd name="connsiteX444" fmla="*/ 661988 w 1617344"/>
                <a:gd name="connsiteY444" fmla="*/ 635318 h 1029652"/>
                <a:gd name="connsiteX445" fmla="*/ 661988 w 1617344"/>
                <a:gd name="connsiteY445" fmla="*/ 619125 h 1029652"/>
                <a:gd name="connsiteX446" fmla="*/ 661988 w 1617344"/>
                <a:gd name="connsiteY446" fmla="*/ 619125 h 1029652"/>
                <a:gd name="connsiteX447" fmla="*/ 661988 w 1617344"/>
                <a:gd name="connsiteY447" fmla="*/ 619125 h 1029652"/>
                <a:gd name="connsiteX448" fmla="*/ 667702 w 1617344"/>
                <a:gd name="connsiteY448" fmla="*/ 621983 h 1029652"/>
                <a:gd name="connsiteX449" fmla="*/ 670560 w 1617344"/>
                <a:gd name="connsiteY449" fmla="*/ 623888 h 1029652"/>
                <a:gd name="connsiteX450" fmla="*/ 670560 w 1617344"/>
                <a:gd name="connsiteY450" fmla="*/ 642938 h 1029652"/>
                <a:gd name="connsiteX451" fmla="*/ 670560 w 1617344"/>
                <a:gd name="connsiteY451" fmla="*/ 650558 h 1029652"/>
                <a:gd name="connsiteX452" fmla="*/ 677227 w 1617344"/>
                <a:gd name="connsiteY452" fmla="*/ 653415 h 1029652"/>
                <a:gd name="connsiteX453" fmla="*/ 676275 w 1617344"/>
                <a:gd name="connsiteY453" fmla="*/ 626745 h 1029652"/>
                <a:gd name="connsiteX454" fmla="*/ 678180 w 1617344"/>
                <a:gd name="connsiteY454" fmla="*/ 623888 h 1029652"/>
                <a:gd name="connsiteX455" fmla="*/ 684847 w 1617344"/>
                <a:gd name="connsiteY455" fmla="*/ 622935 h 1029652"/>
                <a:gd name="connsiteX456" fmla="*/ 677227 w 1617344"/>
                <a:gd name="connsiteY456" fmla="*/ 653415 h 1029652"/>
                <a:gd name="connsiteX457" fmla="*/ 701040 w 1617344"/>
                <a:gd name="connsiteY457" fmla="*/ 648653 h 1029652"/>
                <a:gd name="connsiteX458" fmla="*/ 696277 w 1617344"/>
                <a:gd name="connsiteY458" fmla="*/ 654368 h 1029652"/>
                <a:gd name="connsiteX459" fmla="*/ 696277 w 1617344"/>
                <a:gd name="connsiteY459" fmla="*/ 654368 h 1029652"/>
                <a:gd name="connsiteX460" fmla="*/ 696277 w 1617344"/>
                <a:gd name="connsiteY460" fmla="*/ 654368 h 1029652"/>
                <a:gd name="connsiteX461" fmla="*/ 695325 w 1617344"/>
                <a:gd name="connsiteY461" fmla="*/ 652463 h 1029652"/>
                <a:gd name="connsiteX462" fmla="*/ 692467 w 1617344"/>
                <a:gd name="connsiteY462" fmla="*/ 647700 h 1029652"/>
                <a:gd name="connsiteX463" fmla="*/ 692467 w 1617344"/>
                <a:gd name="connsiteY463" fmla="*/ 627698 h 1029652"/>
                <a:gd name="connsiteX464" fmla="*/ 698182 w 1617344"/>
                <a:gd name="connsiteY464" fmla="*/ 620078 h 1029652"/>
                <a:gd name="connsiteX465" fmla="*/ 698182 w 1617344"/>
                <a:gd name="connsiteY465" fmla="*/ 620078 h 1029652"/>
                <a:gd name="connsiteX466" fmla="*/ 698182 w 1617344"/>
                <a:gd name="connsiteY466" fmla="*/ 620078 h 1029652"/>
                <a:gd name="connsiteX467" fmla="*/ 700088 w 1617344"/>
                <a:gd name="connsiteY467" fmla="*/ 621983 h 1029652"/>
                <a:gd name="connsiteX468" fmla="*/ 701992 w 1617344"/>
                <a:gd name="connsiteY468" fmla="*/ 623888 h 1029652"/>
                <a:gd name="connsiteX469" fmla="*/ 701040 w 1617344"/>
                <a:gd name="connsiteY469" fmla="*/ 648653 h 1029652"/>
                <a:gd name="connsiteX470" fmla="*/ 716280 w 1617344"/>
                <a:gd name="connsiteY470" fmla="*/ 653415 h 1029652"/>
                <a:gd name="connsiteX471" fmla="*/ 711517 w 1617344"/>
                <a:gd name="connsiteY471" fmla="*/ 654368 h 1029652"/>
                <a:gd name="connsiteX472" fmla="*/ 708660 w 1617344"/>
                <a:gd name="connsiteY472" fmla="*/ 653415 h 1029652"/>
                <a:gd name="connsiteX473" fmla="*/ 707707 w 1617344"/>
                <a:gd name="connsiteY473" fmla="*/ 650558 h 1029652"/>
                <a:gd name="connsiteX474" fmla="*/ 707707 w 1617344"/>
                <a:gd name="connsiteY474" fmla="*/ 645795 h 1029652"/>
                <a:gd name="connsiteX475" fmla="*/ 707707 w 1617344"/>
                <a:gd name="connsiteY475" fmla="*/ 638175 h 1029652"/>
                <a:gd name="connsiteX476" fmla="*/ 707707 w 1617344"/>
                <a:gd name="connsiteY476" fmla="*/ 632460 h 1029652"/>
                <a:gd name="connsiteX477" fmla="*/ 707707 w 1617344"/>
                <a:gd name="connsiteY477" fmla="*/ 628650 h 1029652"/>
                <a:gd name="connsiteX478" fmla="*/ 708660 w 1617344"/>
                <a:gd name="connsiteY478" fmla="*/ 625793 h 1029652"/>
                <a:gd name="connsiteX479" fmla="*/ 710565 w 1617344"/>
                <a:gd name="connsiteY479" fmla="*/ 623888 h 1029652"/>
                <a:gd name="connsiteX480" fmla="*/ 712470 w 1617344"/>
                <a:gd name="connsiteY480" fmla="*/ 622935 h 1029652"/>
                <a:gd name="connsiteX481" fmla="*/ 713422 w 1617344"/>
                <a:gd name="connsiteY481" fmla="*/ 622935 h 1029652"/>
                <a:gd name="connsiteX482" fmla="*/ 717232 w 1617344"/>
                <a:gd name="connsiteY482" fmla="*/ 622935 h 1029652"/>
                <a:gd name="connsiteX483" fmla="*/ 716280 w 1617344"/>
                <a:gd name="connsiteY483" fmla="*/ 653415 h 1029652"/>
                <a:gd name="connsiteX484" fmla="*/ 915352 w 1617344"/>
                <a:gd name="connsiteY484" fmla="*/ 1018223 h 1029652"/>
                <a:gd name="connsiteX485" fmla="*/ 915352 w 1617344"/>
                <a:gd name="connsiteY485" fmla="*/ 1018223 h 1029652"/>
                <a:gd name="connsiteX486" fmla="*/ 915352 w 1617344"/>
                <a:gd name="connsiteY486" fmla="*/ 598170 h 1029652"/>
                <a:gd name="connsiteX487" fmla="*/ 915352 w 1617344"/>
                <a:gd name="connsiteY487" fmla="*/ 598170 h 1029652"/>
                <a:gd name="connsiteX488" fmla="*/ 915352 w 1617344"/>
                <a:gd name="connsiteY488" fmla="*/ 1018223 h 1029652"/>
                <a:gd name="connsiteX489" fmla="*/ 936307 w 1617344"/>
                <a:gd name="connsiteY489" fmla="*/ 751523 h 1029652"/>
                <a:gd name="connsiteX490" fmla="*/ 935355 w 1617344"/>
                <a:gd name="connsiteY490" fmla="*/ 751523 h 1029652"/>
                <a:gd name="connsiteX491" fmla="*/ 935355 w 1617344"/>
                <a:gd name="connsiteY491" fmla="*/ 615315 h 1029652"/>
                <a:gd name="connsiteX492" fmla="*/ 936307 w 1617344"/>
                <a:gd name="connsiteY492" fmla="*/ 615315 h 1029652"/>
                <a:gd name="connsiteX493" fmla="*/ 936307 w 1617344"/>
                <a:gd name="connsiteY493" fmla="*/ 751523 h 1029652"/>
                <a:gd name="connsiteX494" fmla="*/ 992505 w 1617344"/>
                <a:gd name="connsiteY494" fmla="*/ 826770 h 1029652"/>
                <a:gd name="connsiteX495" fmla="*/ 998220 w 1617344"/>
                <a:gd name="connsiteY495" fmla="*/ 826770 h 1029652"/>
                <a:gd name="connsiteX496" fmla="*/ 1004888 w 1617344"/>
                <a:gd name="connsiteY496" fmla="*/ 826770 h 1029652"/>
                <a:gd name="connsiteX497" fmla="*/ 1005840 w 1617344"/>
                <a:gd name="connsiteY497" fmla="*/ 837248 h 1029652"/>
                <a:gd name="connsiteX498" fmla="*/ 992505 w 1617344"/>
                <a:gd name="connsiteY498" fmla="*/ 838200 h 1029652"/>
                <a:gd name="connsiteX499" fmla="*/ 992505 w 1617344"/>
                <a:gd name="connsiteY499" fmla="*/ 838200 h 1029652"/>
                <a:gd name="connsiteX500" fmla="*/ 992505 w 1617344"/>
                <a:gd name="connsiteY500" fmla="*/ 838200 h 1029652"/>
                <a:gd name="connsiteX501" fmla="*/ 992505 w 1617344"/>
                <a:gd name="connsiteY501" fmla="*/ 826770 h 1029652"/>
                <a:gd name="connsiteX502" fmla="*/ 990600 w 1617344"/>
                <a:gd name="connsiteY502" fmla="*/ 862965 h 1029652"/>
                <a:gd name="connsiteX503" fmla="*/ 1004888 w 1617344"/>
                <a:gd name="connsiteY503" fmla="*/ 862965 h 1029652"/>
                <a:gd name="connsiteX504" fmla="*/ 1004888 w 1617344"/>
                <a:gd name="connsiteY504" fmla="*/ 862965 h 1029652"/>
                <a:gd name="connsiteX505" fmla="*/ 1004888 w 1617344"/>
                <a:gd name="connsiteY505" fmla="*/ 865823 h 1029652"/>
                <a:gd name="connsiteX506" fmla="*/ 1003935 w 1617344"/>
                <a:gd name="connsiteY506" fmla="*/ 870585 h 1029652"/>
                <a:gd name="connsiteX507" fmla="*/ 1002982 w 1617344"/>
                <a:gd name="connsiteY507" fmla="*/ 871538 h 1029652"/>
                <a:gd name="connsiteX508" fmla="*/ 1001077 w 1617344"/>
                <a:gd name="connsiteY508" fmla="*/ 872490 h 1029652"/>
                <a:gd name="connsiteX509" fmla="*/ 998220 w 1617344"/>
                <a:gd name="connsiteY509" fmla="*/ 872490 h 1029652"/>
                <a:gd name="connsiteX510" fmla="*/ 995363 w 1617344"/>
                <a:gd name="connsiteY510" fmla="*/ 872490 h 1029652"/>
                <a:gd name="connsiteX511" fmla="*/ 993457 w 1617344"/>
                <a:gd name="connsiteY511" fmla="*/ 871538 h 1029652"/>
                <a:gd name="connsiteX512" fmla="*/ 991552 w 1617344"/>
                <a:gd name="connsiteY512" fmla="*/ 868680 h 1029652"/>
                <a:gd name="connsiteX513" fmla="*/ 990600 w 1617344"/>
                <a:gd name="connsiteY513" fmla="*/ 865823 h 1029652"/>
                <a:gd name="connsiteX514" fmla="*/ 990600 w 1617344"/>
                <a:gd name="connsiteY514" fmla="*/ 862965 h 1029652"/>
                <a:gd name="connsiteX515" fmla="*/ 990600 w 1617344"/>
                <a:gd name="connsiteY515" fmla="*/ 862965 h 1029652"/>
                <a:gd name="connsiteX516" fmla="*/ 977265 w 1617344"/>
                <a:gd name="connsiteY516" fmla="*/ 825818 h 1029652"/>
                <a:gd name="connsiteX517" fmla="*/ 977265 w 1617344"/>
                <a:gd name="connsiteY517" fmla="*/ 836295 h 1029652"/>
                <a:gd name="connsiteX518" fmla="*/ 964882 w 1617344"/>
                <a:gd name="connsiteY518" fmla="*/ 837248 h 1029652"/>
                <a:gd name="connsiteX519" fmla="*/ 963930 w 1617344"/>
                <a:gd name="connsiteY519" fmla="*/ 826770 h 1029652"/>
                <a:gd name="connsiteX520" fmla="*/ 977265 w 1617344"/>
                <a:gd name="connsiteY520" fmla="*/ 825818 h 1029652"/>
                <a:gd name="connsiteX521" fmla="*/ 962025 w 1617344"/>
                <a:gd name="connsiteY521" fmla="*/ 751523 h 1029652"/>
                <a:gd name="connsiteX522" fmla="*/ 961072 w 1617344"/>
                <a:gd name="connsiteY522" fmla="*/ 751523 h 1029652"/>
                <a:gd name="connsiteX523" fmla="*/ 961072 w 1617344"/>
                <a:gd name="connsiteY523" fmla="*/ 751523 h 1029652"/>
                <a:gd name="connsiteX524" fmla="*/ 961072 w 1617344"/>
                <a:gd name="connsiteY524" fmla="*/ 751523 h 1029652"/>
                <a:gd name="connsiteX525" fmla="*/ 961072 w 1617344"/>
                <a:gd name="connsiteY525" fmla="*/ 614363 h 1029652"/>
                <a:gd name="connsiteX526" fmla="*/ 962025 w 1617344"/>
                <a:gd name="connsiteY526" fmla="*/ 614363 h 1029652"/>
                <a:gd name="connsiteX527" fmla="*/ 962025 w 1617344"/>
                <a:gd name="connsiteY527" fmla="*/ 614363 h 1029652"/>
                <a:gd name="connsiteX528" fmla="*/ 962025 w 1617344"/>
                <a:gd name="connsiteY528" fmla="*/ 614363 h 1029652"/>
                <a:gd name="connsiteX529" fmla="*/ 962025 w 1617344"/>
                <a:gd name="connsiteY529" fmla="*/ 751523 h 1029652"/>
                <a:gd name="connsiteX530" fmla="*/ 964882 w 1617344"/>
                <a:gd name="connsiteY530" fmla="*/ 863918 h 1029652"/>
                <a:gd name="connsiteX531" fmla="*/ 976313 w 1617344"/>
                <a:gd name="connsiteY531" fmla="*/ 863918 h 1029652"/>
                <a:gd name="connsiteX532" fmla="*/ 978217 w 1617344"/>
                <a:gd name="connsiteY532" fmla="*/ 867728 h 1029652"/>
                <a:gd name="connsiteX533" fmla="*/ 976313 w 1617344"/>
                <a:gd name="connsiteY533" fmla="*/ 869633 h 1029652"/>
                <a:gd name="connsiteX534" fmla="*/ 969645 w 1617344"/>
                <a:gd name="connsiteY534" fmla="*/ 873443 h 1029652"/>
                <a:gd name="connsiteX535" fmla="*/ 969645 w 1617344"/>
                <a:gd name="connsiteY535" fmla="*/ 873443 h 1029652"/>
                <a:gd name="connsiteX536" fmla="*/ 969645 w 1617344"/>
                <a:gd name="connsiteY536" fmla="*/ 873443 h 1029652"/>
                <a:gd name="connsiteX537" fmla="*/ 967740 w 1617344"/>
                <a:gd name="connsiteY537" fmla="*/ 872490 h 1029652"/>
                <a:gd name="connsiteX538" fmla="*/ 965835 w 1617344"/>
                <a:gd name="connsiteY538" fmla="*/ 870585 h 1029652"/>
                <a:gd name="connsiteX539" fmla="*/ 962025 w 1617344"/>
                <a:gd name="connsiteY539" fmla="*/ 866775 h 1029652"/>
                <a:gd name="connsiteX540" fmla="*/ 964882 w 1617344"/>
                <a:gd name="connsiteY540" fmla="*/ 863918 h 1029652"/>
                <a:gd name="connsiteX541" fmla="*/ 977265 w 1617344"/>
                <a:gd name="connsiteY541" fmla="*/ 1012508 h 1029652"/>
                <a:gd name="connsiteX542" fmla="*/ 964882 w 1617344"/>
                <a:gd name="connsiteY542" fmla="*/ 1013460 h 1029652"/>
                <a:gd name="connsiteX543" fmla="*/ 963930 w 1617344"/>
                <a:gd name="connsiteY543" fmla="*/ 1002030 h 1029652"/>
                <a:gd name="connsiteX544" fmla="*/ 963930 w 1617344"/>
                <a:gd name="connsiteY544" fmla="*/ 1002030 h 1029652"/>
                <a:gd name="connsiteX545" fmla="*/ 977265 w 1617344"/>
                <a:gd name="connsiteY545" fmla="*/ 1002030 h 1029652"/>
                <a:gd name="connsiteX546" fmla="*/ 977265 w 1617344"/>
                <a:gd name="connsiteY546" fmla="*/ 1012508 h 1029652"/>
                <a:gd name="connsiteX547" fmla="*/ 974407 w 1617344"/>
                <a:gd name="connsiteY547" fmla="*/ 941070 h 1029652"/>
                <a:gd name="connsiteX548" fmla="*/ 964882 w 1617344"/>
                <a:gd name="connsiteY548" fmla="*/ 941070 h 1029652"/>
                <a:gd name="connsiteX549" fmla="*/ 966788 w 1617344"/>
                <a:gd name="connsiteY549" fmla="*/ 931545 h 1029652"/>
                <a:gd name="connsiteX550" fmla="*/ 970597 w 1617344"/>
                <a:gd name="connsiteY550" fmla="*/ 931545 h 1029652"/>
                <a:gd name="connsiteX551" fmla="*/ 972502 w 1617344"/>
                <a:gd name="connsiteY551" fmla="*/ 931545 h 1029652"/>
                <a:gd name="connsiteX552" fmla="*/ 974407 w 1617344"/>
                <a:gd name="connsiteY552" fmla="*/ 931545 h 1029652"/>
                <a:gd name="connsiteX553" fmla="*/ 974407 w 1617344"/>
                <a:gd name="connsiteY553" fmla="*/ 931545 h 1029652"/>
                <a:gd name="connsiteX554" fmla="*/ 974407 w 1617344"/>
                <a:gd name="connsiteY554" fmla="*/ 931545 h 1029652"/>
                <a:gd name="connsiteX555" fmla="*/ 974407 w 1617344"/>
                <a:gd name="connsiteY555" fmla="*/ 941070 h 1029652"/>
                <a:gd name="connsiteX556" fmla="*/ 976313 w 1617344"/>
                <a:gd name="connsiteY556" fmla="*/ 966788 h 1029652"/>
                <a:gd name="connsiteX557" fmla="*/ 976313 w 1617344"/>
                <a:gd name="connsiteY557" fmla="*/ 977265 h 1029652"/>
                <a:gd name="connsiteX558" fmla="*/ 963930 w 1617344"/>
                <a:gd name="connsiteY558" fmla="*/ 977265 h 1029652"/>
                <a:gd name="connsiteX559" fmla="*/ 963930 w 1617344"/>
                <a:gd name="connsiteY559" fmla="*/ 966788 h 1029652"/>
                <a:gd name="connsiteX560" fmla="*/ 976313 w 1617344"/>
                <a:gd name="connsiteY560" fmla="*/ 966788 h 1029652"/>
                <a:gd name="connsiteX561" fmla="*/ 974407 w 1617344"/>
                <a:gd name="connsiteY561" fmla="*/ 904875 h 1029652"/>
                <a:gd name="connsiteX562" fmla="*/ 969645 w 1617344"/>
                <a:gd name="connsiteY562" fmla="*/ 906780 h 1029652"/>
                <a:gd name="connsiteX563" fmla="*/ 963930 w 1617344"/>
                <a:gd name="connsiteY563" fmla="*/ 901065 h 1029652"/>
                <a:gd name="connsiteX564" fmla="*/ 975360 w 1617344"/>
                <a:gd name="connsiteY564" fmla="*/ 896303 h 1029652"/>
                <a:gd name="connsiteX565" fmla="*/ 975360 w 1617344"/>
                <a:gd name="connsiteY565" fmla="*/ 896303 h 1029652"/>
                <a:gd name="connsiteX566" fmla="*/ 975360 w 1617344"/>
                <a:gd name="connsiteY566" fmla="*/ 896303 h 1029652"/>
                <a:gd name="connsiteX567" fmla="*/ 977265 w 1617344"/>
                <a:gd name="connsiteY567" fmla="*/ 899160 h 1029652"/>
                <a:gd name="connsiteX568" fmla="*/ 979170 w 1617344"/>
                <a:gd name="connsiteY568" fmla="*/ 902018 h 1029652"/>
                <a:gd name="connsiteX569" fmla="*/ 974407 w 1617344"/>
                <a:gd name="connsiteY569" fmla="*/ 904875 h 1029652"/>
                <a:gd name="connsiteX570" fmla="*/ 987742 w 1617344"/>
                <a:gd name="connsiteY570" fmla="*/ 749618 h 1029652"/>
                <a:gd name="connsiteX571" fmla="*/ 986790 w 1617344"/>
                <a:gd name="connsiteY571" fmla="*/ 749618 h 1029652"/>
                <a:gd name="connsiteX572" fmla="*/ 986790 w 1617344"/>
                <a:gd name="connsiteY572" fmla="*/ 617220 h 1029652"/>
                <a:gd name="connsiteX573" fmla="*/ 987742 w 1617344"/>
                <a:gd name="connsiteY573" fmla="*/ 617220 h 1029652"/>
                <a:gd name="connsiteX574" fmla="*/ 987742 w 1617344"/>
                <a:gd name="connsiteY574" fmla="*/ 749618 h 1029652"/>
                <a:gd name="connsiteX575" fmla="*/ 990600 w 1617344"/>
                <a:gd name="connsiteY575" fmla="*/ 897255 h 1029652"/>
                <a:gd name="connsiteX576" fmla="*/ 1004888 w 1617344"/>
                <a:gd name="connsiteY576" fmla="*/ 897255 h 1029652"/>
                <a:gd name="connsiteX577" fmla="*/ 1004888 w 1617344"/>
                <a:gd name="connsiteY577" fmla="*/ 897255 h 1029652"/>
                <a:gd name="connsiteX578" fmla="*/ 1004888 w 1617344"/>
                <a:gd name="connsiteY578" fmla="*/ 900113 h 1029652"/>
                <a:gd name="connsiteX579" fmla="*/ 1004888 w 1617344"/>
                <a:gd name="connsiteY579" fmla="*/ 902970 h 1029652"/>
                <a:gd name="connsiteX580" fmla="*/ 1003935 w 1617344"/>
                <a:gd name="connsiteY580" fmla="*/ 906780 h 1029652"/>
                <a:gd name="connsiteX581" fmla="*/ 1000125 w 1617344"/>
                <a:gd name="connsiteY581" fmla="*/ 907733 h 1029652"/>
                <a:gd name="connsiteX582" fmla="*/ 998220 w 1617344"/>
                <a:gd name="connsiteY582" fmla="*/ 907733 h 1029652"/>
                <a:gd name="connsiteX583" fmla="*/ 996315 w 1617344"/>
                <a:gd name="connsiteY583" fmla="*/ 906780 h 1029652"/>
                <a:gd name="connsiteX584" fmla="*/ 993457 w 1617344"/>
                <a:gd name="connsiteY584" fmla="*/ 901065 h 1029652"/>
                <a:gd name="connsiteX585" fmla="*/ 990600 w 1617344"/>
                <a:gd name="connsiteY585" fmla="*/ 897255 h 1029652"/>
                <a:gd name="connsiteX586" fmla="*/ 990600 w 1617344"/>
                <a:gd name="connsiteY586" fmla="*/ 897255 h 1029652"/>
                <a:gd name="connsiteX587" fmla="*/ 991552 w 1617344"/>
                <a:gd name="connsiteY587" fmla="*/ 966788 h 1029652"/>
                <a:gd name="connsiteX588" fmla="*/ 1003935 w 1617344"/>
                <a:gd name="connsiteY588" fmla="*/ 966788 h 1029652"/>
                <a:gd name="connsiteX589" fmla="*/ 1003935 w 1617344"/>
                <a:gd name="connsiteY589" fmla="*/ 966788 h 1029652"/>
                <a:gd name="connsiteX590" fmla="*/ 1003935 w 1617344"/>
                <a:gd name="connsiteY590" fmla="*/ 971550 h 1029652"/>
                <a:gd name="connsiteX591" fmla="*/ 1003935 w 1617344"/>
                <a:gd name="connsiteY591" fmla="*/ 977265 h 1029652"/>
                <a:gd name="connsiteX592" fmla="*/ 1003935 w 1617344"/>
                <a:gd name="connsiteY592" fmla="*/ 977265 h 1029652"/>
                <a:gd name="connsiteX593" fmla="*/ 991552 w 1617344"/>
                <a:gd name="connsiteY593" fmla="*/ 977265 h 1029652"/>
                <a:gd name="connsiteX594" fmla="*/ 991552 w 1617344"/>
                <a:gd name="connsiteY594" fmla="*/ 977265 h 1029652"/>
                <a:gd name="connsiteX595" fmla="*/ 991552 w 1617344"/>
                <a:gd name="connsiteY595" fmla="*/ 971550 h 1029652"/>
                <a:gd name="connsiteX596" fmla="*/ 991552 w 1617344"/>
                <a:gd name="connsiteY596" fmla="*/ 966788 h 1029652"/>
                <a:gd name="connsiteX597" fmla="*/ 992505 w 1617344"/>
                <a:gd name="connsiteY597" fmla="*/ 1011555 h 1029652"/>
                <a:gd name="connsiteX598" fmla="*/ 992505 w 1617344"/>
                <a:gd name="connsiteY598" fmla="*/ 1011555 h 1029652"/>
                <a:gd name="connsiteX599" fmla="*/ 992505 w 1617344"/>
                <a:gd name="connsiteY599" fmla="*/ 1001078 h 1029652"/>
                <a:gd name="connsiteX600" fmla="*/ 992505 w 1617344"/>
                <a:gd name="connsiteY600" fmla="*/ 1001078 h 1029652"/>
                <a:gd name="connsiteX601" fmla="*/ 1004888 w 1617344"/>
                <a:gd name="connsiteY601" fmla="*/ 1001078 h 1029652"/>
                <a:gd name="connsiteX602" fmla="*/ 1004888 w 1617344"/>
                <a:gd name="connsiteY602" fmla="*/ 1001078 h 1029652"/>
                <a:gd name="connsiteX603" fmla="*/ 1004888 w 1617344"/>
                <a:gd name="connsiteY603" fmla="*/ 1005840 h 1029652"/>
                <a:gd name="connsiteX604" fmla="*/ 1005840 w 1617344"/>
                <a:gd name="connsiteY604" fmla="*/ 1011555 h 1029652"/>
                <a:gd name="connsiteX605" fmla="*/ 992505 w 1617344"/>
                <a:gd name="connsiteY605" fmla="*/ 1011555 h 1029652"/>
                <a:gd name="connsiteX606" fmla="*/ 1004888 w 1617344"/>
                <a:gd name="connsiteY606" fmla="*/ 934403 h 1029652"/>
                <a:gd name="connsiteX607" fmla="*/ 1003935 w 1617344"/>
                <a:gd name="connsiteY607" fmla="*/ 939165 h 1029652"/>
                <a:gd name="connsiteX608" fmla="*/ 1002982 w 1617344"/>
                <a:gd name="connsiteY608" fmla="*/ 941070 h 1029652"/>
                <a:gd name="connsiteX609" fmla="*/ 999172 w 1617344"/>
                <a:gd name="connsiteY609" fmla="*/ 942023 h 1029652"/>
                <a:gd name="connsiteX610" fmla="*/ 996315 w 1617344"/>
                <a:gd name="connsiteY610" fmla="*/ 942023 h 1029652"/>
                <a:gd name="connsiteX611" fmla="*/ 994410 w 1617344"/>
                <a:gd name="connsiteY611" fmla="*/ 941070 h 1029652"/>
                <a:gd name="connsiteX612" fmla="*/ 992505 w 1617344"/>
                <a:gd name="connsiteY612" fmla="*/ 937260 h 1029652"/>
                <a:gd name="connsiteX613" fmla="*/ 990600 w 1617344"/>
                <a:gd name="connsiteY613" fmla="*/ 931545 h 1029652"/>
                <a:gd name="connsiteX614" fmla="*/ 990600 w 1617344"/>
                <a:gd name="connsiteY614" fmla="*/ 931545 h 1029652"/>
                <a:gd name="connsiteX615" fmla="*/ 1004888 w 1617344"/>
                <a:gd name="connsiteY615" fmla="*/ 931545 h 1029652"/>
                <a:gd name="connsiteX616" fmla="*/ 1004888 w 1617344"/>
                <a:gd name="connsiteY616" fmla="*/ 931545 h 1029652"/>
                <a:gd name="connsiteX617" fmla="*/ 1004888 w 1617344"/>
                <a:gd name="connsiteY617" fmla="*/ 934403 h 1029652"/>
                <a:gd name="connsiteX618" fmla="*/ 1013460 w 1617344"/>
                <a:gd name="connsiteY618" fmla="*/ 748665 h 1029652"/>
                <a:gd name="connsiteX619" fmla="*/ 1013460 w 1617344"/>
                <a:gd name="connsiteY619" fmla="*/ 748665 h 1029652"/>
                <a:gd name="connsiteX620" fmla="*/ 1012507 w 1617344"/>
                <a:gd name="connsiteY620" fmla="*/ 614363 h 1029652"/>
                <a:gd name="connsiteX621" fmla="*/ 1013460 w 1617344"/>
                <a:gd name="connsiteY621" fmla="*/ 614363 h 1029652"/>
                <a:gd name="connsiteX622" fmla="*/ 1013460 w 1617344"/>
                <a:gd name="connsiteY622" fmla="*/ 748665 h 1029652"/>
                <a:gd name="connsiteX623" fmla="*/ 1031557 w 1617344"/>
                <a:gd name="connsiteY623" fmla="*/ 871538 h 1029652"/>
                <a:gd name="connsiteX624" fmla="*/ 1019175 w 1617344"/>
                <a:gd name="connsiteY624" fmla="*/ 871538 h 1029652"/>
                <a:gd name="connsiteX625" fmla="*/ 1019175 w 1617344"/>
                <a:gd name="connsiteY625" fmla="*/ 871538 h 1029652"/>
                <a:gd name="connsiteX626" fmla="*/ 1018222 w 1617344"/>
                <a:gd name="connsiteY626" fmla="*/ 863918 h 1029652"/>
                <a:gd name="connsiteX627" fmla="*/ 1023938 w 1617344"/>
                <a:gd name="connsiteY627" fmla="*/ 862013 h 1029652"/>
                <a:gd name="connsiteX628" fmla="*/ 1027747 w 1617344"/>
                <a:gd name="connsiteY628" fmla="*/ 862965 h 1029652"/>
                <a:gd name="connsiteX629" fmla="*/ 1031557 w 1617344"/>
                <a:gd name="connsiteY629" fmla="*/ 871538 h 1029652"/>
                <a:gd name="connsiteX630" fmla="*/ 1031557 w 1617344"/>
                <a:gd name="connsiteY630" fmla="*/ 871538 h 1029652"/>
                <a:gd name="connsiteX631" fmla="*/ 1032510 w 1617344"/>
                <a:gd name="connsiteY631" fmla="*/ 897255 h 1029652"/>
                <a:gd name="connsiteX632" fmla="*/ 1033463 w 1617344"/>
                <a:gd name="connsiteY632" fmla="*/ 902018 h 1029652"/>
                <a:gd name="connsiteX633" fmla="*/ 1031557 w 1617344"/>
                <a:gd name="connsiteY633" fmla="*/ 906780 h 1029652"/>
                <a:gd name="connsiteX634" fmla="*/ 1029652 w 1617344"/>
                <a:gd name="connsiteY634" fmla="*/ 907733 h 1029652"/>
                <a:gd name="connsiteX635" fmla="*/ 1027747 w 1617344"/>
                <a:gd name="connsiteY635" fmla="*/ 907733 h 1029652"/>
                <a:gd name="connsiteX636" fmla="*/ 1022985 w 1617344"/>
                <a:gd name="connsiteY636" fmla="*/ 907733 h 1029652"/>
                <a:gd name="connsiteX637" fmla="*/ 1021080 w 1617344"/>
                <a:gd name="connsiteY637" fmla="*/ 907733 h 1029652"/>
                <a:gd name="connsiteX638" fmla="*/ 1021080 w 1617344"/>
                <a:gd name="connsiteY638" fmla="*/ 907733 h 1029652"/>
                <a:gd name="connsiteX639" fmla="*/ 1021080 w 1617344"/>
                <a:gd name="connsiteY639" fmla="*/ 907733 h 1029652"/>
                <a:gd name="connsiteX640" fmla="*/ 1020127 w 1617344"/>
                <a:gd name="connsiteY640" fmla="*/ 901065 h 1029652"/>
                <a:gd name="connsiteX641" fmla="*/ 1022985 w 1617344"/>
                <a:gd name="connsiteY641" fmla="*/ 898208 h 1029652"/>
                <a:gd name="connsiteX642" fmla="*/ 1024890 w 1617344"/>
                <a:gd name="connsiteY642" fmla="*/ 898208 h 1029652"/>
                <a:gd name="connsiteX643" fmla="*/ 1027747 w 1617344"/>
                <a:gd name="connsiteY643" fmla="*/ 898208 h 1029652"/>
                <a:gd name="connsiteX644" fmla="*/ 1032510 w 1617344"/>
                <a:gd name="connsiteY644" fmla="*/ 897255 h 1029652"/>
                <a:gd name="connsiteX645" fmla="*/ 1032510 w 1617344"/>
                <a:gd name="connsiteY645" fmla="*/ 1012508 h 1029652"/>
                <a:gd name="connsiteX646" fmla="*/ 1032510 w 1617344"/>
                <a:gd name="connsiteY646" fmla="*/ 1012508 h 1029652"/>
                <a:gd name="connsiteX647" fmla="*/ 1019175 w 1617344"/>
                <a:gd name="connsiteY647" fmla="*/ 1012508 h 1029652"/>
                <a:gd name="connsiteX648" fmla="*/ 1019175 w 1617344"/>
                <a:gd name="connsiteY648" fmla="*/ 1012508 h 1029652"/>
                <a:gd name="connsiteX649" fmla="*/ 1019175 w 1617344"/>
                <a:gd name="connsiteY649" fmla="*/ 1002030 h 1029652"/>
                <a:gd name="connsiteX650" fmla="*/ 1019175 w 1617344"/>
                <a:gd name="connsiteY650" fmla="*/ 1002030 h 1029652"/>
                <a:gd name="connsiteX651" fmla="*/ 1032510 w 1617344"/>
                <a:gd name="connsiteY651" fmla="*/ 1002030 h 1029652"/>
                <a:gd name="connsiteX652" fmla="*/ 1032510 w 1617344"/>
                <a:gd name="connsiteY652" fmla="*/ 1002030 h 1029652"/>
                <a:gd name="connsiteX653" fmla="*/ 1032510 w 1617344"/>
                <a:gd name="connsiteY653" fmla="*/ 1012508 h 1029652"/>
                <a:gd name="connsiteX654" fmla="*/ 1020127 w 1617344"/>
                <a:gd name="connsiteY654" fmla="*/ 978218 h 1029652"/>
                <a:gd name="connsiteX655" fmla="*/ 1020127 w 1617344"/>
                <a:gd name="connsiteY655" fmla="*/ 966788 h 1029652"/>
                <a:gd name="connsiteX656" fmla="*/ 1020127 w 1617344"/>
                <a:gd name="connsiteY656" fmla="*/ 966788 h 1029652"/>
                <a:gd name="connsiteX657" fmla="*/ 1032510 w 1617344"/>
                <a:gd name="connsiteY657" fmla="*/ 966788 h 1029652"/>
                <a:gd name="connsiteX658" fmla="*/ 1032510 w 1617344"/>
                <a:gd name="connsiteY658" fmla="*/ 966788 h 1029652"/>
                <a:gd name="connsiteX659" fmla="*/ 1032510 w 1617344"/>
                <a:gd name="connsiteY659" fmla="*/ 978218 h 1029652"/>
                <a:gd name="connsiteX660" fmla="*/ 1032510 w 1617344"/>
                <a:gd name="connsiteY660" fmla="*/ 978218 h 1029652"/>
                <a:gd name="connsiteX661" fmla="*/ 1020127 w 1617344"/>
                <a:gd name="connsiteY661" fmla="*/ 978218 h 1029652"/>
                <a:gd name="connsiteX662" fmla="*/ 1020127 w 1617344"/>
                <a:gd name="connsiteY662" fmla="*/ 978218 h 1029652"/>
                <a:gd name="connsiteX663" fmla="*/ 1032510 w 1617344"/>
                <a:gd name="connsiteY663" fmla="*/ 941070 h 1029652"/>
                <a:gd name="connsiteX664" fmla="*/ 1020127 w 1617344"/>
                <a:gd name="connsiteY664" fmla="*/ 931545 h 1029652"/>
                <a:gd name="connsiteX665" fmla="*/ 1032510 w 1617344"/>
                <a:gd name="connsiteY665" fmla="*/ 941070 h 1029652"/>
                <a:gd name="connsiteX666" fmla="*/ 1033463 w 1617344"/>
                <a:gd name="connsiteY666" fmla="*/ 837248 h 1029652"/>
                <a:gd name="connsiteX667" fmla="*/ 1019175 w 1617344"/>
                <a:gd name="connsiteY667" fmla="*/ 837248 h 1029652"/>
                <a:gd name="connsiteX668" fmla="*/ 1019175 w 1617344"/>
                <a:gd name="connsiteY668" fmla="*/ 837248 h 1029652"/>
                <a:gd name="connsiteX669" fmla="*/ 1019175 w 1617344"/>
                <a:gd name="connsiteY669" fmla="*/ 826770 h 1029652"/>
                <a:gd name="connsiteX670" fmla="*/ 1024890 w 1617344"/>
                <a:gd name="connsiteY670" fmla="*/ 826770 h 1029652"/>
                <a:gd name="connsiteX671" fmla="*/ 1031557 w 1617344"/>
                <a:gd name="connsiteY671" fmla="*/ 826770 h 1029652"/>
                <a:gd name="connsiteX672" fmla="*/ 1032510 w 1617344"/>
                <a:gd name="connsiteY672" fmla="*/ 831533 h 1029652"/>
                <a:gd name="connsiteX673" fmla="*/ 1033463 w 1617344"/>
                <a:gd name="connsiteY673" fmla="*/ 837248 h 1029652"/>
                <a:gd name="connsiteX674" fmla="*/ 1033463 w 1617344"/>
                <a:gd name="connsiteY674" fmla="*/ 837248 h 1029652"/>
                <a:gd name="connsiteX675" fmla="*/ 1038225 w 1617344"/>
                <a:gd name="connsiteY675" fmla="*/ 749618 h 1029652"/>
                <a:gd name="connsiteX676" fmla="*/ 1038225 w 1617344"/>
                <a:gd name="connsiteY676" fmla="*/ 749618 h 1029652"/>
                <a:gd name="connsiteX677" fmla="*/ 1038225 w 1617344"/>
                <a:gd name="connsiteY677" fmla="*/ 749618 h 1029652"/>
                <a:gd name="connsiteX678" fmla="*/ 1038225 w 1617344"/>
                <a:gd name="connsiteY678" fmla="*/ 749618 h 1029652"/>
                <a:gd name="connsiteX679" fmla="*/ 1037272 w 1617344"/>
                <a:gd name="connsiteY679" fmla="*/ 615315 h 1029652"/>
                <a:gd name="connsiteX680" fmla="*/ 1037272 w 1617344"/>
                <a:gd name="connsiteY680" fmla="*/ 615315 h 1029652"/>
                <a:gd name="connsiteX681" fmla="*/ 1038225 w 1617344"/>
                <a:gd name="connsiteY681" fmla="*/ 615315 h 1029652"/>
                <a:gd name="connsiteX682" fmla="*/ 1038225 w 1617344"/>
                <a:gd name="connsiteY682" fmla="*/ 615315 h 1029652"/>
                <a:gd name="connsiteX683" fmla="*/ 1038225 w 1617344"/>
                <a:gd name="connsiteY683" fmla="*/ 749618 h 1029652"/>
                <a:gd name="connsiteX684" fmla="*/ 1106805 w 1617344"/>
                <a:gd name="connsiteY684" fmla="*/ 183833 h 1029652"/>
                <a:gd name="connsiteX685" fmla="*/ 1103948 w 1617344"/>
                <a:gd name="connsiteY685" fmla="*/ 186690 h 1029652"/>
                <a:gd name="connsiteX686" fmla="*/ 1102995 w 1617344"/>
                <a:gd name="connsiteY686" fmla="*/ 184785 h 1029652"/>
                <a:gd name="connsiteX687" fmla="*/ 1101090 w 1617344"/>
                <a:gd name="connsiteY687" fmla="*/ 180975 h 1029652"/>
                <a:gd name="connsiteX688" fmla="*/ 1101090 w 1617344"/>
                <a:gd name="connsiteY688" fmla="*/ 179070 h 1029652"/>
                <a:gd name="connsiteX689" fmla="*/ 1102995 w 1617344"/>
                <a:gd name="connsiteY689" fmla="*/ 173355 h 1029652"/>
                <a:gd name="connsiteX690" fmla="*/ 1103948 w 1617344"/>
                <a:gd name="connsiteY690" fmla="*/ 171450 h 1029652"/>
                <a:gd name="connsiteX691" fmla="*/ 1103948 w 1617344"/>
                <a:gd name="connsiteY691" fmla="*/ 171450 h 1029652"/>
                <a:gd name="connsiteX692" fmla="*/ 1103948 w 1617344"/>
                <a:gd name="connsiteY692" fmla="*/ 171450 h 1029652"/>
                <a:gd name="connsiteX693" fmla="*/ 1106805 w 1617344"/>
                <a:gd name="connsiteY693" fmla="*/ 175260 h 1029652"/>
                <a:gd name="connsiteX694" fmla="*/ 1110615 w 1617344"/>
                <a:gd name="connsiteY694" fmla="*/ 179070 h 1029652"/>
                <a:gd name="connsiteX695" fmla="*/ 1106805 w 1617344"/>
                <a:gd name="connsiteY695" fmla="*/ 183833 h 1029652"/>
                <a:gd name="connsiteX696" fmla="*/ 1122045 w 1617344"/>
                <a:gd name="connsiteY696" fmla="*/ 183833 h 1029652"/>
                <a:gd name="connsiteX697" fmla="*/ 1119188 w 1617344"/>
                <a:gd name="connsiteY697" fmla="*/ 186690 h 1029652"/>
                <a:gd name="connsiteX698" fmla="*/ 1119188 w 1617344"/>
                <a:gd name="connsiteY698" fmla="*/ 186690 h 1029652"/>
                <a:gd name="connsiteX699" fmla="*/ 1119188 w 1617344"/>
                <a:gd name="connsiteY699" fmla="*/ 186690 h 1029652"/>
                <a:gd name="connsiteX700" fmla="*/ 1113473 w 1617344"/>
                <a:gd name="connsiteY700" fmla="*/ 173355 h 1029652"/>
                <a:gd name="connsiteX701" fmla="*/ 1119188 w 1617344"/>
                <a:gd name="connsiteY701" fmla="*/ 171450 h 1029652"/>
                <a:gd name="connsiteX702" fmla="*/ 1121092 w 1617344"/>
                <a:gd name="connsiteY702" fmla="*/ 176213 h 1029652"/>
                <a:gd name="connsiteX703" fmla="*/ 1122998 w 1617344"/>
                <a:gd name="connsiteY703" fmla="*/ 180975 h 1029652"/>
                <a:gd name="connsiteX704" fmla="*/ 1122045 w 1617344"/>
                <a:gd name="connsiteY704" fmla="*/ 183833 h 1029652"/>
                <a:gd name="connsiteX705" fmla="*/ 1138238 w 1617344"/>
                <a:gd name="connsiteY705" fmla="*/ 186690 h 1029652"/>
                <a:gd name="connsiteX706" fmla="*/ 1136332 w 1617344"/>
                <a:gd name="connsiteY706" fmla="*/ 186690 h 1029652"/>
                <a:gd name="connsiteX707" fmla="*/ 1130617 w 1617344"/>
                <a:gd name="connsiteY707" fmla="*/ 185738 h 1029652"/>
                <a:gd name="connsiteX708" fmla="*/ 1136332 w 1617344"/>
                <a:gd name="connsiteY708" fmla="*/ 172403 h 1029652"/>
                <a:gd name="connsiteX709" fmla="*/ 1136332 w 1617344"/>
                <a:gd name="connsiteY709" fmla="*/ 172403 h 1029652"/>
                <a:gd name="connsiteX710" fmla="*/ 1136332 w 1617344"/>
                <a:gd name="connsiteY710" fmla="*/ 172403 h 1029652"/>
                <a:gd name="connsiteX711" fmla="*/ 1137285 w 1617344"/>
                <a:gd name="connsiteY711" fmla="*/ 174308 h 1029652"/>
                <a:gd name="connsiteX712" fmla="*/ 1140142 w 1617344"/>
                <a:gd name="connsiteY712" fmla="*/ 179070 h 1029652"/>
                <a:gd name="connsiteX713" fmla="*/ 1138238 w 1617344"/>
                <a:gd name="connsiteY713" fmla="*/ 186690 h 1029652"/>
                <a:gd name="connsiteX714" fmla="*/ 1155382 w 1617344"/>
                <a:gd name="connsiteY714" fmla="*/ 185738 h 1029652"/>
                <a:gd name="connsiteX715" fmla="*/ 1150620 w 1617344"/>
                <a:gd name="connsiteY715" fmla="*/ 186690 h 1029652"/>
                <a:gd name="connsiteX716" fmla="*/ 1147763 w 1617344"/>
                <a:gd name="connsiteY716" fmla="*/ 185738 h 1029652"/>
                <a:gd name="connsiteX717" fmla="*/ 1146810 w 1617344"/>
                <a:gd name="connsiteY717" fmla="*/ 182880 h 1029652"/>
                <a:gd name="connsiteX718" fmla="*/ 1146810 w 1617344"/>
                <a:gd name="connsiteY718" fmla="*/ 179070 h 1029652"/>
                <a:gd name="connsiteX719" fmla="*/ 1148715 w 1617344"/>
                <a:gd name="connsiteY719" fmla="*/ 175260 h 1029652"/>
                <a:gd name="connsiteX720" fmla="*/ 1151573 w 1617344"/>
                <a:gd name="connsiteY720" fmla="*/ 171450 h 1029652"/>
                <a:gd name="connsiteX721" fmla="*/ 1154430 w 1617344"/>
                <a:gd name="connsiteY721" fmla="*/ 173355 h 1029652"/>
                <a:gd name="connsiteX722" fmla="*/ 1155382 w 1617344"/>
                <a:gd name="connsiteY722" fmla="*/ 185738 h 1029652"/>
                <a:gd name="connsiteX723" fmla="*/ 1167765 w 1617344"/>
                <a:gd name="connsiteY723" fmla="*/ 186690 h 1029652"/>
                <a:gd name="connsiteX724" fmla="*/ 1163002 w 1617344"/>
                <a:gd name="connsiteY724" fmla="*/ 180023 h 1029652"/>
                <a:gd name="connsiteX725" fmla="*/ 1163002 w 1617344"/>
                <a:gd name="connsiteY725" fmla="*/ 178118 h 1029652"/>
                <a:gd name="connsiteX726" fmla="*/ 1166813 w 1617344"/>
                <a:gd name="connsiteY726" fmla="*/ 172403 h 1029652"/>
                <a:gd name="connsiteX727" fmla="*/ 1173480 w 1617344"/>
                <a:gd name="connsiteY727" fmla="*/ 179070 h 1029652"/>
                <a:gd name="connsiteX728" fmla="*/ 1167765 w 1617344"/>
                <a:gd name="connsiteY728" fmla="*/ 186690 h 1029652"/>
                <a:gd name="connsiteX729" fmla="*/ 1186815 w 1617344"/>
                <a:gd name="connsiteY729" fmla="*/ 180023 h 1029652"/>
                <a:gd name="connsiteX730" fmla="*/ 1183957 w 1617344"/>
                <a:gd name="connsiteY730" fmla="*/ 187643 h 1029652"/>
                <a:gd name="connsiteX731" fmla="*/ 1180148 w 1617344"/>
                <a:gd name="connsiteY731" fmla="*/ 186690 h 1029652"/>
                <a:gd name="connsiteX732" fmla="*/ 1180148 w 1617344"/>
                <a:gd name="connsiteY732" fmla="*/ 172403 h 1029652"/>
                <a:gd name="connsiteX733" fmla="*/ 1183005 w 1617344"/>
                <a:gd name="connsiteY733" fmla="*/ 170498 h 1029652"/>
                <a:gd name="connsiteX734" fmla="*/ 1183005 w 1617344"/>
                <a:gd name="connsiteY734" fmla="*/ 170498 h 1029652"/>
                <a:gd name="connsiteX735" fmla="*/ 1183005 w 1617344"/>
                <a:gd name="connsiteY735" fmla="*/ 170498 h 1029652"/>
                <a:gd name="connsiteX736" fmla="*/ 1183957 w 1617344"/>
                <a:gd name="connsiteY736" fmla="*/ 172403 h 1029652"/>
                <a:gd name="connsiteX737" fmla="*/ 1186815 w 1617344"/>
                <a:gd name="connsiteY737" fmla="*/ 175260 h 1029652"/>
                <a:gd name="connsiteX738" fmla="*/ 1186815 w 1617344"/>
                <a:gd name="connsiteY738" fmla="*/ 177165 h 1029652"/>
                <a:gd name="connsiteX739" fmla="*/ 1186815 w 1617344"/>
                <a:gd name="connsiteY739" fmla="*/ 180023 h 1029652"/>
                <a:gd name="connsiteX740" fmla="*/ 1226820 w 1617344"/>
                <a:gd name="connsiteY740" fmla="*/ 553403 h 1029652"/>
                <a:gd name="connsiteX741" fmla="*/ 1286827 w 1617344"/>
                <a:gd name="connsiteY741" fmla="*/ 553403 h 1029652"/>
                <a:gd name="connsiteX742" fmla="*/ 1276350 w 1617344"/>
                <a:gd name="connsiteY742" fmla="*/ 556260 h 1029652"/>
                <a:gd name="connsiteX743" fmla="*/ 1267777 w 1617344"/>
                <a:gd name="connsiteY743" fmla="*/ 557213 h 1029652"/>
                <a:gd name="connsiteX744" fmla="*/ 1258252 w 1617344"/>
                <a:gd name="connsiteY744" fmla="*/ 557213 h 1029652"/>
                <a:gd name="connsiteX745" fmla="*/ 1253490 w 1617344"/>
                <a:gd name="connsiteY745" fmla="*/ 557213 h 1029652"/>
                <a:gd name="connsiteX746" fmla="*/ 1248727 w 1617344"/>
                <a:gd name="connsiteY746" fmla="*/ 557213 h 1029652"/>
                <a:gd name="connsiteX747" fmla="*/ 1240155 w 1617344"/>
                <a:gd name="connsiteY747" fmla="*/ 556260 h 1029652"/>
                <a:gd name="connsiteX748" fmla="*/ 1236345 w 1617344"/>
                <a:gd name="connsiteY748" fmla="*/ 555308 h 1029652"/>
                <a:gd name="connsiteX749" fmla="*/ 1226820 w 1617344"/>
                <a:gd name="connsiteY749" fmla="*/ 553403 h 1029652"/>
                <a:gd name="connsiteX750" fmla="*/ 1226820 w 1617344"/>
                <a:gd name="connsiteY750" fmla="*/ 553403 h 1029652"/>
                <a:gd name="connsiteX751" fmla="*/ 1226820 w 1617344"/>
                <a:gd name="connsiteY751" fmla="*/ 818198 h 1029652"/>
                <a:gd name="connsiteX752" fmla="*/ 1226820 w 1617344"/>
                <a:gd name="connsiteY752" fmla="*/ 816293 h 1029652"/>
                <a:gd name="connsiteX753" fmla="*/ 1285875 w 1617344"/>
                <a:gd name="connsiteY753" fmla="*/ 816293 h 1029652"/>
                <a:gd name="connsiteX754" fmla="*/ 1285875 w 1617344"/>
                <a:gd name="connsiteY754" fmla="*/ 818198 h 1029652"/>
                <a:gd name="connsiteX755" fmla="*/ 1226820 w 1617344"/>
                <a:gd name="connsiteY755" fmla="*/ 818198 h 1029652"/>
                <a:gd name="connsiteX756" fmla="*/ 1284923 w 1617344"/>
                <a:gd name="connsiteY756" fmla="*/ 842963 h 1029652"/>
                <a:gd name="connsiteX757" fmla="*/ 1284923 w 1617344"/>
                <a:gd name="connsiteY757" fmla="*/ 844868 h 1029652"/>
                <a:gd name="connsiteX758" fmla="*/ 1226820 w 1617344"/>
                <a:gd name="connsiteY758" fmla="*/ 844868 h 1029652"/>
                <a:gd name="connsiteX759" fmla="*/ 1226820 w 1617344"/>
                <a:gd name="connsiteY759" fmla="*/ 844868 h 1029652"/>
                <a:gd name="connsiteX760" fmla="*/ 1226820 w 1617344"/>
                <a:gd name="connsiteY760" fmla="*/ 843915 h 1029652"/>
                <a:gd name="connsiteX761" fmla="*/ 1226820 w 1617344"/>
                <a:gd name="connsiteY761" fmla="*/ 842963 h 1029652"/>
                <a:gd name="connsiteX762" fmla="*/ 1226820 w 1617344"/>
                <a:gd name="connsiteY762" fmla="*/ 842963 h 1029652"/>
                <a:gd name="connsiteX763" fmla="*/ 1284923 w 1617344"/>
                <a:gd name="connsiteY763" fmla="*/ 842963 h 1029652"/>
                <a:gd name="connsiteX764" fmla="*/ 1284923 w 1617344"/>
                <a:gd name="connsiteY764" fmla="*/ 842963 h 1029652"/>
                <a:gd name="connsiteX765" fmla="*/ 1226820 w 1617344"/>
                <a:gd name="connsiteY765" fmla="*/ 791528 h 1029652"/>
                <a:gd name="connsiteX766" fmla="*/ 1226820 w 1617344"/>
                <a:gd name="connsiteY766" fmla="*/ 791528 h 1029652"/>
                <a:gd name="connsiteX767" fmla="*/ 1226820 w 1617344"/>
                <a:gd name="connsiteY767" fmla="*/ 788670 h 1029652"/>
                <a:gd name="connsiteX768" fmla="*/ 1285875 w 1617344"/>
                <a:gd name="connsiteY768" fmla="*/ 788670 h 1029652"/>
                <a:gd name="connsiteX769" fmla="*/ 1285875 w 1617344"/>
                <a:gd name="connsiteY769" fmla="*/ 791528 h 1029652"/>
                <a:gd name="connsiteX770" fmla="*/ 1226820 w 1617344"/>
                <a:gd name="connsiteY770" fmla="*/ 791528 h 1029652"/>
                <a:gd name="connsiteX771" fmla="*/ 1226820 w 1617344"/>
                <a:gd name="connsiteY771" fmla="*/ 764858 h 1029652"/>
                <a:gd name="connsiteX772" fmla="*/ 1226820 w 1617344"/>
                <a:gd name="connsiteY772" fmla="*/ 763905 h 1029652"/>
                <a:gd name="connsiteX773" fmla="*/ 1226820 w 1617344"/>
                <a:gd name="connsiteY773" fmla="*/ 762953 h 1029652"/>
                <a:gd name="connsiteX774" fmla="*/ 1226820 w 1617344"/>
                <a:gd name="connsiteY774" fmla="*/ 762953 h 1029652"/>
                <a:gd name="connsiteX775" fmla="*/ 1284923 w 1617344"/>
                <a:gd name="connsiteY775" fmla="*/ 762953 h 1029652"/>
                <a:gd name="connsiteX776" fmla="*/ 1284923 w 1617344"/>
                <a:gd name="connsiteY776" fmla="*/ 762953 h 1029652"/>
                <a:gd name="connsiteX777" fmla="*/ 1284923 w 1617344"/>
                <a:gd name="connsiteY777" fmla="*/ 763905 h 1029652"/>
                <a:gd name="connsiteX778" fmla="*/ 1284923 w 1617344"/>
                <a:gd name="connsiteY778" fmla="*/ 764858 h 1029652"/>
                <a:gd name="connsiteX779" fmla="*/ 1284923 w 1617344"/>
                <a:gd name="connsiteY779" fmla="*/ 764858 h 1029652"/>
                <a:gd name="connsiteX780" fmla="*/ 1226820 w 1617344"/>
                <a:gd name="connsiteY780" fmla="*/ 764858 h 1029652"/>
                <a:gd name="connsiteX781" fmla="*/ 1226820 w 1617344"/>
                <a:gd name="connsiteY781" fmla="*/ 764858 h 1029652"/>
                <a:gd name="connsiteX782" fmla="*/ 1226820 w 1617344"/>
                <a:gd name="connsiteY782" fmla="*/ 657225 h 1029652"/>
                <a:gd name="connsiteX783" fmla="*/ 1285875 w 1617344"/>
                <a:gd name="connsiteY783" fmla="*/ 657225 h 1029652"/>
                <a:gd name="connsiteX784" fmla="*/ 1285875 w 1617344"/>
                <a:gd name="connsiteY784" fmla="*/ 659130 h 1029652"/>
                <a:gd name="connsiteX785" fmla="*/ 1226820 w 1617344"/>
                <a:gd name="connsiteY785" fmla="*/ 659130 h 1029652"/>
                <a:gd name="connsiteX786" fmla="*/ 1226820 w 1617344"/>
                <a:gd name="connsiteY786" fmla="*/ 657225 h 1029652"/>
                <a:gd name="connsiteX787" fmla="*/ 1226820 w 1617344"/>
                <a:gd name="connsiteY787" fmla="*/ 657225 h 1029652"/>
                <a:gd name="connsiteX788" fmla="*/ 1226820 w 1617344"/>
                <a:gd name="connsiteY788" fmla="*/ 685800 h 1029652"/>
                <a:gd name="connsiteX789" fmla="*/ 1226820 w 1617344"/>
                <a:gd name="connsiteY789" fmla="*/ 685800 h 1029652"/>
                <a:gd name="connsiteX790" fmla="*/ 1226820 w 1617344"/>
                <a:gd name="connsiteY790" fmla="*/ 683895 h 1029652"/>
                <a:gd name="connsiteX791" fmla="*/ 1284923 w 1617344"/>
                <a:gd name="connsiteY791" fmla="*/ 683895 h 1029652"/>
                <a:gd name="connsiteX792" fmla="*/ 1284923 w 1617344"/>
                <a:gd name="connsiteY792" fmla="*/ 685800 h 1029652"/>
                <a:gd name="connsiteX793" fmla="*/ 1226820 w 1617344"/>
                <a:gd name="connsiteY793" fmla="*/ 685800 h 1029652"/>
                <a:gd name="connsiteX794" fmla="*/ 1285875 w 1617344"/>
                <a:gd name="connsiteY794" fmla="*/ 710565 h 1029652"/>
                <a:gd name="connsiteX795" fmla="*/ 1285875 w 1617344"/>
                <a:gd name="connsiteY795" fmla="*/ 712470 h 1029652"/>
                <a:gd name="connsiteX796" fmla="*/ 1285875 w 1617344"/>
                <a:gd name="connsiteY796" fmla="*/ 712470 h 1029652"/>
                <a:gd name="connsiteX797" fmla="*/ 1227773 w 1617344"/>
                <a:gd name="connsiteY797" fmla="*/ 712470 h 1029652"/>
                <a:gd name="connsiteX798" fmla="*/ 1227773 w 1617344"/>
                <a:gd name="connsiteY798" fmla="*/ 712470 h 1029652"/>
                <a:gd name="connsiteX799" fmla="*/ 1227773 w 1617344"/>
                <a:gd name="connsiteY799" fmla="*/ 710565 h 1029652"/>
                <a:gd name="connsiteX800" fmla="*/ 1285875 w 1617344"/>
                <a:gd name="connsiteY800" fmla="*/ 710565 h 1029652"/>
                <a:gd name="connsiteX801" fmla="*/ 1285875 w 1617344"/>
                <a:gd name="connsiteY801" fmla="*/ 736283 h 1029652"/>
                <a:gd name="connsiteX802" fmla="*/ 1285875 w 1617344"/>
                <a:gd name="connsiteY802" fmla="*/ 736283 h 1029652"/>
                <a:gd name="connsiteX803" fmla="*/ 1285875 w 1617344"/>
                <a:gd name="connsiteY803" fmla="*/ 737235 h 1029652"/>
                <a:gd name="connsiteX804" fmla="*/ 1285875 w 1617344"/>
                <a:gd name="connsiteY804" fmla="*/ 738188 h 1029652"/>
                <a:gd name="connsiteX805" fmla="*/ 1285875 w 1617344"/>
                <a:gd name="connsiteY805" fmla="*/ 738188 h 1029652"/>
                <a:gd name="connsiteX806" fmla="*/ 1226820 w 1617344"/>
                <a:gd name="connsiteY806" fmla="*/ 738188 h 1029652"/>
                <a:gd name="connsiteX807" fmla="*/ 1226820 w 1617344"/>
                <a:gd name="connsiteY807" fmla="*/ 738188 h 1029652"/>
                <a:gd name="connsiteX808" fmla="*/ 1226820 w 1617344"/>
                <a:gd name="connsiteY808" fmla="*/ 735330 h 1029652"/>
                <a:gd name="connsiteX809" fmla="*/ 1285875 w 1617344"/>
                <a:gd name="connsiteY809" fmla="*/ 736283 h 1029652"/>
                <a:gd name="connsiteX810" fmla="*/ 1226820 w 1617344"/>
                <a:gd name="connsiteY810" fmla="*/ 922020 h 1029652"/>
                <a:gd name="connsiteX811" fmla="*/ 1226820 w 1617344"/>
                <a:gd name="connsiteY811" fmla="*/ 922020 h 1029652"/>
                <a:gd name="connsiteX812" fmla="*/ 1226820 w 1617344"/>
                <a:gd name="connsiteY812" fmla="*/ 921068 h 1029652"/>
                <a:gd name="connsiteX813" fmla="*/ 1226820 w 1617344"/>
                <a:gd name="connsiteY813" fmla="*/ 920115 h 1029652"/>
                <a:gd name="connsiteX814" fmla="*/ 1226820 w 1617344"/>
                <a:gd name="connsiteY814" fmla="*/ 920115 h 1029652"/>
                <a:gd name="connsiteX815" fmla="*/ 1285875 w 1617344"/>
                <a:gd name="connsiteY815" fmla="*/ 920115 h 1029652"/>
                <a:gd name="connsiteX816" fmla="*/ 1285875 w 1617344"/>
                <a:gd name="connsiteY816" fmla="*/ 922973 h 1029652"/>
                <a:gd name="connsiteX817" fmla="*/ 1226820 w 1617344"/>
                <a:gd name="connsiteY817" fmla="*/ 922020 h 1029652"/>
                <a:gd name="connsiteX818" fmla="*/ 1226820 w 1617344"/>
                <a:gd name="connsiteY818" fmla="*/ 893445 h 1029652"/>
                <a:gd name="connsiteX819" fmla="*/ 1226820 w 1617344"/>
                <a:gd name="connsiteY819" fmla="*/ 893445 h 1029652"/>
                <a:gd name="connsiteX820" fmla="*/ 1284923 w 1617344"/>
                <a:gd name="connsiteY820" fmla="*/ 893445 h 1029652"/>
                <a:gd name="connsiteX821" fmla="*/ 1284923 w 1617344"/>
                <a:gd name="connsiteY821" fmla="*/ 895350 h 1029652"/>
                <a:gd name="connsiteX822" fmla="*/ 1284923 w 1617344"/>
                <a:gd name="connsiteY822" fmla="*/ 895350 h 1029652"/>
                <a:gd name="connsiteX823" fmla="*/ 1226820 w 1617344"/>
                <a:gd name="connsiteY823" fmla="*/ 895350 h 1029652"/>
                <a:gd name="connsiteX824" fmla="*/ 1226820 w 1617344"/>
                <a:gd name="connsiteY824" fmla="*/ 895350 h 1029652"/>
                <a:gd name="connsiteX825" fmla="*/ 1226820 w 1617344"/>
                <a:gd name="connsiteY825" fmla="*/ 893445 h 1029652"/>
                <a:gd name="connsiteX826" fmla="*/ 1283017 w 1617344"/>
                <a:gd name="connsiteY826" fmla="*/ 870585 h 1029652"/>
                <a:gd name="connsiteX827" fmla="*/ 1281113 w 1617344"/>
                <a:gd name="connsiteY827" fmla="*/ 871538 h 1029652"/>
                <a:gd name="connsiteX828" fmla="*/ 1279207 w 1617344"/>
                <a:gd name="connsiteY828" fmla="*/ 871538 h 1029652"/>
                <a:gd name="connsiteX829" fmla="*/ 1257300 w 1617344"/>
                <a:gd name="connsiteY829" fmla="*/ 872490 h 1029652"/>
                <a:gd name="connsiteX830" fmla="*/ 1231582 w 1617344"/>
                <a:gd name="connsiteY830" fmla="*/ 869633 h 1029652"/>
                <a:gd name="connsiteX831" fmla="*/ 1226820 w 1617344"/>
                <a:gd name="connsiteY831" fmla="*/ 865823 h 1029652"/>
                <a:gd name="connsiteX832" fmla="*/ 1285875 w 1617344"/>
                <a:gd name="connsiteY832" fmla="*/ 865823 h 1029652"/>
                <a:gd name="connsiteX833" fmla="*/ 1285875 w 1617344"/>
                <a:gd name="connsiteY833" fmla="*/ 865823 h 1029652"/>
                <a:gd name="connsiteX834" fmla="*/ 1286827 w 1617344"/>
                <a:gd name="connsiteY834" fmla="*/ 867728 h 1029652"/>
                <a:gd name="connsiteX835" fmla="*/ 1287780 w 1617344"/>
                <a:gd name="connsiteY835" fmla="*/ 869633 h 1029652"/>
                <a:gd name="connsiteX836" fmla="*/ 1283017 w 1617344"/>
                <a:gd name="connsiteY836" fmla="*/ 870585 h 1029652"/>
                <a:gd name="connsiteX837" fmla="*/ 1360170 w 1617344"/>
                <a:gd name="connsiteY837" fmla="*/ 418148 h 1029652"/>
                <a:gd name="connsiteX838" fmla="*/ 1360170 w 1617344"/>
                <a:gd name="connsiteY838" fmla="*/ 418148 h 1029652"/>
                <a:gd name="connsiteX839" fmla="*/ 1360170 w 1617344"/>
                <a:gd name="connsiteY839" fmla="*/ 418148 h 1029652"/>
                <a:gd name="connsiteX840" fmla="*/ 1360170 w 1617344"/>
                <a:gd name="connsiteY840" fmla="*/ 418148 h 1029652"/>
                <a:gd name="connsiteX841" fmla="*/ 1361123 w 1617344"/>
                <a:gd name="connsiteY841" fmla="*/ 513398 h 1029652"/>
                <a:gd name="connsiteX842" fmla="*/ 1360170 w 1617344"/>
                <a:gd name="connsiteY842" fmla="*/ 513398 h 1029652"/>
                <a:gd name="connsiteX843" fmla="*/ 1360170 w 1617344"/>
                <a:gd name="connsiteY843" fmla="*/ 418148 h 1029652"/>
                <a:gd name="connsiteX844" fmla="*/ 1361123 w 1617344"/>
                <a:gd name="connsiteY844" fmla="*/ 858203 h 1029652"/>
                <a:gd name="connsiteX845" fmla="*/ 1360170 w 1617344"/>
                <a:gd name="connsiteY845" fmla="*/ 858203 h 1029652"/>
                <a:gd name="connsiteX846" fmla="*/ 1360170 w 1617344"/>
                <a:gd name="connsiteY846" fmla="*/ 858203 h 1029652"/>
                <a:gd name="connsiteX847" fmla="*/ 1360170 w 1617344"/>
                <a:gd name="connsiteY847" fmla="*/ 858203 h 1029652"/>
                <a:gd name="connsiteX848" fmla="*/ 1360170 w 1617344"/>
                <a:gd name="connsiteY848" fmla="*/ 561975 h 1029652"/>
                <a:gd name="connsiteX849" fmla="*/ 1360170 w 1617344"/>
                <a:gd name="connsiteY849" fmla="*/ 561975 h 1029652"/>
                <a:gd name="connsiteX850" fmla="*/ 1360170 w 1617344"/>
                <a:gd name="connsiteY850" fmla="*/ 561975 h 1029652"/>
                <a:gd name="connsiteX851" fmla="*/ 1361123 w 1617344"/>
                <a:gd name="connsiteY851" fmla="*/ 561975 h 1029652"/>
                <a:gd name="connsiteX852" fmla="*/ 1361123 w 1617344"/>
                <a:gd name="connsiteY852" fmla="*/ 858203 h 102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</a:cxnLst>
              <a:rect l="l" t="t" r="r" b="b"/>
              <a:pathLst>
                <a:path w="1617344" h="1029652">
                  <a:moveTo>
                    <a:pt x="1580198" y="222885"/>
                  </a:moveTo>
                  <a:cubicBezTo>
                    <a:pt x="1580198" y="218123"/>
                    <a:pt x="1579245" y="212408"/>
                    <a:pt x="1580198" y="206693"/>
                  </a:cubicBezTo>
                  <a:cubicBezTo>
                    <a:pt x="1583055" y="195263"/>
                    <a:pt x="1570673" y="192405"/>
                    <a:pt x="1568767" y="184785"/>
                  </a:cubicBezTo>
                  <a:cubicBezTo>
                    <a:pt x="1568767" y="184785"/>
                    <a:pt x="1561148" y="184785"/>
                    <a:pt x="1559242" y="186690"/>
                  </a:cubicBezTo>
                  <a:cubicBezTo>
                    <a:pt x="1550670" y="196215"/>
                    <a:pt x="1528763" y="195263"/>
                    <a:pt x="1520190" y="184785"/>
                  </a:cubicBezTo>
                  <a:cubicBezTo>
                    <a:pt x="1518285" y="196215"/>
                    <a:pt x="1515427" y="207645"/>
                    <a:pt x="1513523" y="219075"/>
                  </a:cubicBezTo>
                  <a:cubicBezTo>
                    <a:pt x="1502092" y="219075"/>
                    <a:pt x="1489710" y="219075"/>
                    <a:pt x="1476375" y="219075"/>
                  </a:cubicBezTo>
                  <a:cubicBezTo>
                    <a:pt x="1475423" y="222885"/>
                    <a:pt x="1474470" y="226695"/>
                    <a:pt x="1473517" y="230505"/>
                  </a:cubicBezTo>
                  <a:cubicBezTo>
                    <a:pt x="1471613" y="230505"/>
                    <a:pt x="1469707" y="230505"/>
                    <a:pt x="1467802" y="231458"/>
                  </a:cubicBezTo>
                  <a:cubicBezTo>
                    <a:pt x="1463992" y="233363"/>
                    <a:pt x="1457325" y="235268"/>
                    <a:pt x="1456373" y="237173"/>
                  </a:cubicBezTo>
                  <a:cubicBezTo>
                    <a:pt x="1455420" y="243840"/>
                    <a:pt x="1450657" y="252413"/>
                    <a:pt x="1460182" y="257175"/>
                  </a:cubicBezTo>
                  <a:cubicBezTo>
                    <a:pt x="1462088" y="258128"/>
                    <a:pt x="1463992" y="261938"/>
                    <a:pt x="1463992" y="264795"/>
                  </a:cubicBezTo>
                  <a:cubicBezTo>
                    <a:pt x="1463992" y="325755"/>
                    <a:pt x="1463992" y="385763"/>
                    <a:pt x="1463992" y="447675"/>
                  </a:cubicBezTo>
                  <a:cubicBezTo>
                    <a:pt x="1461135" y="447675"/>
                    <a:pt x="1457325" y="448628"/>
                    <a:pt x="1454467" y="448628"/>
                  </a:cubicBezTo>
                  <a:cubicBezTo>
                    <a:pt x="1453515" y="447675"/>
                    <a:pt x="1453515" y="446723"/>
                    <a:pt x="1453515" y="445770"/>
                  </a:cubicBezTo>
                  <a:cubicBezTo>
                    <a:pt x="1453515" y="428625"/>
                    <a:pt x="1452563" y="411480"/>
                    <a:pt x="1452563" y="394335"/>
                  </a:cubicBezTo>
                  <a:cubicBezTo>
                    <a:pt x="1452563" y="393383"/>
                    <a:pt x="1453515" y="391478"/>
                    <a:pt x="1452563" y="391478"/>
                  </a:cubicBezTo>
                  <a:cubicBezTo>
                    <a:pt x="1448752" y="388620"/>
                    <a:pt x="1443038" y="387668"/>
                    <a:pt x="1444942" y="380048"/>
                  </a:cubicBezTo>
                  <a:cubicBezTo>
                    <a:pt x="1445895" y="375285"/>
                    <a:pt x="1444942" y="370523"/>
                    <a:pt x="1444942" y="364808"/>
                  </a:cubicBezTo>
                  <a:cubicBezTo>
                    <a:pt x="1431607" y="364808"/>
                    <a:pt x="1419225" y="364808"/>
                    <a:pt x="1405890" y="364808"/>
                  </a:cubicBezTo>
                  <a:cubicBezTo>
                    <a:pt x="1405890" y="351473"/>
                    <a:pt x="1405890" y="339090"/>
                    <a:pt x="1405890" y="327660"/>
                  </a:cubicBezTo>
                  <a:cubicBezTo>
                    <a:pt x="1393507" y="320040"/>
                    <a:pt x="1377315" y="332423"/>
                    <a:pt x="1369695" y="319088"/>
                  </a:cubicBezTo>
                  <a:cubicBezTo>
                    <a:pt x="1363980" y="322898"/>
                    <a:pt x="1358265" y="325755"/>
                    <a:pt x="1351598" y="329565"/>
                  </a:cubicBezTo>
                  <a:cubicBezTo>
                    <a:pt x="1348740" y="323850"/>
                    <a:pt x="1347788" y="320993"/>
                    <a:pt x="1346835" y="318135"/>
                  </a:cubicBezTo>
                  <a:cubicBezTo>
                    <a:pt x="1345882" y="318135"/>
                    <a:pt x="1343977" y="318135"/>
                    <a:pt x="1343025" y="318135"/>
                  </a:cubicBezTo>
                  <a:cubicBezTo>
                    <a:pt x="1343025" y="325755"/>
                    <a:pt x="1343025" y="332423"/>
                    <a:pt x="1343025" y="340043"/>
                  </a:cubicBezTo>
                  <a:cubicBezTo>
                    <a:pt x="1343025" y="344805"/>
                    <a:pt x="1344930" y="351473"/>
                    <a:pt x="1337310" y="354330"/>
                  </a:cubicBezTo>
                  <a:cubicBezTo>
                    <a:pt x="1336357" y="354330"/>
                    <a:pt x="1336357" y="359093"/>
                    <a:pt x="1336357" y="360998"/>
                  </a:cubicBezTo>
                  <a:cubicBezTo>
                    <a:pt x="1336357" y="364808"/>
                    <a:pt x="1337310" y="368618"/>
                    <a:pt x="1337310" y="373380"/>
                  </a:cubicBezTo>
                  <a:cubicBezTo>
                    <a:pt x="1333500" y="372428"/>
                    <a:pt x="1330642" y="373380"/>
                    <a:pt x="1328738" y="372428"/>
                  </a:cubicBezTo>
                  <a:cubicBezTo>
                    <a:pt x="1326832" y="370523"/>
                    <a:pt x="1324927" y="365760"/>
                    <a:pt x="1323023" y="365760"/>
                  </a:cubicBezTo>
                  <a:cubicBezTo>
                    <a:pt x="1314450" y="364808"/>
                    <a:pt x="1305877" y="365760"/>
                    <a:pt x="1298257" y="366713"/>
                  </a:cubicBezTo>
                  <a:cubicBezTo>
                    <a:pt x="1297305" y="366713"/>
                    <a:pt x="1295400" y="369570"/>
                    <a:pt x="1295400" y="372428"/>
                  </a:cubicBezTo>
                  <a:cubicBezTo>
                    <a:pt x="1288732" y="412433"/>
                    <a:pt x="1289685" y="452438"/>
                    <a:pt x="1291590" y="492443"/>
                  </a:cubicBezTo>
                  <a:cubicBezTo>
                    <a:pt x="1292542" y="507683"/>
                    <a:pt x="1291590" y="523875"/>
                    <a:pt x="1291590" y="539115"/>
                  </a:cubicBezTo>
                  <a:cubicBezTo>
                    <a:pt x="1290638" y="539115"/>
                    <a:pt x="1289685" y="539115"/>
                    <a:pt x="1288732" y="539115"/>
                  </a:cubicBezTo>
                  <a:cubicBezTo>
                    <a:pt x="1288732" y="526733"/>
                    <a:pt x="1288732" y="515303"/>
                    <a:pt x="1288732" y="501015"/>
                  </a:cubicBezTo>
                  <a:cubicBezTo>
                    <a:pt x="1274445" y="501015"/>
                    <a:pt x="1261110" y="501015"/>
                    <a:pt x="1246823" y="501015"/>
                  </a:cubicBezTo>
                  <a:cubicBezTo>
                    <a:pt x="1246823" y="485775"/>
                    <a:pt x="1246823" y="471488"/>
                    <a:pt x="1246823" y="457200"/>
                  </a:cubicBezTo>
                  <a:cubicBezTo>
                    <a:pt x="1246823" y="449580"/>
                    <a:pt x="1244917" y="445770"/>
                    <a:pt x="1236345" y="445770"/>
                  </a:cubicBezTo>
                  <a:cubicBezTo>
                    <a:pt x="1233488" y="445770"/>
                    <a:pt x="1229677" y="440055"/>
                    <a:pt x="1229677" y="437198"/>
                  </a:cubicBezTo>
                  <a:cubicBezTo>
                    <a:pt x="1228725" y="426720"/>
                    <a:pt x="1229677" y="417195"/>
                    <a:pt x="1229677" y="406718"/>
                  </a:cubicBezTo>
                  <a:cubicBezTo>
                    <a:pt x="1211580" y="401955"/>
                    <a:pt x="1210627" y="403860"/>
                    <a:pt x="1210627" y="419100"/>
                  </a:cubicBezTo>
                  <a:cubicBezTo>
                    <a:pt x="1210627" y="444818"/>
                    <a:pt x="1210627" y="471488"/>
                    <a:pt x="1210627" y="498158"/>
                  </a:cubicBezTo>
                  <a:cubicBezTo>
                    <a:pt x="1203007" y="498158"/>
                    <a:pt x="1199198" y="498158"/>
                    <a:pt x="1193482" y="498158"/>
                  </a:cubicBezTo>
                  <a:cubicBezTo>
                    <a:pt x="1193482" y="494348"/>
                    <a:pt x="1193482" y="490538"/>
                    <a:pt x="1193482" y="486728"/>
                  </a:cubicBezTo>
                  <a:cubicBezTo>
                    <a:pt x="1193482" y="378143"/>
                    <a:pt x="1192530" y="268605"/>
                    <a:pt x="1192530" y="160020"/>
                  </a:cubicBezTo>
                  <a:cubicBezTo>
                    <a:pt x="1192530" y="140018"/>
                    <a:pt x="1192530" y="140018"/>
                    <a:pt x="1172527" y="139065"/>
                  </a:cubicBezTo>
                  <a:cubicBezTo>
                    <a:pt x="1170623" y="139065"/>
                    <a:pt x="1168717" y="139065"/>
                    <a:pt x="1165860" y="138113"/>
                  </a:cubicBezTo>
                  <a:cubicBezTo>
                    <a:pt x="1165860" y="132398"/>
                    <a:pt x="1164907" y="127635"/>
                    <a:pt x="1165860" y="121920"/>
                  </a:cubicBezTo>
                  <a:cubicBezTo>
                    <a:pt x="1166813" y="109538"/>
                    <a:pt x="1159192" y="106680"/>
                    <a:pt x="1150620" y="100965"/>
                  </a:cubicBezTo>
                  <a:cubicBezTo>
                    <a:pt x="1143000" y="96203"/>
                    <a:pt x="1137285" y="88583"/>
                    <a:pt x="1127760" y="88583"/>
                  </a:cubicBezTo>
                  <a:cubicBezTo>
                    <a:pt x="1126807" y="88583"/>
                    <a:pt x="1125855" y="81915"/>
                    <a:pt x="1125855" y="78105"/>
                  </a:cubicBezTo>
                  <a:cubicBezTo>
                    <a:pt x="1125855" y="73343"/>
                    <a:pt x="1125855" y="69533"/>
                    <a:pt x="1125855" y="64770"/>
                  </a:cubicBezTo>
                  <a:cubicBezTo>
                    <a:pt x="1124902" y="64770"/>
                    <a:pt x="1122998" y="63818"/>
                    <a:pt x="1122045" y="63818"/>
                  </a:cubicBezTo>
                  <a:cubicBezTo>
                    <a:pt x="1120140" y="67628"/>
                    <a:pt x="1115377" y="72390"/>
                    <a:pt x="1116330" y="76200"/>
                  </a:cubicBezTo>
                  <a:cubicBezTo>
                    <a:pt x="1120140" y="92393"/>
                    <a:pt x="1107757" y="100965"/>
                    <a:pt x="1099185" y="111443"/>
                  </a:cubicBezTo>
                  <a:cubicBezTo>
                    <a:pt x="1097280" y="113348"/>
                    <a:pt x="1094423" y="116205"/>
                    <a:pt x="1094423" y="119063"/>
                  </a:cubicBezTo>
                  <a:cubicBezTo>
                    <a:pt x="1098232" y="136208"/>
                    <a:pt x="1085850" y="143828"/>
                    <a:pt x="1074420" y="149543"/>
                  </a:cubicBezTo>
                  <a:cubicBezTo>
                    <a:pt x="1062038" y="156210"/>
                    <a:pt x="1058227" y="165735"/>
                    <a:pt x="1058227" y="179070"/>
                  </a:cubicBezTo>
                  <a:cubicBezTo>
                    <a:pt x="1059180" y="250508"/>
                    <a:pt x="1059180" y="321945"/>
                    <a:pt x="1059180" y="392430"/>
                  </a:cubicBezTo>
                  <a:cubicBezTo>
                    <a:pt x="1059180" y="415290"/>
                    <a:pt x="1059180" y="438150"/>
                    <a:pt x="1058227" y="461010"/>
                  </a:cubicBezTo>
                  <a:cubicBezTo>
                    <a:pt x="1058227" y="463868"/>
                    <a:pt x="1055370" y="467678"/>
                    <a:pt x="1054417" y="470535"/>
                  </a:cubicBezTo>
                  <a:cubicBezTo>
                    <a:pt x="1053465" y="470535"/>
                    <a:pt x="1052513" y="469583"/>
                    <a:pt x="1051560" y="469583"/>
                  </a:cubicBezTo>
                  <a:cubicBezTo>
                    <a:pt x="1051560" y="453390"/>
                    <a:pt x="1051560" y="438150"/>
                    <a:pt x="1051560" y="421958"/>
                  </a:cubicBezTo>
                  <a:cubicBezTo>
                    <a:pt x="1051560" y="414338"/>
                    <a:pt x="1048702" y="410528"/>
                    <a:pt x="1040130" y="410528"/>
                  </a:cubicBezTo>
                  <a:cubicBezTo>
                    <a:pt x="1018222" y="411480"/>
                    <a:pt x="995363" y="410528"/>
                    <a:pt x="971550" y="410528"/>
                  </a:cubicBezTo>
                  <a:cubicBezTo>
                    <a:pt x="971550" y="428625"/>
                    <a:pt x="971550" y="444818"/>
                    <a:pt x="971550" y="461010"/>
                  </a:cubicBezTo>
                  <a:cubicBezTo>
                    <a:pt x="971550" y="480060"/>
                    <a:pt x="971550" y="500063"/>
                    <a:pt x="971550" y="519113"/>
                  </a:cubicBezTo>
                  <a:cubicBezTo>
                    <a:pt x="971550" y="521970"/>
                    <a:pt x="969645" y="524828"/>
                    <a:pt x="967740" y="526733"/>
                  </a:cubicBezTo>
                  <a:cubicBezTo>
                    <a:pt x="965835" y="526733"/>
                    <a:pt x="964882" y="525780"/>
                    <a:pt x="962977" y="525780"/>
                  </a:cubicBezTo>
                  <a:cubicBezTo>
                    <a:pt x="962977" y="500063"/>
                    <a:pt x="962977" y="474345"/>
                    <a:pt x="962977" y="448628"/>
                  </a:cubicBezTo>
                  <a:cubicBezTo>
                    <a:pt x="959167" y="447675"/>
                    <a:pt x="957263" y="447675"/>
                    <a:pt x="955357" y="447675"/>
                  </a:cubicBezTo>
                  <a:cubicBezTo>
                    <a:pt x="953452" y="447675"/>
                    <a:pt x="951547" y="447675"/>
                    <a:pt x="949642" y="448628"/>
                  </a:cubicBezTo>
                  <a:cubicBezTo>
                    <a:pt x="947738" y="475298"/>
                    <a:pt x="946785" y="501015"/>
                    <a:pt x="944880" y="526733"/>
                  </a:cubicBezTo>
                  <a:cubicBezTo>
                    <a:pt x="942975" y="526733"/>
                    <a:pt x="942022" y="526733"/>
                    <a:pt x="940117" y="526733"/>
                  </a:cubicBezTo>
                  <a:cubicBezTo>
                    <a:pt x="940117" y="521970"/>
                    <a:pt x="939165" y="516255"/>
                    <a:pt x="940117" y="511493"/>
                  </a:cubicBezTo>
                  <a:cubicBezTo>
                    <a:pt x="943927" y="496253"/>
                    <a:pt x="931545" y="486728"/>
                    <a:pt x="930592" y="472440"/>
                  </a:cubicBezTo>
                  <a:cubicBezTo>
                    <a:pt x="930592" y="471488"/>
                    <a:pt x="927735" y="469583"/>
                    <a:pt x="927735" y="470535"/>
                  </a:cubicBezTo>
                  <a:cubicBezTo>
                    <a:pt x="925830" y="470535"/>
                    <a:pt x="923925" y="472440"/>
                    <a:pt x="923925" y="473393"/>
                  </a:cubicBezTo>
                  <a:cubicBezTo>
                    <a:pt x="922972" y="477203"/>
                    <a:pt x="922972" y="481965"/>
                    <a:pt x="922972" y="486728"/>
                  </a:cubicBezTo>
                  <a:cubicBezTo>
                    <a:pt x="909638" y="485775"/>
                    <a:pt x="910590" y="494348"/>
                    <a:pt x="909638" y="503873"/>
                  </a:cubicBezTo>
                  <a:cubicBezTo>
                    <a:pt x="901065" y="604838"/>
                    <a:pt x="907732" y="704850"/>
                    <a:pt x="905827" y="805815"/>
                  </a:cubicBezTo>
                  <a:cubicBezTo>
                    <a:pt x="905827" y="807720"/>
                    <a:pt x="905827" y="808673"/>
                    <a:pt x="904875" y="810578"/>
                  </a:cubicBezTo>
                  <a:cubicBezTo>
                    <a:pt x="902017" y="811530"/>
                    <a:pt x="899160" y="811530"/>
                    <a:pt x="895350" y="813435"/>
                  </a:cubicBezTo>
                  <a:cubicBezTo>
                    <a:pt x="895350" y="822960"/>
                    <a:pt x="895350" y="833438"/>
                    <a:pt x="895350" y="842963"/>
                  </a:cubicBezTo>
                  <a:cubicBezTo>
                    <a:pt x="894397" y="842963"/>
                    <a:pt x="893445" y="842963"/>
                    <a:pt x="892492" y="842963"/>
                  </a:cubicBezTo>
                  <a:cubicBezTo>
                    <a:pt x="892492" y="827723"/>
                    <a:pt x="892492" y="813435"/>
                    <a:pt x="892492" y="798195"/>
                  </a:cubicBezTo>
                  <a:cubicBezTo>
                    <a:pt x="892492" y="651510"/>
                    <a:pt x="892492" y="505778"/>
                    <a:pt x="892492" y="359093"/>
                  </a:cubicBezTo>
                  <a:cubicBezTo>
                    <a:pt x="892492" y="340995"/>
                    <a:pt x="892492" y="340995"/>
                    <a:pt x="874395" y="340043"/>
                  </a:cubicBezTo>
                  <a:cubicBezTo>
                    <a:pt x="871538" y="340043"/>
                    <a:pt x="868680" y="340043"/>
                    <a:pt x="863917" y="339090"/>
                  </a:cubicBezTo>
                  <a:cubicBezTo>
                    <a:pt x="863917" y="321945"/>
                    <a:pt x="863917" y="304800"/>
                    <a:pt x="863917" y="286703"/>
                  </a:cubicBezTo>
                  <a:cubicBezTo>
                    <a:pt x="842963" y="286703"/>
                    <a:pt x="822960" y="286703"/>
                    <a:pt x="801052" y="286703"/>
                  </a:cubicBezTo>
                  <a:cubicBezTo>
                    <a:pt x="801052" y="280988"/>
                    <a:pt x="801052" y="276225"/>
                    <a:pt x="801052" y="271463"/>
                  </a:cubicBezTo>
                  <a:cubicBezTo>
                    <a:pt x="801052" y="235268"/>
                    <a:pt x="802957" y="199073"/>
                    <a:pt x="800100" y="162878"/>
                  </a:cubicBezTo>
                  <a:cubicBezTo>
                    <a:pt x="799147" y="140018"/>
                    <a:pt x="792480" y="118110"/>
                    <a:pt x="788670" y="95250"/>
                  </a:cubicBezTo>
                  <a:cubicBezTo>
                    <a:pt x="786765" y="86678"/>
                    <a:pt x="787717" y="77153"/>
                    <a:pt x="785813" y="68580"/>
                  </a:cubicBezTo>
                  <a:cubicBezTo>
                    <a:pt x="784860" y="65723"/>
                    <a:pt x="782002" y="62865"/>
                    <a:pt x="780097" y="60008"/>
                  </a:cubicBezTo>
                  <a:cubicBezTo>
                    <a:pt x="776288" y="62865"/>
                    <a:pt x="771525" y="65723"/>
                    <a:pt x="770572" y="69533"/>
                  </a:cubicBezTo>
                  <a:cubicBezTo>
                    <a:pt x="768667" y="76200"/>
                    <a:pt x="767715" y="81915"/>
                    <a:pt x="762952" y="88583"/>
                  </a:cubicBezTo>
                  <a:cubicBezTo>
                    <a:pt x="755332" y="100013"/>
                    <a:pt x="751522" y="116205"/>
                    <a:pt x="750570" y="130493"/>
                  </a:cubicBezTo>
                  <a:cubicBezTo>
                    <a:pt x="748665" y="173355"/>
                    <a:pt x="748665" y="216218"/>
                    <a:pt x="747713" y="259080"/>
                  </a:cubicBezTo>
                  <a:cubicBezTo>
                    <a:pt x="747713" y="261938"/>
                    <a:pt x="746760" y="264795"/>
                    <a:pt x="744855" y="266700"/>
                  </a:cubicBezTo>
                  <a:cubicBezTo>
                    <a:pt x="744855" y="260985"/>
                    <a:pt x="744855" y="255270"/>
                    <a:pt x="744855" y="249555"/>
                  </a:cubicBezTo>
                  <a:cubicBezTo>
                    <a:pt x="744855" y="237173"/>
                    <a:pt x="739140" y="231458"/>
                    <a:pt x="726757" y="231458"/>
                  </a:cubicBezTo>
                  <a:cubicBezTo>
                    <a:pt x="701992" y="231458"/>
                    <a:pt x="706755" y="229553"/>
                    <a:pt x="705802" y="252413"/>
                  </a:cubicBezTo>
                  <a:cubicBezTo>
                    <a:pt x="703897" y="293370"/>
                    <a:pt x="701992" y="335280"/>
                    <a:pt x="700088" y="376238"/>
                  </a:cubicBezTo>
                  <a:cubicBezTo>
                    <a:pt x="685800" y="387668"/>
                    <a:pt x="681038" y="404813"/>
                    <a:pt x="681990" y="422910"/>
                  </a:cubicBezTo>
                  <a:cubicBezTo>
                    <a:pt x="677227" y="422910"/>
                    <a:pt x="673417" y="422910"/>
                    <a:pt x="668655" y="422910"/>
                  </a:cubicBezTo>
                  <a:cubicBezTo>
                    <a:pt x="667702" y="418148"/>
                    <a:pt x="667702" y="412433"/>
                    <a:pt x="666750" y="405765"/>
                  </a:cubicBezTo>
                  <a:cubicBezTo>
                    <a:pt x="658177" y="405765"/>
                    <a:pt x="650557" y="405765"/>
                    <a:pt x="641985" y="405765"/>
                  </a:cubicBezTo>
                  <a:cubicBezTo>
                    <a:pt x="638175" y="390525"/>
                    <a:pt x="635317" y="376238"/>
                    <a:pt x="631507" y="362903"/>
                  </a:cubicBezTo>
                  <a:cubicBezTo>
                    <a:pt x="630555" y="362903"/>
                    <a:pt x="628650" y="362903"/>
                    <a:pt x="627697" y="362903"/>
                  </a:cubicBezTo>
                  <a:cubicBezTo>
                    <a:pt x="623888" y="377190"/>
                    <a:pt x="620077" y="391478"/>
                    <a:pt x="616267" y="405765"/>
                  </a:cubicBezTo>
                  <a:cubicBezTo>
                    <a:pt x="612457" y="405765"/>
                    <a:pt x="609600" y="405765"/>
                    <a:pt x="604838" y="405765"/>
                  </a:cubicBezTo>
                  <a:cubicBezTo>
                    <a:pt x="603885" y="401003"/>
                    <a:pt x="601980" y="395288"/>
                    <a:pt x="601980" y="389573"/>
                  </a:cubicBezTo>
                  <a:cubicBezTo>
                    <a:pt x="601980" y="384810"/>
                    <a:pt x="603885" y="379095"/>
                    <a:pt x="603885" y="374333"/>
                  </a:cubicBezTo>
                  <a:cubicBezTo>
                    <a:pt x="603885" y="336233"/>
                    <a:pt x="604838" y="298133"/>
                    <a:pt x="603885" y="260033"/>
                  </a:cubicBezTo>
                  <a:cubicBezTo>
                    <a:pt x="602932" y="213360"/>
                    <a:pt x="601027" y="166688"/>
                    <a:pt x="597217" y="120968"/>
                  </a:cubicBezTo>
                  <a:cubicBezTo>
                    <a:pt x="595313" y="101918"/>
                    <a:pt x="588645" y="81915"/>
                    <a:pt x="583882" y="62865"/>
                  </a:cubicBezTo>
                  <a:cubicBezTo>
                    <a:pt x="582930" y="60008"/>
                    <a:pt x="578167" y="57150"/>
                    <a:pt x="575310" y="57150"/>
                  </a:cubicBezTo>
                  <a:cubicBezTo>
                    <a:pt x="572452" y="57150"/>
                    <a:pt x="567690" y="60960"/>
                    <a:pt x="566738" y="63818"/>
                  </a:cubicBezTo>
                  <a:cubicBezTo>
                    <a:pt x="563880" y="76200"/>
                    <a:pt x="561975" y="88583"/>
                    <a:pt x="559117" y="102870"/>
                  </a:cubicBezTo>
                  <a:cubicBezTo>
                    <a:pt x="545782" y="87630"/>
                    <a:pt x="528638" y="96203"/>
                    <a:pt x="513397" y="95250"/>
                  </a:cubicBezTo>
                  <a:cubicBezTo>
                    <a:pt x="511492" y="95250"/>
                    <a:pt x="508635" y="99060"/>
                    <a:pt x="507682" y="100965"/>
                  </a:cubicBezTo>
                  <a:cubicBezTo>
                    <a:pt x="499110" y="120968"/>
                    <a:pt x="492442" y="141923"/>
                    <a:pt x="482917" y="160973"/>
                  </a:cubicBezTo>
                  <a:cubicBezTo>
                    <a:pt x="475297" y="176213"/>
                    <a:pt x="473392" y="190500"/>
                    <a:pt x="476250" y="206693"/>
                  </a:cubicBezTo>
                  <a:cubicBezTo>
                    <a:pt x="481013" y="206693"/>
                    <a:pt x="486727" y="206693"/>
                    <a:pt x="492442" y="206693"/>
                  </a:cubicBezTo>
                  <a:cubicBezTo>
                    <a:pt x="492442" y="215265"/>
                    <a:pt x="492442" y="222885"/>
                    <a:pt x="492442" y="231458"/>
                  </a:cubicBezTo>
                  <a:cubicBezTo>
                    <a:pt x="486727" y="230505"/>
                    <a:pt x="482917" y="230505"/>
                    <a:pt x="476250" y="229553"/>
                  </a:cubicBezTo>
                  <a:cubicBezTo>
                    <a:pt x="476250" y="277178"/>
                    <a:pt x="476250" y="325755"/>
                    <a:pt x="476250" y="374333"/>
                  </a:cubicBezTo>
                  <a:cubicBezTo>
                    <a:pt x="470535" y="375285"/>
                    <a:pt x="466725" y="375285"/>
                    <a:pt x="461010" y="376238"/>
                  </a:cubicBezTo>
                  <a:cubicBezTo>
                    <a:pt x="461010" y="396240"/>
                    <a:pt x="461010" y="415290"/>
                    <a:pt x="461010" y="434340"/>
                  </a:cubicBezTo>
                  <a:cubicBezTo>
                    <a:pt x="461010" y="438150"/>
                    <a:pt x="457200" y="441008"/>
                    <a:pt x="456247" y="444818"/>
                  </a:cubicBezTo>
                  <a:cubicBezTo>
                    <a:pt x="455295" y="447675"/>
                    <a:pt x="453390" y="450533"/>
                    <a:pt x="453390" y="452438"/>
                  </a:cubicBezTo>
                  <a:cubicBezTo>
                    <a:pt x="453390" y="460058"/>
                    <a:pt x="453390" y="468630"/>
                    <a:pt x="453390" y="476250"/>
                  </a:cubicBezTo>
                  <a:cubicBezTo>
                    <a:pt x="453390" y="478155"/>
                    <a:pt x="450532" y="481013"/>
                    <a:pt x="449580" y="482918"/>
                  </a:cubicBezTo>
                  <a:cubicBezTo>
                    <a:pt x="447675" y="481013"/>
                    <a:pt x="444817" y="478155"/>
                    <a:pt x="444817" y="476250"/>
                  </a:cubicBezTo>
                  <a:cubicBezTo>
                    <a:pt x="444817" y="446723"/>
                    <a:pt x="443865" y="417195"/>
                    <a:pt x="443865" y="388620"/>
                  </a:cubicBezTo>
                  <a:cubicBezTo>
                    <a:pt x="443865" y="332423"/>
                    <a:pt x="448627" y="276225"/>
                    <a:pt x="442913" y="220980"/>
                  </a:cubicBezTo>
                  <a:cubicBezTo>
                    <a:pt x="439102" y="181928"/>
                    <a:pt x="443865" y="143828"/>
                    <a:pt x="437197" y="105728"/>
                  </a:cubicBezTo>
                  <a:cubicBezTo>
                    <a:pt x="437197" y="103823"/>
                    <a:pt x="437197" y="100965"/>
                    <a:pt x="437197" y="99060"/>
                  </a:cubicBezTo>
                  <a:cubicBezTo>
                    <a:pt x="434340" y="64770"/>
                    <a:pt x="430530" y="31433"/>
                    <a:pt x="427672" y="0"/>
                  </a:cubicBezTo>
                  <a:lnTo>
                    <a:pt x="403860" y="0"/>
                  </a:lnTo>
                  <a:cubicBezTo>
                    <a:pt x="403860" y="3810"/>
                    <a:pt x="402907" y="8573"/>
                    <a:pt x="401955" y="11430"/>
                  </a:cubicBezTo>
                  <a:cubicBezTo>
                    <a:pt x="400050" y="14288"/>
                    <a:pt x="395288" y="17145"/>
                    <a:pt x="391477" y="17145"/>
                  </a:cubicBezTo>
                  <a:cubicBezTo>
                    <a:pt x="380047" y="18098"/>
                    <a:pt x="369570" y="18098"/>
                    <a:pt x="358140" y="17145"/>
                  </a:cubicBezTo>
                  <a:cubicBezTo>
                    <a:pt x="346710" y="16193"/>
                    <a:pt x="344805" y="20955"/>
                    <a:pt x="344805" y="30480"/>
                  </a:cubicBezTo>
                  <a:cubicBezTo>
                    <a:pt x="345757" y="67628"/>
                    <a:pt x="344805" y="104775"/>
                    <a:pt x="344805" y="142875"/>
                  </a:cubicBezTo>
                  <a:cubicBezTo>
                    <a:pt x="344805" y="147638"/>
                    <a:pt x="344805" y="152400"/>
                    <a:pt x="344805" y="159068"/>
                  </a:cubicBezTo>
                  <a:cubicBezTo>
                    <a:pt x="336232" y="159068"/>
                    <a:pt x="327660" y="159068"/>
                    <a:pt x="318135" y="159068"/>
                  </a:cubicBezTo>
                  <a:cubicBezTo>
                    <a:pt x="318135" y="186690"/>
                    <a:pt x="318135" y="213360"/>
                    <a:pt x="318135" y="240983"/>
                  </a:cubicBezTo>
                  <a:cubicBezTo>
                    <a:pt x="306705" y="240983"/>
                    <a:pt x="297180" y="240983"/>
                    <a:pt x="285750" y="240983"/>
                  </a:cubicBezTo>
                  <a:cubicBezTo>
                    <a:pt x="284797" y="246698"/>
                    <a:pt x="283845" y="250508"/>
                    <a:pt x="282892" y="255270"/>
                  </a:cubicBezTo>
                  <a:cubicBezTo>
                    <a:pt x="278130" y="255270"/>
                    <a:pt x="272415" y="256223"/>
                    <a:pt x="266700" y="257175"/>
                  </a:cubicBezTo>
                  <a:cubicBezTo>
                    <a:pt x="266700" y="279083"/>
                    <a:pt x="266700" y="300038"/>
                    <a:pt x="266700" y="322898"/>
                  </a:cubicBezTo>
                  <a:cubicBezTo>
                    <a:pt x="260032" y="322898"/>
                    <a:pt x="253365" y="322898"/>
                    <a:pt x="247650" y="322898"/>
                  </a:cubicBezTo>
                  <a:cubicBezTo>
                    <a:pt x="230505" y="322898"/>
                    <a:pt x="230505" y="322898"/>
                    <a:pt x="230505" y="340043"/>
                  </a:cubicBezTo>
                  <a:cubicBezTo>
                    <a:pt x="230505" y="374333"/>
                    <a:pt x="230505" y="408623"/>
                    <a:pt x="230505" y="442913"/>
                  </a:cubicBezTo>
                  <a:cubicBezTo>
                    <a:pt x="230505" y="447675"/>
                    <a:pt x="227647" y="452438"/>
                    <a:pt x="225742" y="458153"/>
                  </a:cubicBezTo>
                  <a:cubicBezTo>
                    <a:pt x="223838" y="458153"/>
                    <a:pt x="222885" y="457200"/>
                    <a:pt x="220980" y="457200"/>
                  </a:cubicBezTo>
                  <a:cubicBezTo>
                    <a:pt x="220980" y="452438"/>
                    <a:pt x="220980" y="446723"/>
                    <a:pt x="220980" y="441960"/>
                  </a:cubicBezTo>
                  <a:cubicBezTo>
                    <a:pt x="220980" y="409575"/>
                    <a:pt x="221932" y="377190"/>
                    <a:pt x="220980" y="344805"/>
                  </a:cubicBezTo>
                  <a:cubicBezTo>
                    <a:pt x="220027" y="324803"/>
                    <a:pt x="217170" y="304800"/>
                    <a:pt x="214313" y="284798"/>
                  </a:cubicBezTo>
                  <a:cubicBezTo>
                    <a:pt x="195263" y="284798"/>
                    <a:pt x="177165" y="284798"/>
                    <a:pt x="158115" y="284798"/>
                  </a:cubicBezTo>
                  <a:cubicBezTo>
                    <a:pt x="153352" y="301943"/>
                    <a:pt x="164782" y="323850"/>
                    <a:pt x="141922" y="338138"/>
                  </a:cubicBezTo>
                  <a:cubicBezTo>
                    <a:pt x="141922" y="398145"/>
                    <a:pt x="141922" y="461010"/>
                    <a:pt x="141922" y="523875"/>
                  </a:cubicBezTo>
                  <a:cubicBezTo>
                    <a:pt x="140970" y="523875"/>
                    <a:pt x="140970" y="523875"/>
                    <a:pt x="140017" y="524828"/>
                  </a:cubicBezTo>
                  <a:cubicBezTo>
                    <a:pt x="137160" y="520065"/>
                    <a:pt x="134302" y="515303"/>
                    <a:pt x="132397" y="510540"/>
                  </a:cubicBezTo>
                  <a:cubicBezTo>
                    <a:pt x="131445" y="511493"/>
                    <a:pt x="130492" y="511493"/>
                    <a:pt x="130492" y="511493"/>
                  </a:cubicBezTo>
                  <a:cubicBezTo>
                    <a:pt x="125730" y="520065"/>
                    <a:pt x="122872" y="532448"/>
                    <a:pt x="116205" y="535305"/>
                  </a:cubicBezTo>
                  <a:cubicBezTo>
                    <a:pt x="104775" y="539115"/>
                    <a:pt x="91440" y="536258"/>
                    <a:pt x="78105" y="536258"/>
                  </a:cubicBezTo>
                  <a:cubicBezTo>
                    <a:pt x="78105" y="523875"/>
                    <a:pt x="78105" y="511493"/>
                    <a:pt x="78105" y="498158"/>
                  </a:cubicBezTo>
                  <a:cubicBezTo>
                    <a:pt x="68580" y="498158"/>
                    <a:pt x="60007" y="498158"/>
                    <a:pt x="51435" y="498158"/>
                  </a:cubicBezTo>
                  <a:cubicBezTo>
                    <a:pt x="50482" y="499110"/>
                    <a:pt x="49530" y="500063"/>
                    <a:pt x="49530" y="500063"/>
                  </a:cubicBezTo>
                  <a:cubicBezTo>
                    <a:pt x="47625" y="520065"/>
                    <a:pt x="49530" y="541020"/>
                    <a:pt x="42863" y="558165"/>
                  </a:cubicBezTo>
                  <a:cubicBezTo>
                    <a:pt x="38100" y="571500"/>
                    <a:pt x="39052" y="584835"/>
                    <a:pt x="36195" y="597218"/>
                  </a:cubicBezTo>
                  <a:cubicBezTo>
                    <a:pt x="35242" y="597218"/>
                    <a:pt x="34290" y="597218"/>
                    <a:pt x="33338" y="597218"/>
                  </a:cubicBezTo>
                  <a:cubicBezTo>
                    <a:pt x="31432" y="573405"/>
                    <a:pt x="28575" y="548640"/>
                    <a:pt x="26670" y="524828"/>
                  </a:cubicBezTo>
                  <a:cubicBezTo>
                    <a:pt x="21907" y="523875"/>
                    <a:pt x="18097" y="523875"/>
                    <a:pt x="14288" y="522923"/>
                  </a:cubicBezTo>
                  <a:cubicBezTo>
                    <a:pt x="12382" y="516255"/>
                    <a:pt x="17145" y="505778"/>
                    <a:pt x="4763" y="505778"/>
                  </a:cubicBezTo>
                  <a:cubicBezTo>
                    <a:pt x="4763" y="500063"/>
                    <a:pt x="3810" y="495300"/>
                    <a:pt x="3810" y="489585"/>
                  </a:cubicBezTo>
                  <a:cubicBezTo>
                    <a:pt x="2857" y="489585"/>
                    <a:pt x="1905" y="489585"/>
                    <a:pt x="952" y="489585"/>
                  </a:cubicBezTo>
                  <a:cubicBezTo>
                    <a:pt x="952" y="492443"/>
                    <a:pt x="0" y="496253"/>
                    <a:pt x="0" y="499110"/>
                  </a:cubicBezTo>
                  <a:cubicBezTo>
                    <a:pt x="0" y="673418"/>
                    <a:pt x="0" y="847725"/>
                    <a:pt x="0" y="1022985"/>
                  </a:cubicBezTo>
                  <a:cubicBezTo>
                    <a:pt x="0" y="1024890"/>
                    <a:pt x="0" y="1027748"/>
                    <a:pt x="952" y="1029653"/>
                  </a:cubicBezTo>
                  <a:cubicBezTo>
                    <a:pt x="540067" y="1029653"/>
                    <a:pt x="1078230" y="1029653"/>
                    <a:pt x="1617345" y="1029653"/>
                  </a:cubicBezTo>
                  <a:cubicBezTo>
                    <a:pt x="1617345" y="762953"/>
                    <a:pt x="1617345" y="496253"/>
                    <a:pt x="1617345" y="227648"/>
                  </a:cubicBezTo>
                  <a:cubicBezTo>
                    <a:pt x="1604963" y="223838"/>
                    <a:pt x="1592580" y="223838"/>
                    <a:pt x="1580198" y="222885"/>
                  </a:cubicBezTo>
                  <a:close/>
                  <a:moveTo>
                    <a:pt x="89535" y="673418"/>
                  </a:moveTo>
                  <a:lnTo>
                    <a:pt x="89535" y="673418"/>
                  </a:lnTo>
                  <a:cubicBezTo>
                    <a:pt x="93345" y="673418"/>
                    <a:pt x="97155" y="673418"/>
                    <a:pt x="100965" y="673418"/>
                  </a:cubicBezTo>
                  <a:lnTo>
                    <a:pt x="100965" y="673418"/>
                  </a:lnTo>
                  <a:cubicBezTo>
                    <a:pt x="100965" y="676275"/>
                    <a:pt x="101917" y="678180"/>
                    <a:pt x="101917" y="680085"/>
                  </a:cubicBezTo>
                  <a:cubicBezTo>
                    <a:pt x="101917" y="681990"/>
                    <a:pt x="100965" y="683895"/>
                    <a:pt x="100013" y="683895"/>
                  </a:cubicBezTo>
                  <a:cubicBezTo>
                    <a:pt x="99060" y="683895"/>
                    <a:pt x="99060" y="683895"/>
                    <a:pt x="98107" y="683895"/>
                  </a:cubicBezTo>
                  <a:cubicBezTo>
                    <a:pt x="96202" y="683895"/>
                    <a:pt x="94297" y="683895"/>
                    <a:pt x="90488" y="683895"/>
                  </a:cubicBezTo>
                  <a:cubicBezTo>
                    <a:pt x="89535" y="680085"/>
                    <a:pt x="89535" y="677228"/>
                    <a:pt x="89535" y="673418"/>
                  </a:cubicBezTo>
                  <a:close/>
                  <a:moveTo>
                    <a:pt x="100965" y="859155"/>
                  </a:moveTo>
                  <a:lnTo>
                    <a:pt x="100965" y="859155"/>
                  </a:lnTo>
                  <a:cubicBezTo>
                    <a:pt x="97155" y="859155"/>
                    <a:pt x="94297" y="859155"/>
                    <a:pt x="89535" y="859155"/>
                  </a:cubicBezTo>
                  <a:lnTo>
                    <a:pt x="89535" y="859155"/>
                  </a:lnTo>
                  <a:cubicBezTo>
                    <a:pt x="89535" y="855345"/>
                    <a:pt x="89535" y="852488"/>
                    <a:pt x="89535" y="849630"/>
                  </a:cubicBezTo>
                  <a:lnTo>
                    <a:pt x="89535" y="849630"/>
                  </a:lnTo>
                  <a:cubicBezTo>
                    <a:pt x="93345" y="849630"/>
                    <a:pt x="97155" y="849630"/>
                    <a:pt x="100965" y="849630"/>
                  </a:cubicBezTo>
                  <a:lnTo>
                    <a:pt x="100965" y="849630"/>
                  </a:lnTo>
                  <a:cubicBezTo>
                    <a:pt x="100965" y="852488"/>
                    <a:pt x="100965" y="855345"/>
                    <a:pt x="100965" y="859155"/>
                  </a:cubicBezTo>
                  <a:close/>
                  <a:moveTo>
                    <a:pt x="101917" y="824865"/>
                  </a:moveTo>
                  <a:cubicBezTo>
                    <a:pt x="97155" y="824865"/>
                    <a:pt x="93345" y="824865"/>
                    <a:pt x="89535" y="824865"/>
                  </a:cubicBezTo>
                  <a:lnTo>
                    <a:pt x="89535" y="824865"/>
                  </a:lnTo>
                  <a:cubicBezTo>
                    <a:pt x="89535" y="822960"/>
                    <a:pt x="89535" y="821055"/>
                    <a:pt x="89535" y="820103"/>
                  </a:cubicBezTo>
                  <a:cubicBezTo>
                    <a:pt x="89535" y="818198"/>
                    <a:pt x="89535" y="816293"/>
                    <a:pt x="89535" y="814388"/>
                  </a:cubicBezTo>
                  <a:lnTo>
                    <a:pt x="89535" y="814388"/>
                  </a:lnTo>
                  <a:cubicBezTo>
                    <a:pt x="94297" y="814388"/>
                    <a:pt x="97155" y="814388"/>
                    <a:pt x="101917" y="814388"/>
                  </a:cubicBezTo>
                  <a:cubicBezTo>
                    <a:pt x="100965" y="817245"/>
                    <a:pt x="101917" y="821055"/>
                    <a:pt x="101917" y="824865"/>
                  </a:cubicBezTo>
                  <a:lnTo>
                    <a:pt x="101917" y="824865"/>
                  </a:lnTo>
                  <a:close/>
                  <a:moveTo>
                    <a:pt x="100013" y="787718"/>
                  </a:moveTo>
                  <a:lnTo>
                    <a:pt x="100013" y="787718"/>
                  </a:lnTo>
                  <a:cubicBezTo>
                    <a:pt x="97155" y="787718"/>
                    <a:pt x="93345" y="787718"/>
                    <a:pt x="86677" y="787718"/>
                  </a:cubicBezTo>
                  <a:lnTo>
                    <a:pt x="86677" y="787718"/>
                  </a:lnTo>
                  <a:cubicBezTo>
                    <a:pt x="88582" y="785813"/>
                    <a:pt x="89535" y="782955"/>
                    <a:pt x="90488" y="782003"/>
                  </a:cubicBezTo>
                  <a:cubicBezTo>
                    <a:pt x="91440" y="780098"/>
                    <a:pt x="92392" y="779145"/>
                    <a:pt x="93345" y="779145"/>
                  </a:cubicBezTo>
                  <a:cubicBezTo>
                    <a:pt x="95250" y="779145"/>
                    <a:pt x="96202" y="780098"/>
                    <a:pt x="98107" y="781050"/>
                  </a:cubicBezTo>
                  <a:cubicBezTo>
                    <a:pt x="100013" y="782003"/>
                    <a:pt x="100965" y="782955"/>
                    <a:pt x="102870" y="783908"/>
                  </a:cubicBezTo>
                  <a:cubicBezTo>
                    <a:pt x="101917" y="785813"/>
                    <a:pt x="100965" y="786765"/>
                    <a:pt x="100013" y="787718"/>
                  </a:cubicBezTo>
                  <a:close/>
                  <a:moveTo>
                    <a:pt x="87630" y="747713"/>
                  </a:moveTo>
                  <a:cubicBezTo>
                    <a:pt x="88582" y="746760"/>
                    <a:pt x="89535" y="745808"/>
                    <a:pt x="89535" y="744855"/>
                  </a:cubicBezTo>
                  <a:lnTo>
                    <a:pt x="89535" y="744855"/>
                  </a:lnTo>
                  <a:cubicBezTo>
                    <a:pt x="93345" y="744855"/>
                    <a:pt x="96202" y="744855"/>
                    <a:pt x="100013" y="744855"/>
                  </a:cubicBezTo>
                  <a:cubicBezTo>
                    <a:pt x="100965" y="745808"/>
                    <a:pt x="101917" y="746760"/>
                    <a:pt x="101917" y="747713"/>
                  </a:cubicBezTo>
                  <a:cubicBezTo>
                    <a:pt x="100965" y="748665"/>
                    <a:pt x="100965" y="748665"/>
                    <a:pt x="100013" y="749618"/>
                  </a:cubicBezTo>
                  <a:cubicBezTo>
                    <a:pt x="99060" y="750570"/>
                    <a:pt x="98107" y="752475"/>
                    <a:pt x="96202" y="753428"/>
                  </a:cubicBezTo>
                  <a:cubicBezTo>
                    <a:pt x="95250" y="753428"/>
                    <a:pt x="95250" y="754380"/>
                    <a:pt x="94297" y="754380"/>
                  </a:cubicBezTo>
                  <a:lnTo>
                    <a:pt x="94297" y="754380"/>
                  </a:lnTo>
                  <a:lnTo>
                    <a:pt x="94297" y="754380"/>
                  </a:lnTo>
                  <a:cubicBezTo>
                    <a:pt x="93345" y="753428"/>
                    <a:pt x="90488" y="749618"/>
                    <a:pt x="87630" y="747713"/>
                  </a:cubicBezTo>
                  <a:close/>
                  <a:moveTo>
                    <a:pt x="99060" y="716280"/>
                  </a:moveTo>
                  <a:cubicBezTo>
                    <a:pt x="98107" y="718185"/>
                    <a:pt x="96202" y="719138"/>
                    <a:pt x="95250" y="719138"/>
                  </a:cubicBezTo>
                  <a:cubicBezTo>
                    <a:pt x="94297" y="719138"/>
                    <a:pt x="94297" y="719138"/>
                    <a:pt x="93345" y="719138"/>
                  </a:cubicBezTo>
                  <a:cubicBezTo>
                    <a:pt x="91440" y="718185"/>
                    <a:pt x="89535" y="716280"/>
                    <a:pt x="86677" y="714375"/>
                  </a:cubicBezTo>
                  <a:cubicBezTo>
                    <a:pt x="87630" y="713423"/>
                    <a:pt x="88582" y="711518"/>
                    <a:pt x="89535" y="710565"/>
                  </a:cubicBezTo>
                  <a:lnTo>
                    <a:pt x="89535" y="710565"/>
                  </a:lnTo>
                  <a:cubicBezTo>
                    <a:pt x="93345" y="710565"/>
                    <a:pt x="96202" y="710565"/>
                    <a:pt x="103822" y="710565"/>
                  </a:cubicBezTo>
                  <a:lnTo>
                    <a:pt x="103822" y="710565"/>
                  </a:lnTo>
                  <a:cubicBezTo>
                    <a:pt x="101917" y="712470"/>
                    <a:pt x="100965" y="714375"/>
                    <a:pt x="99060" y="716280"/>
                  </a:cubicBezTo>
                  <a:close/>
                  <a:moveTo>
                    <a:pt x="117157" y="673418"/>
                  </a:moveTo>
                  <a:cubicBezTo>
                    <a:pt x="120967" y="673418"/>
                    <a:pt x="123825" y="673418"/>
                    <a:pt x="128588" y="673418"/>
                  </a:cubicBezTo>
                  <a:lnTo>
                    <a:pt x="128588" y="673418"/>
                  </a:lnTo>
                  <a:cubicBezTo>
                    <a:pt x="128588" y="675323"/>
                    <a:pt x="128588" y="676275"/>
                    <a:pt x="128588" y="678180"/>
                  </a:cubicBezTo>
                  <a:cubicBezTo>
                    <a:pt x="128588" y="680085"/>
                    <a:pt x="128588" y="681990"/>
                    <a:pt x="128588" y="683895"/>
                  </a:cubicBezTo>
                  <a:cubicBezTo>
                    <a:pt x="123825" y="683895"/>
                    <a:pt x="120967" y="683895"/>
                    <a:pt x="116205" y="684848"/>
                  </a:cubicBezTo>
                  <a:cubicBezTo>
                    <a:pt x="117157" y="680085"/>
                    <a:pt x="117157" y="677228"/>
                    <a:pt x="117157" y="673418"/>
                  </a:cubicBezTo>
                  <a:close/>
                  <a:moveTo>
                    <a:pt x="117157" y="710565"/>
                  </a:moveTo>
                  <a:lnTo>
                    <a:pt x="117157" y="710565"/>
                  </a:lnTo>
                  <a:cubicBezTo>
                    <a:pt x="120967" y="710565"/>
                    <a:pt x="124777" y="710565"/>
                    <a:pt x="127635" y="710565"/>
                  </a:cubicBezTo>
                  <a:lnTo>
                    <a:pt x="127635" y="710565"/>
                  </a:lnTo>
                  <a:cubicBezTo>
                    <a:pt x="128588" y="711518"/>
                    <a:pt x="128588" y="712470"/>
                    <a:pt x="129540" y="713423"/>
                  </a:cubicBezTo>
                  <a:cubicBezTo>
                    <a:pt x="128588" y="714375"/>
                    <a:pt x="128588" y="714375"/>
                    <a:pt x="127635" y="715328"/>
                  </a:cubicBezTo>
                  <a:cubicBezTo>
                    <a:pt x="125730" y="717233"/>
                    <a:pt x="123825" y="719138"/>
                    <a:pt x="121920" y="719138"/>
                  </a:cubicBezTo>
                  <a:cubicBezTo>
                    <a:pt x="120967" y="719138"/>
                    <a:pt x="119063" y="718185"/>
                    <a:pt x="118110" y="717233"/>
                  </a:cubicBezTo>
                  <a:cubicBezTo>
                    <a:pt x="117157" y="716280"/>
                    <a:pt x="115252" y="715328"/>
                    <a:pt x="114300" y="714375"/>
                  </a:cubicBezTo>
                  <a:cubicBezTo>
                    <a:pt x="116205" y="712470"/>
                    <a:pt x="117157" y="711518"/>
                    <a:pt x="117157" y="710565"/>
                  </a:cubicBezTo>
                  <a:close/>
                  <a:moveTo>
                    <a:pt x="118110" y="744855"/>
                  </a:moveTo>
                  <a:lnTo>
                    <a:pt x="118110" y="744855"/>
                  </a:lnTo>
                  <a:lnTo>
                    <a:pt x="118110" y="744855"/>
                  </a:lnTo>
                  <a:cubicBezTo>
                    <a:pt x="119063" y="744855"/>
                    <a:pt x="119063" y="744855"/>
                    <a:pt x="120015" y="744855"/>
                  </a:cubicBezTo>
                  <a:cubicBezTo>
                    <a:pt x="121920" y="744855"/>
                    <a:pt x="122872" y="744855"/>
                    <a:pt x="124777" y="744855"/>
                  </a:cubicBezTo>
                  <a:cubicBezTo>
                    <a:pt x="125730" y="744855"/>
                    <a:pt x="127635" y="744855"/>
                    <a:pt x="128588" y="745808"/>
                  </a:cubicBezTo>
                  <a:cubicBezTo>
                    <a:pt x="129540" y="746760"/>
                    <a:pt x="129540" y="747713"/>
                    <a:pt x="129540" y="750570"/>
                  </a:cubicBezTo>
                  <a:cubicBezTo>
                    <a:pt x="129540" y="751523"/>
                    <a:pt x="129540" y="753428"/>
                    <a:pt x="128588" y="754380"/>
                  </a:cubicBezTo>
                  <a:cubicBezTo>
                    <a:pt x="125730" y="754380"/>
                    <a:pt x="123825" y="754380"/>
                    <a:pt x="120967" y="754380"/>
                  </a:cubicBezTo>
                  <a:cubicBezTo>
                    <a:pt x="120015" y="754380"/>
                    <a:pt x="120015" y="754380"/>
                    <a:pt x="119063" y="754380"/>
                  </a:cubicBezTo>
                  <a:cubicBezTo>
                    <a:pt x="118110" y="754380"/>
                    <a:pt x="117157" y="753428"/>
                    <a:pt x="117157" y="751523"/>
                  </a:cubicBezTo>
                  <a:cubicBezTo>
                    <a:pt x="116205" y="749618"/>
                    <a:pt x="117157" y="747713"/>
                    <a:pt x="118110" y="744855"/>
                  </a:cubicBezTo>
                  <a:close/>
                  <a:moveTo>
                    <a:pt x="117157" y="824865"/>
                  </a:moveTo>
                  <a:cubicBezTo>
                    <a:pt x="117157" y="821055"/>
                    <a:pt x="117157" y="818198"/>
                    <a:pt x="117157" y="814388"/>
                  </a:cubicBezTo>
                  <a:lnTo>
                    <a:pt x="117157" y="814388"/>
                  </a:lnTo>
                  <a:cubicBezTo>
                    <a:pt x="120967" y="814388"/>
                    <a:pt x="124777" y="814388"/>
                    <a:pt x="128588" y="814388"/>
                  </a:cubicBezTo>
                  <a:lnTo>
                    <a:pt x="128588" y="814388"/>
                  </a:lnTo>
                  <a:cubicBezTo>
                    <a:pt x="128588" y="818198"/>
                    <a:pt x="128588" y="821055"/>
                    <a:pt x="128588" y="824865"/>
                  </a:cubicBezTo>
                  <a:lnTo>
                    <a:pt x="128588" y="824865"/>
                  </a:lnTo>
                  <a:cubicBezTo>
                    <a:pt x="124777" y="824865"/>
                    <a:pt x="120967" y="824865"/>
                    <a:pt x="117157" y="824865"/>
                  </a:cubicBezTo>
                  <a:lnTo>
                    <a:pt x="117157" y="824865"/>
                  </a:lnTo>
                  <a:close/>
                  <a:moveTo>
                    <a:pt x="128588" y="859155"/>
                  </a:moveTo>
                  <a:cubicBezTo>
                    <a:pt x="126682" y="859155"/>
                    <a:pt x="124777" y="859155"/>
                    <a:pt x="122872" y="859155"/>
                  </a:cubicBezTo>
                  <a:cubicBezTo>
                    <a:pt x="120967" y="859155"/>
                    <a:pt x="119063" y="859155"/>
                    <a:pt x="117157" y="859155"/>
                  </a:cubicBezTo>
                  <a:cubicBezTo>
                    <a:pt x="117157" y="854393"/>
                    <a:pt x="117157" y="851535"/>
                    <a:pt x="117157" y="848678"/>
                  </a:cubicBezTo>
                  <a:cubicBezTo>
                    <a:pt x="120015" y="848678"/>
                    <a:pt x="122872" y="847725"/>
                    <a:pt x="124777" y="847725"/>
                  </a:cubicBezTo>
                  <a:cubicBezTo>
                    <a:pt x="126682" y="847725"/>
                    <a:pt x="127635" y="848678"/>
                    <a:pt x="128588" y="849630"/>
                  </a:cubicBezTo>
                  <a:cubicBezTo>
                    <a:pt x="129540" y="850583"/>
                    <a:pt x="129540" y="852488"/>
                    <a:pt x="129540" y="854393"/>
                  </a:cubicBezTo>
                  <a:cubicBezTo>
                    <a:pt x="128588" y="856298"/>
                    <a:pt x="128588" y="857250"/>
                    <a:pt x="128588" y="859155"/>
                  </a:cubicBezTo>
                  <a:close/>
                  <a:moveTo>
                    <a:pt x="130492" y="787718"/>
                  </a:moveTo>
                  <a:cubicBezTo>
                    <a:pt x="124777" y="787718"/>
                    <a:pt x="121920" y="787718"/>
                    <a:pt x="117157" y="787718"/>
                  </a:cubicBezTo>
                  <a:lnTo>
                    <a:pt x="117157" y="787718"/>
                  </a:lnTo>
                  <a:cubicBezTo>
                    <a:pt x="117157" y="785813"/>
                    <a:pt x="117157" y="782955"/>
                    <a:pt x="117157" y="781050"/>
                  </a:cubicBezTo>
                  <a:cubicBezTo>
                    <a:pt x="117157" y="780098"/>
                    <a:pt x="117157" y="780098"/>
                    <a:pt x="118110" y="780098"/>
                  </a:cubicBezTo>
                  <a:cubicBezTo>
                    <a:pt x="119063" y="779145"/>
                    <a:pt x="120967" y="779145"/>
                    <a:pt x="122872" y="779145"/>
                  </a:cubicBezTo>
                  <a:cubicBezTo>
                    <a:pt x="124777" y="779145"/>
                    <a:pt x="126682" y="779145"/>
                    <a:pt x="127635" y="779145"/>
                  </a:cubicBezTo>
                  <a:cubicBezTo>
                    <a:pt x="128588" y="779145"/>
                    <a:pt x="128588" y="780098"/>
                    <a:pt x="129540" y="782003"/>
                  </a:cubicBezTo>
                  <a:cubicBezTo>
                    <a:pt x="130492" y="783908"/>
                    <a:pt x="129540" y="785813"/>
                    <a:pt x="130492" y="787718"/>
                  </a:cubicBezTo>
                  <a:lnTo>
                    <a:pt x="130492" y="787718"/>
                  </a:lnTo>
                  <a:close/>
                  <a:moveTo>
                    <a:pt x="158115" y="673418"/>
                  </a:moveTo>
                  <a:lnTo>
                    <a:pt x="158115" y="673418"/>
                  </a:lnTo>
                  <a:cubicBezTo>
                    <a:pt x="158115" y="676275"/>
                    <a:pt x="158115" y="679133"/>
                    <a:pt x="158115" y="683895"/>
                  </a:cubicBezTo>
                  <a:cubicBezTo>
                    <a:pt x="157163" y="683895"/>
                    <a:pt x="156210" y="683895"/>
                    <a:pt x="155257" y="683895"/>
                  </a:cubicBezTo>
                  <a:cubicBezTo>
                    <a:pt x="152400" y="683895"/>
                    <a:pt x="149542" y="684848"/>
                    <a:pt x="147638" y="682943"/>
                  </a:cubicBezTo>
                  <a:cubicBezTo>
                    <a:pt x="145732" y="681990"/>
                    <a:pt x="144780" y="677228"/>
                    <a:pt x="142875" y="672465"/>
                  </a:cubicBezTo>
                  <a:cubicBezTo>
                    <a:pt x="149542" y="673418"/>
                    <a:pt x="153352" y="673418"/>
                    <a:pt x="158115" y="673418"/>
                  </a:cubicBezTo>
                  <a:close/>
                  <a:moveTo>
                    <a:pt x="144780" y="710565"/>
                  </a:moveTo>
                  <a:lnTo>
                    <a:pt x="144780" y="710565"/>
                  </a:lnTo>
                  <a:cubicBezTo>
                    <a:pt x="149542" y="710565"/>
                    <a:pt x="153352" y="710565"/>
                    <a:pt x="158115" y="710565"/>
                  </a:cubicBezTo>
                  <a:cubicBezTo>
                    <a:pt x="159067" y="711518"/>
                    <a:pt x="159067" y="712470"/>
                    <a:pt x="160020" y="712470"/>
                  </a:cubicBezTo>
                  <a:cubicBezTo>
                    <a:pt x="159067" y="713423"/>
                    <a:pt x="159067" y="713423"/>
                    <a:pt x="158115" y="714375"/>
                  </a:cubicBezTo>
                  <a:cubicBezTo>
                    <a:pt x="156210" y="716280"/>
                    <a:pt x="154305" y="718185"/>
                    <a:pt x="152400" y="718185"/>
                  </a:cubicBezTo>
                  <a:lnTo>
                    <a:pt x="152400" y="718185"/>
                  </a:lnTo>
                  <a:lnTo>
                    <a:pt x="152400" y="718185"/>
                  </a:lnTo>
                  <a:cubicBezTo>
                    <a:pt x="150495" y="718185"/>
                    <a:pt x="149542" y="717233"/>
                    <a:pt x="147638" y="716280"/>
                  </a:cubicBezTo>
                  <a:cubicBezTo>
                    <a:pt x="145732" y="715328"/>
                    <a:pt x="144780" y="714375"/>
                    <a:pt x="142875" y="713423"/>
                  </a:cubicBezTo>
                  <a:cubicBezTo>
                    <a:pt x="142875" y="712470"/>
                    <a:pt x="143827" y="712470"/>
                    <a:pt x="143827" y="711518"/>
                  </a:cubicBezTo>
                  <a:cubicBezTo>
                    <a:pt x="143827" y="711518"/>
                    <a:pt x="143827" y="711518"/>
                    <a:pt x="144780" y="710565"/>
                  </a:cubicBezTo>
                  <a:close/>
                  <a:moveTo>
                    <a:pt x="144780" y="782955"/>
                  </a:moveTo>
                  <a:cubicBezTo>
                    <a:pt x="144780" y="781050"/>
                    <a:pt x="145732" y="780098"/>
                    <a:pt x="145732" y="780098"/>
                  </a:cubicBezTo>
                  <a:cubicBezTo>
                    <a:pt x="147638" y="779145"/>
                    <a:pt x="149542" y="779145"/>
                    <a:pt x="151447" y="779145"/>
                  </a:cubicBezTo>
                  <a:cubicBezTo>
                    <a:pt x="153352" y="779145"/>
                    <a:pt x="155257" y="779145"/>
                    <a:pt x="157163" y="780098"/>
                  </a:cubicBezTo>
                  <a:cubicBezTo>
                    <a:pt x="158115" y="780098"/>
                    <a:pt x="159067" y="784860"/>
                    <a:pt x="159067" y="787718"/>
                  </a:cubicBezTo>
                  <a:lnTo>
                    <a:pt x="159067" y="787718"/>
                  </a:lnTo>
                  <a:cubicBezTo>
                    <a:pt x="153352" y="787718"/>
                    <a:pt x="149542" y="787718"/>
                    <a:pt x="143827" y="787718"/>
                  </a:cubicBezTo>
                  <a:cubicBezTo>
                    <a:pt x="143827" y="786765"/>
                    <a:pt x="143827" y="784860"/>
                    <a:pt x="144780" y="782955"/>
                  </a:cubicBezTo>
                  <a:close/>
                  <a:moveTo>
                    <a:pt x="157163" y="744855"/>
                  </a:moveTo>
                  <a:cubicBezTo>
                    <a:pt x="158115" y="753428"/>
                    <a:pt x="158115" y="753428"/>
                    <a:pt x="145732" y="753428"/>
                  </a:cubicBezTo>
                  <a:cubicBezTo>
                    <a:pt x="142875" y="743903"/>
                    <a:pt x="142875" y="743903"/>
                    <a:pt x="157163" y="744855"/>
                  </a:cubicBezTo>
                  <a:close/>
                  <a:moveTo>
                    <a:pt x="157163" y="814388"/>
                  </a:moveTo>
                  <a:lnTo>
                    <a:pt x="157163" y="814388"/>
                  </a:lnTo>
                  <a:cubicBezTo>
                    <a:pt x="157163" y="816293"/>
                    <a:pt x="157163" y="817245"/>
                    <a:pt x="158115" y="819150"/>
                  </a:cubicBezTo>
                  <a:cubicBezTo>
                    <a:pt x="158115" y="821055"/>
                    <a:pt x="158115" y="822960"/>
                    <a:pt x="159067" y="824865"/>
                  </a:cubicBezTo>
                  <a:cubicBezTo>
                    <a:pt x="153352" y="824865"/>
                    <a:pt x="149542" y="824865"/>
                    <a:pt x="144780" y="824865"/>
                  </a:cubicBezTo>
                  <a:cubicBezTo>
                    <a:pt x="144780" y="822008"/>
                    <a:pt x="143827" y="818198"/>
                    <a:pt x="143827" y="814388"/>
                  </a:cubicBezTo>
                  <a:cubicBezTo>
                    <a:pt x="148590" y="814388"/>
                    <a:pt x="152400" y="814388"/>
                    <a:pt x="157163" y="814388"/>
                  </a:cubicBezTo>
                  <a:close/>
                  <a:moveTo>
                    <a:pt x="151447" y="859155"/>
                  </a:moveTo>
                  <a:cubicBezTo>
                    <a:pt x="148590" y="859155"/>
                    <a:pt x="146685" y="859155"/>
                    <a:pt x="143827" y="859155"/>
                  </a:cubicBezTo>
                  <a:cubicBezTo>
                    <a:pt x="143827" y="855345"/>
                    <a:pt x="143827" y="852488"/>
                    <a:pt x="143827" y="847725"/>
                  </a:cubicBezTo>
                  <a:cubicBezTo>
                    <a:pt x="147638" y="847725"/>
                    <a:pt x="152400" y="846773"/>
                    <a:pt x="154305" y="847725"/>
                  </a:cubicBezTo>
                  <a:cubicBezTo>
                    <a:pt x="156210" y="848678"/>
                    <a:pt x="157163" y="853440"/>
                    <a:pt x="158115" y="857250"/>
                  </a:cubicBezTo>
                  <a:cubicBezTo>
                    <a:pt x="156210" y="859155"/>
                    <a:pt x="154305" y="859155"/>
                    <a:pt x="151447" y="859155"/>
                  </a:cubicBezTo>
                  <a:close/>
                  <a:moveTo>
                    <a:pt x="327660" y="315278"/>
                  </a:moveTo>
                  <a:cubicBezTo>
                    <a:pt x="327660" y="315278"/>
                    <a:pt x="327660" y="315278"/>
                    <a:pt x="327660" y="315278"/>
                  </a:cubicBezTo>
                  <a:cubicBezTo>
                    <a:pt x="327660" y="296228"/>
                    <a:pt x="327660" y="278130"/>
                    <a:pt x="327660" y="259080"/>
                  </a:cubicBezTo>
                  <a:cubicBezTo>
                    <a:pt x="327660" y="259080"/>
                    <a:pt x="327660" y="259080"/>
                    <a:pt x="327660" y="259080"/>
                  </a:cubicBezTo>
                  <a:cubicBezTo>
                    <a:pt x="327660" y="278130"/>
                    <a:pt x="327660" y="296228"/>
                    <a:pt x="327660" y="315278"/>
                  </a:cubicBezTo>
                  <a:close/>
                  <a:moveTo>
                    <a:pt x="561975" y="206693"/>
                  </a:moveTo>
                  <a:lnTo>
                    <a:pt x="561975" y="206693"/>
                  </a:lnTo>
                  <a:cubicBezTo>
                    <a:pt x="565785" y="206693"/>
                    <a:pt x="568642" y="206693"/>
                    <a:pt x="572452" y="206693"/>
                  </a:cubicBezTo>
                  <a:cubicBezTo>
                    <a:pt x="572452" y="214313"/>
                    <a:pt x="572452" y="221933"/>
                    <a:pt x="572452" y="230505"/>
                  </a:cubicBezTo>
                  <a:cubicBezTo>
                    <a:pt x="568642" y="230505"/>
                    <a:pt x="565785" y="230505"/>
                    <a:pt x="561975" y="230505"/>
                  </a:cubicBezTo>
                  <a:lnTo>
                    <a:pt x="561975" y="230505"/>
                  </a:lnTo>
                  <a:cubicBezTo>
                    <a:pt x="561975" y="222885"/>
                    <a:pt x="561975" y="215265"/>
                    <a:pt x="561975" y="206693"/>
                  </a:cubicBezTo>
                  <a:close/>
                  <a:moveTo>
                    <a:pt x="541972" y="206693"/>
                  </a:moveTo>
                  <a:cubicBezTo>
                    <a:pt x="544830" y="206693"/>
                    <a:pt x="547688" y="206693"/>
                    <a:pt x="551497" y="205740"/>
                  </a:cubicBezTo>
                  <a:cubicBezTo>
                    <a:pt x="551497" y="214313"/>
                    <a:pt x="551497" y="221933"/>
                    <a:pt x="551497" y="229553"/>
                  </a:cubicBezTo>
                  <a:cubicBezTo>
                    <a:pt x="547688" y="229553"/>
                    <a:pt x="545782" y="229553"/>
                    <a:pt x="541972" y="229553"/>
                  </a:cubicBezTo>
                  <a:cubicBezTo>
                    <a:pt x="541972" y="221933"/>
                    <a:pt x="541972" y="215265"/>
                    <a:pt x="541972" y="206693"/>
                  </a:cubicBezTo>
                  <a:close/>
                  <a:moveTo>
                    <a:pt x="524827" y="206693"/>
                  </a:moveTo>
                  <a:cubicBezTo>
                    <a:pt x="527685" y="206693"/>
                    <a:pt x="530542" y="206693"/>
                    <a:pt x="534352" y="205740"/>
                  </a:cubicBezTo>
                  <a:cubicBezTo>
                    <a:pt x="534352" y="214313"/>
                    <a:pt x="534352" y="221933"/>
                    <a:pt x="534352" y="230505"/>
                  </a:cubicBezTo>
                  <a:cubicBezTo>
                    <a:pt x="521970" y="230505"/>
                    <a:pt x="521970" y="229553"/>
                    <a:pt x="524827" y="206693"/>
                  </a:cubicBezTo>
                  <a:close/>
                  <a:moveTo>
                    <a:pt x="503872" y="206693"/>
                  </a:moveTo>
                  <a:cubicBezTo>
                    <a:pt x="507682" y="206693"/>
                    <a:pt x="511492" y="206693"/>
                    <a:pt x="515302" y="206693"/>
                  </a:cubicBezTo>
                  <a:lnTo>
                    <a:pt x="515302" y="206693"/>
                  </a:lnTo>
                  <a:cubicBezTo>
                    <a:pt x="515302" y="215265"/>
                    <a:pt x="515302" y="222885"/>
                    <a:pt x="515302" y="230505"/>
                  </a:cubicBezTo>
                  <a:lnTo>
                    <a:pt x="515302" y="230505"/>
                  </a:lnTo>
                  <a:cubicBezTo>
                    <a:pt x="511492" y="230505"/>
                    <a:pt x="508635" y="230505"/>
                    <a:pt x="503872" y="230505"/>
                  </a:cubicBezTo>
                  <a:cubicBezTo>
                    <a:pt x="503872" y="222885"/>
                    <a:pt x="503872" y="215265"/>
                    <a:pt x="503872" y="206693"/>
                  </a:cubicBezTo>
                  <a:close/>
                  <a:moveTo>
                    <a:pt x="572452" y="433388"/>
                  </a:moveTo>
                  <a:cubicBezTo>
                    <a:pt x="571500" y="435293"/>
                    <a:pt x="570547" y="436245"/>
                    <a:pt x="569595" y="436245"/>
                  </a:cubicBezTo>
                  <a:cubicBezTo>
                    <a:pt x="555307" y="436245"/>
                    <a:pt x="541020" y="436245"/>
                    <a:pt x="526732" y="436245"/>
                  </a:cubicBezTo>
                  <a:cubicBezTo>
                    <a:pt x="512445" y="436245"/>
                    <a:pt x="498157" y="436245"/>
                    <a:pt x="483870" y="436245"/>
                  </a:cubicBezTo>
                  <a:lnTo>
                    <a:pt x="483870" y="436245"/>
                  </a:lnTo>
                  <a:lnTo>
                    <a:pt x="483870" y="436245"/>
                  </a:lnTo>
                  <a:cubicBezTo>
                    <a:pt x="484822" y="435293"/>
                    <a:pt x="487680" y="433388"/>
                    <a:pt x="491490" y="432435"/>
                  </a:cubicBezTo>
                  <a:cubicBezTo>
                    <a:pt x="492442" y="432435"/>
                    <a:pt x="494347" y="431483"/>
                    <a:pt x="496252" y="431483"/>
                  </a:cubicBezTo>
                  <a:cubicBezTo>
                    <a:pt x="500063" y="430530"/>
                    <a:pt x="503872" y="430530"/>
                    <a:pt x="507682" y="429578"/>
                  </a:cubicBezTo>
                  <a:cubicBezTo>
                    <a:pt x="520065" y="428625"/>
                    <a:pt x="536257" y="427673"/>
                    <a:pt x="550545" y="428625"/>
                  </a:cubicBezTo>
                  <a:cubicBezTo>
                    <a:pt x="555307" y="428625"/>
                    <a:pt x="559117" y="428625"/>
                    <a:pt x="562927" y="429578"/>
                  </a:cubicBezTo>
                  <a:cubicBezTo>
                    <a:pt x="566738" y="429578"/>
                    <a:pt x="570547" y="430530"/>
                    <a:pt x="573405" y="431483"/>
                  </a:cubicBezTo>
                  <a:cubicBezTo>
                    <a:pt x="573405" y="432435"/>
                    <a:pt x="572452" y="433388"/>
                    <a:pt x="572452" y="433388"/>
                  </a:cubicBezTo>
                  <a:close/>
                  <a:moveTo>
                    <a:pt x="593407" y="653415"/>
                  </a:moveTo>
                  <a:cubicBezTo>
                    <a:pt x="591502" y="654368"/>
                    <a:pt x="590550" y="654368"/>
                    <a:pt x="588645" y="654368"/>
                  </a:cubicBezTo>
                  <a:cubicBezTo>
                    <a:pt x="584835" y="654368"/>
                    <a:pt x="583882" y="652463"/>
                    <a:pt x="582930" y="646748"/>
                  </a:cubicBezTo>
                  <a:cubicBezTo>
                    <a:pt x="582930" y="636270"/>
                    <a:pt x="581977" y="630555"/>
                    <a:pt x="582930" y="626745"/>
                  </a:cubicBezTo>
                  <a:cubicBezTo>
                    <a:pt x="582930" y="625793"/>
                    <a:pt x="583882" y="624840"/>
                    <a:pt x="583882" y="624840"/>
                  </a:cubicBezTo>
                  <a:cubicBezTo>
                    <a:pt x="584835" y="623888"/>
                    <a:pt x="585788" y="622935"/>
                    <a:pt x="586740" y="622935"/>
                  </a:cubicBezTo>
                  <a:cubicBezTo>
                    <a:pt x="586740" y="622935"/>
                    <a:pt x="587692" y="622935"/>
                    <a:pt x="587692" y="622935"/>
                  </a:cubicBezTo>
                  <a:cubicBezTo>
                    <a:pt x="588645" y="622935"/>
                    <a:pt x="589597" y="622935"/>
                    <a:pt x="590550" y="622935"/>
                  </a:cubicBezTo>
                  <a:cubicBezTo>
                    <a:pt x="591502" y="622935"/>
                    <a:pt x="591502" y="622935"/>
                    <a:pt x="592455" y="622935"/>
                  </a:cubicBezTo>
                  <a:cubicBezTo>
                    <a:pt x="593407" y="632460"/>
                    <a:pt x="593407" y="642938"/>
                    <a:pt x="593407" y="653415"/>
                  </a:cubicBezTo>
                  <a:close/>
                  <a:moveTo>
                    <a:pt x="608647" y="653415"/>
                  </a:moveTo>
                  <a:cubicBezTo>
                    <a:pt x="606742" y="653415"/>
                    <a:pt x="605790" y="653415"/>
                    <a:pt x="603885" y="653415"/>
                  </a:cubicBezTo>
                  <a:cubicBezTo>
                    <a:pt x="601980" y="653415"/>
                    <a:pt x="601027" y="653415"/>
                    <a:pt x="599122" y="653415"/>
                  </a:cubicBezTo>
                  <a:lnTo>
                    <a:pt x="599122" y="653415"/>
                  </a:lnTo>
                  <a:lnTo>
                    <a:pt x="599122" y="653415"/>
                  </a:lnTo>
                  <a:cubicBezTo>
                    <a:pt x="599122" y="642938"/>
                    <a:pt x="599122" y="632460"/>
                    <a:pt x="599122" y="621983"/>
                  </a:cubicBezTo>
                  <a:cubicBezTo>
                    <a:pt x="600075" y="621983"/>
                    <a:pt x="601980" y="621983"/>
                    <a:pt x="603885" y="621030"/>
                  </a:cubicBezTo>
                  <a:cubicBezTo>
                    <a:pt x="605790" y="621030"/>
                    <a:pt x="607695" y="620078"/>
                    <a:pt x="609600" y="620078"/>
                  </a:cubicBezTo>
                  <a:lnTo>
                    <a:pt x="609600" y="620078"/>
                  </a:lnTo>
                  <a:lnTo>
                    <a:pt x="609600" y="620078"/>
                  </a:lnTo>
                  <a:cubicBezTo>
                    <a:pt x="608647" y="633413"/>
                    <a:pt x="608647" y="642938"/>
                    <a:pt x="608647" y="653415"/>
                  </a:cubicBezTo>
                  <a:close/>
                  <a:moveTo>
                    <a:pt x="622935" y="654368"/>
                  </a:moveTo>
                  <a:cubicBezTo>
                    <a:pt x="622935" y="654368"/>
                    <a:pt x="621982" y="654368"/>
                    <a:pt x="621030" y="654368"/>
                  </a:cubicBezTo>
                  <a:cubicBezTo>
                    <a:pt x="620077" y="654368"/>
                    <a:pt x="620077" y="654368"/>
                    <a:pt x="619125" y="654368"/>
                  </a:cubicBezTo>
                  <a:cubicBezTo>
                    <a:pt x="618172" y="654368"/>
                    <a:pt x="618172" y="654368"/>
                    <a:pt x="617220" y="654368"/>
                  </a:cubicBezTo>
                  <a:cubicBezTo>
                    <a:pt x="616267" y="654368"/>
                    <a:pt x="615315" y="654368"/>
                    <a:pt x="615315" y="653415"/>
                  </a:cubicBezTo>
                  <a:cubicBezTo>
                    <a:pt x="615315" y="649605"/>
                    <a:pt x="615315" y="644843"/>
                    <a:pt x="615315" y="641033"/>
                  </a:cubicBezTo>
                  <a:cubicBezTo>
                    <a:pt x="615315" y="637223"/>
                    <a:pt x="615315" y="632460"/>
                    <a:pt x="616267" y="627698"/>
                  </a:cubicBezTo>
                  <a:cubicBezTo>
                    <a:pt x="616267" y="624840"/>
                    <a:pt x="621030" y="622935"/>
                    <a:pt x="623888" y="621030"/>
                  </a:cubicBezTo>
                  <a:cubicBezTo>
                    <a:pt x="624840" y="621983"/>
                    <a:pt x="625792" y="622935"/>
                    <a:pt x="626745" y="622935"/>
                  </a:cubicBezTo>
                  <a:cubicBezTo>
                    <a:pt x="626745" y="626745"/>
                    <a:pt x="626745" y="631508"/>
                    <a:pt x="626745" y="635318"/>
                  </a:cubicBezTo>
                  <a:cubicBezTo>
                    <a:pt x="626745" y="639128"/>
                    <a:pt x="626745" y="643890"/>
                    <a:pt x="626745" y="647700"/>
                  </a:cubicBezTo>
                  <a:cubicBezTo>
                    <a:pt x="625792" y="651510"/>
                    <a:pt x="624840" y="653415"/>
                    <a:pt x="622935" y="654368"/>
                  </a:cubicBezTo>
                  <a:close/>
                  <a:moveTo>
                    <a:pt x="641985" y="638175"/>
                  </a:moveTo>
                  <a:cubicBezTo>
                    <a:pt x="641985" y="641985"/>
                    <a:pt x="641032" y="647700"/>
                    <a:pt x="640080" y="653415"/>
                  </a:cubicBezTo>
                  <a:cubicBezTo>
                    <a:pt x="639127" y="653415"/>
                    <a:pt x="638175" y="653415"/>
                    <a:pt x="637222" y="653415"/>
                  </a:cubicBezTo>
                  <a:cubicBezTo>
                    <a:pt x="635317" y="653415"/>
                    <a:pt x="634365" y="653415"/>
                    <a:pt x="633413" y="652463"/>
                  </a:cubicBezTo>
                  <a:cubicBezTo>
                    <a:pt x="631507" y="651510"/>
                    <a:pt x="631507" y="649605"/>
                    <a:pt x="630555" y="645795"/>
                  </a:cubicBezTo>
                  <a:cubicBezTo>
                    <a:pt x="630555" y="644843"/>
                    <a:pt x="630555" y="643890"/>
                    <a:pt x="630555" y="642938"/>
                  </a:cubicBezTo>
                  <a:cubicBezTo>
                    <a:pt x="630555" y="640080"/>
                    <a:pt x="630555" y="636270"/>
                    <a:pt x="630555" y="632460"/>
                  </a:cubicBezTo>
                  <a:cubicBezTo>
                    <a:pt x="630555" y="629603"/>
                    <a:pt x="630555" y="625793"/>
                    <a:pt x="630555" y="621983"/>
                  </a:cubicBezTo>
                  <a:cubicBezTo>
                    <a:pt x="634365" y="621983"/>
                    <a:pt x="637222" y="622935"/>
                    <a:pt x="639127" y="624840"/>
                  </a:cubicBezTo>
                  <a:cubicBezTo>
                    <a:pt x="641032" y="626745"/>
                    <a:pt x="641985" y="631508"/>
                    <a:pt x="641985" y="638175"/>
                  </a:cubicBezTo>
                  <a:close/>
                  <a:moveTo>
                    <a:pt x="655320" y="646748"/>
                  </a:moveTo>
                  <a:cubicBezTo>
                    <a:pt x="655320" y="649605"/>
                    <a:pt x="652463" y="652463"/>
                    <a:pt x="650557" y="654368"/>
                  </a:cubicBezTo>
                  <a:cubicBezTo>
                    <a:pt x="650557" y="653415"/>
                    <a:pt x="649605" y="653415"/>
                    <a:pt x="649605" y="652463"/>
                  </a:cubicBezTo>
                  <a:cubicBezTo>
                    <a:pt x="648652" y="651510"/>
                    <a:pt x="648652" y="650558"/>
                    <a:pt x="647700" y="649605"/>
                  </a:cubicBezTo>
                  <a:cubicBezTo>
                    <a:pt x="646747" y="648653"/>
                    <a:pt x="646747" y="647700"/>
                    <a:pt x="646747" y="646748"/>
                  </a:cubicBezTo>
                  <a:cubicBezTo>
                    <a:pt x="646747" y="642938"/>
                    <a:pt x="646747" y="639128"/>
                    <a:pt x="646747" y="635318"/>
                  </a:cubicBezTo>
                  <a:cubicBezTo>
                    <a:pt x="646747" y="631508"/>
                    <a:pt x="646747" y="627698"/>
                    <a:pt x="646747" y="622935"/>
                  </a:cubicBezTo>
                  <a:cubicBezTo>
                    <a:pt x="647700" y="621983"/>
                    <a:pt x="649605" y="621030"/>
                    <a:pt x="650557" y="620078"/>
                  </a:cubicBezTo>
                  <a:cubicBezTo>
                    <a:pt x="651510" y="621030"/>
                    <a:pt x="653415" y="622935"/>
                    <a:pt x="654367" y="623888"/>
                  </a:cubicBezTo>
                  <a:cubicBezTo>
                    <a:pt x="655320" y="624840"/>
                    <a:pt x="656272" y="626745"/>
                    <a:pt x="656272" y="627698"/>
                  </a:cubicBezTo>
                  <a:cubicBezTo>
                    <a:pt x="656272" y="630555"/>
                    <a:pt x="657225" y="633413"/>
                    <a:pt x="657225" y="636270"/>
                  </a:cubicBezTo>
                  <a:cubicBezTo>
                    <a:pt x="657225" y="639128"/>
                    <a:pt x="656272" y="643890"/>
                    <a:pt x="655320" y="646748"/>
                  </a:cubicBezTo>
                  <a:close/>
                  <a:moveTo>
                    <a:pt x="670560" y="650558"/>
                  </a:moveTo>
                  <a:cubicBezTo>
                    <a:pt x="670560" y="650558"/>
                    <a:pt x="670560" y="651510"/>
                    <a:pt x="669607" y="651510"/>
                  </a:cubicBezTo>
                  <a:cubicBezTo>
                    <a:pt x="668655" y="652463"/>
                    <a:pt x="666750" y="653415"/>
                    <a:pt x="665797" y="653415"/>
                  </a:cubicBezTo>
                  <a:cubicBezTo>
                    <a:pt x="663892" y="653415"/>
                    <a:pt x="661988" y="650558"/>
                    <a:pt x="661988" y="649605"/>
                  </a:cubicBezTo>
                  <a:cubicBezTo>
                    <a:pt x="661988" y="644843"/>
                    <a:pt x="661988" y="641033"/>
                    <a:pt x="661988" y="635318"/>
                  </a:cubicBezTo>
                  <a:cubicBezTo>
                    <a:pt x="661988" y="630555"/>
                    <a:pt x="661988" y="624840"/>
                    <a:pt x="661988" y="619125"/>
                  </a:cubicBezTo>
                  <a:lnTo>
                    <a:pt x="661988" y="619125"/>
                  </a:lnTo>
                  <a:lnTo>
                    <a:pt x="661988" y="619125"/>
                  </a:lnTo>
                  <a:cubicBezTo>
                    <a:pt x="663892" y="620078"/>
                    <a:pt x="665797" y="621030"/>
                    <a:pt x="667702" y="621983"/>
                  </a:cubicBezTo>
                  <a:cubicBezTo>
                    <a:pt x="669607" y="622935"/>
                    <a:pt x="670560" y="623888"/>
                    <a:pt x="670560" y="623888"/>
                  </a:cubicBezTo>
                  <a:cubicBezTo>
                    <a:pt x="670560" y="630555"/>
                    <a:pt x="670560" y="637223"/>
                    <a:pt x="670560" y="642938"/>
                  </a:cubicBezTo>
                  <a:cubicBezTo>
                    <a:pt x="670560" y="646748"/>
                    <a:pt x="670560" y="648653"/>
                    <a:pt x="670560" y="650558"/>
                  </a:cubicBezTo>
                  <a:close/>
                  <a:moveTo>
                    <a:pt x="677227" y="653415"/>
                  </a:moveTo>
                  <a:cubicBezTo>
                    <a:pt x="676275" y="638175"/>
                    <a:pt x="675322" y="630555"/>
                    <a:pt x="676275" y="626745"/>
                  </a:cubicBezTo>
                  <a:cubicBezTo>
                    <a:pt x="676275" y="624840"/>
                    <a:pt x="677227" y="623888"/>
                    <a:pt x="678180" y="623888"/>
                  </a:cubicBezTo>
                  <a:cubicBezTo>
                    <a:pt x="679132" y="622935"/>
                    <a:pt x="681990" y="622935"/>
                    <a:pt x="684847" y="622935"/>
                  </a:cubicBezTo>
                  <a:cubicBezTo>
                    <a:pt x="688657" y="648653"/>
                    <a:pt x="686752" y="653415"/>
                    <a:pt x="677227" y="653415"/>
                  </a:cubicBezTo>
                  <a:close/>
                  <a:moveTo>
                    <a:pt x="701040" y="648653"/>
                  </a:moveTo>
                  <a:cubicBezTo>
                    <a:pt x="701040" y="650558"/>
                    <a:pt x="698182" y="652463"/>
                    <a:pt x="696277" y="654368"/>
                  </a:cubicBezTo>
                  <a:lnTo>
                    <a:pt x="696277" y="654368"/>
                  </a:lnTo>
                  <a:lnTo>
                    <a:pt x="696277" y="654368"/>
                  </a:lnTo>
                  <a:cubicBezTo>
                    <a:pt x="696277" y="653415"/>
                    <a:pt x="695325" y="653415"/>
                    <a:pt x="695325" y="652463"/>
                  </a:cubicBezTo>
                  <a:cubicBezTo>
                    <a:pt x="693420" y="650558"/>
                    <a:pt x="692467" y="649605"/>
                    <a:pt x="692467" y="647700"/>
                  </a:cubicBezTo>
                  <a:cubicBezTo>
                    <a:pt x="691515" y="641033"/>
                    <a:pt x="691515" y="634365"/>
                    <a:pt x="692467" y="627698"/>
                  </a:cubicBezTo>
                  <a:cubicBezTo>
                    <a:pt x="692467" y="624840"/>
                    <a:pt x="696277" y="622935"/>
                    <a:pt x="698182" y="620078"/>
                  </a:cubicBezTo>
                  <a:lnTo>
                    <a:pt x="698182" y="620078"/>
                  </a:lnTo>
                  <a:lnTo>
                    <a:pt x="698182" y="620078"/>
                  </a:lnTo>
                  <a:cubicBezTo>
                    <a:pt x="699135" y="621030"/>
                    <a:pt x="699135" y="621030"/>
                    <a:pt x="700088" y="621983"/>
                  </a:cubicBezTo>
                  <a:cubicBezTo>
                    <a:pt x="701040" y="622935"/>
                    <a:pt x="701040" y="622935"/>
                    <a:pt x="701992" y="623888"/>
                  </a:cubicBezTo>
                  <a:cubicBezTo>
                    <a:pt x="701040" y="631508"/>
                    <a:pt x="701992" y="640080"/>
                    <a:pt x="701040" y="648653"/>
                  </a:cubicBezTo>
                  <a:close/>
                  <a:moveTo>
                    <a:pt x="716280" y="653415"/>
                  </a:moveTo>
                  <a:cubicBezTo>
                    <a:pt x="714375" y="654368"/>
                    <a:pt x="712470" y="654368"/>
                    <a:pt x="711517" y="654368"/>
                  </a:cubicBezTo>
                  <a:cubicBezTo>
                    <a:pt x="710565" y="654368"/>
                    <a:pt x="709613" y="653415"/>
                    <a:pt x="708660" y="653415"/>
                  </a:cubicBezTo>
                  <a:cubicBezTo>
                    <a:pt x="707707" y="652463"/>
                    <a:pt x="707707" y="651510"/>
                    <a:pt x="707707" y="650558"/>
                  </a:cubicBezTo>
                  <a:cubicBezTo>
                    <a:pt x="707707" y="649605"/>
                    <a:pt x="707707" y="647700"/>
                    <a:pt x="707707" y="645795"/>
                  </a:cubicBezTo>
                  <a:cubicBezTo>
                    <a:pt x="707707" y="642938"/>
                    <a:pt x="707707" y="640080"/>
                    <a:pt x="707707" y="638175"/>
                  </a:cubicBezTo>
                  <a:cubicBezTo>
                    <a:pt x="707707" y="636270"/>
                    <a:pt x="707707" y="634365"/>
                    <a:pt x="707707" y="632460"/>
                  </a:cubicBezTo>
                  <a:cubicBezTo>
                    <a:pt x="707707" y="630555"/>
                    <a:pt x="707707" y="629603"/>
                    <a:pt x="707707" y="628650"/>
                  </a:cubicBezTo>
                  <a:cubicBezTo>
                    <a:pt x="707707" y="627698"/>
                    <a:pt x="707707" y="626745"/>
                    <a:pt x="708660" y="625793"/>
                  </a:cubicBezTo>
                  <a:cubicBezTo>
                    <a:pt x="708660" y="624840"/>
                    <a:pt x="709613" y="623888"/>
                    <a:pt x="710565" y="623888"/>
                  </a:cubicBezTo>
                  <a:cubicBezTo>
                    <a:pt x="711517" y="623888"/>
                    <a:pt x="711517" y="623888"/>
                    <a:pt x="712470" y="622935"/>
                  </a:cubicBezTo>
                  <a:cubicBezTo>
                    <a:pt x="712470" y="622935"/>
                    <a:pt x="713422" y="622935"/>
                    <a:pt x="713422" y="622935"/>
                  </a:cubicBezTo>
                  <a:cubicBezTo>
                    <a:pt x="714375" y="622935"/>
                    <a:pt x="715327" y="622935"/>
                    <a:pt x="717232" y="622935"/>
                  </a:cubicBezTo>
                  <a:cubicBezTo>
                    <a:pt x="716280" y="633413"/>
                    <a:pt x="716280" y="643890"/>
                    <a:pt x="716280" y="653415"/>
                  </a:cubicBezTo>
                  <a:close/>
                  <a:moveTo>
                    <a:pt x="915352" y="1018223"/>
                  </a:moveTo>
                  <a:cubicBezTo>
                    <a:pt x="915352" y="1018223"/>
                    <a:pt x="915352" y="1019175"/>
                    <a:pt x="915352" y="1018223"/>
                  </a:cubicBezTo>
                  <a:cubicBezTo>
                    <a:pt x="915352" y="878205"/>
                    <a:pt x="915352" y="738188"/>
                    <a:pt x="915352" y="598170"/>
                  </a:cubicBezTo>
                  <a:cubicBezTo>
                    <a:pt x="915352" y="598170"/>
                    <a:pt x="915352" y="598170"/>
                    <a:pt x="915352" y="598170"/>
                  </a:cubicBezTo>
                  <a:cubicBezTo>
                    <a:pt x="915352" y="738188"/>
                    <a:pt x="915352" y="878205"/>
                    <a:pt x="915352" y="1018223"/>
                  </a:cubicBezTo>
                  <a:close/>
                  <a:moveTo>
                    <a:pt x="936307" y="751523"/>
                  </a:moveTo>
                  <a:cubicBezTo>
                    <a:pt x="936307" y="751523"/>
                    <a:pt x="935355" y="751523"/>
                    <a:pt x="935355" y="751523"/>
                  </a:cubicBezTo>
                  <a:cubicBezTo>
                    <a:pt x="935355" y="705803"/>
                    <a:pt x="935355" y="661035"/>
                    <a:pt x="935355" y="615315"/>
                  </a:cubicBezTo>
                  <a:cubicBezTo>
                    <a:pt x="935355" y="615315"/>
                    <a:pt x="936307" y="615315"/>
                    <a:pt x="936307" y="615315"/>
                  </a:cubicBezTo>
                  <a:cubicBezTo>
                    <a:pt x="936307" y="660083"/>
                    <a:pt x="936307" y="705803"/>
                    <a:pt x="936307" y="751523"/>
                  </a:cubicBezTo>
                  <a:close/>
                  <a:moveTo>
                    <a:pt x="992505" y="826770"/>
                  </a:moveTo>
                  <a:cubicBezTo>
                    <a:pt x="994410" y="826770"/>
                    <a:pt x="996315" y="826770"/>
                    <a:pt x="998220" y="826770"/>
                  </a:cubicBezTo>
                  <a:cubicBezTo>
                    <a:pt x="1000125" y="826770"/>
                    <a:pt x="1002030" y="826770"/>
                    <a:pt x="1004888" y="826770"/>
                  </a:cubicBezTo>
                  <a:cubicBezTo>
                    <a:pt x="1004888" y="830580"/>
                    <a:pt x="1005840" y="833438"/>
                    <a:pt x="1005840" y="837248"/>
                  </a:cubicBezTo>
                  <a:cubicBezTo>
                    <a:pt x="1001077" y="837248"/>
                    <a:pt x="998220" y="838200"/>
                    <a:pt x="992505" y="838200"/>
                  </a:cubicBezTo>
                  <a:lnTo>
                    <a:pt x="992505" y="838200"/>
                  </a:lnTo>
                  <a:lnTo>
                    <a:pt x="992505" y="838200"/>
                  </a:lnTo>
                  <a:cubicBezTo>
                    <a:pt x="992505" y="833438"/>
                    <a:pt x="992505" y="830580"/>
                    <a:pt x="992505" y="826770"/>
                  </a:cubicBezTo>
                  <a:close/>
                  <a:moveTo>
                    <a:pt x="990600" y="862965"/>
                  </a:moveTo>
                  <a:cubicBezTo>
                    <a:pt x="996315" y="862965"/>
                    <a:pt x="999172" y="862965"/>
                    <a:pt x="1004888" y="862965"/>
                  </a:cubicBezTo>
                  <a:lnTo>
                    <a:pt x="1004888" y="862965"/>
                  </a:lnTo>
                  <a:cubicBezTo>
                    <a:pt x="1004888" y="863918"/>
                    <a:pt x="1004888" y="864870"/>
                    <a:pt x="1004888" y="865823"/>
                  </a:cubicBezTo>
                  <a:cubicBezTo>
                    <a:pt x="1004888" y="867728"/>
                    <a:pt x="1004888" y="869633"/>
                    <a:pt x="1003935" y="870585"/>
                  </a:cubicBezTo>
                  <a:cubicBezTo>
                    <a:pt x="1003935" y="871538"/>
                    <a:pt x="1003935" y="871538"/>
                    <a:pt x="1002982" y="871538"/>
                  </a:cubicBezTo>
                  <a:cubicBezTo>
                    <a:pt x="1002030" y="871538"/>
                    <a:pt x="1002030" y="872490"/>
                    <a:pt x="1001077" y="872490"/>
                  </a:cubicBezTo>
                  <a:cubicBezTo>
                    <a:pt x="1000125" y="872490"/>
                    <a:pt x="999172" y="872490"/>
                    <a:pt x="998220" y="872490"/>
                  </a:cubicBezTo>
                  <a:cubicBezTo>
                    <a:pt x="997267" y="872490"/>
                    <a:pt x="996315" y="872490"/>
                    <a:pt x="995363" y="872490"/>
                  </a:cubicBezTo>
                  <a:cubicBezTo>
                    <a:pt x="994410" y="872490"/>
                    <a:pt x="993457" y="872490"/>
                    <a:pt x="993457" y="871538"/>
                  </a:cubicBezTo>
                  <a:cubicBezTo>
                    <a:pt x="992505" y="871538"/>
                    <a:pt x="992505" y="869633"/>
                    <a:pt x="991552" y="868680"/>
                  </a:cubicBezTo>
                  <a:cubicBezTo>
                    <a:pt x="991552" y="867728"/>
                    <a:pt x="991552" y="866775"/>
                    <a:pt x="990600" y="865823"/>
                  </a:cubicBezTo>
                  <a:cubicBezTo>
                    <a:pt x="991552" y="864870"/>
                    <a:pt x="990600" y="863918"/>
                    <a:pt x="990600" y="862965"/>
                  </a:cubicBezTo>
                  <a:lnTo>
                    <a:pt x="990600" y="862965"/>
                  </a:lnTo>
                  <a:close/>
                  <a:moveTo>
                    <a:pt x="977265" y="825818"/>
                  </a:moveTo>
                  <a:cubicBezTo>
                    <a:pt x="977265" y="829628"/>
                    <a:pt x="977265" y="832485"/>
                    <a:pt x="977265" y="836295"/>
                  </a:cubicBezTo>
                  <a:cubicBezTo>
                    <a:pt x="973455" y="836295"/>
                    <a:pt x="969645" y="836295"/>
                    <a:pt x="964882" y="837248"/>
                  </a:cubicBezTo>
                  <a:cubicBezTo>
                    <a:pt x="964882" y="833438"/>
                    <a:pt x="963930" y="830580"/>
                    <a:pt x="963930" y="826770"/>
                  </a:cubicBezTo>
                  <a:cubicBezTo>
                    <a:pt x="968692" y="826770"/>
                    <a:pt x="972502" y="826770"/>
                    <a:pt x="977265" y="825818"/>
                  </a:cubicBezTo>
                  <a:close/>
                  <a:moveTo>
                    <a:pt x="962025" y="751523"/>
                  </a:moveTo>
                  <a:cubicBezTo>
                    <a:pt x="962025" y="751523"/>
                    <a:pt x="961072" y="751523"/>
                    <a:pt x="961072" y="751523"/>
                  </a:cubicBezTo>
                  <a:lnTo>
                    <a:pt x="961072" y="751523"/>
                  </a:lnTo>
                  <a:lnTo>
                    <a:pt x="961072" y="751523"/>
                  </a:lnTo>
                  <a:cubicBezTo>
                    <a:pt x="961072" y="705803"/>
                    <a:pt x="961072" y="660083"/>
                    <a:pt x="961072" y="614363"/>
                  </a:cubicBezTo>
                  <a:cubicBezTo>
                    <a:pt x="961072" y="614363"/>
                    <a:pt x="962025" y="614363"/>
                    <a:pt x="962025" y="614363"/>
                  </a:cubicBezTo>
                  <a:lnTo>
                    <a:pt x="962025" y="614363"/>
                  </a:lnTo>
                  <a:lnTo>
                    <a:pt x="962025" y="614363"/>
                  </a:lnTo>
                  <a:cubicBezTo>
                    <a:pt x="962025" y="660083"/>
                    <a:pt x="962025" y="705803"/>
                    <a:pt x="962025" y="751523"/>
                  </a:cubicBezTo>
                  <a:close/>
                  <a:moveTo>
                    <a:pt x="964882" y="863918"/>
                  </a:moveTo>
                  <a:cubicBezTo>
                    <a:pt x="968692" y="863918"/>
                    <a:pt x="972502" y="863918"/>
                    <a:pt x="976313" y="863918"/>
                  </a:cubicBezTo>
                  <a:cubicBezTo>
                    <a:pt x="977265" y="864870"/>
                    <a:pt x="977265" y="865823"/>
                    <a:pt x="978217" y="867728"/>
                  </a:cubicBezTo>
                  <a:cubicBezTo>
                    <a:pt x="977265" y="867728"/>
                    <a:pt x="976313" y="868680"/>
                    <a:pt x="976313" y="869633"/>
                  </a:cubicBezTo>
                  <a:cubicBezTo>
                    <a:pt x="974407" y="871538"/>
                    <a:pt x="971550" y="873443"/>
                    <a:pt x="969645" y="873443"/>
                  </a:cubicBezTo>
                  <a:lnTo>
                    <a:pt x="969645" y="873443"/>
                  </a:lnTo>
                  <a:lnTo>
                    <a:pt x="969645" y="873443"/>
                  </a:lnTo>
                  <a:cubicBezTo>
                    <a:pt x="968692" y="873443"/>
                    <a:pt x="968692" y="873443"/>
                    <a:pt x="967740" y="872490"/>
                  </a:cubicBezTo>
                  <a:cubicBezTo>
                    <a:pt x="966788" y="871538"/>
                    <a:pt x="966788" y="871538"/>
                    <a:pt x="965835" y="870585"/>
                  </a:cubicBezTo>
                  <a:cubicBezTo>
                    <a:pt x="964882" y="869633"/>
                    <a:pt x="963930" y="867728"/>
                    <a:pt x="962025" y="866775"/>
                  </a:cubicBezTo>
                  <a:cubicBezTo>
                    <a:pt x="963930" y="864870"/>
                    <a:pt x="963930" y="863918"/>
                    <a:pt x="964882" y="863918"/>
                  </a:cubicBezTo>
                  <a:close/>
                  <a:moveTo>
                    <a:pt x="977265" y="1012508"/>
                  </a:moveTo>
                  <a:cubicBezTo>
                    <a:pt x="973455" y="1012508"/>
                    <a:pt x="969645" y="1012508"/>
                    <a:pt x="964882" y="1013460"/>
                  </a:cubicBezTo>
                  <a:cubicBezTo>
                    <a:pt x="964882" y="1009650"/>
                    <a:pt x="963930" y="1005840"/>
                    <a:pt x="963930" y="1002030"/>
                  </a:cubicBezTo>
                  <a:lnTo>
                    <a:pt x="963930" y="1002030"/>
                  </a:lnTo>
                  <a:cubicBezTo>
                    <a:pt x="968692" y="1002030"/>
                    <a:pt x="972502" y="1002030"/>
                    <a:pt x="977265" y="1002030"/>
                  </a:cubicBezTo>
                  <a:cubicBezTo>
                    <a:pt x="977265" y="1005840"/>
                    <a:pt x="977265" y="1008698"/>
                    <a:pt x="977265" y="1012508"/>
                  </a:cubicBezTo>
                  <a:close/>
                  <a:moveTo>
                    <a:pt x="974407" y="941070"/>
                  </a:moveTo>
                  <a:cubicBezTo>
                    <a:pt x="972502" y="941070"/>
                    <a:pt x="969645" y="941070"/>
                    <a:pt x="964882" y="941070"/>
                  </a:cubicBezTo>
                  <a:cubicBezTo>
                    <a:pt x="962977" y="935355"/>
                    <a:pt x="964882" y="932498"/>
                    <a:pt x="966788" y="931545"/>
                  </a:cubicBezTo>
                  <a:cubicBezTo>
                    <a:pt x="967740" y="931545"/>
                    <a:pt x="969645" y="931545"/>
                    <a:pt x="970597" y="931545"/>
                  </a:cubicBezTo>
                  <a:cubicBezTo>
                    <a:pt x="971550" y="931545"/>
                    <a:pt x="972502" y="931545"/>
                    <a:pt x="972502" y="931545"/>
                  </a:cubicBezTo>
                  <a:cubicBezTo>
                    <a:pt x="973455" y="931545"/>
                    <a:pt x="974407" y="931545"/>
                    <a:pt x="974407" y="931545"/>
                  </a:cubicBezTo>
                  <a:lnTo>
                    <a:pt x="974407" y="931545"/>
                  </a:lnTo>
                  <a:lnTo>
                    <a:pt x="974407" y="931545"/>
                  </a:lnTo>
                  <a:cubicBezTo>
                    <a:pt x="977265" y="938213"/>
                    <a:pt x="977265" y="940118"/>
                    <a:pt x="974407" y="941070"/>
                  </a:cubicBezTo>
                  <a:close/>
                  <a:moveTo>
                    <a:pt x="976313" y="966788"/>
                  </a:moveTo>
                  <a:cubicBezTo>
                    <a:pt x="976313" y="970598"/>
                    <a:pt x="976313" y="973455"/>
                    <a:pt x="976313" y="977265"/>
                  </a:cubicBezTo>
                  <a:cubicBezTo>
                    <a:pt x="972502" y="977265"/>
                    <a:pt x="968692" y="977265"/>
                    <a:pt x="963930" y="977265"/>
                  </a:cubicBezTo>
                  <a:cubicBezTo>
                    <a:pt x="963930" y="973455"/>
                    <a:pt x="963930" y="970598"/>
                    <a:pt x="963930" y="966788"/>
                  </a:cubicBezTo>
                  <a:cubicBezTo>
                    <a:pt x="968692" y="966788"/>
                    <a:pt x="972502" y="966788"/>
                    <a:pt x="976313" y="966788"/>
                  </a:cubicBezTo>
                  <a:close/>
                  <a:moveTo>
                    <a:pt x="974407" y="904875"/>
                  </a:moveTo>
                  <a:cubicBezTo>
                    <a:pt x="972502" y="905828"/>
                    <a:pt x="971550" y="906780"/>
                    <a:pt x="969645" y="906780"/>
                  </a:cubicBezTo>
                  <a:cubicBezTo>
                    <a:pt x="967740" y="906780"/>
                    <a:pt x="965835" y="902970"/>
                    <a:pt x="963930" y="901065"/>
                  </a:cubicBezTo>
                  <a:cubicBezTo>
                    <a:pt x="967740" y="899160"/>
                    <a:pt x="971550" y="897255"/>
                    <a:pt x="975360" y="896303"/>
                  </a:cubicBezTo>
                  <a:lnTo>
                    <a:pt x="975360" y="896303"/>
                  </a:lnTo>
                  <a:lnTo>
                    <a:pt x="975360" y="896303"/>
                  </a:lnTo>
                  <a:cubicBezTo>
                    <a:pt x="976313" y="897255"/>
                    <a:pt x="976313" y="898208"/>
                    <a:pt x="977265" y="899160"/>
                  </a:cubicBezTo>
                  <a:cubicBezTo>
                    <a:pt x="978217" y="900113"/>
                    <a:pt x="978217" y="901065"/>
                    <a:pt x="979170" y="902018"/>
                  </a:cubicBezTo>
                  <a:cubicBezTo>
                    <a:pt x="977265" y="902970"/>
                    <a:pt x="975360" y="903923"/>
                    <a:pt x="974407" y="904875"/>
                  </a:cubicBezTo>
                  <a:close/>
                  <a:moveTo>
                    <a:pt x="987742" y="749618"/>
                  </a:moveTo>
                  <a:cubicBezTo>
                    <a:pt x="987742" y="749618"/>
                    <a:pt x="986790" y="749618"/>
                    <a:pt x="986790" y="749618"/>
                  </a:cubicBezTo>
                  <a:cubicBezTo>
                    <a:pt x="986790" y="705803"/>
                    <a:pt x="986790" y="661035"/>
                    <a:pt x="986790" y="617220"/>
                  </a:cubicBezTo>
                  <a:cubicBezTo>
                    <a:pt x="986790" y="617220"/>
                    <a:pt x="987742" y="617220"/>
                    <a:pt x="987742" y="617220"/>
                  </a:cubicBezTo>
                  <a:cubicBezTo>
                    <a:pt x="987742" y="661035"/>
                    <a:pt x="987742" y="705803"/>
                    <a:pt x="987742" y="749618"/>
                  </a:cubicBezTo>
                  <a:close/>
                  <a:moveTo>
                    <a:pt x="990600" y="897255"/>
                  </a:moveTo>
                  <a:cubicBezTo>
                    <a:pt x="997267" y="897255"/>
                    <a:pt x="1000125" y="897255"/>
                    <a:pt x="1004888" y="897255"/>
                  </a:cubicBezTo>
                  <a:lnTo>
                    <a:pt x="1004888" y="897255"/>
                  </a:lnTo>
                  <a:cubicBezTo>
                    <a:pt x="1004888" y="898208"/>
                    <a:pt x="1004888" y="899160"/>
                    <a:pt x="1004888" y="900113"/>
                  </a:cubicBezTo>
                  <a:cubicBezTo>
                    <a:pt x="1004888" y="901065"/>
                    <a:pt x="1004888" y="902018"/>
                    <a:pt x="1004888" y="902970"/>
                  </a:cubicBezTo>
                  <a:cubicBezTo>
                    <a:pt x="1004888" y="904875"/>
                    <a:pt x="1004888" y="905828"/>
                    <a:pt x="1003935" y="906780"/>
                  </a:cubicBezTo>
                  <a:cubicBezTo>
                    <a:pt x="1002982" y="907733"/>
                    <a:pt x="1001077" y="907733"/>
                    <a:pt x="1000125" y="907733"/>
                  </a:cubicBezTo>
                  <a:cubicBezTo>
                    <a:pt x="999172" y="907733"/>
                    <a:pt x="998220" y="907733"/>
                    <a:pt x="998220" y="907733"/>
                  </a:cubicBezTo>
                  <a:cubicBezTo>
                    <a:pt x="997267" y="907733"/>
                    <a:pt x="997267" y="907733"/>
                    <a:pt x="996315" y="906780"/>
                  </a:cubicBezTo>
                  <a:cubicBezTo>
                    <a:pt x="994410" y="905828"/>
                    <a:pt x="994410" y="903923"/>
                    <a:pt x="993457" y="901065"/>
                  </a:cubicBezTo>
                  <a:cubicBezTo>
                    <a:pt x="990600" y="899160"/>
                    <a:pt x="990600" y="898208"/>
                    <a:pt x="990600" y="897255"/>
                  </a:cubicBezTo>
                  <a:lnTo>
                    <a:pt x="990600" y="897255"/>
                  </a:lnTo>
                  <a:close/>
                  <a:moveTo>
                    <a:pt x="991552" y="966788"/>
                  </a:moveTo>
                  <a:cubicBezTo>
                    <a:pt x="996315" y="966788"/>
                    <a:pt x="1000125" y="966788"/>
                    <a:pt x="1003935" y="966788"/>
                  </a:cubicBezTo>
                  <a:lnTo>
                    <a:pt x="1003935" y="966788"/>
                  </a:lnTo>
                  <a:cubicBezTo>
                    <a:pt x="1003935" y="968693"/>
                    <a:pt x="1003935" y="970598"/>
                    <a:pt x="1003935" y="971550"/>
                  </a:cubicBezTo>
                  <a:cubicBezTo>
                    <a:pt x="1003935" y="973455"/>
                    <a:pt x="1003935" y="975360"/>
                    <a:pt x="1003935" y="977265"/>
                  </a:cubicBezTo>
                  <a:lnTo>
                    <a:pt x="1003935" y="977265"/>
                  </a:lnTo>
                  <a:cubicBezTo>
                    <a:pt x="999172" y="977265"/>
                    <a:pt x="995363" y="977265"/>
                    <a:pt x="991552" y="977265"/>
                  </a:cubicBezTo>
                  <a:lnTo>
                    <a:pt x="991552" y="977265"/>
                  </a:lnTo>
                  <a:cubicBezTo>
                    <a:pt x="991552" y="975360"/>
                    <a:pt x="991552" y="973455"/>
                    <a:pt x="991552" y="971550"/>
                  </a:cubicBezTo>
                  <a:cubicBezTo>
                    <a:pt x="991552" y="970598"/>
                    <a:pt x="991552" y="968693"/>
                    <a:pt x="991552" y="966788"/>
                  </a:cubicBezTo>
                  <a:close/>
                  <a:moveTo>
                    <a:pt x="992505" y="1011555"/>
                  </a:moveTo>
                  <a:lnTo>
                    <a:pt x="992505" y="1011555"/>
                  </a:lnTo>
                  <a:cubicBezTo>
                    <a:pt x="992505" y="1008698"/>
                    <a:pt x="992505" y="1004888"/>
                    <a:pt x="992505" y="1001078"/>
                  </a:cubicBezTo>
                  <a:lnTo>
                    <a:pt x="992505" y="1001078"/>
                  </a:lnTo>
                  <a:cubicBezTo>
                    <a:pt x="996315" y="1001078"/>
                    <a:pt x="1000125" y="1001078"/>
                    <a:pt x="1004888" y="1001078"/>
                  </a:cubicBezTo>
                  <a:lnTo>
                    <a:pt x="1004888" y="1001078"/>
                  </a:lnTo>
                  <a:cubicBezTo>
                    <a:pt x="1004888" y="1002983"/>
                    <a:pt x="1004888" y="1003935"/>
                    <a:pt x="1004888" y="1005840"/>
                  </a:cubicBezTo>
                  <a:cubicBezTo>
                    <a:pt x="1004888" y="1007745"/>
                    <a:pt x="1004888" y="1009650"/>
                    <a:pt x="1005840" y="1011555"/>
                  </a:cubicBezTo>
                  <a:cubicBezTo>
                    <a:pt x="1000125" y="1011555"/>
                    <a:pt x="996315" y="1011555"/>
                    <a:pt x="992505" y="1011555"/>
                  </a:cubicBezTo>
                  <a:close/>
                  <a:moveTo>
                    <a:pt x="1004888" y="934403"/>
                  </a:moveTo>
                  <a:cubicBezTo>
                    <a:pt x="1004888" y="936308"/>
                    <a:pt x="1004888" y="938213"/>
                    <a:pt x="1003935" y="939165"/>
                  </a:cubicBezTo>
                  <a:cubicBezTo>
                    <a:pt x="1003935" y="940118"/>
                    <a:pt x="1002982" y="940118"/>
                    <a:pt x="1002982" y="941070"/>
                  </a:cubicBezTo>
                  <a:cubicBezTo>
                    <a:pt x="1002030" y="942023"/>
                    <a:pt x="1000125" y="942023"/>
                    <a:pt x="999172" y="942023"/>
                  </a:cubicBezTo>
                  <a:cubicBezTo>
                    <a:pt x="998220" y="942023"/>
                    <a:pt x="997267" y="942023"/>
                    <a:pt x="996315" y="942023"/>
                  </a:cubicBezTo>
                  <a:cubicBezTo>
                    <a:pt x="995363" y="942023"/>
                    <a:pt x="995363" y="942023"/>
                    <a:pt x="994410" y="941070"/>
                  </a:cubicBezTo>
                  <a:cubicBezTo>
                    <a:pt x="993457" y="940118"/>
                    <a:pt x="992505" y="939165"/>
                    <a:pt x="992505" y="937260"/>
                  </a:cubicBezTo>
                  <a:cubicBezTo>
                    <a:pt x="992505" y="935355"/>
                    <a:pt x="991552" y="933450"/>
                    <a:pt x="990600" y="931545"/>
                  </a:cubicBezTo>
                  <a:lnTo>
                    <a:pt x="990600" y="931545"/>
                  </a:lnTo>
                  <a:cubicBezTo>
                    <a:pt x="996315" y="931545"/>
                    <a:pt x="1000125" y="931545"/>
                    <a:pt x="1004888" y="931545"/>
                  </a:cubicBezTo>
                  <a:lnTo>
                    <a:pt x="1004888" y="931545"/>
                  </a:lnTo>
                  <a:cubicBezTo>
                    <a:pt x="1004888" y="933450"/>
                    <a:pt x="1004888" y="933450"/>
                    <a:pt x="1004888" y="934403"/>
                  </a:cubicBezTo>
                  <a:close/>
                  <a:moveTo>
                    <a:pt x="1013460" y="748665"/>
                  </a:moveTo>
                  <a:cubicBezTo>
                    <a:pt x="1013460" y="748665"/>
                    <a:pt x="1012507" y="748665"/>
                    <a:pt x="1013460" y="748665"/>
                  </a:cubicBezTo>
                  <a:cubicBezTo>
                    <a:pt x="1012507" y="703898"/>
                    <a:pt x="1012507" y="659130"/>
                    <a:pt x="1012507" y="614363"/>
                  </a:cubicBezTo>
                  <a:cubicBezTo>
                    <a:pt x="1012507" y="614363"/>
                    <a:pt x="1013460" y="614363"/>
                    <a:pt x="1013460" y="614363"/>
                  </a:cubicBezTo>
                  <a:cubicBezTo>
                    <a:pt x="1013460" y="660083"/>
                    <a:pt x="1013460" y="703898"/>
                    <a:pt x="1013460" y="748665"/>
                  </a:cubicBezTo>
                  <a:close/>
                  <a:moveTo>
                    <a:pt x="1031557" y="871538"/>
                  </a:moveTo>
                  <a:cubicBezTo>
                    <a:pt x="1027747" y="871538"/>
                    <a:pt x="1023938" y="871538"/>
                    <a:pt x="1019175" y="871538"/>
                  </a:cubicBezTo>
                  <a:lnTo>
                    <a:pt x="1019175" y="871538"/>
                  </a:lnTo>
                  <a:cubicBezTo>
                    <a:pt x="1019175" y="868680"/>
                    <a:pt x="1018222" y="865823"/>
                    <a:pt x="1018222" y="863918"/>
                  </a:cubicBezTo>
                  <a:cubicBezTo>
                    <a:pt x="1020127" y="862965"/>
                    <a:pt x="1022032" y="862965"/>
                    <a:pt x="1023938" y="862013"/>
                  </a:cubicBezTo>
                  <a:cubicBezTo>
                    <a:pt x="1025842" y="862013"/>
                    <a:pt x="1026795" y="862013"/>
                    <a:pt x="1027747" y="862965"/>
                  </a:cubicBezTo>
                  <a:cubicBezTo>
                    <a:pt x="1030605" y="864870"/>
                    <a:pt x="1032510" y="867728"/>
                    <a:pt x="1031557" y="871538"/>
                  </a:cubicBezTo>
                  <a:lnTo>
                    <a:pt x="1031557" y="871538"/>
                  </a:lnTo>
                  <a:close/>
                  <a:moveTo>
                    <a:pt x="1032510" y="897255"/>
                  </a:moveTo>
                  <a:cubicBezTo>
                    <a:pt x="1032510" y="899160"/>
                    <a:pt x="1033463" y="900113"/>
                    <a:pt x="1033463" y="902018"/>
                  </a:cubicBezTo>
                  <a:cubicBezTo>
                    <a:pt x="1033463" y="904875"/>
                    <a:pt x="1032510" y="905828"/>
                    <a:pt x="1031557" y="906780"/>
                  </a:cubicBezTo>
                  <a:cubicBezTo>
                    <a:pt x="1030605" y="906780"/>
                    <a:pt x="1030605" y="907733"/>
                    <a:pt x="1029652" y="907733"/>
                  </a:cubicBezTo>
                  <a:cubicBezTo>
                    <a:pt x="1028700" y="907733"/>
                    <a:pt x="1028700" y="907733"/>
                    <a:pt x="1027747" y="907733"/>
                  </a:cubicBezTo>
                  <a:cubicBezTo>
                    <a:pt x="1025842" y="907733"/>
                    <a:pt x="1024890" y="907733"/>
                    <a:pt x="1022985" y="907733"/>
                  </a:cubicBezTo>
                  <a:cubicBezTo>
                    <a:pt x="1022032" y="907733"/>
                    <a:pt x="1021080" y="907733"/>
                    <a:pt x="1021080" y="907733"/>
                  </a:cubicBezTo>
                  <a:lnTo>
                    <a:pt x="1021080" y="907733"/>
                  </a:lnTo>
                  <a:lnTo>
                    <a:pt x="1021080" y="907733"/>
                  </a:lnTo>
                  <a:cubicBezTo>
                    <a:pt x="1020127" y="904875"/>
                    <a:pt x="1020127" y="902018"/>
                    <a:pt x="1020127" y="901065"/>
                  </a:cubicBezTo>
                  <a:cubicBezTo>
                    <a:pt x="1020127" y="899160"/>
                    <a:pt x="1021080" y="899160"/>
                    <a:pt x="1022985" y="898208"/>
                  </a:cubicBezTo>
                  <a:cubicBezTo>
                    <a:pt x="1023938" y="898208"/>
                    <a:pt x="1023938" y="898208"/>
                    <a:pt x="1024890" y="898208"/>
                  </a:cubicBezTo>
                  <a:cubicBezTo>
                    <a:pt x="1025842" y="898208"/>
                    <a:pt x="1026795" y="898208"/>
                    <a:pt x="1027747" y="898208"/>
                  </a:cubicBezTo>
                  <a:cubicBezTo>
                    <a:pt x="1028700" y="897255"/>
                    <a:pt x="1030605" y="897255"/>
                    <a:pt x="1032510" y="897255"/>
                  </a:cubicBezTo>
                  <a:close/>
                  <a:moveTo>
                    <a:pt x="1032510" y="1012508"/>
                  </a:moveTo>
                  <a:lnTo>
                    <a:pt x="1032510" y="1012508"/>
                  </a:lnTo>
                  <a:cubicBezTo>
                    <a:pt x="1027747" y="1012508"/>
                    <a:pt x="1023938" y="1012508"/>
                    <a:pt x="1019175" y="1012508"/>
                  </a:cubicBezTo>
                  <a:lnTo>
                    <a:pt x="1019175" y="1012508"/>
                  </a:lnTo>
                  <a:cubicBezTo>
                    <a:pt x="1019175" y="1008698"/>
                    <a:pt x="1019175" y="1005840"/>
                    <a:pt x="1019175" y="1002030"/>
                  </a:cubicBezTo>
                  <a:lnTo>
                    <a:pt x="1019175" y="1002030"/>
                  </a:lnTo>
                  <a:cubicBezTo>
                    <a:pt x="1023938" y="1002030"/>
                    <a:pt x="1027747" y="1002030"/>
                    <a:pt x="1032510" y="1002030"/>
                  </a:cubicBezTo>
                  <a:lnTo>
                    <a:pt x="1032510" y="1002030"/>
                  </a:lnTo>
                  <a:cubicBezTo>
                    <a:pt x="1032510" y="1004888"/>
                    <a:pt x="1032510" y="1008698"/>
                    <a:pt x="1032510" y="1012508"/>
                  </a:cubicBezTo>
                  <a:close/>
                  <a:moveTo>
                    <a:pt x="1020127" y="978218"/>
                  </a:moveTo>
                  <a:cubicBezTo>
                    <a:pt x="1020127" y="974408"/>
                    <a:pt x="1020127" y="971550"/>
                    <a:pt x="1020127" y="966788"/>
                  </a:cubicBezTo>
                  <a:lnTo>
                    <a:pt x="1020127" y="966788"/>
                  </a:lnTo>
                  <a:cubicBezTo>
                    <a:pt x="1023938" y="966788"/>
                    <a:pt x="1027747" y="966788"/>
                    <a:pt x="1032510" y="966788"/>
                  </a:cubicBezTo>
                  <a:lnTo>
                    <a:pt x="1032510" y="966788"/>
                  </a:lnTo>
                  <a:cubicBezTo>
                    <a:pt x="1032510" y="970598"/>
                    <a:pt x="1032510" y="974408"/>
                    <a:pt x="1032510" y="978218"/>
                  </a:cubicBezTo>
                  <a:lnTo>
                    <a:pt x="1032510" y="978218"/>
                  </a:lnTo>
                  <a:cubicBezTo>
                    <a:pt x="1027747" y="978218"/>
                    <a:pt x="1023938" y="978218"/>
                    <a:pt x="1020127" y="978218"/>
                  </a:cubicBezTo>
                  <a:lnTo>
                    <a:pt x="1020127" y="978218"/>
                  </a:lnTo>
                  <a:close/>
                  <a:moveTo>
                    <a:pt x="1032510" y="941070"/>
                  </a:moveTo>
                  <a:cubicBezTo>
                    <a:pt x="1025842" y="941070"/>
                    <a:pt x="1017270" y="945833"/>
                    <a:pt x="1020127" y="931545"/>
                  </a:cubicBezTo>
                  <a:cubicBezTo>
                    <a:pt x="1025842" y="932498"/>
                    <a:pt x="1034415" y="927735"/>
                    <a:pt x="1032510" y="941070"/>
                  </a:cubicBezTo>
                  <a:close/>
                  <a:moveTo>
                    <a:pt x="1033463" y="837248"/>
                  </a:moveTo>
                  <a:cubicBezTo>
                    <a:pt x="1028700" y="837248"/>
                    <a:pt x="1024890" y="837248"/>
                    <a:pt x="1019175" y="837248"/>
                  </a:cubicBezTo>
                  <a:lnTo>
                    <a:pt x="1019175" y="837248"/>
                  </a:lnTo>
                  <a:cubicBezTo>
                    <a:pt x="1019175" y="834390"/>
                    <a:pt x="1019175" y="831533"/>
                    <a:pt x="1019175" y="826770"/>
                  </a:cubicBezTo>
                  <a:cubicBezTo>
                    <a:pt x="1021080" y="826770"/>
                    <a:pt x="1022985" y="826770"/>
                    <a:pt x="1024890" y="826770"/>
                  </a:cubicBezTo>
                  <a:cubicBezTo>
                    <a:pt x="1026795" y="826770"/>
                    <a:pt x="1028700" y="826770"/>
                    <a:pt x="1031557" y="826770"/>
                  </a:cubicBezTo>
                  <a:cubicBezTo>
                    <a:pt x="1031557" y="828675"/>
                    <a:pt x="1031557" y="830580"/>
                    <a:pt x="1032510" y="831533"/>
                  </a:cubicBezTo>
                  <a:cubicBezTo>
                    <a:pt x="1033463" y="832485"/>
                    <a:pt x="1033463" y="834390"/>
                    <a:pt x="1033463" y="837248"/>
                  </a:cubicBezTo>
                  <a:lnTo>
                    <a:pt x="1033463" y="837248"/>
                  </a:lnTo>
                  <a:close/>
                  <a:moveTo>
                    <a:pt x="1038225" y="749618"/>
                  </a:moveTo>
                  <a:lnTo>
                    <a:pt x="1038225" y="749618"/>
                  </a:lnTo>
                  <a:cubicBezTo>
                    <a:pt x="1038225" y="749618"/>
                    <a:pt x="1038225" y="749618"/>
                    <a:pt x="1038225" y="749618"/>
                  </a:cubicBezTo>
                  <a:lnTo>
                    <a:pt x="1038225" y="749618"/>
                  </a:lnTo>
                  <a:cubicBezTo>
                    <a:pt x="1037272" y="704850"/>
                    <a:pt x="1037272" y="660083"/>
                    <a:pt x="1037272" y="615315"/>
                  </a:cubicBezTo>
                  <a:lnTo>
                    <a:pt x="1037272" y="615315"/>
                  </a:lnTo>
                  <a:cubicBezTo>
                    <a:pt x="1037272" y="615315"/>
                    <a:pt x="1038225" y="615315"/>
                    <a:pt x="1038225" y="615315"/>
                  </a:cubicBezTo>
                  <a:lnTo>
                    <a:pt x="1038225" y="615315"/>
                  </a:lnTo>
                  <a:cubicBezTo>
                    <a:pt x="1038225" y="660083"/>
                    <a:pt x="1038225" y="704850"/>
                    <a:pt x="1038225" y="749618"/>
                  </a:cubicBezTo>
                  <a:close/>
                  <a:moveTo>
                    <a:pt x="1106805" y="183833"/>
                  </a:moveTo>
                  <a:cubicBezTo>
                    <a:pt x="1105852" y="184785"/>
                    <a:pt x="1104900" y="185738"/>
                    <a:pt x="1103948" y="186690"/>
                  </a:cubicBezTo>
                  <a:cubicBezTo>
                    <a:pt x="1103948" y="185738"/>
                    <a:pt x="1102995" y="185738"/>
                    <a:pt x="1102995" y="184785"/>
                  </a:cubicBezTo>
                  <a:cubicBezTo>
                    <a:pt x="1102042" y="183833"/>
                    <a:pt x="1101090" y="182880"/>
                    <a:pt x="1101090" y="180975"/>
                  </a:cubicBezTo>
                  <a:cubicBezTo>
                    <a:pt x="1101090" y="180023"/>
                    <a:pt x="1101090" y="180023"/>
                    <a:pt x="1101090" y="179070"/>
                  </a:cubicBezTo>
                  <a:cubicBezTo>
                    <a:pt x="1101090" y="177165"/>
                    <a:pt x="1102042" y="175260"/>
                    <a:pt x="1102995" y="173355"/>
                  </a:cubicBezTo>
                  <a:cubicBezTo>
                    <a:pt x="1102995" y="172403"/>
                    <a:pt x="1103948" y="172403"/>
                    <a:pt x="1103948" y="171450"/>
                  </a:cubicBezTo>
                  <a:lnTo>
                    <a:pt x="1103948" y="171450"/>
                  </a:lnTo>
                  <a:lnTo>
                    <a:pt x="1103948" y="171450"/>
                  </a:lnTo>
                  <a:cubicBezTo>
                    <a:pt x="1104900" y="172403"/>
                    <a:pt x="1105852" y="173355"/>
                    <a:pt x="1106805" y="175260"/>
                  </a:cubicBezTo>
                  <a:cubicBezTo>
                    <a:pt x="1107757" y="176213"/>
                    <a:pt x="1108710" y="178118"/>
                    <a:pt x="1110615" y="179070"/>
                  </a:cubicBezTo>
                  <a:cubicBezTo>
                    <a:pt x="1108710" y="180975"/>
                    <a:pt x="1107757" y="182880"/>
                    <a:pt x="1106805" y="183833"/>
                  </a:cubicBezTo>
                  <a:close/>
                  <a:moveTo>
                    <a:pt x="1122045" y="183833"/>
                  </a:moveTo>
                  <a:cubicBezTo>
                    <a:pt x="1121092" y="184785"/>
                    <a:pt x="1120140" y="185738"/>
                    <a:pt x="1119188" y="186690"/>
                  </a:cubicBezTo>
                  <a:lnTo>
                    <a:pt x="1119188" y="186690"/>
                  </a:lnTo>
                  <a:lnTo>
                    <a:pt x="1119188" y="186690"/>
                  </a:lnTo>
                  <a:cubicBezTo>
                    <a:pt x="1117282" y="181928"/>
                    <a:pt x="1115377" y="178118"/>
                    <a:pt x="1113473" y="173355"/>
                  </a:cubicBezTo>
                  <a:cubicBezTo>
                    <a:pt x="1115377" y="172403"/>
                    <a:pt x="1117282" y="172403"/>
                    <a:pt x="1119188" y="171450"/>
                  </a:cubicBezTo>
                  <a:cubicBezTo>
                    <a:pt x="1120140" y="173355"/>
                    <a:pt x="1121092" y="174308"/>
                    <a:pt x="1121092" y="176213"/>
                  </a:cubicBezTo>
                  <a:cubicBezTo>
                    <a:pt x="1122045" y="178118"/>
                    <a:pt x="1122045" y="179070"/>
                    <a:pt x="1122998" y="180975"/>
                  </a:cubicBezTo>
                  <a:cubicBezTo>
                    <a:pt x="1122998" y="181928"/>
                    <a:pt x="1122998" y="182880"/>
                    <a:pt x="1122045" y="183833"/>
                  </a:cubicBezTo>
                  <a:close/>
                  <a:moveTo>
                    <a:pt x="1138238" y="186690"/>
                  </a:moveTo>
                  <a:cubicBezTo>
                    <a:pt x="1137285" y="186690"/>
                    <a:pt x="1137285" y="186690"/>
                    <a:pt x="1136332" y="186690"/>
                  </a:cubicBezTo>
                  <a:cubicBezTo>
                    <a:pt x="1134427" y="186690"/>
                    <a:pt x="1132523" y="186690"/>
                    <a:pt x="1130617" y="185738"/>
                  </a:cubicBezTo>
                  <a:cubicBezTo>
                    <a:pt x="1132523" y="180975"/>
                    <a:pt x="1134427" y="177165"/>
                    <a:pt x="1136332" y="172403"/>
                  </a:cubicBezTo>
                  <a:lnTo>
                    <a:pt x="1136332" y="172403"/>
                  </a:lnTo>
                  <a:lnTo>
                    <a:pt x="1136332" y="172403"/>
                  </a:lnTo>
                  <a:cubicBezTo>
                    <a:pt x="1136332" y="173355"/>
                    <a:pt x="1137285" y="173355"/>
                    <a:pt x="1137285" y="174308"/>
                  </a:cubicBezTo>
                  <a:cubicBezTo>
                    <a:pt x="1138238" y="176213"/>
                    <a:pt x="1140142" y="177165"/>
                    <a:pt x="1140142" y="179070"/>
                  </a:cubicBezTo>
                  <a:cubicBezTo>
                    <a:pt x="1140142" y="181928"/>
                    <a:pt x="1140142" y="184785"/>
                    <a:pt x="1138238" y="186690"/>
                  </a:cubicBezTo>
                  <a:close/>
                  <a:moveTo>
                    <a:pt x="1155382" y="185738"/>
                  </a:moveTo>
                  <a:cubicBezTo>
                    <a:pt x="1153477" y="186690"/>
                    <a:pt x="1151573" y="186690"/>
                    <a:pt x="1150620" y="186690"/>
                  </a:cubicBezTo>
                  <a:cubicBezTo>
                    <a:pt x="1149667" y="186690"/>
                    <a:pt x="1148715" y="185738"/>
                    <a:pt x="1147763" y="185738"/>
                  </a:cubicBezTo>
                  <a:cubicBezTo>
                    <a:pt x="1146810" y="184785"/>
                    <a:pt x="1146810" y="183833"/>
                    <a:pt x="1146810" y="182880"/>
                  </a:cubicBezTo>
                  <a:cubicBezTo>
                    <a:pt x="1146810" y="181928"/>
                    <a:pt x="1146810" y="180023"/>
                    <a:pt x="1146810" y="179070"/>
                  </a:cubicBezTo>
                  <a:cubicBezTo>
                    <a:pt x="1146810" y="178118"/>
                    <a:pt x="1147763" y="176213"/>
                    <a:pt x="1148715" y="175260"/>
                  </a:cubicBezTo>
                  <a:cubicBezTo>
                    <a:pt x="1149667" y="174308"/>
                    <a:pt x="1150620" y="172403"/>
                    <a:pt x="1151573" y="171450"/>
                  </a:cubicBezTo>
                  <a:cubicBezTo>
                    <a:pt x="1152525" y="172403"/>
                    <a:pt x="1153477" y="172403"/>
                    <a:pt x="1154430" y="173355"/>
                  </a:cubicBezTo>
                  <a:cubicBezTo>
                    <a:pt x="1155382" y="177165"/>
                    <a:pt x="1155382" y="181928"/>
                    <a:pt x="1155382" y="185738"/>
                  </a:cubicBezTo>
                  <a:close/>
                  <a:moveTo>
                    <a:pt x="1167765" y="186690"/>
                  </a:moveTo>
                  <a:cubicBezTo>
                    <a:pt x="1165860" y="184785"/>
                    <a:pt x="1163955" y="181928"/>
                    <a:pt x="1163002" y="180023"/>
                  </a:cubicBezTo>
                  <a:cubicBezTo>
                    <a:pt x="1163002" y="179070"/>
                    <a:pt x="1163002" y="179070"/>
                    <a:pt x="1163002" y="178118"/>
                  </a:cubicBezTo>
                  <a:cubicBezTo>
                    <a:pt x="1163955" y="176213"/>
                    <a:pt x="1165860" y="174308"/>
                    <a:pt x="1166813" y="172403"/>
                  </a:cubicBezTo>
                  <a:cubicBezTo>
                    <a:pt x="1168717" y="174308"/>
                    <a:pt x="1170623" y="176213"/>
                    <a:pt x="1173480" y="179070"/>
                  </a:cubicBezTo>
                  <a:cubicBezTo>
                    <a:pt x="1170623" y="182880"/>
                    <a:pt x="1168717" y="184785"/>
                    <a:pt x="1167765" y="186690"/>
                  </a:cubicBezTo>
                  <a:close/>
                  <a:moveTo>
                    <a:pt x="1186815" y="180023"/>
                  </a:moveTo>
                  <a:cubicBezTo>
                    <a:pt x="1185863" y="182880"/>
                    <a:pt x="1184910" y="184785"/>
                    <a:pt x="1183957" y="187643"/>
                  </a:cubicBezTo>
                  <a:cubicBezTo>
                    <a:pt x="1183005" y="187643"/>
                    <a:pt x="1181100" y="186690"/>
                    <a:pt x="1180148" y="186690"/>
                  </a:cubicBezTo>
                  <a:cubicBezTo>
                    <a:pt x="1180148" y="181928"/>
                    <a:pt x="1180148" y="177165"/>
                    <a:pt x="1180148" y="172403"/>
                  </a:cubicBezTo>
                  <a:cubicBezTo>
                    <a:pt x="1181100" y="171450"/>
                    <a:pt x="1182052" y="171450"/>
                    <a:pt x="1183005" y="170498"/>
                  </a:cubicBezTo>
                  <a:lnTo>
                    <a:pt x="1183005" y="170498"/>
                  </a:lnTo>
                  <a:lnTo>
                    <a:pt x="1183005" y="170498"/>
                  </a:lnTo>
                  <a:cubicBezTo>
                    <a:pt x="1183005" y="171450"/>
                    <a:pt x="1183957" y="171450"/>
                    <a:pt x="1183957" y="172403"/>
                  </a:cubicBezTo>
                  <a:cubicBezTo>
                    <a:pt x="1184910" y="173355"/>
                    <a:pt x="1185863" y="174308"/>
                    <a:pt x="1186815" y="175260"/>
                  </a:cubicBezTo>
                  <a:cubicBezTo>
                    <a:pt x="1186815" y="176213"/>
                    <a:pt x="1187767" y="176213"/>
                    <a:pt x="1186815" y="177165"/>
                  </a:cubicBezTo>
                  <a:cubicBezTo>
                    <a:pt x="1186815" y="178118"/>
                    <a:pt x="1186815" y="179070"/>
                    <a:pt x="1186815" y="180023"/>
                  </a:cubicBezTo>
                  <a:close/>
                  <a:moveTo>
                    <a:pt x="1226820" y="553403"/>
                  </a:moveTo>
                  <a:cubicBezTo>
                    <a:pt x="1246823" y="553403"/>
                    <a:pt x="1265873" y="553403"/>
                    <a:pt x="1286827" y="553403"/>
                  </a:cubicBezTo>
                  <a:cubicBezTo>
                    <a:pt x="1284923" y="554355"/>
                    <a:pt x="1281113" y="556260"/>
                    <a:pt x="1276350" y="556260"/>
                  </a:cubicBezTo>
                  <a:cubicBezTo>
                    <a:pt x="1273492" y="556260"/>
                    <a:pt x="1270635" y="557213"/>
                    <a:pt x="1267777" y="557213"/>
                  </a:cubicBezTo>
                  <a:cubicBezTo>
                    <a:pt x="1264920" y="557213"/>
                    <a:pt x="1262063" y="557213"/>
                    <a:pt x="1258252" y="557213"/>
                  </a:cubicBezTo>
                  <a:cubicBezTo>
                    <a:pt x="1256348" y="557213"/>
                    <a:pt x="1255395" y="557213"/>
                    <a:pt x="1253490" y="557213"/>
                  </a:cubicBezTo>
                  <a:cubicBezTo>
                    <a:pt x="1251585" y="557213"/>
                    <a:pt x="1250632" y="557213"/>
                    <a:pt x="1248727" y="557213"/>
                  </a:cubicBezTo>
                  <a:cubicBezTo>
                    <a:pt x="1245870" y="557213"/>
                    <a:pt x="1243013" y="557213"/>
                    <a:pt x="1240155" y="556260"/>
                  </a:cubicBezTo>
                  <a:cubicBezTo>
                    <a:pt x="1239202" y="556260"/>
                    <a:pt x="1237298" y="556260"/>
                    <a:pt x="1236345" y="555308"/>
                  </a:cubicBezTo>
                  <a:cubicBezTo>
                    <a:pt x="1231582" y="555308"/>
                    <a:pt x="1228725" y="554355"/>
                    <a:pt x="1226820" y="553403"/>
                  </a:cubicBezTo>
                  <a:lnTo>
                    <a:pt x="1226820" y="553403"/>
                  </a:lnTo>
                  <a:close/>
                  <a:moveTo>
                    <a:pt x="1226820" y="818198"/>
                  </a:moveTo>
                  <a:cubicBezTo>
                    <a:pt x="1226820" y="817245"/>
                    <a:pt x="1226820" y="817245"/>
                    <a:pt x="1226820" y="816293"/>
                  </a:cubicBezTo>
                  <a:cubicBezTo>
                    <a:pt x="1246823" y="816293"/>
                    <a:pt x="1265873" y="816293"/>
                    <a:pt x="1285875" y="816293"/>
                  </a:cubicBezTo>
                  <a:cubicBezTo>
                    <a:pt x="1285875" y="817245"/>
                    <a:pt x="1285875" y="817245"/>
                    <a:pt x="1285875" y="818198"/>
                  </a:cubicBezTo>
                  <a:cubicBezTo>
                    <a:pt x="1265873" y="818198"/>
                    <a:pt x="1246823" y="818198"/>
                    <a:pt x="1226820" y="818198"/>
                  </a:cubicBezTo>
                  <a:close/>
                  <a:moveTo>
                    <a:pt x="1284923" y="842963"/>
                  </a:moveTo>
                  <a:cubicBezTo>
                    <a:pt x="1284923" y="843915"/>
                    <a:pt x="1284923" y="844868"/>
                    <a:pt x="1284923" y="844868"/>
                  </a:cubicBezTo>
                  <a:cubicBezTo>
                    <a:pt x="1265873" y="844868"/>
                    <a:pt x="1245870" y="844868"/>
                    <a:pt x="1226820" y="844868"/>
                  </a:cubicBezTo>
                  <a:lnTo>
                    <a:pt x="1226820" y="844868"/>
                  </a:lnTo>
                  <a:cubicBezTo>
                    <a:pt x="1226820" y="844868"/>
                    <a:pt x="1226820" y="843915"/>
                    <a:pt x="1226820" y="843915"/>
                  </a:cubicBezTo>
                  <a:cubicBezTo>
                    <a:pt x="1226820" y="843915"/>
                    <a:pt x="1226820" y="842963"/>
                    <a:pt x="1226820" y="842963"/>
                  </a:cubicBezTo>
                  <a:lnTo>
                    <a:pt x="1226820" y="842963"/>
                  </a:lnTo>
                  <a:cubicBezTo>
                    <a:pt x="1246823" y="842963"/>
                    <a:pt x="1265873" y="842963"/>
                    <a:pt x="1284923" y="842963"/>
                  </a:cubicBezTo>
                  <a:lnTo>
                    <a:pt x="1284923" y="842963"/>
                  </a:lnTo>
                  <a:close/>
                  <a:moveTo>
                    <a:pt x="1226820" y="791528"/>
                  </a:moveTo>
                  <a:lnTo>
                    <a:pt x="1226820" y="791528"/>
                  </a:lnTo>
                  <a:cubicBezTo>
                    <a:pt x="1226820" y="790575"/>
                    <a:pt x="1226820" y="789623"/>
                    <a:pt x="1226820" y="788670"/>
                  </a:cubicBezTo>
                  <a:cubicBezTo>
                    <a:pt x="1246823" y="788670"/>
                    <a:pt x="1265873" y="788670"/>
                    <a:pt x="1285875" y="788670"/>
                  </a:cubicBezTo>
                  <a:cubicBezTo>
                    <a:pt x="1285875" y="789623"/>
                    <a:pt x="1285875" y="790575"/>
                    <a:pt x="1285875" y="791528"/>
                  </a:cubicBezTo>
                  <a:cubicBezTo>
                    <a:pt x="1265873" y="791528"/>
                    <a:pt x="1245870" y="791528"/>
                    <a:pt x="1226820" y="791528"/>
                  </a:cubicBezTo>
                  <a:close/>
                  <a:moveTo>
                    <a:pt x="1226820" y="764858"/>
                  </a:moveTo>
                  <a:cubicBezTo>
                    <a:pt x="1226820" y="764858"/>
                    <a:pt x="1226820" y="763905"/>
                    <a:pt x="1226820" y="763905"/>
                  </a:cubicBezTo>
                  <a:cubicBezTo>
                    <a:pt x="1226820" y="763905"/>
                    <a:pt x="1226820" y="762953"/>
                    <a:pt x="1226820" y="762953"/>
                  </a:cubicBezTo>
                  <a:lnTo>
                    <a:pt x="1226820" y="762953"/>
                  </a:lnTo>
                  <a:cubicBezTo>
                    <a:pt x="1245870" y="762953"/>
                    <a:pt x="1265873" y="762953"/>
                    <a:pt x="1284923" y="762953"/>
                  </a:cubicBezTo>
                  <a:lnTo>
                    <a:pt x="1284923" y="762953"/>
                  </a:lnTo>
                  <a:cubicBezTo>
                    <a:pt x="1284923" y="762953"/>
                    <a:pt x="1284923" y="763905"/>
                    <a:pt x="1284923" y="763905"/>
                  </a:cubicBezTo>
                  <a:cubicBezTo>
                    <a:pt x="1284923" y="763905"/>
                    <a:pt x="1284923" y="764858"/>
                    <a:pt x="1284923" y="764858"/>
                  </a:cubicBezTo>
                  <a:lnTo>
                    <a:pt x="1284923" y="764858"/>
                  </a:lnTo>
                  <a:cubicBezTo>
                    <a:pt x="1265873" y="764858"/>
                    <a:pt x="1246823" y="764858"/>
                    <a:pt x="1226820" y="764858"/>
                  </a:cubicBezTo>
                  <a:lnTo>
                    <a:pt x="1226820" y="764858"/>
                  </a:lnTo>
                  <a:close/>
                  <a:moveTo>
                    <a:pt x="1226820" y="657225"/>
                  </a:moveTo>
                  <a:cubicBezTo>
                    <a:pt x="1246823" y="657225"/>
                    <a:pt x="1265873" y="657225"/>
                    <a:pt x="1285875" y="657225"/>
                  </a:cubicBezTo>
                  <a:cubicBezTo>
                    <a:pt x="1285875" y="658178"/>
                    <a:pt x="1285875" y="659130"/>
                    <a:pt x="1285875" y="659130"/>
                  </a:cubicBezTo>
                  <a:cubicBezTo>
                    <a:pt x="1265873" y="659130"/>
                    <a:pt x="1246823" y="659130"/>
                    <a:pt x="1226820" y="659130"/>
                  </a:cubicBezTo>
                  <a:cubicBezTo>
                    <a:pt x="1226820" y="658178"/>
                    <a:pt x="1226820" y="658178"/>
                    <a:pt x="1226820" y="657225"/>
                  </a:cubicBezTo>
                  <a:lnTo>
                    <a:pt x="1226820" y="657225"/>
                  </a:lnTo>
                  <a:close/>
                  <a:moveTo>
                    <a:pt x="1226820" y="685800"/>
                  </a:moveTo>
                  <a:lnTo>
                    <a:pt x="1226820" y="685800"/>
                  </a:lnTo>
                  <a:cubicBezTo>
                    <a:pt x="1226820" y="684848"/>
                    <a:pt x="1226820" y="683895"/>
                    <a:pt x="1226820" y="683895"/>
                  </a:cubicBezTo>
                  <a:cubicBezTo>
                    <a:pt x="1245870" y="683895"/>
                    <a:pt x="1265873" y="683895"/>
                    <a:pt x="1284923" y="683895"/>
                  </a:cubicBezTo>
                  <a:cubicBezTo>
                    <a:pt x="1284923" y="684848"/>
                    <a:pt x="1284923" y="685800"/>
                    <a:pt x="1284923" y="685800"/>
                  </a:cubicBezTo>
                  <a:cubicBezTo>
                    <a:pt x="1265873" y="685800"/>
                    <a:pt x="1246823" y="685800"/>
                    <a:pt x="1226820" y="685800"/>
                  </a:cubicBezTo>
                  <a:close/>
                  <a:moveTo>
                    <a:pt x="1285875" y="710565"/>
                  </a:moveTo>
                  <a:cubicBezTo>
                    <a:pt x="1285875" y="711518"/>
                    <a:pt x="1285875" y="712470"/>
                    <a:pt x="1285875" y="712470"/>
                  </a:cubicBezTo>
                  <a:lnTo>
                    <a:pt x="1285875" y="712470"/>
                  </a:lnTo>
                  <a:cubicBezTo>
                    <a:pt x="1266825" y="712470"/>
                    <a:pt x="1246823" y="712470"/>
                    <a:pt x="1227773" y="712470"/>
                  </a:cubicBezTo>
                  <a:lnTo>
                    <a:pt x="1227773" y="712470"/>
                  </a:lnTo>
                  <a:cubicBezTo>
                    <a:pt x="1227773" y="711518"/>
                    <a:pt x="1227773" y="710565"/>
                    <a:pt x="1227773" y="710565"/>
                  </a:cubicBezTo>
                  <a:cubicBezTo>
                    <a:pt x="1246823" y="710565"/>
                    <a:pt x="1265873" y="710565"/>
                    <a:pt x="1285875" y="710565"/>
                  </a:cubicBezTo>
                  <a:close/>
                  <a:moveTo>
                    <a:pt x="1285875" y="736283"/>
                  </a:moveTo>
                  <a:lnTo>
                    <a:pt x="1285875" y="736283"/>
                  </a:lnTo>
                  <a:cubicBezTo>
                    <a:pt x="1285875" y="736283"/>
                    <a:pt x="1285875" y="737235"/>
                    <a:pt x="1285875" y="737235"/>
                  </a:cubicBezTo>
                  <a:cubicBezTo>
                    <a:pt x="1285875" y="737235"/>
                    <a:pt x="1285875" y="738188"/>
                    <a:pt x="1285875" y="738188"/>
                  </a:cubicBezTo>
                  <a:lnTo>
                    <a:pt x="1285875" y="738188"/>
                  </a:lnTo>
                  <a:cubicBezTo>
                    <a:pt x="1265873" y="738188"/>
                    <a:pt x="1246823" y="738188"/>
                    <a:pt x="1226820" y="738188"/>
                  </a:cubicBezTo>
                  <a:lnTo>
                    <a:pt x="1226820" y="738188"/>
                  </a:lnTo>
                  <a:cubicBezTo>
                    <a:pt x="1226820" y="737235"/>
                    <a:pt x="1226820" y="736283"/>
                    <a:pt x="1226820" y="735330"/>
                  </a:cubicBezTo>
                  <a:cubicBezTo>
                    <a:pt x="1245870" y="736283"/>
                    <a:pt x="1265873" y="736283"/>
                    <a:pt x="1285875" y="736283"/>
                  </a:cubicBezTo>
                  <a:close/>
                  <a:moveTo>
                    <a:pt x="1226820" y="922020"/>
                  </a:moveTo>
                  <a:lnTo>
                    <a:pt x="1226820" y="922020"/>
                  </a:lnTo>
                  <a:cubicBezTo>
                    <a:pt x="1226820" y="922020"/>
                    <a:pt x="1226820" y="921068"/>
                    <a:pt x="1226820" y="921068"/>
                  </a:cubicBezTo>
                  <a:cubicBezTo>
                    <a:pt x="1226820" y="921068"/>
                    <a:pt x="1226820" y="920115"/>
                    <a:pt x="1226820" y="920115"/>
                  </a:cubicBezTo>
                  <a:lnTo>
                    <a:pt x="1226820" y="920115"/>
                  </a:lnTo>
                  <a:cubicBezTo>
                    <a:pt x="1246823" y="920115"/>
                    <a:pt x="1265873" y="920115"/>
                    <a:pt x="1285875" y="920115"/>
                  </a:cubicBezTo>
                  <a:cubicBezTo>
                    <a:pt x="1285875" y="921068"/>
                    <a:pt x="1285875" y="922020"/>
                    <a:pt x="1285875" y="922973"/>
                  </a:cubicBezTo>
                  <a:cubicBezTo>
                    <a:pt x="1265873" y="922020"/>
                    <a:pt x="1246823" y="922020"/>
                    <a:pt x="1226820" y="922020"/>
                  </a:cubicBezTo>
                  <a:close/>
                  <a:moveTo>
                    <a:pt x="1226820" y="893445"/>
                  </a:moveTo>
                  <a:lnTo>
                    <a:pt x="1226820" y="893445"/>
                  </a:lnTo>
                  <a:cubicBezTo>
                    <a:pt x="1245870" y="893445"/>
                    <a:pt x="1265873" y="893445"/>
                    <a:pt x="1284923" y="893445"/>
                  </a:cubicBezTo>
                  <a:cubicBezTo>
                    <a:pt x="1284923" y="894398"/>
                    <a:pt x="1284923" y="894398"/>
                    <a:pt x="1284923" y="895350"/>
                  </a:cubicBezTo>
                  <a:lnTo>
                    <a:pt x="1284923" y="895350"/>
                  </a:lnTo>
                  <a:cubicBezTo>
                    <a:pt x="1265873" y="895350"/>
                    <a:pt x="1245870" y="895350"/>
                    <a:pt x="1226820" y="895350"/>
                  </a:cubicBezTo>
                  <a:lnTo>
                    <a:pt x="1226820" y="895350"/>
                  </a:lnTo>
                  <a:cubicBezTo>
                    <a:pt x="1226820" y="894398"/>
                    <a:pt x="1226820" y="894398"/>
                    <a:pt x="1226820" y="893445"/>
                  </a:cubicBezTo>
                  <a:close/>
                  <a:moveTo>
                    <a:pt x="1283017" y="870585"/>
                  </a:moveTo>
                  <a:cubicBezTo>
                    <a:pt x="1282065" y="870585"/>
                    <a:pt x="1282065" y="871538"/>
                    <a:pt x="1281113" y="871538"/>
                  </a:cubicBezTo>
                  <a:cubicBezTo>
                    <a:pt x="1280160" y="871538"/>
                    <a:pt x="1280160" y="871538"/>
                    <a:pt x="1279207" y="871538"/>
                  </a:cubicBezTo>
                  <a:cubicBezTo>
                    <a:pt x="1270635" y="872490"/>
                    <a:pt x="1263015" y="872490"/>
                    <a:pt x="1257300" y="872490"/>
                  </a:cubicBezTo>
                  <a:cubicBezTo>
                    <a:pt x="1244917" y="872490"/>
                    <a:pt x="1236345" y="871538"/>
                    <a:pt x="1231582" y="869633"/>
                  </a:cubicBezTo>
                  <a:cubicBezTo>
                    <a:pt x="1228725" y="868680"/>
                    <a:pt x="1227773" y="866775"/>
                    <a:pt x="1226820" y="865823"/>
                  </a:cubicBezTo>
                  <a:cubicBezTo>
                    <a:pt x="1246823" y="865823"/>
                    <a:pt x="1265873" y="865823"/>
                    <a:pt x="1285875" y="865823"/>
                  </a:cubicBezTo>
                  <a:lnTo>
                    <a:pt x="1285875" y="865823"/>
                  </a:lnTo>
                  <a:cubicBezTo>
                    <a:pt x="1285875" y="866775"/>
                    <a:pt x="1286827" y="866775"/>
                    <a:pt x="1286827" y="867728"/>
                  </a:cubicBezTo>
                  <a:cubicBezTo>
                    <a:pt x="1286827" y="868680"/>
                    <a:pt x="1287780" y="868680"/>
                    <a:pt x="1287780" y="869633"/>
                  </a:cubicBezTo>
                  <a:cubicBezTo>
                    <a:pt x="1285875" y="869633"/>
                    <a:pt x="1283970" y="870585"/>
                    <a:pt x="1283017" y="870585"/>
                  </a:cubicBezTo>
                  <a:close/>
                  <a:moveTo>
                    <a:pt x="1360170" y="418148"/>
                  </a:moveTo>
                  <a:cubicBezTo>
                    <a:pt x="1360170" y="418148"/>
                    <a:pt x="1360170" y="418148"/>
                    <a:pt x="1360170" y="418148"/>
                  </a:cubicBezTo>
                  <a:lnTo>
                    <a:pt x="1360170" y="418148"/>
                  </a:lnTo>
                  <a:lnTo>
                    <a:pt x="1360170" y="418148"/>
                  </a:lnTo>
                  <a:cubicBezTo>
                    <a:pt x="1361123" y="449580"/>
                    <a:pt x="1361123" y="481965"/>
                    <a:pt x="1361123" y="513398"/>
                  </a:cubicBezTo>
                  <a:cubicBezTo>
                    <a:pt x="1361123" y="513398"/>
                    <a:pt x="1360170" y="513398"/>
                    <a:pt x="1360170" y="513398"/>
                  </a:cubicBezTo>
                  <a:cubicBezTo>
                    <a:pt x="1360170" y="481965"/>
                    <a:pt x="1360170" y="449580"/>
                    <a:pt x="1360170" y="418148"/>
                  </a:cubicBezTo>
                  <a:close/>
                  <a:moveTo>
                    <a:pt x="1361123" y="858203"/>
                  </a:moveTo>
                  <a:cubicBezTo>
                    <a:pt x="1361123" y="858203"/>
                    <a:pt x="1360170" y="858203"/>
                    <a:pt x="1360170" y="858203"/>
                  </a:cubicBezTo>
                  <a:lnTo>
                    <a:pt x="1360170" y="858203"/>
                  </a:lnTo>
                  <a:lnTo>
                    <a:pt x="1360170" y="858203"/>
                  </a:lnTo>
                  <a:cubicBezTo>
                    <a:pt x="1360170" y="759143"/>
                    <a:pt x="1360170" y="661035"/>
                    <a:pt x="1360170" y="561975"/>
                  </a:cubicBezTo>
                  <a:lnTo>
                    <a:pt x="1360170" y="561975"/>
                  </a:lnTo>
                  <a:lnTo>
                    <a:pt x="1360170" y="561975"/>
                  </a:lnTo>
                  <a:cubicBezTo>
                    <a:pt x="1360170" y="561975"/>
                    <a:pt x="1361123" y="561975"/>
                    <a:pt x="1361123" y="561975"/>
                  </a:cubicBezTo>
                  <a:cubicBezTo>
                    <a:pt x="1361123" y="661035"/>
                    <a:pt x="1361123" y="760095"/>
                    <a:pt x="1361123" y="8582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C20928D-D332-4D2B-A277-E70C4B2E9D82}"/>
                </a:ext>
              </a:extLst>
            </p:cNvPr>
            <p:cNvSpPr/>
            <p:nvPr/>
          </p:nvSpPr>
          <p:spPr>
            <a:xfrm>
              <a:off x="5480684" y="3047048"/>
              <a:ext cx="300990" cy="899159"/>
            </a:xfrm>
            <a:custGeom>
              <a:avLst/>
              <a:gdLst>
                <a:gd name="connsiteX0" fmla="*/ 289560 w 300990"/>
                <a:gd name="connsiteY0" fmla="*/ 441960 h 899159"/>
                <a:gd name="connsiteX1" fmla="*/ 245745 w 300990"/>
                <a:gd name="connsiteY1" fmla="*/ 441960 h 899159"/>
                <a:gd name="connsiteX2" fmla="*/ 245745 w 300990"/>
                <a:gd name="connsiteY2" fmla="*/ 398145 h 899159"/>
                <a:gd name="connsiteX3" fmla="*/ 229553 w 300990"/>
                <a:gd name="connsiteY3" fmla="*/ 398145 h 899159"/>
                <a:gd name="connsiteX4" fmla="*/ 229553 w 300990"/>
                <a:gd name="connsiteY4" fmla="*/ 441008 h 899159"/>
                <a:gd name="connsiteX5" fmla="*/ 206693 w 300990"/>
                <a:gd name="connsiteY5" fmla="*/ 441008 h 899159"/>
                <a:gd name="connsiteX6" fmla="*/ 196215 w 300990"/>
                <a:gd name="connsiteY6" fmla="*/ 394335 h 899159"/>
                <a:gd name="connsiteX7" fmla="*/ 189548 w 300990"/>
                <a:gd name="connsiteY7" fmla="*/ 343853 h 899159"/>
                <a:gd name="connsiteX8" fmla="*/ 189548 w 300990"/>
                <a:gd name="connsiteY8" fmla="*/ 109538 h 899159"/>
                <a:gd name="connsiteX9" fmla="*/ 187643 w 300990"/>
                <a:gd name="connsiteY9" fmla="*/ 83820 h 899159"/>
                <a:gd name="connsiteX10" fmla="*/ 184785 w 300990"/>
                <a:gd name="connsiteY10" fmla="*/ 83820 h 899159"/>
                <a:gd name="connsiteX11" fmla="*/ 180975 w 300990"/>
                <a:gd name="connsiteY11" fmla="*/ 95250 h 899159"/>
                <a:gd name="connsiteX12" fmla="*/ 169545 w 300990"/>
                <a:gd name="connsiteY12" fmla="*/ 0 h 899159"/>
                <a:gd name="connsiteX13" fmla="*/ 166688 w 300990"/>
                <a:gd name="connsiteY13" fmla="*/ 0 h 899159"/>
                <a:gd name="connsiteX14" fmla="*/ 157163 w 300990"/>
                <a:gd name="connsiteY14" fmla="*/ 85725 h 899159"/>
                <a:gd name="connsiteX15" fmla="*/ 147638 w 300990"/>
                <a:gd name="connsiteY15" fmla="*/ 82867 h 899159"/>
                <a:gd name="connsiteX16" fmla="*/ 144780 w 300990"/>
                <a:gd name="connsiteY16" fmla="*/ 102870 h 899159"/>
                <a:gd name="connsiteX17" fmla="*/ 140018 w 300990"/>
                <a:gd name="connsiteY17" fmla="*/ 239078 h 899159"/>
                <a:gd name="connsiteX18" fmla="*/ 140018 w 300990"/>
                <a:gd name="connsiteY18" fmla="*/ 354330 h 899159"/>
                <a:gd name="connsiteX19" fmla="*/ 140018 w 300990"/>
                <a:gd name="connsiteY19" fmla="*/ 366712 h 899159"/>
                <a:gd name="connsiteX20" fmla="*/ 119063 w 300990"/>
                <a:gd name="connsiteY20" fmla="*/ 366712 h 899159"/>
                <a:gd name="connsiteX21" fmla="*/ 118110 w 300990"/>
                <a:gd name="connsiteY21" fmla="*/ 347662 h 899159"/>
                <a:gd name="connsiteX22" fmla="*/ 101918 w 300990"/>
                <a:gd name="connsiteY22" fmla="*/ 346710 h 899159"/>
                <a:gd name="connsiteX23" fmla="*/ 99060 w 300990"/>
                <a:gd name="connsiteY23" fmla="*/ 275273 h 899159"/>
                <a:gd name="connsiteX24" fmla="*/ 82868 w 300990"/>
                <a:gd name="connsiteY24" fmla="*/ 239078 h 899159"/>
                <a:gd name="connsiteX25" fmla="*/ 66675 w 300990"/>
                <a:gd name="connsiteY25" fmla="*/ 279083 h 899159"/>
                <a:gd name="connsiteX26" fmla="*/ 66675 w 300990"/>
                <a:gd name="connsiteY26" fmla="*/ 309562 h 899159"/>
                <a:gd name="connsiteX27" fmla="*/ 66675 w 300990"/>
                <a:gd name="connsiteY27" fmla="*/ 347662 h 899159"/>
                <a:gd name="connsiteX28" fmla="*/ 35243 w 300990"/>
                <a:gd name="connsiteY28" fmla="*/ 348615 h 899159"/>
                <a:gd name="connsiteX29" fmla="*/ 15240 w 300990"/>
                <a:gd name="connsiteY29" fmla="*/ 364808 h 899159"/>
                <a:gd name="connsiteX30" fmla="*/ 0 w 300990"/>
                <a:gd name="connsiteY30" fmla="*/ 359093 h 899159"/>
                <a:gd name="connsiteX31" fmla="*/ 0 w 300990"/>
                <a:gd name="connsiteY31" fmla="*/ 369570 h 899159"/>
                <a:gd name="connsiteX32" fmla="*/ 0 w 300990"/>
                <a:gd name="connsiteY32" fmla="*/ 888683 h 899159"/>
                <a:gd name="connsiteX33" fmla="*/ 953 w 300990"/>
                <a:gd name="connsiteY33" fmla="*/ 899160 h 899159"/>
                <a:gd name="connsiteX34" fmla="*/ 300038 w 300990"/>
                <a:gd name="connsiteY34" fmla="*/ 899160 h 899159"/>
                <a:gd name="connsiteX35" fmla="*/ 300990 w 300990"/>
                <a:gd name="connsiteY35" fmla="*/ 895350 h 899159"/>
                <a:gd name="connsiteX36" fmla="*/ 300990 w 300990"/>
                <a:gd name="connsiteY36" fmla="*/ 450533 h 899159"/>
                <a:gd name="connsiteX37" fmla="*/ 289560 w 300990"/>
                <a:gd name="connsiteY37" fmla="*/ 441960 h 899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00990" h="899159">
                  <a:moveTo>
                    <a:pt x="289560" y="441960"/>
                  </a:moveTo>
                  <a:cubicBezTo>
                    <a:pt x="275273" y="441960"/>
                    <a:pt x="260985" y="441960"/>
                    <a:pt x="245745" y="441960"/>
                  </a:cubicBezTo>
                  <a:cubicBezTo>
                    <a:pt x="245745" y="426720"/>
                    <a:pt x="245745" y="412433"/>
                    <a:pt x="245745" y="398145"/>
                  </a:cubicBezTo>
                  <a:cubicBezTo>
                    <a:pt x="240030" y="398145"/>
                    <a:pt x="235268" y="398145"/>
                    <a:pt x="229553" y="398145"/>
                  </a:cubicBezTo>
                  <a:cubicBezTo>
                    <a:pt x="229553" y="412433"/>
                    <a:pt x="229553" y="426720"/>
                    <a:pt x="229553" y="441008"/>
                  </a:cubicBezTo>
                  <a:cubicBezTo>
                    <a:pt x="220980" y="441008"/>
                    <a:pt x="212408" y="441008"/>
                    <a:pt x="206693" y="441008"/>
                  </a:cubicBezTo>
                  <a:cubicBezTo>
                    <a:pt x="202883" y="424815"/>
                    <a:pt x="201930" y="408623"/>
                    <a:pt x="196215" y="394335"/>
                  </a:cubicBezTo>
                  <a:cubicBezTo>
                    <a:pt x="190500" y="378143"/>
                    <a:pt x="189548" y="360998"/>
                    <a:pt x="189548" y="343853"/>
                  </a:cubicBezTo>
                  <a:cubicBezTo>
                    <a:pt x="189548" y="265748"/>
                    <a:pt x="189548" y="187642"/>
                    <a:pt x="189548" y="109538"/>
                  </a:cubicBezTo>
                  <a:cubicBezTo>
                    <a:pt x="189548" y="100965"/>
                    <a:pt x="187643" y="92392"/>
                    <a:pt x="187643" y="83820"/>
                  </a:cubicBezTo>
                  <a:cubicBezTo>
                    <a:pt x="186690" y="83820"/>
                    <a:pt x="185738" y="83820"/>
                    <a:pt x="184785" y="83820"/>
                  </a:cubicBezTo>
                  <a:cubicBezTo>
                    <a:pt x="183833" y="87630"/>
                    <a:pt x="182880" y="90488"/>
                    <a:pt x="180975" y="95250"/>
                  </a:cubicBezTo>
                  <a:cubicBezTo>
                    <a:pt x="177165" y="61913"/>
                    <a:pt x="173355" y="30480"/>
                    <a:pt x="169545" y="0"/>
                  </a:cubicBezTo>
                  <a:cubicBezTo>
                    <a:pt x="168593" y="0"/>
                    <a:pt x="167640" y="0"/>
                    <a:pt x="166688" y="0"/>
                  </a:cubicBezTo>
                  <a:cubicBezTo>
                    <a:pt x="163830" y="28575"/>
                    <a:pt x="160973" y="57150"/>
                    <a:pt x="157163" y="85725"/>
                  </a:cubicBezTo>
                  <a:cubicBezTo>
                    <a:pt x="153353" y="84773"/>
                    <a:pt x="151448" y="83820"/>
                    <a:pt x="147638" y="82867"/>
                  </a:cubicBezTo>
                  <a:cubicBezTo>
                    <a:pt x="146685" y="89535"/>
                    <a:pt x="144780" y="96203"/>
                    <a:pt x="144780" y="102870"/>
                  </a:cubicBezTo>
                  <a:cubicBezTo>
                    <a:pt x="142875" y="148590"/>
                    <a:pt x="140970" y="193358"/>
                    <a:pt x="140018" y="239078"/>
                  </a:cubicBezTo>
                  <a:cubicBezTo>
                    <a:pt x="139065" y="277178"/>
                    <a:pt x="140018" y="316230"/>
                    <a:pt x="140018" y="354330"/>
                  </a:cubicBezTo>
                  <a:cubicBezTo>
                    <a:pt x="140018" y="358140"/>
                    <a:pt x="140018" y="362903"/>
                    <a:pt x="140018" y="366712"/>
                  </a:cubicBezTo>
                  <a:cubicBezTo>
                    <a:pt x="131445" y="366712"/>
                    <a:pt x="124778" y="366712"/>
                    <a:pt x="119063" y="366712"/>
                  </a:cubicBezTo>
                  <a:cubicBezTo>
                    <a:pt x="118110" y="360045"/>
                    <a:pt x="118110" y="354330"/>
                    <a:pt x="118110" y="347662"/>
                  </a:cubicBezTo>
                  <a:cubicBezTo>
                    <a:pt x="112395" y="347662"/>
                    <a:pt x="106680" y="346710"/>
                    <a:pt x="101918" y="346710"/>
                  </a:cubicBezTo>
                  <a:cubicBezTo>
                    <a:pt x="100965" y="322898"/>
                    <a:pt x="98108" y="299085"/>
                    <a:pt x="99060" y="275273"/>
                  </a:cubicBezTo>
                  <a:cubicBezTo>
                    <a:pt x="99060" y="260033"/>
                    <a:pt x="91440" y="250508"/>
                    <a:pt x="82868" y="239078"/>
                  </a:cubicBezTo>
                  <a:cubicBezTo>
                    <a:pt x="73343" y="251460"/>
                    <a:pt x="64770" y="262890"/>
                    <a:pt x="66675" y="279083"/>
                  </a:cubicBezTo>
                  <a:cubicBezTo>
                    <a:pt x="67628" y="289560"/>
                    <a:pt x="66675" y="300037"/>
                    <a:pt x="66675" y="309562"/>
                  </a:cubicBezTo>
                  <a:cubicBezTo>
                    <a:pt x="66675" y="321945"/>
                    <a:pt x="66675" y="334328"/>
                    <a:pt x="66675" y="347662"/>
                  </a:cubicBezTo>
                  <a:cubicBezTo>
                    <a:pt x="55245" y="347662"/>
                    <a:pt x="44768" y="345758"/>
                    <a:pt x="35243" y="348615"/>
                  </a:cubicBezTo>
                  <a:cubicBezTo>
                    <a:pt x="27623" y="351473"/>
                    <a:pt x="21908" y="359093"/>
                    <a:pt x="15240" y="364808"/>
                  </a:cubicBezTo>
                  <a:cubicBezTo>
                    <a:pt x="14288" y="353378"/>
                    <a:pt x="6668" y="359093"/>
                    <a:pt x="0" y="359093"/>
                  </a:cubicBezTo>
                  <a:cubicBezTo>
                    <a:pt x="0" y="362903"/>
                    <a:pt x="0" y="366712"/>
                    <a:pt x="0" y="369570"/>
                  </a:cubicBezTo>
                  <a:cubicBezTo>
                    <a:pt x="0" y="542925"/>
                    <a:pt x="0" y="715327"/>
                    <a:pt x="0" y="888683"/>
                  </a:cubicBezTo>
                  <a:cubicBezTo>
                    <a:pt x="0" y="892493"/>
                    <a:pt x="953" y="895350"/>
                    <a:pt x="953" y="899160"/>
                  </a:cubicBezTo>
                  <a:cubicBezTo>
                    <a:pt x="100965" y="899160"/>
                    <a:pt x="200978" y="899160"/>
                    <a:pt x="300038" y="899160"/>
                  </a:cubicBezTo>
                  <a:cubicBezTo>
                    <a:pt x="300038" y="898208"/>
                    <a:pt x="300990" y="897255"/>
                    <a:pt x="300990" y="895350"/>
                  </a:cubicBezTo>
                  <a:cubicBezTo>
                    <a:pt x="300990" y="746760"/>
                    <a:pt x="300990" y="599123"/>
                    <a:pt x="300990" y="450533"/>
                  </a:cubicBezTo>
                  <a:cubicBezTo>
                    <a:pt x="300038" y="443865"/>
                    <a:pt x="296228" y="441960"/>
                    <a:pt x="289560" y="4419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81AE997-12A6-4778-9479-08FEB542533A}"/>
                </a:ext>
              </a:extLst>
            </p:cNvPr>
            <p:cNvSpPr/>
            <p:nvPr/>
          </p:nvSpPr>
          <p:spPr>
            <a:xfrm>
              <a:off x="3897629" y="2923323"/>
              <a:ext cx="1581149" cy="1022884"/>
            </a:xfrm>
            <a:custGeom>
              <a:avLst/>
              <a:gdLst>
                <a:gd name="connsiteX0" fmla="*/ 1580198 w 1581149"/>
                <a:gd name="connsiteY0" fmla="*/ 482817 h 1022884"/>
                <a:gd name="connsiteX1" fmla="*/ 1577340 w 1581149"/>
                <a:gd name="connsiteY1" fmla="*/ 482817 h 1022884"/>
                <a:gd name="connsiteX2" fmla="*/ 1576388 w 1581149"/>
                <a:gd name="connsiteY2" fmla="*/ 491389 h 1022884"/>
                <a:gd name="connsiteX3" fmla="*/ 1575435 w 1581149"/>
                <a:gd name="connsiteY3" fmla="*/ 498057 h 1022884"/>
                <a:gd name="connsiteX4" fmla="*/ 1566863 w 1581149"/>
                <a:gd name="connsiteY4" fmla="*/ 515202 h 1022884"/>
                <a:gd name="connsiteX5" fmla="*/ 1555433 w 1581149"/>
                <a:gd name="connsiteY5" fmla="*/ 517107 h 1022884"/>
                <a:gd name="connsiteX6" fmla="*/ 1548765 w 1581149"/>
                <a:gd name="connsiteY6" fmla="*/ 589497 h 1022884"/>
                <a:gd name="connsiteX7" fmla="*/ 1546860 w 1581149"/>
                <a:gd name="connsiteY7" fmla="*/ 590449 h 1022884"/>
                <a:gd name="connsiteX8" fmla="*/ 1544955 w 1581149"/>
                <a:gd name="connsiteY8" fmla="*/ 583782 h 1022884"/>
                <a:gd name="connsiteX9" fmla="*/ 1534478 w 1581149"/>
                <a:gd name="connsiteY9" fmla="*/ 516154 h 1022884"/>
                <a:gd name="connsiteX10" fmla="*/ 1534478 w 1581149"/>
                <a:gd name="connsiteY10" fmla="*/ 490437 h 1022884"/>
                <a:gd name="connsiteX11" fmla="*/ 1506855 w 1581149"/>
                <a:gd name="connsiteY11" fmla="*/ 490437 h 1022884"/>
                <a:gd name="connsiteX12" fmla="*/ 1506855 w 1581149"/>
                <a:gd name="connsiteY12" fmla="*/ 528537 h 1022884"/>
                <a:gd name="connsiteX13" fmla="*/ 1471613 w 1581149"/>
                <a:gd name="connsiteY13" fmla="*/ 528537 h 1022884"/>
                <a:gd name="connsiteX14" fmla="*/ 1465898 w 1581149"/>
                <a:gd name="connsiteY14" fmla="*/ 522822 h 1022884"/>
                <a:gd name="connsiteX15" fmla="*/ 1455420 w 1581149"/>
                <a:gd name="connsiteY15" fmla="*/ 500914 h 1022884"/>
                <a:gd name="connsiteX16" fmla="*/ 1445895 w 1581149"/>
                <a:gd name="connsiteY16" fmla="*/ 520917 h 1022884"/>
                <a:gd name="connsiteX17" fmla="*/ 1444943 w 1581149"/>
                <a:gd name="connsiteY17" fmla="*/ 509487 h 1022884"/>
                <a:gd name="connsiteX18" fmla="*/ 1444943 w 1581149"/>
                <a:gd name="connsiteY18" fmla="*/ 339942 h 1022884"/>
                <a:gd name="connsiteX19" fmla="*/ 1436370 w 1581149"/>
                <a:gd name="connsiteY19" fmla="*/ 323749 h 1022884"/>
                <a:gd name="connsiteX20" fmla="*/ 1431608 w 1581149"/>
                <a:gd name="connsiteY20" fmla="*/ 291364 h 1022884"/>
                <a:gd name="connsiteX21" fmla="*/ 1420178 w 1581149"/>
                <a:gd name="connsiteY21" fmla="*/ 279934 h 1022884"/>
                <a:gd name="connsiteX22" fmla="*/ 1374458 w 1581149"/>
                <a:gd name="connsiteY22" fmla="*/ 279934 h 1022884"/>
                <a:gd name="connsiteX23" fmla="*/ 1373505 w 1581149"/>
                <a:gd name="connsiteY23" fmla="*/ 288507 h 1022884"/>
                <a:gd name="connsiteX24" fmla="*/ 1366838 w 1581149"/>
                <a:gd name="connsiteY24" fmla="*/ 450432 h 1022884"/>
                <a:gd name="connsiteX25" fmla="*/ 1359218 w 1581149"/>
                <a:gd name="connsiteY25" fmla="*/ 437097 h 1022884"/>
                <a:gd name="connsiteX26" fmla="*/ 1359218 w 1581149"/>
                <a:gd name="connsiteY26" fmla="*/ 335179 h 1022884"/>
                <a:gd name="connsiteX27" fmla="*/ 1341120 w 1581149"/>
                <a:gd name="connsiteY27" fmla="*/ 316129 h 1022884"/>
                <a:gd name="connsiteX28" fmla="*/ 1325880 w 1581149"/>
                <a:gd name="connsiteY28" fmla="*/ 316129 h 1022884"/>
                <a:gd name="connsiteX29" fmla="*/ 1325880 w 1581149"/>
                <a:gd name="connsiteY29" fmla="*/ 269457 h 1022884"/>
                <a:gd name="connsiteX30" fmla="*/ 1308735 w 1581149"/>
                <a:gd name="connsiteY30" fmla="*/ 248502 h 1022884"/>
                <a:gd name="connsiteX31" fmla="*/ 1306830 w 1581149"/>
                <a:gd name="connsiteY31" fmla="*/ 235167 h 1022884"/>
                <a:gd name="connsiteX32" fmla="*/ 1276350 w 1581149"/>
                <a:gd name="connsiteY32" fmla="*/ 235167 h 1022884"/>
                <a:gd name="connsiteX33" fmla="*/ 1276350 w 1581149"/>
                <a:gd name="connsiteY33" fmla="*/ 152299 h 1022884"/>
                <a:gd name="connsiteX34" fmla="*/ 1250633 w 1581149"/>
                <a:gd name="connsiteY34" fmla="*/ 151347 h 1022884"/>
                <a:gd name="connsiteX35" fmla="*/ 1250633 w 1581149"/>
                <a:gd name="connsiteY35" fmla="*/ 81814 h 1022884"/>
                <a:gd name="connsiteX36" fmla="*/ 1250633 w 1581149"/>
                <a:gd name="connsiteY36" fmla="*/ 23712 h 1022884"/>
                <a:gd name="connsiteX37" fmla="*/ 1236345 w 1581149"/>
                <a:gd name="connsiteY37" fmla="*/ 9424 h 1022884"/>
                <a:gd name="connsiteX38" fmla="*/ 1207770 w 1581149"/>
                <a:gd name="connsiteY38" fmla="*/ 9424 h 1022884"/>
                <a:gd name="connsiteX39" fmla="*/ 1200150 w 1581149"/>
                <a:gd name="connsiteY39" fmla="*/ 1804 h 1022884"/>
                <a:gd name="connsiteX40" fmla="*/ 1168718 w 1581149"/>
                <a:gd name="connsiteY40" fmla="*/ 17044 h 1022884"/>
                <a:gd name="connsiteX41" fmla="*/ 1165860 w 1581149"/>
                <a:gd name="connsiteY41" fmla="*/ 38952 h 1022884"/>
                <a:gd name="connsiteX42" fmla="*/ 1158240 w 1581149"/>
                <a:gd name="connsiteY42" fmla="*/ 193257 h 1022884"/>
                <a:gd name="connsiteX43" fmla="*/ 1154430 w 1581149"/>
                <a:gd name="connsiteY43" fmla="*/ 309462 h 1022884"/>
                <a:gd name="connsiteX44" fmla="*/ 1154430 w 1581149"/>
                <a:gd name="connsiteY44" fmla="*/ 428524 h 1022884"/>
                <a:gd name="connsiteX45" fmla="*/ 1154430 w 1581149"/>
                <a:gd name="connsiteY45" fmla="*/ 474244 h 1022884"/>
                <a:gd name="connsiteX46" fmla="*/ 1150620 w 1581149"/>
                <a:gd name="connsiteY46" fmla="*/ 476149 h 1022884"/>
                <a:gd name="connsiteX47" fmla="*/ 1145858 w 1581149"/>
                <a:gd name="connsiteY47" fmla="*/ 469482 h 1022884"/>
                <a:gd name="connsiteX48" fmla="*/ 1145858 w 1581149"/>
                <a:gd name="connsiteY48" fmla="*/ 448527 h 1022884"/>
                <a:gd name="connsiteX49" fmla="*/ 1140143 w 1581149"/>
                <a:gd name="connsiteY49" fmla="*/ 434239 h 1022884"/>
                <a:gd name="connsiteX50" fmla="*/ 1139190 w 1581149"/>
                <a:gd name="connsiteY50" fmla="*/ 425667 h 1022884"/>
                <a:gd name="connsiteX51" fmla="*/ 1139190 w 1581149"/>
                <a:gd name="connsiteY51" fmla="*/ 367564 h 1022884"/>
                <a:gd name="connsiteX52" fmla="*/ 1124903 w 1581149"/>
                <a:gd name="connsiteY52" fmla="*/ 365659 h 1022884"/>
                <a:gd name="connsiteX53" fmla="*/ 1124903 w 1581149"/>
                <a:gd name="connsiteY53" fmla="*/ 220879 h 1022884"/>
                <a:gd name="connsiteX54" fmla="*/ 1107758 w 1581149"/>
                <a:gd name="connsiteY54" fmla="*/ 222784 h 1022884"/>
                <a:gd name="connsiteX55" fmla="*/ 1107758 w 1581149"/>
                <a:gd name="connsiteY55" fmla="*/ 198019 h 1022884"/>
                <a:gd name="connsiteX56" fmla="*/ 1124903 w 1581149"/>
                <a:gd name="connsiteY56" fmla="*/ 198019 h 1022884"/>
                <a:gd name="connsiteX57" fmla="*/ 1121093 w 1581149"/>
                <a:gd name="connsiteY57" fmla="*/ 158967 h 1022884"/>
                <a:gd name="connsiteX58" fmla="*/ 1097280 w 1581149"/>
                <a:gd name="connsiteY58" fmla="*/ 107532 h 1022884"/>
                <a:gd name="connsiteX59" fmla="*/ 1094423 w 1581149"/>
                <a:gd name="connsiteY59" fmla="*/ 99912 h 1022884"/>
                <a:gd name="connsiteX60" fmla="*/ 1076325 w 1581149"/>
                <a:gd name="connsiteY60" fmla="*/ 84672 h 1022884"/>
                <a:gd name="connsiteX61" fmla="*/ 1045845 w 1581149"/>
                <a:gd name="connsiteY61" fmla="*/ 95149 h 1022884"/>
                <a:gd name="connsiteX62" fmla="*/ 1039178 w 1581149"/>
                <a:gd name="connsiteY62" fmla="*/ 58954 h 1022884"/>
                <a:gd name="connsiteX63" fmla="*/ 1029653 w 1581149"/>
                <a:gd name="connsiteY63" fmla="*/ 47524 h 1022884"/>
                <a:gd name="connsiteX64" fmla="*/ 1021080 w 1581149"/>
                <a:gd name="connsiteY64" fmla="*/ 58002 h 1022884"/>
                <a:gd name="connsiteX65" fmla="*/ 1004888 w 1581149"/>
                <a:gd name="connsiteY65" fmla="*/ 187542 h 1022884"/>
                <a:gd name="connsiteX66" fmla="*/ 1002983 w 1581149"/>
                <a:gd name="connsiteY66" fmla="*/ 371374 h 1022884"/>
                <a:gd name="connsiteX67" fmla="*/ 1003935 w 1581149"/>
                <a:gd name="connsiteY67" fmla="*/ 396139 h 1022884"/>
                <a:gd name="connsiteX68" fmla="*/ 988695 w 1581149"/>
                <a:gd name="connsiteY68" fmla="*/ 388519 h 1022884"/>
                <a:gd name="connsiteX69" fmla="*/ 982980 w 1581149"/>
                <a:gd name="connsiteY69" fmla="*/ 361849 h 1022884"/>
                <a:gd name="connsiteX70" fmla="*/ 980123 w 1581149"/>
                <a:gd name="connsiteY70" fmla="*/ 354229 h 1022884"/>
                <a:gd name="connsiteX71" fmla="*/ 977265 w 1581149"/>
                <a:gd name="connsiteY71" fmla="*/ 354229 h 1022884"/>
                <a:gd name="connsiteX72" fmla="*/ 967740 w 1581149"/>
                <a:gd name="connsiteY72" fmla="*/ 396139 h 1022884"/>
                <a:gd name="connsiteX73" fmla="*/ 943928 w 1581149"/>
                <a:gd name="connsiteY73" fmla="*/ 396139 h 1022884"/>
                <a:gd name="connsiteX74" fmla="*/ 942975 w 1581149"/>
                <a:gd name="connsiteY74" fmla="*/ 414237 h 1022884"/>
                <a:gd name="connsiteX75" fmla="*/ 931545 w 1581149"/>
                <a:gd name="connsiteY75" fmla="*/ 414237 h 1022884"/>
                <a:gd name="connsiteX76" fmla="*/ 921068 w 1581149"/>
                <a:gd name="connsiteY76" fmla="*/ 378994 h 1022884"/>
                <a:gd name="connsiteX77" fmla="*/ 913448 w 1581149"/>
                <a:gd name="connsiteY77" fmla="*/ 369469 h 1022884"/>
                <a:gd name="connsiteX78" fmla="*/ 909638 w 1581149"/>
                <a:gd name="connsiteY78" fmla="*/ 359944 h 1022884"/>
                <a:gd name="connsiteX79" fmla="*/ 909638 w 1581149"/>
                <a:gd name="connsiteY79" fmla="*/ 298984 h 1022884"/>
                <a:gd name="connsiteX80" fmla="*/ 904875 w 1581149"/>
                <a:gd name="connsiteY80" fmla="*/ 229452 h 1022884"/>
                <a:gd name="connsiteX81" fmla="*/ 901065 w 1581149"/>
                <a:gd name="connsiteY81" fmla="*/ 223737 h 1022884"/>
                <a:gd name="connsiteX82" fmla="*/ 866775 w 1581149"/>
                <a:gd name="connsiteY82" fmla="*/ 251359 h 1022884"/>
                <a:gd name="connsiteX83" fmla="*/ 865823 w 1581149"/>
                <a:gd name="connsiteY83" fmla="*/ 266599 h 1022884"/>
                <a:gd name="connsiteX84" fmla="*/ 863918 w 1581149"/>
                <a:gd name="connsiteY84" fmla="*/ 258027 h 1022884"/>
                <a:gd name="connsiteX85" fmla="*/ 863918 w 1581149"/>
                <a:gd name="connsiteY85" fmla="*/ 156109 h 1022884"/>
                <a:gd name="connsiteX86" fmla="*/ 859155 w 1581149"/>
                <a:gd name="connsiteY86" fmla="*/ 104674 h 1022884"/>
                <a:gd name="connsiteX87" fmla="*/ 845820 w 1581149"/>
                <a:gd name="connsiteY87" fmla="*/ 82767 h 1022884"/>
                <a:gd name="connsiteX88" fmla="*/ 843915 w 1581149"/>
                <a:gd name="connsiteY88" fmla="*/ 72289 h 1022884"/>
                <a:gd name="connsiteX89" fmla="*/ 829628 w 1581149"/>
                <a:gd name="connsiteY89" fmla="*/ 58002 h 1022884"/>
                <a:gd name="connsiteX90" fmla="*/ 827723 w 1581149"/>
                <a:gd name="connsiteY90" fmla="*/ 66574 h 1022884"/>
                <a:gd name="connsiteX91" fmla="*/ 817245 w 1581149"/>
                <a:gd name="connsiteY91" fmla="*/ 121819 h 1022884"/>
                <a:gd name="connsiteX92" fmla="*/ 813435 w 1581149"/>
                <a:gd name="connsiteY92" fmla="*/ 158014 h 1022884"/>
                <a:gd name="connsiteX93" fmla="*/ 813435 w 1581149"/>
                <a:gd name="connsiteY93" fmla="*/ 285649 h 1022884"/>
                <a:gd name="connsiteX94" fmla="*/ 766763 w 1581149"/>
                <a:gd name="connsiteY94" fmla="*/ 285649 h 1022884"/>
                <a:gd name="connsiteX95" fmla="*/ 752475 w 1581149"/>
                <a:gd name="connsiteY95" fmla="*/ 299937 h 1022884"/>
                <a:gd name="connsiteX96" fmla="*/ 752475 w 1581149"/>
                <a:gd name="connsiteY96" fmla="*/ 339942 h 1022884"/>
                <a:gd name="connsiteX97" fmla="*/ 733425 w 1581149"/>
                <a:gd name="connsiteY97" fmla="*/ 339942 h 1022884"/>
                <a:gd name="connsiteX98" fmla="*/ 724853 w 1581149"/>
                <a:gd name="connsiteY98" fmla="*/ 347562 h 1022884"/>
                <a:gd name="connsiteX99" fmla="*/ 724853 w 1581149"/>
                <a:gd name="connsiteY99" fmla="*/ 358992 h 1022884"/>
                <a:gd name="connsiteX100" fmla="*/ 724853 w 1581149"/>
                <a:gd name="connsiteY100" fmla="*/ 837147 h 1022884"/>
                <a:gd name="connsiteX101" fmla="*/ 724853 w 1581149"/>
                <a:gd name="connsiteY101" fmla="*/ 841909 h 1022884"/>
                <a:gd name="connsiteX102" fmla="*/ 721995 w 1581149"/>
                <a:gd name="connsiteY102" fmla="*/ 841909 h 1022884"/>
                <a:gd name="connsiteX103" fmla="*/ 721995 w 1581149"/>
                <a:gd name="connsiteY103" fmla="*/ 822859 h 1022884"/>
                <a:gd name="connsiteX104" fmla="*/ 711518 w 1581149"/>
                <a:gd name="connsiteY104" fmla="*/ 811429 h 1022884"/>
                <a:gd name="connsiteX105" fmla="*/ 711518 w 1581149"/>
                <a:gd name="connsiteY105" fmla="*/ 799047 h 1022884"/>
                <a:gd name="connsiteX106" fmla="*/ 711518 w 1581149"/>
                <a:gd name="connsiteY106" fmla="*/ 571399 h 1022884"/>
                <a:gd name="connsiteX107" fmla="*/ 707708 w 1581149"/>
                <a:gd name="connsiteY107" fmla="*/ 488532 h 1022884"/>
                <a:gd name="connsiteX108" fmla="*/ 696278 w 1581149"/>
                <a:gd name="connsiteY108" fmla="*/ 486627 h 1022884"/>
                <a:gd name="connsiteX109" fmla="*/ 695325 w 1581149"/>
                <a:gd name="connsiteY109" fmla="*/ 484722 h 1022884"/>
                <a:gd name="connsiteX110" fmla="*/ 691515 w 1581149"/>
                <a:gd name="connsiteY110" fmla="*/ 469482 h 1022884"/>
                <a:gd name="connsiteX111" fmla="*/ 684848 w 1581149"/>
                <a:gd name="connsiteY111" fmla="*/ 481864 h 1022884"/>
                <a:gd name="connsiteX112" fmla="*/ 677228 w 1581149"/>
                <a:gd name="connsiteY112" fmla="*/ 525679 h 1022884"/>
                <a:gd name="connsiteX113" fmla="*/ 673418 w 1581149"/>
                <a:gd name="connsiteY113" fmla="*/ 525679 h 1022884"/>
                <a:gd name="connsiteX114" fmla="*/ 669608 w 1581149"/>
                <a:gd name="connsiteY114" fmla="*/ 448527 h 1022884"/>
                <a:gd name="connsiteX115" fmla="*/ 657225 w 1581149"/>
                <a:gd name="connsiteY115" fmla="*/ 455194 h 1022884"/>
                <a:gd name="connsiteX116" fmla="*/ 655320 w 1581149"/>
                <a:gd name="connsiteY116" fmla="*/ 513297 h 1022884"/>
                <a:gd name="connsiteX117" fmla="*/ 655320 w 1581149"/>
                <a:gd name="connsiteY117" fmla="*/ 525679 h 1022884"/>
                <a:gd name="connsiteX118" fmla="*/ 651510 w 1581149"/>
                <a:gd name="connsiteY118" fmla="*/ 526632 h 1022884"/>
                <a:gd name="connsiteX119" fmla="*/ 649605 w 1581149"/>
                <a:gd name="connsiteY119" fmla="*/ 517107 h 1022884"/>
                <a:gd name="connsiteX120" fmla="*/ 649605 w 1581149"/>
                <a:gd name="connsiteY120" fmla="*/ 423762 h 1022884"/>
                <a:gd name="connsiteX121" fmla="*/ 649605 w 1581149"/>
                <a:gd name="connsiteY121" fmla="*/ 409474 h 1022884"/>
                <a:gd name="connsiteX122" fmla="*/ 595313 w 1581149"/>
                <a:gd name="connsiteY122" fmla="*/ 409474 h 1022884"/>
                <a:gd name="connsiteX123" fmla="*/ 571500 w 1581149"/>
                <a:gd name="connsiteY123" fmla="*/ 432334 h 1022884"/>
                <a:gd name="connsiteX124" fmla="*/ 568643 w 1581149"/>
                <a:gd name="connsiteY124" fmla="*/ 468529 h 1022884"/>
                <a:gd name="connsiteX125" fmla="*/ 564833 w 1581149"/>
                <a:gd name="connsiteY125" fmla="*/ 458052 h 1022884"/>
                <a:gd name="connsiteX126" fmla="*/ 564833 w 1581149"/>
                <a:gd name="connsiteY126" fmla="*/ 244692 h 1022884"/>
                <a:gd name="connsiteX127" fmla="*/ 564833 w 1581149"/>
                <a:gd name="connsiteY127" fmla="*/ 168492 h 1022884"/>
                <a:gd name="connsiteX128" fmla="*/ 555308 w 1581149"/>
                <a:gd name="connsiteY128" fmla="*/ 149442 h 1022884"/>
                <a:gd name="connsiteX129" fmla="*/ 537210 w 1581149"/>
                <a:gd name="connsiteY129" fmla="*/ 135154 h 1022884"/>
                <a:gd name="connsiteX130" fmla="*/ 532448 w 1581149"/>
                <a:gd name="connsiteY130" fmla="*/ 123724 h 1022884"/>
                <a:gd name="connsiteX131" fmla="*/ 519113 w 1581149"/>
                <a:gd name="connsiteY131" fmla="*/ 96102 h 1022884"/>
                <a:gd name="connsiteX132" fmla="*/ 511493 w 1581149"/>
                <a:gd name="connsiteY132" fmla="*/ 76099 h 1022884"/>
                <a:gd name="connsiteX133" fmla="*/ 501968 w 1581149"/>
                <a:gd name="connsiteY133" fmla="*/ 60859 h 1022884"/>
                <a:gd name="connsiteX134" fmla="*/ 501015 w 1581149"/>
                <a:gd name="connsiteY134" fmla="*/ 71337 h 1022884"/>
                <a:gd name="connsiteX135" fmla="*/ 487680 w 1581149"/>
                <a:gd name="connsiteY135" fmla="*/ 87529 h 1022884"/>
                <a:gd name="connsiteX136" fmla="*/ 479108 w 1581149"/>
                <a:gd name="connsiteY136" fmla="*/ 97054 h 1022884"/>
                <a:gd name="connsiteX137" fmla="*/ 461963 w 1581149"/>
                <a:gd name="connsiteY137" fmla="*/ 133249 h 1022884"/>
                <a:gd name="connsiteX138" fmla="*/ 457200 w 1581149"/>
                <a:gd name="connsiteY138" fmla="*/ 134202 h 1022884"/>
                <a:gd name="connsiteX139" fmla="*/ 437198 w 1581149"/>
                <a:gd name="connsiteY139" fmla="*/ 154204 h 1022884"/>
                <a:gd name="connsiteX140" fmla="*/ 437198 w 1581149"/>
                <a:gd name="connsiteY140" fmla="*/ 424714 h 1022884"/>
                <a:gd name="connsiteX141" fmla="*/ 437198 w 1581149"/>
                <a:gd name="connsiteY141" fmla="*/ 492342 h 1022884"/>
                <a:gd name="connsiteX142" fmla="*/ 421005 w 1581149"/>
                <a:gd name="connsiteY142" fmla="*/ 492342 h 1022884"/>
                <a:gd name="connsiteX143" fmla="*/ 421005 w 1581149"/>
                <a:gd name="connsiteY143" fmla="*/ 399949 h 1022884"/>
                <a:gd name="connsiteX144" fmla="*/ 401955 w 1581149"/>
                <a:gd name="connsiteY144" fmla="*/ 399949 h 1022884"/>
                <a:gd name="connsiteX145" fmla="*/ 401955 w 1581149"/>
                <a:gd name="connsiteY145" fmla="*/ 438049 h 1022884"/>
                <a:gd name="connsiteX146" fmla="*/ 384810 w 1581149"/>
                <a:gd name="connsiteY146" fmla="*/ 460909 h 1022884"/>
                <a:gd name="connsiteX147" fmla="*/ 384810 w 1581149"/>
                <a:gd name="connsiteY147" fmla="*/ 495199 h 1022884"/>
                <a:gd name="connsiteX148" fmla="*/ 345758 w 1581149"/>
                <a:gd name="connsiteY148" fmla="*/ 495199 h 1022884"/>
                <a:gd name="connsiteX149" fmla="*/ 345758 w 1581149"/>
                <a:gd name="connsiteY149" fmla="*/ 534252 h 1022884"/>
                <a:gd name="connsiteX150" fmla="*/ 341948 w 1581149"/>
                <a:gd name="connsiteY150" fmla="*/ 534252 h 1022884"/>
                <a:gd name="connsiteX151" fmla="*/ 337185 w 1581149"/>
                <a:gd name="connsiteY151" fmla="*/ 360897 h 1022884"/>
                <a:gd name="connsiteX152" fmla="*/ 311468 w 1581149"/>
                <a:gd name="connsiteY152" fmla="*/ 360897 h 1022884"/>
                <a:gd name="connsiteX153" fmla="*/ 307658 w 1581149"/>
                <a:gd name="connsiteY153" fmla="*/ 362802 h 1022884"/>
                <a:gd name="connsiteX154" fmla="*/ 300038 w 1581149"/>
                <a:gd name="connsiteY154" fmla="*/ 368517 h 1022884"/>
                <a:gd name="connsiteX155" fmla="*/ 298133 w 1581149"/>
                <a:gd name="connsiteY155" fmla="*/ 358039 h 1022884"/>
                <a:gd name="connsiteX156" fmla="*/ 299085 w 1581149"/>
                <a:gd name="connsiteY156" fmla="*/ 354229 h 1022884"/>
                <a:gd name="connsiteX157" fmla="*/ 291465 w 1581149"/>
                <a:gd name="connsiteY157" fmla="*/ 316129 h 1022884"/>
                <a:gd name="connsiteX158" fmla="*/ 288608 w 1581149"/>
                <a:gd name="connsiteY158" fmla="*/ 314224 h 1022884"/>
                <a:gd name="connsiteX159" fmla="*/ 284798 w 1581149"/>
                <a:gd name="connsiteY159" fmla="*/ 322797 h 1022884"/>
                <a:gd name="connsiteX160" fmla="*/ 273368 w 1581149"/>
                <a:gd name="connsiteY160" fmla="*/ 322797 h 1022884"/>
                <a:gd name="connsiteX161" fmla="*/ 268605 w 1581149"/>
                <a:gd name="connsiteY161" fmla="*/ 312319 h 1022884"/>
                <a:gd name="connsiteX162" fmla="*/ 232410 w 1581149"/>
                <a:gd name="connsiteY162" fmla="*/ 321844 h 1022884"/>
                <a:gd name="connsiteX163" fmla="*/ 232410 w 1581149"/>
                <a:gd name="connsiteY163" fmla="*/ 359944 h 1022884"/>
                <a:gd name="connsiteX164" fmla="*/ 202883 w 1581149"/>
                <a:gd name="connsiteY164" fmla="*/ 359944 h 1022884"/>
                <a:gd name="connsiteX165" fmla="*/ 195263 w 1581149"/>
                <a:gd name="connsiteY165" fmla="*/ 362802 h 1022884"/>
                <a:gd name="connsiteX166" fmla="*/ 188595 w 1581149"/>
                <a:gd name="connsiteY166" fmla="*/ 391377 h 1022884"/>
                <a:gd name="connsiteX167" fmla="*/ 187643 w 1581149"/>
                <a:gd name="connsiteY167" fmla="*/ 444717 h 1022884"/>
                <a:gd name="connsiteX168" fmla="*/ 176213 w 1581149"/>
                <a:gd name="connsiteY168" fmla="*/ 445669 h 1022884"/>
                <a:gd name="connsiteX169" fmla="*/ 176213 w 1581149"/>
                <a:gd name="connsiteY169" fmla="*/ 358992 h 1022884"/>
                <a:gd name="connsiteX170" fmla="*/ 176213 w 1581149"/>
                <a:gd name="connsiteY170" fmla="*/ 269457 h 1022884"/>
                <a:gd name="connsiteX171" fmla="*/ 182880 w 1581149"/>
                <a:gd name="connsiteY171" fmla="*/ 252312 h 1022884"/>
                <a:gd name="connsiteX172" fmla="*/ 182880 w 1581149"/>
                <a:gd name="connsiteY172" fmla="*/ 234214 h 1022884"/>
                <a:gd name="connsiteX173" fmla="*/ 173355 w 1581149"/>
                <a:gd name="connsiteY173" fmla="*/ 228499 h 1022884"/>
                <a:gd name="connsiteX174" fmla="*/ 166688 w 1581149"/>
                <a:gd name="connsiteY174" fmla="*/ 227547 h 1022884"/>
                <a:gd name="connsiteX175" fmla="*/ 163830 w 1581149"/>
                <a:gd name="connsiteY175" fmla="*/ 216117 h 1022884"/>
                <a:gd name="connsiteX176" fmla="*/ 127635 w 1581149"/>
                <a:gd name="connsiteY176" fmla="*/ 216117 h 1022884"/>
                <a:gd name="connsiteX177" fmla="*/ 120968 w 1581149"/>
                <a:gd name="connsiteY177" fmla="*/ 178969 h 1022884"/>
                <a:gd name="connsiteX178" fmla="*/ 82868 w 1581149"/>
                <a:gd name="connsiteY178" fmla="*/ 181827 h 1022884"/>
                <a:gd name="connsiteX179" fmla="*/ 73343 w 1581149"/>
                <a:gd name="connsiteY179" fmla="*/ 180874 h 1022884"/>
                <a:gd name="connsiteX180" fmla="*/ 62865 w 1581149"/>
                <a:gd name="connsiteY180" fmla="*/ 203734 h 1022884"/>
                <a:gd name="connsiteX181" fmla="*/ 62865 w 1581149"/>
                <a:gd name="connsiteY181" fmla="*/ 218022 h 1022884"/>
                <a:gd name="connsiteX182" fmla="*/ 32385 w 1581149"/>
                <a:gd name="connsiteY182" fmla="*/ 219927 h 1022884"/>
                <a:gd name="connsiteX183" fmla="*/ 24765 w 1581149"/>
                <a:gd name="connsiteY183" fmla="*/ 231357 h 1022884"/>
                <a:gd name="connsiteX184" fmla="*/ 15240 w 1581149"/>
                <a:gd name="connsiteY184" fmla="*/ 232309 h 1022884"/>
                <a:gd name="connsiteX185" fmla="*/ 16193 w 1581149"/>
                <a:gd name="connsiteY185" fmla="*/ 413284 h 1022884"/>
                <a:gd name="connsiteX186" fmla="*/ 16193 w 1581149"/>
                <a:gd name="connsiteY186" fmla="*/ 596164 h 1022884"/>
                <a:gd name="connsiteX187" fmla="*/ 17145 w 1581149"/>
                <a:gd name="connsiteY187" fmla="*/ 684747 h 1022884"/>
                <a:gd name="connsiteX188" fmla="*/ 16193 w 1581149"/>
                <a:gd name="connsiteY188" fmla="*/ 696177 h 1022884"/>
                <a:gd name="connsiteX189" fmla="*/ 0 w 1581149"/>
                <a:gd name="connsiteY189" fmla="*/ 696177 h 1022884"/>
                <a:gd name="connsiteX190" fmla="*/ 2858 w 1581149"/>
                <a:gd name="connsiteY190" fmla="*/ 1022884 h 1022884"/>
                <a:gd name="connsiteX191" fmla="*/ 1580198 w 1581149"/>
                <a:gd name="connsiteY191" fmla="*/ 1022884 h 1022884"/>
                <a:gd name="connsiteX192" fmla="*/ 1581150 w 1581149"/>
                <a:gd name="connsiteY192" fmla="*/ 1011454 h 1022884"/>
                <a:gd name="connsiteX193" fmla="*/ 1581150 w 1581149"/>
                <a:gd name="connsiteY193" fmla="*/ 493294 h 1022884"/>
                <a:gd name="connsiteX194" fmla="*/ 1580198 w 1581149"/>
                <a:gd name="connsiteY194" fmla="*/ 482817 h 1022884"/>
                <a:gd name="connsiteX195" fmla="*/ 277178 w 1581149"/>
                <a:gd name="connsiteY195" fmla="*/ 415189 h 1022884"/>
                <a:gd name="connsiteX196" fmla="*/ 277178 w 1581149"/>
                <a:gd name="connsiteY196" fmla="*/ 415189 h 1022884"/>
                <a:gd name="connsiteX197" fmla="*/ 278130 w 1581149"/>
                <a:gd name="connsiteY197" fmla="*/ 509487 h 1022884"/>
                <a:gd name="connsiteX198" fmla="*/ 277178 w 1581149"/>
                <a:gd name="connsiteY198" fmla="*/ 509487 h 1022884"/>
                <a:gd name="connsiteX199" fmla="*/ 277178 w 1581149"/>
                <a:gd name="connsiteY199" fmla="*/ 415189 h 1022884"/>
                <a:gd name="connsiteX200" fmla="*/ 278130 w 1581149"/>
                <a:gd name="connsiteY200" fmla="*/ 854292 h 1022884"/>
                <a:gd name="connsiteX201" fmla="*/ 278130 w 1581149"/>
                <a:gd name="connsiteY201" fmla="*/ 854292 h 1022884"/>
                <a:gd name="connsiteX202" fmla="*/ 277178 w 1581149"/>
                <a:gd name="connsiteY202" fmla="*/ 559017 h 1022884"/>
                <a:gd name="connsiteX203" fmla="*/ 278130 w 1581149"/>
                <a:gd name="connsiteY203" fmla="*/ 559017 h 1022884"/>
                <a:gd name="connsiteX204" fmla="*/ 278130 w 1581149"/>
                <a:gd name="connsiteY204" fmla="*/ 854292 h 1022884"/>
                <a:gd name="connsiteX205" fmla="*/ 404813 w 1581149"/>
                <a:gd name="connsiteY205" fmla="*/ 787617 h 1022884"/>
                <a:gd name="connsiteX206" fmla="*/ 348615 w 1581149"/>
                <a:gd name="connsiteY206" fmla="*/ 787617 h 1022884"/>
                <a:gd name="connsiteX207" fmla="*/ 348615 w 1581149"/>
                <a:gd name="connsiteY207" fmla="*/ 784759 h 1022884"/>
                <a:gd name="connsiteX208" fmla="*/ 404813 w 1581149"/>
                <a:gd name="connsiteY208" fmla="*/ 784759 h 1022884"/>
                <a:gd name="connsiteX209" fmla="*/ 404813 w 1581149"/>
                <a:gd name="connsiteY209" fmla="*/ 787617 h 1022884"/>
                <a:gd name="connsiteX210" fmla="*/ 348615 w 1581149"/>
                <a:gd name="connsiteY210" fmla="*/ 759994 h 1022884"/>
                <a:gd name="connsiteX211" fmla="*/ 403860 w 1581149"/>
                <a:gd name="connsiteY211" fmla="*/ 759994 h 1022884"/>
                <a:gd name="connsiteX212" fmla="*/ 403860 w 1581149"/>
                <a:gd name="connsiteY212" fmla="*/ 761899 h 1022884"/>
                <a:gd name="connsiteX213" fmla="*/ 348615 w 1581149"/>
                <a:gd name="connsiteY213" fmla="*/ 761899 h 1022884"/>
                <a:gd name="connsiteX214" fmla="*/ 348615 w 1581149"/>
                <a:gd name="connsiteY214" fmla="*/ 759994 h 1022884"/>
                <a:gd name="connsiteX215" fmla="*/ 404813 w 1581149"/>
                <a:gd name="connsiteY215" fmla="*/ 655219 h 1022884"/>
                <a:gd name="connsiteX216" fmla="*/ 348615 w 1581149"/>
                <a:gd name="connsiteY216" fmla="*/ 655219 h 1022884"/>
                <a:gd name="connsiteX217" fmla="*/ 348615 w 1581149"/>
                <a:gd name="connsiteY217" fmla="*/ 652362 h 1022884"/>
                <a:gd name="connsiteX218" fmla="*/ 404813 w 1581149"/>
                <a:gd name="connsiteY218" fmla="*/ 652362 h 1022884"/>
                <a:gd name="connsiteX219" fmla="*/ 404813 w 1581149"/>
                <a:gd name="connsiteY219" fmla="*/ 655219 h 1022884"/>
                <a:gd name="connsiteX220" fmla="*/ 403860 w 1581149"/>
                <a:gd name="connsiteY220" fmla="*/ 706654 h 1022884"/>
                <a:gd name="connsiteX221" fmla="*/ 403860 w 1581149"/>
                <a:gd name="connsiteY221" fmla="*/ 708559 h 1022884"/>
                <a:gd name="connsiteX222" fmla="*/ 348615 w 1581149"/>
                <a:gd name="connsiteY222" fmla="*/ 708559 h 1022884"/>
                <a:gd name="connsiteX223" fmla="*/ 348615 w 1581149"/>
                <a:gd name="connsiteY223" fmla="*/ 706654 h 1022884"/>
                <a:gd name="connsiteX224" fmla="*/ 403860 w 1581149"/>
                <a:gd name="connsiteY224" fmla="*/ 706654 h 1022884"/>
                <a:gd name="connsiteX225" fmla="*/ 348615 w 1581149"/>
                <a:gd name="connsiteY225" fmla="*/ 680937 h 1022884"/>
                <a:gd name="connsiteX226" fmla="*/ 348615 w 1581149"/>
                <a:gd name="connsiteY226" fmla="*/ 679032 h 1022884"/>
                <a:gd name="connsiteX227" fmla="*/ 403860 w 1581149"/>
                <a:gd name="connsiteY227" fmla="*/ 679032 h 1022884"/>
                <a:gd name="connsiteX228" fmla="*/ 403860 w 1581149"/>
                <a:gd name="connsiteY228" fmla="*/ 680937 h 1022884"/>
                <a:gd name="connsiteX229" fmla="*/ 348615 w 1581149"/>
                <a:gd name="connsiteY229" fmla="*/ 680937 h 1022884"/>
                <a:gd name="connsiteX230" fmla="*/ 348615 w 1581149"/>
                <a:gd name="connsiteY230" fmla="*/ 549492 h 1022884"/>
                <a:gd name="connsiteX231" fmla="*/ 404813 w 1581149"/>
                <a:gd name="connsiteY231" fmla="*/ 549492 h 1022884"/>
                <a:gd name="connsiteX232" fmla="*/ 404813 w 1581149"/>
                <a:gd name="connsiteY232" fmla="*/ 552349 h 1022884"/>
                <a:gd name="connsiteX233" fmla="*/ 348615 w 1581149"/>
                <a:gd name="connsiteY233" fmla="*/ 552349 h 1022884"/>
                <a:gd name="connsiteX234" fmla="*/ 348615 w 1581149"/>
                <a:gd name="connsiteY234" fmla="*/ 549492 h 1022884"/>
                <a:gd name="connsiteX235" fmla="*/ 404813 w 1581149"/>
                <a:gd name="connsiteY235" fmla="*/ 732372 h 1022884"/>
                <a:gd name="connsiteX236" fmla="*/ 404813 w 1581149"/>
                <a:gd name="connsiteY236" fmla="*/ 736182 h 1022884"/>
                <a:gd name="connsiteX237" fmla="*/ 349568 w 1581149"/>
                <a:gd name="connsiteY237" fmla="*/ 736182 h 1022884"/>
                <a:gd name="connsiteX238" fmla="*/ 349568 w 1581149"/>
                <a:gd name="connsiteY238" fmla="*/ 732372 h 1022884"/>
                <a:gd name="connsiteX239" fmla="*/ 404813 w 1581149"/>
                <a:gd name="connsiteY239" fmla="*/ 732372 h 1022884"/>
                <a:gd name="connsiteX240" fmla="*/ 349568 w 1581149"/>
                <a:gd name="connsiteY240" fmla="*/ 861912 h 1022884"/>
                <a:gd name="connsiteX241" fmla="*/ 404813 w 1581149"/>
                <a:gd name="connsiteY241" fmla="*/ 861912 h 1022884"/>
                <a:gd name="connsiteX242" fmla="*/ 357188 w 1581149"/>
                <a:gd name="connsiteY242" fmla="*/ 868579 h 1022884"/>
                <a:gd name="connsiteX243" fmla="*/ 348615 w 1581149"/>
                <a:gd name="connsiteY243" fmla="*/ 864769 h 1022884"/>
                <a:gd name="connsiteX244" fmla="*/ 349568 w 1581149"/>
                <a:gd name="connsiteY244" fmla="*/ 861912 h 1022884"/>
                <a:gd name="connsiteX245" fmla="*/ 348615 w 1581149"/>
                <a:gd name="connsiteY245" fmla="*/ 838099 h 1022884"/>
                <a:gd name="connsiteX246" fmla="*/ 403860 w 1581149"/>
                <a:gd name="connsiteY246" fmla="*/ 838099 h 1022884"/>
                <a:gd name="connsiteX247" fmla="*/ 403860 w 1581149"/>
                <a:gd name="connsiteY247" fmla="*/ 840004 h 1022884"/>
                <a:gd name="connsiteX248" fmla="*/ 348615 w 1581149"/>
                <a:gd name="connsiteY248" fmla="*/ 840004 h 1022884"/>
                <a:gd name="connsiteX249" fmla="*/ 348615 w 1581149"/>
                <a:gd name="connsiteY249" fmla="*/ 838099 h 1022884"/>
                <a:gd name="connsiteX250" fmla="*/ 403860 w 1581149"/>
                <a:gd name="connsiteY250" fmla="*/ 891439 h 1022884"/>
                <a:gd name="connsiteX251" fmla="*/ 348615 w 1581149"/>
                <a:gd name="connsiteY251" fmla="*/ 891439 h 1022884"/>
                <a:gd name="connsiteX252" fmla="*/ 348615 w 1581149"/>
                <a:gd name="connsiteY252" fmla="*/ 889534 h 1022884"/>
                <a:gd name="connsiteX253" fmla="*/ 403860 w 1581149"/>
                <a:gd name="connsiteY253" fmla="*/ 889534 h 1022884"/>
                <a:gd name="connsiteX254" fmla="*/ 403860 w 1581149"/>
                <a:gd name="connsiteY254" fmla="*/ 891439 h 1022884"/>
                <a:gd name="connsiteX255" fmla="*/ 404813 w 1581149"/>
                <a:gd name="connsiteY255" fmla="*/ 918109 h 1022884"/>
                <a:gd name="connsiteX256" fmla="*/ 348615 w 1581149"/>
                <a:gd name="connsiteY256" fmla="*/ 918109 h 1022884"/>
                <a:gd name="connsiteX257" fmla="*/ 348615 w 1581149"/>
                <a:gd name="connsiteY257" fmla="*/ 915252 h 1022884"/>
                <a:gd name="connsiteX258" fmla="*/ 404813 w 1581149"/>
                <a:gd name="connsiteY258" fmla="*/ 915252 h 1022884"/>
                <a:gd name="connsiteX259" fmla="*/ 404813 w 1581149"/>
                <a:gd name="connsiteY259" fmla="*/ 918109 h 1022884"/>
                <a:gd name="connsiteX260" fmla="*/ 348615 w 1581149"/>
                <a:gd name="connsiteY260" fmla="*/ 814287 h 1022884"/>
                <a:gd name="connsiteX261" fmla="*/ 348615 w 1581149"/>
                <a:gd name="connsiteY261" fmla="*/ 812382 h 1022884"/>
                <a:gd name="connsiteX262" fmla="*/ 404813 w 1581149"/>
                <a:gd name="connsiteY262" fmla="*/ 812382 h 1022884"/>
                <a:gd name="connsiteX263" fmla="*/ 404813 w 1581149"/>
                <a:gd name="connsiteY263" fmla="*/ 814287 h 1022884"/>
                <a:gd name="connsiteX264" fmla="*/ 348615 w 1581149"/>
                <a:gd name="connsiteY264" fmla="*/ 814287 h 1022884"/>
                <a:gd name="connsiteX265" fmla="*/ 465773 w 1581149"/>
                <a:gd name="connsiteY265" fmla="*/ 182779 h 1022884"/>
                <a:gd name="connsiteX266" fmla="*/ 462915 w 1581149"/>
                <a:gd name="connsiteY266" fmla="*/ 184684 h 1022884"/>
                <a:gd name="connsiteX267" fmla="*/ 459105 w 1581149"/>
                <a:gd name="connsiteY267" fmla="*/ 176112 h 1022884"/>
                <a:gd name="connsiteX268" fmla="*/ 463868 w 1581149"/>
                <a:gd name="connsiteY268" fmla="*/ 168492 h 1022884"/>
                <a:gd name="connsiteX269" fmla="*/ 466725 w 1581149"/>
                <a:gd name="connsiteY269" fmla="*/ 170397 h 1022884"/>
                <a:gd name="connsiteX270" fmla="*/ 465773 w 1581149"/>
                <a:gd name="connsiteY270" fmla="*/ 182779 h 1022884"/>
                <a:gd name="connsiteX271" fmla="*/ 477203 w 1581149"/>
                <a:gd name="connsiteY271" fmla="*/ 182779 h 1022884"/>
                <a:gd name="connsiteX272" fmla="*/ 473393 w 1581149"/>
                <a:gd name="connsiteY272" fmla="*/ 175159 h 1022884"/>
                <a:gd name="connsiteX273" fmla="*/ 477203 w 1581149"/>
                <a:gd name="connsiteY273" fmla="*/ 168492 h 1022884"/>
                <a:gd name="connsiteX274" fmla="*/ 482918 w 1581149"/>
                <a:gd name="connsiteY274" fmla="*/ 176112 h 1022884"/>
                <a:gd name="connsiteX275" fmla="*/ 477203 w 1581149"/>
                <a:gd name="connsiteY275" fmla="*/ 182779 h 1022884"/>
                <a:gd name="connsiteX276" fmla="*/ 488633 w 1581149"/>
                <a:gd name="connsiteY276" fmla="*/ 172302 h 1022884"/>
                <a:gd name="connsiteX277" fmla="*/ 493395 w 1581149"/>
                <a:gd name="connsiteY277" fmla="*/ 167539 h 1022884"/>
                <a:gd name="connsiteX278" fmla="*/ 498158 w 1581149"/>
                <a:gd name="connsiteY278" fmla="*/ 181827 h 1022884"/>
                <a:gd name="connsiteX279" fmla="*/ 488633 w 1581149"/>
                <a:gd name="connsiteY279" fmla="*/ 172302 h 1022884"/>
                <a:gd name="connsiteX280" fmla="*/ 508635 w 1581149"/>
                <a:gd name="connsiteY280" fmla="*/ 182779 h 1022884"/>
                <a:gd name="connsiteX281" fmla="*/ 504825 w 1581149"/>
                <a:gd name="connsiteY281" fmla="*/ 176112 h 1022884"/>
                <a:gd name="connsiteX282" fmla="*/ 508635 w 1581149"/>
                <a:gd name="connsiteY282" fmla="*/ 167539 h 1022884"/>
                <a:gd name="connsiteX283" fmla="*/ 513398 w 1581149"/>
                <a:gd name="connsiteY283" fmla="*/ 174207 h 1022884"/>
                <a:gd name="connsiteX284" fmla="*/ 508635 w 1581149"/>
                <a:gd name="connsiteY284" fmla="*/ 182779 h 1022884"/>
                <a:gd name="connsiteX285" fmla="*/ 659130 w 1581149"/>
                <a:gd name="connsiteY285" fmla="*/ 609499 h 1022884"/>
                <a:gd name="connsiteX286" fmla="*/ 660083 w 1581149"/>
                <a:gd name="connsiteY286" fmla="*/ 609499 h 1022884"/>
                <a:gd name="connsiteX287" fmla="*/ 660083 w 1581149"/>
                <a:gd name="connsiteY287" fmla="*/ 746659 h 1022884"/>
                <a:gd name="connsiteX288" fmla="*/ 659130 w 1581149"/>
                <a:gd name="connsiteY288" fmla="*/ 746659 h 1022884"/>
                <a:gd name="connsiteX289" fmla="*/ 659130 w 1581149"/>
                <a:gd name="connsiteY289" fmla="*/ 609499 h 1022884"/>
                <a:gd name="connsiteX290" fmla="*/ 645795 w 1581149"/>
                <a:gd name="connsiteY290" fmla="*/ 822859 h 1022884"/>
                <a:gd name="connsiteX291" fmla="*/ 657225 w 1581149"/>
                <a:gd name="connsiteY291" fmla="*/ 821907 h 1022884"/>
                <a:gd name="connsiteX292" fmla="*/ 658178 w 1581149"/>
                <a:gd name="connsiteY292" fmla="*/ 832384 h 1022884"/>
                <a:gd name="connsiteX293" fmla="*/ 645795 w 1581149"/>
                <a:gd name="connsiteY293" fmla="*/ 832384 h 1022884"/>
                <a:gd name="connsiteX294" fmla="*/ 645795 w 1581149"/>
                <a:gd name="connsiteY294" fmla="*/ 822859 h 1022884"/>
                <a:gd name="connsiteX295" fmla="*/ 645795 w 1581149"/>
                <a:gd name="connsiteY295" fmla="*/ 859054 h 1022884"/>
                <a:gd name="connsiteX296" fmla="*/ 657225 w 1581149"/>
                <a:gd name="connsiteY296" fmla="*/ 859054 h 1022884"/>
                <a:gd name="connsiteX297" fmla="*/ 645795 w 1581149"/>
                <a:gd name="connsiteY297" fmla="*/ 867627 h 1022884"/>
                <a:gd name="connsiteX298" fmla="*/ 645795 w 1581149"/>
                <a:gd name="connsiteY298" fmla="*/ 859054 h 1022884"/>
                <a:gd name="connsiteX299" fmla="*/ 619125 w 1581149"/>
                <a:gd name="connsiteY299" fmla="*/ 822859 h 1022884"/>
                <a:gd name="connsiteX300" fmla="*/ 630555 w 1581149"/>
                <a:gd name="connsiteY300" fmla="*/ 822859 h 1022884"/>
                <a:gd name="connsiteX301" fmla="*/ 630555 w 1581149"/>
                <a:gd name="connsiteY301" fmla="*/ 833337 h 1022884"/>
                <a:gd name="connsiteX302" fmla="*/ 619125 w 1581149"/>
                <a:gd name="connsiteY302" fmla="*/ 834289 h 1022884"/>
                <a:gd name="connsiteX303" fmla="*/ 619125 w 1581149"/>
                <a:gd name="connsiteY303" fmla="*/ 822859 h 1022884"/>
                <a:gd name="connsiteX304" fmla="*/ 619125 w 1581149"/>
                <a:gd name="connsiteY304" fmla="*/ 860007 h 1022884"/>
                <a:gd name="connsiteX305" fmla="*/ 631508 w 1581149"/>
                <a:gd name="connsiteY305" fmla="*/ 859054 h 1022884"/>
                <a:gd name="connsiteX306" fmla="*/ 631508 w 1581149"/>
                <a:gd name="connsiteY306" fmla="*/ 868579 h 1022884"/>
                <a:gd name="connsiteX307" fmla="*/ 619125 w 1581149"/>
                <a:gd name="connsiteY307" fmla="*/ 860007 h 1022884"/>
                <a:gd name="connsiteX308" fmla="*/ 630555 w 1581149"/>
                <a:gd name="connsiteY308" fmla="*/ 894297 h 1022884"/>
                <a:gd name="connsiteX309" fmla="*/ 630555 w 1581149"/>
                <a:gd name="connsiteY309" fmla="*/ 903822 h 1022884"/>
                <a:gd name="connsiteX310" fmla="*/ 619125 w 1581149"/>
                <a:gd name="connsiteY310" fmla="*/ 894297 h 1022884"/>
                <a:gd name="connsiteX311" fmla="*/ 630555 w 1581149"/>
                <a:gd name="connsiteY311" fmla="*/ 894297 h 1022884"/>
                <a:gd name="connsiteX312" fmla="*/ 604838 w 1581149"/>
                <a:gd name="connsiteY312" fmla="*/ 822859 h 1022884"/>
                <a:gd name="connsiteX313" fmla="*/ 604838 w 1581149"/>
                <a:gd name="connsiteY313" fmla="*/ 833337 h 1022884"/>
                <a:gd name="connsiteX314" fmla="*/ 592455 w 1581149"/>
                <a:gd name="connsiteY314" fmla="*/ 833337 h 1022884"/>
                <a:gd name="connsiteX315" fmla="*/ 591503 w 1581149"/>
                <a:gd name="connsiteY315" fmla="*/ 822859 h 1022884"/>
                <a:gd name="connsiteX316" fmla="*/ 604838 w 1581149"/>
                <a:gd name="connsiteY316" fmla="*/ 822859 h 1022884"/>
                <a:gd name="connsiteX317" fmla="*/ 603885 w 1581149"/>
                <a:gd name="connsiteY317" fmla="*/ 867627 h 1022884"/>
                <a:gd name="connsiteX318" fmla="*/ 590550 w 1581149"/>
                <a:gd name="connsiteY318" fmla="*/ 858102 h 1022884"/>
                <a:gd name="connsiteX319" fmla="*/ 603885 w 1581149"/>
                <a:gd name="connsiteY319" fmla="*/ 867627 h 1022884"/>
                <a:gd name="connsiteX320" fmla="*/ 586740 w 1581149"/>
                <a:gd name="connsiteY320" fmla="*/ 744754 h 1022884"/>
                <a:gd name="connsiteX321" fmla="*/ 586740 w 1581149"/>
                <a:gd name="connsiteY321" fmla="*/ 744754 h 1022884"/>
                <a:gd name="connsiteX322" fmla="*/ 585788 w 1581149"/>
                <a:gd name="connsiteY322" fmla="*/ 610452 h 1022884"/>
                <a:gd name="connsiteX323" fmla="*/ 586740 w 1581149"/>
                <a:gd name="connsiteY323" fmla="*/ 610452 h 1022884"/>
                <a:gd name="connsiteX324" fmla="*/ 586740 w 1581149"/>
                <a:gd name="connsiteY324" fmla="*/ 744754 h 1022884"/>
                <a:gd name="connsiteX325" fmla="*/ 603885 w 1581149"/>
                <a:gd name="connsiteY325" fmla="*/ 1008597 h 1022884"/>
                <a:gd name="connsiteX326" fmla="*/ 590550 w 1581149"/>
                <a:gd name="connsiteY326" fmla="*/ 1008597 h 1022884"/>
                <a:gd name="connsiteX327" fmla="*/ 590550 w 1581149"/>
                <a:gd name="connsiteY327" fmla="*/ 998119 h 1022884"/>
                <a:gd name="connsiteX328" fmla="*/ 603885 w 1581149"/>
                <a:gd name="connsiteY328" fmla="*/ 998119 h 1022884"/>
                <a:gd name="connsiteX329" fmla="*/ 603885 w 1581149"/>
                <a:gd name="connsiteY329" fmla="*/ 1008597 h 1022884"/>
                <a:gd name="connsiteX330" fmla="*/ 591503 w 1581149"/>
                <a:gd name="connsiteY330" fmla="*/ 928587 h 1022884"/>
                <a:gd name="connsiteX331" fmla="*/ 604838 w 1581149"/>
                <a:gd name="connsiteY331" fmla="*/ 928587 h 1022884"/>
                <a:gd name="connsiteX332" fmla="*/ 604838 w 1581149"/>
                <a:gd name="connsiteY332" fmla="*/ 938112 h 1022884"/>
                <a:gd name="connsiteX333" fmla="*/ 592455 w 1581149"/>
                <a:gd name="connsiteY333" fmla="*/ 938112 h 1022884"/>
                <a:gd name="connsiteX334" fmla="*/ 591503 w 1581149"/>
                <a:gd name="connsiteY334" fmla="*/ 928587 h 1022884"/>
                <a:gd name="connsiteX335" fmla="*/ 604838 w 1581149"/>
                <a:gd name="connsiteY335" fmla="*/ 973354 h 1022884"/>
                <a:gd name="connsiteX336" fmla="*/ 591503 w 1581149"/>
                <a:gd name="connsiteY336" fmla="*/ 973354 h 1022884"/>
                <a:gd name="connsiteX337" fmla="*/ 591503 w 1581149"/>
                <a:gd name="connsiteY337" fmla="*/ 962877 h 1022884"/>
                <a:gd name="connsiteX338" fmla="*/ 604838 w 1581149"/>
                <a:gd name="connsiteY338" fmla="*/ 962877 h 1022884"/>
                <a:gd name="connsiteX339" fmla="*/ 604838 w 1581149"/>
                <a:gd name="connsiteY339" fmla="*/ 973354 h 1022884"/>
                <a:gd name="connsiteX340" fmla="*/ 602933 w 1581149"/>
                <a:gd name="connsiteY340" fmla="*/ 902869 h 1022884"/>
                <a:gd name="connsiteX341" fmla="*/ 593408 w 1581149"/>
                <a:gd name="connsiteY341" fmla="*/ 902869 h 1022884"/>
                <a:gd name="connsiteX342" fmla="*/ 590550 w 1581149"/>
                <a:gd name="connsiteY342" fmla="*/ 894297 h 1022884"/>
                <a:gd name="connsiteX343" fmla="*/ 605790 w 1581149"/>
                <a:gd name="connsiteY343" fmla="*/ 894297 h 1022884"/>
                <a:gd name="connsiteX344" fmla="*/ 602933 w 1581149"/>
                <a:gd name="connsiteY344" fmla="*/ 902869 h 1022884"/>
                <a:gd name="connsiteX345" fmla="*/ 612458 w 1581149"/>
                <a:gd name="connsiteY345" fmla="*/ 743802 h 1022884"/>
                <a:gd name="connsiteX346" fmla="*/ 612458 w 1581149"/>
                <a:gd name="connsiteY346" fmla="*/ 743802 h 1022884"/>
                <a:gd name="connsiteX347" fmla="*/ 611505 w 1581149"/>
                <a:gd name="connsiteY347" fmla="*/ 609499 h 1022884"/>
                <a:gd name="connsiteX348" fmla="*/ 612458 w 1581149"/>
                <a:gd name="connsiteY348" fmla="*/ 609499 h 1022884"/>
                <a:gd name="connsiteX349" fmla="*/ 612458 w 1581149"/>
                <a:gd name="connsiteY349" fmla="*/ 743802 h 1022884"/>
                <a:gd name="connsiteX350" fmla="*/ 630555 w 1581149"/>
                <a:gd name="connsiteY350" fmla="*/ 1008597 h 1022884"/>
                <a:gd name="connsiteX351" fmla="*/ 619125 w 1581149"/>
                <a:gd name="connsiteY351" fmla="*/ 1008597 h 1022884"/>
                <a:gd name="connsiteX352" fmla="*/ 618173 w 1581149"/>
                <a:gd name="connsiteY352" fmla="*/ 998119 h 1022884"/>
                <a:gd name="connsiteX353" fmla="*/ 630555 w 1581149"/>
                <a:gd name="connsiteY353" fmla="*/ 997167 h 1022884"/>
                <a:gd name="connsiteX354" fmla="*/ 630555 w 1581149"/>
                <a:gd name="connsiteY354" fmla="*/ 1008597 h 1022884"/>
                <a:gd name="connsiteX355" fmla="*/ 619125 w 1581149"/>
                <a:gd name="connsiteY355" fmla="*/ 974307 h 1022884"/>
                <a:gd name="connsiteX356" fmla="*/ 618173 w 1581149"/>
                <a:gd name="connsiteY356" fmla="*/ 962877 h 1022884"/>
                <a:gd name="connsiteX357" fmla="*/ 630555 w 1581149"/>
                <a:gd name="connsiteY357" fmla="*/ 961924 h 1022884"/>
                <a:gd name="connsiteX358" fmla="*/ 631508 w 1581149"/>
                <a:gd name="connsiteY358" fmla="*/ 974307 h 1022884"/>
                <a:gd name="connsiteX359" fmla="*/ 619125 w 1581149"/>
                <a:gd name="connsiteY359" fmla="*/ 974307 h 1022884"/>
                <a:gd name="connsiteX360" fmla="*/ 618173 w 1581149"/>
                <a:gd name="connsiteY360" fmla="*/ 937159 h 1022884"/>
                <a:gd name="connsiteX361" fmla="*/ 620078 w 1581149"/>
                <a:gd name="connsiteY361" fmla="*/ 928587 h 1022884"/>
                <a:gd name="connsiteX362" fmla="*/ 628650 w 1581149"/>
                <a:gd name="connsiteY362" fmla="*/ 928587 h 1022884"/>
                <a:gd name="connsiteX363" fmla="*/ 631508 w 1581149"/>
                <a:gd name="connsiteY363" fmla="*/ 937159 h 1022884"/>
                <a:gd name="connsiteX364" fmla="*/ 618173 w 1581149"/>
                <a:gd name="connsiteY364" fmla="*/ 937159 h 1022884"/>
                <a:gd name="connsiteX365" fmla="*/ 635318 w 1581149"/>
                <a:gd name="connsiteY365" fmla="*/ 744754 h 1022884"/>
                <a:gd name="connsiteX366" fmla="*/ 635318 w 1581149"/>
                <a:gd name="connsiteY366" fmla="*/ 744754 h 1022884"/>
                <a:gd name="connsiteX367" fmla="*/ 634365 w 1581149"/>
                <a:gd name="connsiteY367" fmla="*/ 610452 h 1022884"/>
                <a:gd name="connsiteX368" fmla="*/ 635318 w 1581149"/>
                <a:gd name="connsiteY368" fmla="*/ 610452 h 1022884"/>
                <a:gd name="connsiteX369" fmla="*/ 635318 w 1581149"/>
                <a:gd name="connsiteY369" fmla="*/ 744754 h 1022884"/>
                <a:gd name="connsiteX370" fmla="*/ 658178 w 1581149"/>
                <a:gd name="connsiteY370" fmla="*/ 1008597 h 1022884"/>
                <a:gd name="connsiteX371" fmla="*/ 646748 w 1581149"/>
                <a:gd name="connsiteY371" fmla="*/ 1009549 h 1022884"/>
                <a:gd name="connsiteX372" fmla="*/ 645795 w 1581149"/>
                <a:gd name="connsiteY372" fmla="*/ 998119 h 1022884"/>
                <a:gd name="connsiteX373" fmla="*/ 658178 w 1581149"/>
                <a:gd name="connsiteY373" fmla="*/ 997167 h 1022884"/>
                <a:gd name="connsiteX374" fmla="*/ 658178 w 1581149"/>
                <a:gd name="connsiteY374" fmla="*/ 1008597 h 1022884"/>
                <a:gd name="connsiteX375" fmla="*/ 657225 w 1581149"/>
                <a:gd name="connsiteY375" fmla="*/ 974307 h 1022884"/>
                <a:gd name="connsiteX376" fmla="*/ 645795 w 1581149"/>
                <a:gd name="connsiteY376" fmla="*/ 974307 h 1022884"/>
                <a:gd name="connsiteX377" fmla="*/ 644843 w 1581149"/>
                <a:gd name="connsiteY377" fmla="*/ 963829 h 1022884"/>
                <a:gd name="connsiteX378" fmla="*/ 657225 w 1581149"/>
                <a:gd name="connsiteY378" fmla="*/ 974307 h 1022884"/>
                <a:gd name="connsiteX379" fmla="*/ 656273 w 1581149"/>
                <a:gd name="connsiteY379" fmla="*/ 928587 h 1022884"/>
                <a:gd name="connsiteX380" fmla="*/ 645795 w 1581149"/>
                <a:gd name="connsiteY380" fmla="*/ 937159 h 1022884"/>
                <a:gd name="connsiteX381" fmla="*/ 656273 w 1581149"/>
                <a:gd name="connsiteY381" fmla="*/ 928587 h 1022884"/>
                <a:gd name="connsiteX382" fmla="*/ 652463 w 1581149"/>
                <a:gd name="connsiteY382" fmla="*/ 902869 h 1022884"/>
                <a:gd name="connsiteX383" fmla="*/ 646748 w 1581149"/>
                <a:gd name="connsiteY383" fmla="*/ 893344 h 1022884"/>
                <a:gd name="connsiteX384" fmla="*/ 661988 w 1581149"/>
                <a:gd name="connsiteY384" fmla="*/ 893344 h 1022884"/>
                <a:gd name="connsiteX385" fmla="*/ 652463 w 1581149"/>
                <a:gd name="connsiteY385" fmla="*/ 902869 h 1022884"/>
                <a:gd name="connsiteX386" fmla="*/ 684848 w 1581149"/>
                <a:gd name="connsiteY386" fmla="*/ 747612 h 1022884"/>
                <a:gd name="connsiteX387" fmla="*/ 682943 w 1581149"/>
                <a:gd name="connsiteY387" fmla="*/ 747612 h 1022884"/>
                <a:gd name="connsiteX388" fmla="*/ 682943 w 1581149"/>
                <a:gd name="connsiteY388" fmla="*/ 610452 h 1022884"/>
                <a:gd name="connsiteX389" fmla="*/ 684848 w 1581149"/>
                <a:gd name="connsiteY389" fmla="*/ 610452 h 1022884"/>
                <a:gd name="connsiteX390" fmla="*/ 684848 w 1581149"/>
                <a:gd name="connsiteY390" fmla="*/ 747612 h 1022884"/>
                <a:gd name="connsiteX391" fmla="*/ 863918 w 1581149"/>
                <a:gd name="connsiteY391" fmla="*/ 582829 h 1022884"/>
                <a:gd name="connsiteX392" fmla="*/ 863918 w 1581149"/>
                <a:gd name="connsiteY392" fmla="*/ 582829 h 1022884"/>
                <a:gd name="connsiteX393" fmla="*/ 863918 w 1581149"/>
                <a:gd name="connsiteY393" fmla="*/ 328512 h 1022884"/>
                <a:gd name="connsiteX394" fmla="*/ 863918 w 1581149"/>
                <a:gd name="connsiteY394" fmla="*/ 328512 h 1022884"/>
                <a:gd name="connsiteX395" fmla="*/ 863918 w 1581149"/>
                <a:gd name="connsiteY395" fmla="*/ 582829 h 1022884"/>
                <a:gd name="connsiteX396" fmla="*/ 895350 w 1581149"/>
                <a:gd name="connsiteY396" fmla="*/ 649504 h 1022884"/>
                <a:gd name="connsiteX397" fmla="*/ 902970 w 1581149"/>
                <a:gd name="connsiteY397" fmla="*/ 618072 h 1022884"/>
                <a:gd name="connsiteX398" fmla="*/ 895350 w 1581149"/>
                <a:gd name="connsiteY398" fmla="*/ 649504 h 1022884"/>
                <a:gd name="connsiteX399" fmla="*/ 919163 w 1581149"/>
                <a:gd name="connsiteY399" fmla="*/ 649504 h 1022884"/>
                <a:gd name="connsiteX400" fmla="*/ 910590 w 1581149"/>
                <a:gd name="connsiteY400" fmla="*/ 641884 h 1022884"/>
                <a:gd name="connsiteX401" fmla="*/ 919163 w 1581149"/>
                <a:gd name="connsiteY401" fmla="*/ 619024 h 1022884"/>
                <a:gd name="connsiteX402" fmla="*/ 919163 w 1581149"/>
                <a:gd name="connsiteY402" fmla="*/ 649504 h 1022884"/>
                <a:gd name="connsiteX403" fmla="*/ 932498 w 1581149"/>
                <a:gd name="connsiteY403" fmla="*/ 643789 h 1022884"/>
                <a:gd name="connsiteX404" fmla="*/ 928688 w 1581149"/>
                <a:gd name="connsiteY404" fmla="*/ 650457 h 1022884"/>
                <a:gd name="connsiteX405" fmla="*/ 923925 w 1581149"/>
                <a:gd name="connsiteY405" fmla="*/ 643789 h 1022884"/>
                <a:gd name="connsiteX406" fmla="*/ 923925 w 1581149"/>
                <a:gd name="connsiteY406" fmla="*/ 623787 h 1022884"/>
                <a:gd name="connsiteX407" fmla="*/ 928688 w 1581149"/>
                <a:gd name="connsiteY407" fmla="*/ 617119 h 1022884"/>
                <a:gd name="connsiteX408" fmla="*/ 931545 w 1581149"/>
                <a:gd name="connsiteY408" fmla="*/ 619024 h 1022884"/>
                <a:gd name="connsiteX409" fmla="*/ 932498 w 1581149"/>
                <a:gd name="connsiteY409" fmla="*/ 643789 h 1022884"/>
                <a:gd name="connsiteX410" fmla="*/ 947738 w 1581149"/>
                <a:gd name="connsiteY410" fmla="*/ 645694 h 1022884"/>
                <a:gd name="connsiteX411" fmla="*/ 942975 w 1581149"/>
                <a:gd name="connsiteY411" fmla="*/ 650457 h 1022884"/>
                <a:gd name="connsiteX412" fmla="*/ 939165 w 1581149"/>
                <a:gd name="connsiteY412" fmla="*/ 645694 h 1022884"/>
                <a:gd name="connsiteX413" fmla="*/ 939165 w 1581149"/>
                <a:gd name="connsiteY413" fmla="*/ 634264 h 1022884"/>
                <a:gd name="connsiteX414" fmla="*/ 939165 w 1581149"/>
                <a:gd name="connsiteY414" fmla="*/ 634264 h 1022884"/>
                <a:gd name="connsiteX415" fmla="*/ 939165 w 1581149"/>
                <a:gd name="connsiteY415" fmla="*/ 622834 h 1022884"/>
                <a:gd name="connsiteX416" fmla="*/ 942975 w 1581149"/>
                <a:gd name="connsiteY416" fmla="*/ 617119 h 1022884"/>
                <a:gd name="connsiteX417" fmla="*/ 946785 w 1581149"/>
                <a:gd name="connsiteY417" fmla="*/ 621882 h 1022884"/>
                <a:gd name="connsiteX418" fmla="*/ 947738 w 1581149"/>
                <a:gd name="connsiteY418" fmla="*/ 645694 h 1022884"/>
                <a:gd name="connsiteX419" fmla="*/ 962978 w 1581149"/>
                <a:gd name="connsiteY419" fmla="*/ 645694 h 1022884"/>
                <a:gd name="connsiteX420" fmla="*/ 959168 w 1581149"/>
                <a:gd name="connsiteY420" fmla="*/ 650457 h 1022884"/>
                <a:gd name="connsiteX421" fmla="*/ 955358 w 1581149"/>
                <a:gd name="connsiteY421" fmla="*/ 646647 h 1022884"/>
                <a:gd name="connsiteX422" fmla="*/ 955358 w 1581149"/>
                <a:gd name="connsiteY422" fmla="*/ 621882 h 1022884"/>
                <a:gd name="connsiteX423" fmla="*/ 963930 w 1581149"/>
                <a:gd name="connsiteY423" fmla="*/ 616167 h 1022884"/>
                <a:gd name="connsiteX424" fmla="*/ 962978 w 1581149"/>
                <a:gd name="connsiteY424" fmla="*/ 645694 h 1022884"/>
                <a:gd name="connsiteX425" fmla="*/ 978218 w 1581149"/>
                <a:gd name="connsiteY425" fmla="*/ 649504 h 1022884"/>
                <a:gd name="connsiteX426" fmla="*/ 968693 w 1581149"/>
                <a:gd name="connsiteY426" fmla="*/ 639979 h 1022884"/>
                <a:gd name="connsiteX427" fmla="*/ 978218 w 1581149"/>
                <a:gd name="connsiteY427" fmla="*/ 619024 h 1022884"/>
                <a:gd name="connsiteX428" fmla="*/ 978218 w 1581149"/>
                <a:gd name="connsiteY428" fmla="*/ 649504 h 1022884"/>
                <a:gd name="connsiteX429" fmla="*/ 991553 w 1581149"/>
                <a:gd name="connsiteY429" fmla="*/ 649504 h 1022884"/>
                <a:gd name="connsiteX430" fmla="*/ 983933 w 1581149"/>
                <a:gd name="connsiteY430" fmla="*/ 619024 h 1022884"/>
                <a:gd name="connsiteX431" fmla="*/ 991553 w 1581149"/>
                <a:gd name="connsiteY431" fmla="*/ 649504 h 1022884"/>
                <a:gd name="connsiteX432" fmla="*/ 998220 w 1581149"/>
                <a:gd name="connsiteY432" fmla="*/ 649504 h 1022884"/>
                <a:gd name="connsiteX433" fmla="*/ 998220 w 1581149"/>
                <a:gd name="connsiteY433" fmla="*/ 619024 h 1022884"/>
                <a:gd name="connsiteX434" fmla="*/ 1002983 w 1581149"/>
                <a:gd name="connsiteY434" fmla="*/ 618072 h 1022884"/>
                <a:gd name="connsiteX435" fmla="*/ 1007745 w 1581149"/>
                <a:gd name="connsiteY435" fmla="*/ 619024 h 1022884"/>
                <a:gd name="connsiteX436" fmla="*/ 1007745 w 1581149"/>
                <a:gd name="connsiteY436" fmla="*/ 643789 h 1022884"/>
                <a:gd name="connsiteX437" fmla="*/ 998220 w 1581149"/>
                <a:gd name="connsiteY437" fmla="*/ 649504 h 1022884"/>
                <a:gd name="connsiteX438" fmla="*/ 1022033 w 1581149"/>
                <a:gd name="connsiteY438" fmla="*/ 645694 h 1022884"/>
                <a:gd name="connsiteX439" fmla="*/ 1018223 w 1581149"/>
                <a:gd name="connsiteY439" fmla="*/ 649504 h 1022884"/>
                <a:gd name="connsiteX440" fmla="*/ 1013460 w 1581149"/>
                <a:gd name="connsiteY440" fmla="*/ 644742 h 1022884"/>
                <a:gd name="connsiteX441" fmla="*/ 1013460 w 1581149"/>
                <a:gd name="connsiteY441" fmla="*/ 614262 h 1022884"/>
                <a:gd name="connsiteX442" fmla="*/ 1022033 w 1581149"/>
                <a:gd name="connsiteY442" fmla="*/ 621882 h 1022884"/>
                <a:gd name="connsiteX443" fmla="*/ 1022033 w 1581149"/>
                <a:gd name="connsiteY443" fmla="*/ 645694 h 1022884"/>
                <a:gd name="connsiteX444" fmla="*/ 1025843 w 1581149"/>
                <a:gd name="connsiteY444" fmla="*/ 595212 h 1022884"/>
                <a:gd name="connsiteX445" fmla="*/ 1025843 w 1581149"/>
                <a:gd name="connsiteY445" fmla="*/ 595212 h 1022884"/>
                <a:gd name="connsiteX446" fmla="*/ 1025843 w 1581149"/>
                <a:gd name="connsiteY446" fmla="*/ 184684 h 1022884"/>
                <a:gd name="connsiteX447" fmla="*/ 1025843 w 1581149"/>
                <a:gd name="connsiteY447" fmla="*/ 184684 h 1022884"/>
                <a:gd name="connsiteX448" fmla="*/ 1025843 w 1581149"/>
                <a:gd name="connsiteY448" fmla="*/ 595212 h 1022884"/>
                <a:gd name="connsiteX449" fmla="*/ 1088708 w 1581149"/>
                <a:gd name="connsiteY449" fmla="*/ 203734 h 1022884"/>
                <a:gd name="connsiteX450" fmla="*/ 1099185 w 1581149"/>
                <a:gd name="connsiteY450" fmla="*/ 203734 h 1022884"/>
                <a:gd name="connsiteX451" fmla="*/ 1099185 w 1581149"/>
                <a:gd name="connsiteY451" fmla="*/ 226594 h 1022884"/>
                <a:gd name="connsiteX452" fmla="*/ 1088708 w 1581149"/>
                <a:gd name="connsiteY452" fmla="*/ 226594 h 1022884"/>
                <a:gd name="connsiteX453" fmla="*/ 1088708 w 1581149"/>
                <a:gd name="connsiteY453" fmla="*/ 203734 h 1022884"/>
                <a:gd name="connsiteX454" fmla="*/ 1070610 w 1581149"/>
                <a:gd name="connsiteY454" fmla="*/ 203734 h 1022884"/>
                <a:gd name="connsiteX455" fmla="*/ 1080135 w 1581149"/>
                <a:gd name="connsiteY455" fmla="*/ 203734 h 1022884"/>
                <a:gd name="connsiteX456" fmla="*/ 1080135 w 1581149"/>
                <a:gd name="connsiteY456" fmla="*/ 225642 h 1022884"/>
                <a:gd name="connsiteX457" fmla="*/ 1071563 w 1581149"/>
                <a:gd name="connsiteY457" fmla="*/ 229452 h 1022884"/>
                <a:gd name="connsiteX458" fmla="*/ 1070610 w 1581149"/>
                <a:gd name="connsiteY458" fmla="*/ 203734 h 1022884"/>
                <a:gd name="connsiteX459" fmla="*/ 1052513 w 1581149"/>
                <a:gd name="connsiteY459" fmla="*/ 202782 h 1022884"/>
                <a:gd name="connsiteX460" fmla="*/ 1061085 w 1581149"/>
                <a:gd name="connsiteY460" fmla="*/ 202782 h 1022884"/>
                <a:gd name="connsiteX461" fmla="*/ 1052513 w 1581149"/>
                <a:gd name="connsiteY461" fmla="*/ 226594 h 1022884"/>
                <a:gd name="connsiteX462" fmla="*/ 1052513 w 1581149"/>
                <a:gd name="connsiteY462" fmla="*/ 202782 h 1022884"/>
                <a:gd name="connsiteX463" fmla="*/ 1034415 w 1581149"/>
                <a:gd name="connsiteY463" fmla="*/ 202782 h 1022884"/>
                <a:gd name="connsiteX464" fmla="*/ 1043940 w 1581149"/>
                <a:gd name="connsiteY464" fmla="*/ 202782 h 1022884"/>
                <a:gd name="connsiteX465" fmla="*/ 1043940 w 1581149"/>
                <a:gd name="connsiteY465" fmla="*/ 226594 h 1022884"/>
                <a:gd name="connsiteX466" fmla="*/ 1034415 w 1581149"/>
                <a:gd name="connsiteY466" fmla="*/ 226594 h 1022884"/>
                <a:gd name="connsiteX467" fmla="*/ 1034415 w 1581149"/>
                <a:gd name="connsiteY467" fmla="*/ 202782 h 1022884"/>
                <a:gd name="connsiteX468" fmla="*/ 1107758 w 1581149"/>
                <a:gd name="connsiteY468" fmla="*/ 433287 h 1022884"/>
                <a:gd name="connsiteX469" fmla="*/ 1033463 w 1581149"/>
                <a:gd name="connsiteY469" fmla="*/ 431382 h 1022884"/>
                <a:gd name="connsiteX470" fmla="*/ 1033463 w 1581149"/>
                <a:gd name="connsiteY470" fmla="*/ 427572 h 1022884"/>
                <a:gd name="connsiteX471" fmla="*/ 1118235 w 1581149"/>
                <a:gd name="connsiteY471" fmla="*/ 427572 h 1022884"/>
                <a:gd name="connsiteX472" fmla="*/ 1119188 w 1581149"/>
                <a:gd name="connsiteY472" fmla="*/ 431382 h 1022884"/>
                <a:gd name="connsiteX473" fmla="*/ 1107758 w 1581149"/>
                <a:gd name="connsiteY473" fmla="*/ 433287 h 102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</a:cxnLst>
              <a:rect l="l" t="t" r="r" b="b"/>
              <a:pathLst>
                <a:path w="1581149" h="1022884">
                  <a:moveTo>
                    <a:pt x="1580198" y="482817"/>
                  </a:moveTo>
                  <a:cubicBezTo>
                    <a:pt x="1579245" y="482817"/>
                    <a:pt x="1578293" y="482817"/>
                    <a:pt x="1577340" y="482817"/>
                  </a:cubicBezTo>
                  <a:cubicBezTo>
                    <a:pt x="1577340" y="485674"/>
                    <a:pt x="1576388" y="488532"/>
                    <a:pt x="1576388" y="491389"/>
                  </a:cubicBezTo>
                  <a:cubicBezTo>
                    <a:pt x="1576388" y="493294"/>
                    <a:pt x="1576388" y="498057"/>
                    <a:pt x="1575435" y="498057"/>
                  </a:cubicBezTo>
                  <a:cubicBezTo>
                    <a:pt x="1564005" y="499009"/>
                    <a:pt x="1568768" y="508534"/>
                    <a:pt x="1566863" y="515202"/>
                  </a:cubicBezTo>
                  <a:cubicBezTo>
                    <a:pt x="1563053" y="516154"/>
                    <a:pt x="1559243" y="516154"/>
                    <a:pt x="1555433" y="517107"/>
                  </a:cubicBezTo>
                  <a:cubicBezTo>
                    <a:pt x="1553528" y="540919"/>
                    <a:pt x="1550670" y="565684"/>
                    <a:pt x="1548765" y="589497"/>
                  </a:cubicBezTo>
                  <a:cubicBezTo>
                    <a:pt x="1547813" y="589497"/>
                    <a:pt x="1547813" y="589497"/>
                    <a:pt x="1546860" y="590449"/>
                  </a:cubicBezTo>
                  <a:cubicBezTo>
                    <a:pt x="1545908" y="588544"/>
                    <a:pt x="1544955" y="585687"/>
                    <a:pt x="1544955" y="583782"/>
                  </a:cubicBezTo>
                  <a:cubicBezTo>
                    <a:pt x="1541145" y="560922"/>
                    <a:pt x="1537335" y="539014"/>
                    <a:pt x="1534478" y="516154"/>
                  </a:cubicBezTo>
                  <a:cubicBezTo>
                    <a:pt x="1533525" y="507582"/>
                    <a:pt x="1534478" y="499962"/>
                    <a:pt x="1534478" y="490437"/>
                  </a:cubicBezTo>
                  <a:cubicBezTo>
                    <a:pt x="1524953" y="490437"/>
                    <a:pt x="1516380" y="490437"/>
                    <a:pt x="1506855" y="490437"/>
                  </a:cubicBezTo>
                  <a:cubicBezTo>
                    <a:pt x="1506855" y="502819"/>
                    <a:pt x="1506855" y="515202"/>
                    <a:pt x="1506855" y="528537"/>
                  </a:cubicBezTo>
                  <a:cubicBezTo>
                    <a:pt x="1494473" y="528537"/>
                    <a:pt x="1483043" y="528537"/>
                    <a:pt x="1471613" y="528537"/>
                  </a:cubicBezTo>
                  <a:cubicBezTo>
                    <a:pt x="1469708" y="528537"/>
                    <a:pt x="1466850" y="525679"/>
                    <a:pt x="1465898" y="522822"/>
                  </a:cubicBezTo>
                  <a:cubicBezTo>
                    <a:pt x="1463040" y="516154"/>
                    <a:pt x="1460183" y="509487"/>
                    <a:pt x="1455420" y="500914"/>
                  </a:cubicBezTo>
                  <a:cubicBezTo>
                    <a:pt x="1451610" y="507582"/>
                    <a:pt x="1449705" y="513297"/>
                    <a:pt x="1445895" y="520917"/>
                  </a:cubicBezTo>
                  <a:cubicBezTo>
                    <a:pt x="1445895" y="515202"/>
                    <a:pt x="1444943" y="512344"/>
                    <a:pt x="1444943" y="509487"/>
                  </a:cubicBezTo>
                  <a:cubicBezTo>
                    <a:pt x="1444943" y="453289"/>
                    <a:pt x="1444943" y="397092"/>
                    <a:pt x="1444943" y="339942"/>
                  </a:cubicBezTo>
                  <a:cubicBezTo>
                    <a:pt x="1444943" y="331369"/>
                    <a:pt x="1438275" y="328512"/>
                    <a:pt x="1436370" y="323749"/>
                  </a:cubicBezTo>
                  <a:cubicBezTo>
                    <a:pt x="1432560" y="314224"/>
                    <a:pt x="1431608" y="301842"/>
                    <a:pt x="1431608" y="291364"/>
                  </a:cubicBezTo>
                  <a:cubicBezTo>
                    <a:pt x="1431608" y="282792"/>
                    <a:pt x="1428750" y="279934"/>
                    <a:pt x="1420178" y="279934"/>
                  </a:cubicBezTo>
                  <a:cubicBezTo>
                    <a:pt x="1404938" y="279934"/>
                    <a:pt x="1389698" y="279934"/>
                    <a:pt x="1374458" y="279934"/>
                  </a:cubicBezTo>
                  <a:cubicBezTo>
                    <a:pt x="1373505" y="283744"/>
                    <a:pt x="1373505" y="285649"/>
                    <a:pt x="1373505" y="288507"/>
                  </a:cubicBezTo>
                  <a:cubicBezTo>
                    <a:pt x="1371600" y="342799"/>
                    <a:pt x="1368743" y="396139"/>
                    <a:pt x="1366838" y="450432"/>
                  </a:cubicBezTo>
                  <a:cubicBezTo>
                    <a:pt x="1361123" y="449479"/>
                    <a:pt x="1359218" y="444717"/>
                    <a:pt x="1359218" y="437097"/>
                  </a:cubicBezTo>
                  <a:cubicBezTo>
                    <a:pt x="1359218" y="402807"/>
                    <a:pt x="1359218" y="369469"/>
                    <a:pt x="1359218" y="335179"/>
                  </a:cubicBezTo>
                  <a:cubicBezTo>
                    <a:pt x="1359218" y="316129"/>
                    <a:pt x="1359218" y="316129"/>
                    <a:pt x="1341120" y="316129"/>
                  </a:cubicBezTo>
                  <a:cubicBezTo>
                    <a:pt x="1336358" y="316129"/>
                    <a:pt x="1331595" y="316129"/>
                    <a:pt x="1325880" y="316129"/>
                  </a:cubicBezTo>
                  <a:cubicBezTo>
                    <a:pt x="1325880" y="299937"/>
                    <a:pt x="1325880" y="284697"/>
                    <a:pt x="1325880" y="269457"/>
                  </a:cubicBezTo>
                  <a:cubicBezTo>
                    <a:pt x="1325880" y="251359"/>
                    <a:pt x="1325880" y="251359"/>
                    <a:pt x="1308735" y="248502"/>
                  </a:cubicBezTo>
                  <a:cubicBezTo>
                    <a:pt x="1308735" y="244692"/>
                    <a:pt x="1307783" y="240882"/>
                    <a:pt x="1306830" y="235167"/>
                  </a:cubicBezTo>
                  <a:cubicBezTo>
                    <a:pt x="1297305" y="235167"/>
                    <a:pt x="1286828" y="235167"/>
                    <a:pt x="1276350" y="235167"/>
                  </a:cubicBezTo>
                  <a:cubicBezTo>
                    <a:pt x="1276350" y="207544"/>
                    <a:pt x="1276350" y="180874"/>
                    <a:pt x="1276350" y="152299"/>
                  </a:cubicBezTo>
                  <a:cubicBezTo>
                    <a:pt x="1267778" y="152299"/>
                    <a:pt x="1259205" y="151347"/>
                    <a:pt x="1250633" y="151347"/>
                  </a:cubicBezTo>
                  <a:cubicBezTo>
                    <a:pt x="1250633" y="127534"/>
                    <a:pt x="1250633" y="104674"/>
                    <a:pt x="1250633" y="81814"/>
                  </a:cubicBezTo>
                  <a:cubicBezTo>
                    <a:pt x="1250633" y="62764"/>
                    <a:pt x="1249680" y="42762"/>
                    <a:pt x="1250633" y="23712"/>
                  </a:cubicBezTo>
                  <a:cubicBezTo>
                    <a:pt x="1251585" y="12282"/>
                    <a:pt x="1246823" y="9424"/>
                    <a:pt x="1236345" y="9424"/>
                  </a:cubicBezTo>
                  <a:cubicBezTo>
                    <a:pt x="1226820" y="10377"/>
                    <a:pt x="1217295" y="9424"/>
                    <a:pt x="1207770" y="9424"/>
                  </a:cubicBezTo>
                  <a:cubicBezTo>
                    <a:pt x="1198245" y="9424"/>
                    <a:pt x="1198245" y="-1053"/>
                    <a:pt x="1200150" y="1804"/>
                  </a:cubicBezTo>
                  <a:cubicBezTo>
                    <a:pt x="1207770" y="-4863"/>
                    <a:pt x="1169670" y="8472"/>
                    <a:pt x="1168718" y="17044"/>
                  </a:cubicBezTo>
                  <a:cubicBezTo>
                    <a:pt x="1167765" y="24664"/>
                    <a:pt x="1167765" y="32284"/>
                    <a:pt x="1165860" y="38952"/>
                  </a:cubicBezTo>
                  <a:cubicBezTo>
                    <a:pt x="1158240" y="90387"/>
                    <a:pt x="1164908" y="142774"/>
                    <a:pt x="1158240" y="193257"/>
                  </a:cubicBezTo>
                  <a:cubicBezTo>
                    <a:pt x="1152525" y="232309"/>
                    <a:pt x="1155383" y="271362"/>
                    <a:pt x="1154430" y="309462"/>
                  </a:cubicBezTo>
                  <a:cubicBezTo>
                    <a:pt x="1152525" y="349467"/>
                    <a:pt x="1154430" y="388519"/>
                    <a:pt x="1154430" y="428524"/>
                  </a:cubicBezTo>
                  <a:cubicBezTo>
                    <a:pt x="1154430" y="443764"/>
                    <a:pt x="1154430" y="459004"/>
                    <a:pt x="1154430" y="474244"/>
                  </a:cubicBezTo>
                  <a:cubicBezTo>
                    <a:pt x="1153478" y="475197"/>
                    <a:pt x="1151573" y="476149"/>
                    <a:pt x="1150620" y="476149"/>
                  </a:cubicBezTo>
                  <a:cubicBezTo>
                    <a:pt x="1148715" y="474244"/>
                    <a:pt x="1145858" y="472339"/>
                    <a:pt x="1145858" y="469482"/>
                  </a:cubicBezTo>
                  <a:cubicBezTo>
                    <a:pt x="1144905" y="462814"/>
                    <a:pt x="1145858" y="456147"/>
                    <a:pt x="1145858" y="448527"/>
                  </a:cubicBezTo>
                  <a:cubicBezTo>
                    <a:pt x="1145858" y="443764"/>
                    <a:pt x="1148715" y="437097"/>
                    <a:pt x="1140143" y="434239"/>
                  </a:cubicBezTo>
                  <a:cubicBezTo>
                    <a:pt x="1139190" y="434239"/>
                    <a:pt x="1139190" y="428524"/>
                    <a:pt x="1139190" y="425667"/>
                  </a:cubicBezTo>
                  <a:cubicBezTo>
                    <a:pt x="1139190" y="406617"/>
                    <a:pt x="1139190" y="386614"/>
                    <a:pt x="1139190" y="367564"/>
                  </a:cubicBezTo>
                  <a:cubicBezTo>
                    <a:pt x="1134428" y="366612"/>
                    <a:pt x="1130618" y="366612"/>
                    <a:pt x="1124903" y="365659"/>
                  </a:cubicBezTo>
                  <a:cubicBezTo>
                    <a:pt x="1124903" y="318034"/>
                    <a:pt x="1124903" y="269457"/>
                    <a:pt x="1124903" y="220879"/>
                  </a:cubicBezTo>
                  <a:cubicBezTo>
                    <a:pt x="1118235" y="221832"/>
                    <a:pt x="1113473" y="221832"/>
                    <a:pt x="1107758" y="222784"/>
                  </a:cubicBezTo>
                  <a:cubicBezTo>
                    <a:pt x="1107758" y="214212"/>
                    <a:pt x="1107758" y="206592"/>
                    <a:pt x="1107758" y="198019"/>
                  </a:cubicBezTo>
                  <a:cubicBezTo>
                    <a:pt x="1113473" y="198019"/>
                    <a:pt x="1118235" y="198019"/>
                    <a:pt x="1124903" y="198019"/>
                  </a:cubicBezTo>
                  <a:cubicBezTo>
                    <a:pt x="1123950" y="184684"/>
                    <a:pt x="1128713" y="172302"/>
                    <a:pt x="1121093" y="158967"/>
                  </a:cubicBezTo>
                  <a:cubicBezTo>
                    <a:pt x="1111568" y="142774"/>
                    <a:pt x="1104900" y="124677"/>
                    <a:pt x="1097280" y="107532"/>
                  </a:cubicBezTo>
                  <a:cubicBezTo>
                    <a:pt x="1096328" y="104674"/>
                    <a:pt x="1094423" y="102769"/>
                    <a:pt x="1094423" y="99912"/>
                  </a:cubicBezTo>
                  <a:cubicBezTo>
                    <a:pt x="1096328" y="84672"/>
                    <a:pt x="1086803" y="83719"/>
                    <a:pt x="1076325" y="84672"/>
                  </a:cubicBezTo>
                  <a:cubicBezTo>
                    <a:pt x="1065848" y="85624"/>
                    <a:pt x="1053465" y="78957"/>
                    <a:pt x="1045845" y="95149"/>
                  </a:cubicBezTo>
                  <a:cubicBezTo>
                    <a:pt x="1042988" y="81814"/>
                    <a:pt x="1041083" y="70384"/>
                    <a:pt x="1039178" y="58954"/>
                  </a:cubicBezTo>
                  <a:cubicBezTo>
                    <a:pt x="1038225" y="53239"/>
                    <a:pt x="1037273" y="47524"/>
                    <a:pt x="1029653" y="47524"/>
                  </a:cubicBezTo>
                  <a:cubicBezTo>
                    <a:pt x="1022033" y="47524"/>
                    <a:pt x="1022033" y="53239"/>
                    <a:pt x="1021080" y="58002"/>
                  </a:cubicBezTo>
                  <a:cubicBezTo>
                    <a:pt x="1012508" y="100864"/>
                    <a:pt x="1003935" y="143727"/>
                    <a:pt x="1004888" y="187542"/>
                  </a:cubicBezTo>
                  <a:cubicBezTo>
                    <a:pt x="1004888" y="248502"/>
                    <a:pt x="1003935" y="310414"/>
                    <a:pt x="1002983" y="371374"/>
                  </a:cubicBezTo>
                  <a:cubicBezTo>
                    <a:pt x="1002983" y="379947"/>
                    <a:pt x="1003935" y="388519"/>
                    <a:pt x="1003935" y="396139"/>
                  </a:cubicBezTo>
                  <a:cubicBezTo>
                    <a:pt x="994410" y="398997"/>
                    <a:pt x="989648" y="398044"/>
                    <a:pt x="988695" y="388519"/>
                  </a:cubicBezTo>
                  <a:cubicBezTo>
                    <a:pt x="987743" y="379947"/>
                    <a:pt x="984885" y="370422"/>
                    <a:pt x="982980" y="361849"/>
                  </a:cubicBezTo>
                  <a:cubicBezTo>
                    <a:pt x="982028" y="358992"/>
                    <a:pt x="981075" y="357087"/>
                    <a:pt x="980123" y="354229"/>
                  </a:cubicBezTo>
                  <a:cubicBezTo>
                    <a:pt x="979170" y="354229"/>
                    <a:pt x="978218" y="354229"/>
                    <a:pt x="977265" y="354229"/>
                  </a:cubicBezTo>
                  <a:cubicBezTo>
                    <a:pt x="974408" y="367564"/>
                    <a:pt x="970598" y="381852"/>
                    <a:pt x="967740" y="396139"/>
                  </a:cubicBezTo>
                  <a:cubicBezTo>
                    <a:pt x="960120" y="396139"/>
                    <a:pt x="952500" y="396139"/>
                    <a:pt x="943928" y="396139"/>
                  </a:cubicBezTo>
                  <a:cubicBezTo>
                    <a:pt x="942975" y="402807"/>
                    <a:pt x="942975" y="408522"/>
                    <a:pt x="942975" y="414237"/>
                  </a:cubicBezTo>
                  <a:cubicBezTo>
                    <a:pt x="938213" y="414237"/>
                    <a:pt x="934403" y="414237"/>
                    <a:pt x="931545" y="414237"/>
                  </a:cubicBezTo>
                  <a:cubicBezTo>
                    <a:pt x="927735" y="401854"/>
                    <a:pt x="924878" y="390424"/>
                    <a:pt x="921068" y="378994"/>
                  </a:cubicBezTo>
                  <a:cubicBezTo>
                    <a:pt x="920115" y="375184"/>
                    <a:pt x="915353" y="373279"/>
                    <a:pt x="913448" y="369469"/>
                  </a:cubicBezTo>
                  <a:cubicBezTo>
                    <a:pt x="911543" y="366612"/>
                    <a:pt x="909638" y="362802"/>
                    <a:pt x="909638" y="359944"/>
                  </a:cubicBezTo>
                  <a:cubicBezTo>
                    <a:pt x="909638" y="339942"/>
                    <a:pt x="910590" y="319939"/>
                    <a:pt x="909638" y="298984"/>
                  </a:cubicBezTo>
                  <a:cubicBezTo>
                    <a:pt x="908685" y="276124"/>
                    <a:pt x="906780" y="253264"/>
                    <a:pt x="904875" y="229452"/>
                  </a:cubicBezTo>
                  <a:cubicBezTo>
                    <a:pt x="904875" y="227547"/>
                    <a:pt x="902970" y="223737"/>
                    <a:pt x="901065" y="223737"/>
                  </a:cubicBezTo>
                  <a:cubicBezTo>
                    <a:pt x="882015" y="222784"/>
                    <a:pt x="867728" y="232309"/>
                    <a:pt x="866775" y="251359"/>
                  </a:cubicBezTo>
                  <a:cubicBezTo>
                    <a:pt x="866775" y="256122"/>
                    <a:pt x="867728" y="260884"/>
                    <a:pt x="865823" y="266599"/>
                  </a:cubicBezTo>
                  <a:cubicBezTo>
                    <a:pt x="864870" y="263742"/>
                    <a:pt x="863918" y="260884"/>
                    <a:pt x="863918" y="258027"/>
                  </a:cubicBezTo>
                  <a:cubicBezTo>
                    <a:pt x="863918" y="223737"/>
                    <a:pt x="863918" y="190399"/>
                    <a:pt x="863918" y="156109"/>
                  </a:cubicBezTo>
                  <a:cubicBezTo>
                    <a:pt x="863918" y="138964"/>
                    <a:pt x="861060" y="121819"/>
                    <a:pt x="859155" y="104674"/>
                  </a:cubicBezTo>
                  <a:cubicBezTo>
                    <a:pt x="848678" y="100864"/>
                    <a:pt x="857250" y="86577"/>
                    <a:pt x="845820" y="82767"/>
                  </a:cubicBezTo>
                  <a:cubicBezTo>
                    <a:pt x="843915" y="81814"/>
                    <a:pt x="843915" y="76099"/>
                    <a:pt x="843915" y="72289"/>
                  </a:cubicBezTo>
                  <a:cubicBezTo>
                    <a:pt x="844868" y="61812"/>
                    <a:pt x="839153" y="58954"/>
                    <a:pt x="829628" y="58002"/>
                  </a:cubicBezTo>
                  <a:cubicBezTo>
                    <a:pt x="828675" y="60859"/>
                    <a:pt x="828675" y="63717"/>
                    <a:pt x="827723" y="66574"/>
                  </a:cubicBezTo>
                  <a:cubicBezTo>
                    <a:pt x="823913" y="84672"/>
                    <a:pt x="820103" y="102769"/>
                    <a:pt x="817245" y="121819"/>
                  </a:cubicBezTo>
                  <a:cubicBezTo>
                    <a:pt x="815340" y="133249"/>
                    <a:pt x="813435" y="145632"/>
                    <a:pt x="813435" y="158014"/>
                  </a:cubicBezTo>
                  <a:cubicBezTo>
                    <a:pt x="813435" y="199924"/>
                    <a:pt x="813435" y="241834"/>
                    <a:pt x="813435" y="285649"/>
                  </a:cubicBezTo>
                  <a:cubicBezTo>
                    <a:pt x="797243" y="285649"/>
                    <a:pt x="782003" y="286602"/>
                    <a:pt x="766763" y="285649"/>
                  </a:cubicBezTo>
                  <a:cubicBezTo>
                    <a:pt x="755333" y="284697"/>
                    <a:pt x="751523" y="288507"/>
                    <a:pt x="752475" y="299937"/>
                  </a:cubicBezTo>
                  <a:cubicBezTo>
                    <a:pt x="753428" y="312319"/>
                    <a:pt x="752475" y="324702"/>
                    <a:pt x="752475" y="339942"/>
                  </a:cubicBezTo>
                  <a:cubicBezTo>
                    <a:pt x="745808" y="339942"/>
                    <a:pt x="739140" y="338989"/>
                    <a:pt x="733425" y="339942"/>
                  </a:cubicBezTo>
                  <a:cubicBezTo>
                    <a:pt x="730568" y="340894"/>
                    <a:pt x="726758" y="344704"/>
                    <a:pt x="724853" y="347562"/>
                  </a:cubicBezTo>
                  <a:cubicBezTo>
                    <a:pt x="723900" y="350419"/>
                    <a:pt x="724853" y="355182"/>
                    <a:pt x="724853" y="358992"/>
                  </a:cubicBezTo>
                  <a:cubicBezTo>
                    <a:pt x="724853" y="518059"/>
                    <a:pt x="724853" y="677127"/>
                    <a:pt x="724853" y="837147"/>
                  </a:cubicBezTo>
                  <a:cubicBezTo>
                    <a:pt x="724853" y="839052"/>
                    <a:pt x="724853" y="840004"/>
                    <a:pt x="724853" y="841909"/>
                  </a:cubicBezTo>
                  <a:cubicBezTo>
                    <a:pt x="723900" y="841909"/>
                    <a:pt x="722948" y="841909"/>
                    <a:pt x="721995" y="841909"/>
                  </a:cubicBezTo>
                  <a:cubicBezTo>
                    <a:pt x="721995" y="835242"/>
                    <a:pt x="721995" y="829527"/>
                    <a:pt x="721995" y="822859"/>
                  </a:cubicBezTo>
                  <a:cubicBezTo>
                    <a:pt x="721995" y="816192"/>
                    <a:pt x="721995" y="809524"/>
                    <a:pt x="711518" y="811429"/>
                  </a:cubicBezTo>
                  <a:cubicBezTo>
                    <a:pt x="711518" y="806667"/>
                    <a:pt x="711518" y="802857"/>
                    <a:pt x="711518" y="799047"/>
                  </a:cubicBezTo>
                  <a:cubicBezTo>
                    <a:pt x="711518" y="722847"/>
                    <a:pt x="711518" y="647599"/>
                    <a:pt x="711518" y="571399"/>
                  </a:cubicBezTo>
                  <a:cubicBezTo>
                    <a:pt x="711518" y="543777"/>
                    <a:pt x="708660" y="517107"/>
                    <a:pt x="707708" y="488532"/>
                  </a:cubicBezTo>
                  <a:cubicBezTo>
                    <a:pt x="703898" y="487579"/>
                    <a:pt x="700088" y="487579"/>
                    <a:pt x="696278" y="486627"/>
                  </a:cubicBezTo>
                  <a:cubicBezTo>
                    <a:pt x="696278" y="485674"/>
                    <a:pt x="695325" y="485674"/>
                    <a:pt x="695325" y="484722"/>
                  </a:cubicBezTo>
                  <a:cubicBezTo>
                    <a:pt x="694373" y="479959"/>
                    <a:pt x="693420" y="474244"/>
                    <a:pt x="691515" y="469482"/>
                  </a:cubicBezTo>
                  <a:cubicBezTo>
                    <a:pt x="689610" y="473292"/>
                    <a:pt x="687705" y="479007"/>
                    <a:pt x="684848" y="481864"/>
                  </a:cubicBezTo>
                  <a:cubicBezTo>
                    <a:pt x="673418" y="495199"/>
                    <a:pt x="680085" y="511392"/>
                    <a:pt x="677228" y="525679"/>
                  </a:cubicBezTo>
                  <a:cubicBezTo>
                    <a:pt x="676275" y="525679"/>
                    <a:pt x="674370" y="525679"/>
                    <a:pt x="673418" y="525679"/>
                  </a:cubicBezTo>
                  <a:cubicBezTo>
                    <a:pt x="672465" y="499962"/>
                    <a:pt x="670560" y="474244"/>
                    <a:pt x="669608" y="448527"/>
                  </a:cubicBezTo>
                  <a:cubicBezTo>
                    <a:pt x="662940" y="446622"/>
                    <a:pt x="657225" y="443764"/>
                    <a:pt x="657225" y="455194"/>
                  </a:cubicBezTo>
                  <a:cubicBezTo>
                    <a:pt x="657225" y="474244"/>
                    <a:pt x="656273" y="493294"/>
                    <a:pt x="655320" y="513297"/>
                  </a:cubicBezTo>
                  <a:cubicBezTo>
                    <a:pt x="655320" y="517107"/>
                    <a:pt x="655320" y="521869"/>
                    <a:pt x="655320" y="525679"/>
                  </a:cubicBezTo>
                  <a:cubicBezTo>
                    <a:pt x="654368" y="525679"/>
                    <a:pt x="652463" y="526632"/>
                    <a:pt x="651510" y="526632"/>
                  </a:cubicBezTo>
                  <a:cubicBezTo>
                    <a:pt x="650558" y="523774"/>
                    <a:pt x="649605" y="520917"/>
                    <a:pt x="649605" y="517107"/>
                  </a:cubicBezTo>
                  <a:cubicBezTo>
                    <a:pt x="649605" y="485674"/>
                    <a:pt x="649605" y="454242"/>
                    <a:pt x="649605" y="423762"/>
                  </a:cubicBezTo>
                  <a:cubicBezTo>
                    <a:pt x="649605" y="419952"/>
                    <a:pt x="649605" y="415189"/>
                    <a:pt x="649605" y="409474"/>
                  </a:cubicBezTo>
                  <a:cubicBezTo>
                    <a:pt x="630555" y="409474"/>
                    <a:pt x="613410" y="409474"/>
                    <a:pt x="595313" y="409474"/>
                  </a:cubicBezTo>
                  <a:cubicBezTo>
                    <a:pt x="571500" y="409474"/>
                    <a:pt x="571500" y="409474"/>
                    <a:pt x="571500" y="432334"/>
                  </a:cubicBezTo>
                  <a:cubicBezTo>
                    <a:pt x="571500" y="443764"/>
                    <a:pt x="571500" y="456147"/>
                    <a:pt x="568643" y="468529"/>
                  </a:cubicBezTo>
                  <a:cubicBezTo>
                    <a:pt x="567690" y="464719"/>
                    <a:pt x="564833" y="461862"/>
                    <a:pt x="564833" y="458052"/>
                  </a:cubicBezTo>
                  <a:cubicBezTo>
                    <a:pt x="564833" y="385662"/>
                    <a:pt x="564833" y="315177"/>
                    <a:pt x="564833" y="244692"/>
                  </a:cubicBezTo>
                  <a:cubicBezTo>
                    <a:pt x="564833" y="218974"/>
                    <a:pt x="564833" y="193257"/>
                    <a:pt x="564833" y="168492"/>
                  </a:cubicBezTo>
                  <a:cubicBezTo>
                    <a:pt x="564833" y="159919"/>
                    <a:pt x="561975" y="154204"/>
                    <a:pt x="555308" y="149442"/>
                  </a:cubicBezTo>
                  <a:cubicBezTo>
                    <a:pt x="548640" y="145632"/>
                    <a:pt x="542925" y="140869"/>
                    <a:pt x="537210" y="135154"/>
                  </a:cubicBezTo>
                  <a:cubicBezTo>
                    <a:pt x="534353" y="132297"/>
                    <a:pt x="531495" y="127534"/>
                    <a:pt x="532448" y="123724"/>
                  </a:cubicBezTo>
                  <a:cubicBezTo>
                    <a:pt x="535305" y="110389"/>
                    <a:pt x="524828" y="99912"/>
                    <a:pt x="519113" y="96102"/>
                  </a:cubicBezTo>
                  <a:cubicBezTo>
                    <a:pt x="508635" y="90387"/>
                    <a:pt x="512445" y="82767"/>
                    <a:pt x="511493" y="76099"/>
                  </a:cubicBezTo>
                  <a:cubicBezTo>
                    <a:pt x="510540" y="69432"/>
                    <a:pt x="511493" y="62764"/>
                    <a:pt x="501968" y="60859"/>
                  </a:cubicBezTo>
                  <a:cubicBezTo>
                    <a:pt x="501968" y="64669"/>
                    <a:pt x="501015" y="68479"/>
                    <a:pt x="501015" y="71337"/>
                  </a:cubicBezTo>
                  <a:cubicBezTo>
                    <a:pt x="501968" y="80862"/>
                    <a:pt x="501015" y="88482"/>
                    <a:pt x="487680" y="87529"/>
                  </a:cubicBezTo>
                  <a:cubicBezTo>
                    <a:pt x="485775" y="87529"/>
                    <a:pt x="482918" y="92292"/>
                    <a:pt x="479108" y="97054"/>
                  </a:cubicBezTo>
                  <a:cubicBezTo>
                    <a:pt x="457200" y="98007"/>
                    <a:pt x="462915" y="118009"/>
                    <a:pt x="461963" y="133249"/>
                  </a:cubicBezTo>
                  <a:cubicBezTo>
                    <a:pt x="460058" y="134202"/>
                    <a:pt x="458153" y="134202"/>
                    <a:pt x="457200" y="134202"/>
                  </a:cubicBezTo>
                  <a:cubicBezTo>
                    <a:pt x="437198" y="135154"/>
                    <a:pt x="437198" y="135154"/>
                    <a:pt x="437198" y="154204"/>
                  </a:cubicBezTo>
                  <a:cubicBezTo>
                    <a:pt x="437198" y="244692"/>
                    <a:pt x="437198" y="335179"/>
                    <a:pt x="437198" y="424714"/>
                  </a:cubicBezTo>
                  <a:cubicBezTo>
                    <a:pt x="437198" y="446622"/>
                    <a:pt x="437198" y="469482"/>
                    <a:pt x="437198" y="492342"/>
                  </a:cubicBezTo>
                  <a:cubicBezTo>
                    <a:pt x="430530" y="492342"/>
                    <a:pt x="426720" y="492342"/>
                    <a:pt x="421005" y="492342"/>
                  </a:cubicBezTo>
                  <a:cubicBezTo>
                    <a:pt x="421005" y="461862"/>
                    <a:pt x="421005" y="430429"/>
                    <a:pt x="421005" y="399949"/>
                  </a:cubicBezTo>
                  <a:cubicBezTo>
                    <a:pt x="413385" y="399949"/>
                    <a:pt x="408623" y="399949"/>
                    <a:pt x="401955" y="399949"/>
                  </a:cubicBezTo>
                  <a:cubicBezTo>
                    <a:pt x="401955" y="413284"/>
                    <a:pt x="401955" y="425667"/>
                    <a:pt x="401955" y="438049"/>
                  </a:cubicBezTo>
                  <a:cubicBezTo>
                    <a:pt x="384810" y="443764"/>
                    <a:pt x="384810" y="443764"/>
                    <a:pt x="384810" y="460909"/>
                  </a:cubicBezTo>
                  <a:cubicBezTo>
                    <a:pt x="384810" y="472339"/>
                    <a:pt x="384810" y="482817"/>
                    <a:pt x="384810" y="495199"/>
                  </a:cubicBezTo>
                  <a:cubicBezTo>
                    <a:pt x="371475" y="495199"/>
                    <a:pt x="360045" y="495199"/>
                    <a:pt x="345758" y="495199"/>
                  </a:cubicBezTo>
                  <a:cubicBezTo>
                    <a:pt x="345758" y="508534"/>
                    <a:pt x="345758" y="521869"/>
                    <a:pt x="345758" y="534252"/>
                  </a:cubicBezTo>
                  <a:cubicBezTo>
                    <a:pt x="344805" y="534252"/>
                    <a:pt x="342900" y="534252"/>
                    <a:pt x="341948" y="534252"/>
                  </a:cubicBezTo>
                  <a:cubicBezTo>
                    <a:pt x="340043" y="477102"/>
                    <a:pt x="349568" y="419952"/>
                    <a:pt x="337185" y="360897"/>
                  </a:cubicBezTo>
                  <a:cubicBezTo>
                    <a:pt x="329565" y="360897"/>
                    <a:pt x="320040" y="360897"/>
                    <a:pt x="311468" y="360897"/>
                  </a:cubicBezTo>
                  <a:cubicBezTo>
                    <a:pt x="310515" y="360897"/>
                    <a:pt x="308610" y="361849"/>
                    <a:pt x="307658" y="362802"/>
                  </a:cubicBezTo>
                  <a:cubicBezTo>
                    <a:pt x="304800" y="364707"/>
                    <a:pt x="302895" y="366612"/>
                    <a:pt x="300038" y="368517"/>
                  </a:cubicBezTo>
                  <a:cubicBezTo>
                    <a:pt x="299085" y="364707"/>
                    <a:pt x="299085" y="361849"/>
                    <a:pt x="298133" y="358039"/>
                  </a:cubicBezTo>
                  <a:cubicBezTo>
                    <a:pt x="298133" y="357087"/>
                    <a:pt x="300038" y="354229"/>
                    <a:pt x="299085" y="354229"/>
                  </a:cubicBezTo>
                  <a:cubicBezTo>
                    <a:pt x="287655" y="342799"/>
                    <a:pt x="295275" y="328512"/>
                    <a:pt x="291465" y="316129"/>
                  </a:cubicBezTo>
                  <a:cubicBezTo>
                    <a:pt x="291465" y="315177"/>
                    <a:pt x="290513" y="315177"/>
                    <a:pt x="288608" y="314224"/>
                  </a:cubicBezTo>
                  <a:cubicBezTo>
                    <a:pt x="287655" y="317082"/>
                    <a:pt x="285750" y="319939"/>
                    <a:pt x="284798" y="322797"/>
                  </a:cubicBezTo>
                  <a:cubicBezTo>
                    <a:pt x="280988" y="322797"/>
                    <a:pt x="277178" y="322797"/>
                    <a:pt x="273368" y="322797"/>
                  </a:cubicBezTo>
                  <a:cubicBezTo>
                    <a:pt x="271463" y="319939"/>
                    <a:pt x="270510" y="317082"/>
                    <a:pt x="268605" y="312319"/>
                  </a:cubicBezTo>
                  <a:cubicBezTo>
                    <a:pt x="259080" y="326607"/>
                    <a:pt x="244793" y="317082"/>
                    <a:pt x="232410" y="321844"/>
                  </a:cubicBezTo>
                  <a:cubicBezTo>
                    <a:pt x="232410" y="333274"/>
                    <a:pt x="232410" y="345657"/>
                    <a:pt x="232410" y="359944"/>
                  </a:cubicBezTo>
                  <a:cubicBezTo>
                    <a:pt x="221933" y="359944"/>
                    <a:pt x="212408" y="359944"/>
                    <a:pt x="202883" y="359944"/>
                  </a:cubicBezTo>
                  <a:cubicBezTo>
                    <a:pt x="200025" y="359944"/>
                    <a:pt x="195263" y="360897"/>
                    <a:pt x="195263" y="362802"/>
                  </a:cubicBezTo>
                  <a:cubicBezTo>
                    <a:pt x="191453" y="371374"/>
                    <a:pt x="191453" y="381852"/>
                    <a:pt x="188595" y="391377"/>
                  </a:cubicBezTo>
                  <a:cubicBezTo>
                    <a:pt x="183833" y="407569"/>
                    <a:pt x="187643" y="425667"/>
                    <a:pt x="187643" y="444717"/>
                  </a:cubicBezTo>
                  <a:cubicBezTo>
                    <a:pt x="182880" y="444717"/>
                    <a:pt x="180023" y="444717"/>
                    <a:pt x="176213" y="445669"/>
                  </a:cubicBezTo>
                  <a:cubicBezTo>
                    <a:pt x="176213" y="416142"/>
                    <a:pt x="176213" y="387567"/>
                    <a:pt x="176213" y="358992"/>
                  </a:cubicBezTo>
                  <a:cubicBezTo>
                    <a:pt x="176213" y="329464"/>
                    <a:pt x="176213" y="299937"/>
                    <a:pt x="176213" y="269457"/>
                  </a:cubicBezTo>
                  <a:cubicBezTo>
                    <a:pt x="176213" y="263742"/>
                    <a:pt x="173355" y="256122"/>
                    <a:pt x="182880" y="252312"/>
                  </a:cubicBezTo>
                  <a:cubicBezTo>
                    <a:pt x="184785" y="251359"/>
                    <a:pt x="184785" y="239929"/>
                    <a:pt x="182880" y="234214"/>
                  </a:cubicBezTo>
                  <a:cubicBezTo>
                    <a:pt x="182880" y="232309"/>
                    <a:pt x="177165" y="230404"/>
                    <a:pt x="173355" y="228499"/>
                  </a:cubicBezTo>
                  <a:cubicBezTo>
                    <a:pt x="171450" y="227547"/>
                    <a:pt x="169545" y="227547"/>
                    <a:pt x="166688" y="227547"/>
                  </a:cubicBezTo>
                  <a:cubicBezTo>
                    <a:pt x="165735" y="223737"/>
                    <a:pt x="164783" y="220879"/>
                    <a:pt x="163830" y="216117"/>
                  </a:cubicBezTo>
                  <a:cubicBezTo>
                    <a:pt x="151448" y="216117"/>
                    <a:pt x="140018" y="216117"/>
                    <a:pt x="127635" y="216117"/>
                  </a:cubicBezTo>
                  <a:cubicBezTo>
                    <a:pt x="125730" y="203734"/>
                    <a:pt x="123825" y="193257"/>
                    <a:pt x="120968" y="178969"/>
                  </a:cubicBezTo>
                  <a:cubicBezTo>
                    <a:pt x="111443" y="191352"/>
                    <a:pt x="91440" y="191352"/>
                    <a:pt x="82868" y="181827"/>
                  </a:cubicBezTo>
                  <a:cubicBezTo>
                    <a:pt x="80963" y="179922"/>
                    <a:pt x="74295" y="179922"/>
                    <a:pt x="73343" y="180874"/>
                  </a:cubicBezTo>
                  <a:cubicBezTo>
                    <a:pt x="68580" y="187542"/>
                    <a:pt x="60960" y="193257"/>
                    <a:pt x="62865" y="203734"/>
                  </a:cubicBezTo>
                  <a:cubicBezTo>
                    <a:pt x="63818" y="208497"/>
                    <a:pt x="62865" y="213259"/>
                    <a:pt x="62865" y="218022"/>
                  </a:cubicBezTo>
                  <a:cubicBezTo>
                    <a:pt x="52388" y="218974"/>
                    <a:pt x="41910" y="218022"/>
                    <a:pt x="32385" y="219927"/>
                  </a:cubicBezTo>
                  <a:cubicBezTo>
                    <a:pt x="28575" y="220879"/>
                    <a:pt x="25718" y="226594"/>
                    <a:pt x="24765" y="231357"/>
                  </a:cubicBezTo>
                  <a:cubicBezTo>
                    <a:pt x="20955" y="232309"/>
                    <a:pt x="17145" y="232309"/>
                    <a:pt x="15240" y="232309"/>
                  </a:cubicBezTo>
                  <a:cubicBezTo>
                    <a:pt x="15240" y="293269"/>
                    <a:pt x="16193" y="353277"/>
                    <a:pt x="16193" y="413284"/>
                  </a:cubicBezTo>
                  <a:cubicBezTo>
                    <a:pt x="16193" y="474244"/>
                    <a:pt x="16193" y="535204"/>
                    <a:pt x="16193" y="596164"/>
                  </a:cubicBezTo>
                  <a:cubicBezTo>
                    <a:pt x="16193" y="625692"/>
                    <a:pt x="17145" y="655219"/>
                    <a:pt x="17145" y="684747"/>
                  </a:cubicBezTo>
                  <a:cubicBezTo>
                    <a:pt x="17145" y="688557"/>
                    <a:pt x="17145" y="692367"/>
                    <a:pt x="16193" y="696177"/>
                  </a:cubicBezTo>
                  <a:cubicBezTo>
                    <a:pt x="10478" y="696177"/>
                    <a:pt x="4763" y="696177"/>
                    <a:pt x="0" y="696177"/>
                  </a:cubicBezTo>
                  <a:cubicBezTo>
                    <a:pt x="2858" y="806667"/>
                    <a:pt x="2858" y="915252"/>
                    <a:pt x="2858" y="1022884"/>
                  </a:cubicBezTo>
                  <a:cubicBezTo>
                    <a:pt x="528638" y="1022884"/>
                    <a:pt x="1054418" y="1022884"/>
                    <a:pt x="1580198" y="1022884"/>
                  </a:cubicBezTo>
                  <a:cubicBezTo>
                    <a:pt x="1580198" y="1019074"/>
                    <a:pt x="1581150" y="1015264"/>
                    <a:pt x="1581150" y="1011454"/>
                  </a:cubicBezTo>
                  <a:cubicBezTo>
                    <a:pt x="1581150" y="839052"/>
                    <a:pt x="1581150" y="666649"/>
                    <a:pt x="1581150" y="493294"/>
                  </a:cubicBezTo>
                  <a:cubicBezTo>
                    <a:pt x="1581150" y="490437"/>
                    <a:pt x="1580198" y="486627"/>
                    <a:pt x="1580198" y="482817"/>
                  </a:cubicBezTo>
                  <a:close/>
                  <a:moveTo>
                    <a:pt x="277178" y="415189"/>
                  </a:moveTo>
                  <a:cubicBezTo>
                    <a:pt x="278130" y="415189"/>
                    <a:pt x="278130" y="415189"/>
                    <a:pt x="277178" y="415189"/>
                  </a:cubicBezTo>
                  <a:cubicBezTo>
                    <a:pt x="278130" y="446622"/>
                    <a:pt x="278130" y="478054"/>
                    <a:pt x="278130" y="509487"/>
                  </a:cubicBezTo>
                  <a:cubicBezTo>
                    <a:pt x="278130" y="509487"/>
                    <a:pt x="277178" y="509487"/>
                    <a:pt x="277178" y="509487"/>
                  </a:cubicBezTo>
                  <a:cubicBezTo>
                    <a:pt x="277178" y="478054"/>
                    <a:pt x="277178" y="446622"/>
                    <a:pt x="277178" y="415189"/>
                  </a:cubicBezTo>
                  <a:close/>
                  <a:moveTo>
                    <a:pt x="278130" y="854292"/>
                  </a:moveTo>
                  <a:cubicBezTo>
                    <a:pt x="278130" y="854292"/>
                    <a:pt x="278130" y="854292"/>
                    <a:pt x="278130" y="854292"/>
                  </a:cubicBezTo>
                  <a:cubicBezTo>
                    <a:pt x="277178" y="756184"/>
                    <a:pt x="277178" y="657124"/>
                    <a:pt x="277178" y="559017"/>
                  </a:cubicBezTo>
                  <a:cubicBezTo>
                    <a:pt x="277178" y="559017"/>
                    <a:pt x="278130" y="559017"/>
                    <a:pt x="278130" y="559017"/>
                  </a:cubicBezTo>
                  <a:cubicBezTo>
                    <a:pt x="278130" y="657124"/>
                    <a:pt x="278130" y="755232"/>
                    <a:pt x="278130" y="854292"/>
                  </a:cubicBezTo>
                  <a:close/>
                  <a:moveTo>
                    <a:pt x="404813" y="787617"/>
                  </a:moveTo>
                  <a:cubicBezTo>
                    <a:pt x="385763" y="787617"/>
                    <a:pt x="367665" y="787617"/>
                    <a:pt x="348615" y="787617"/>
                  </a:cubicBezTo>
                  <a:cubicBezTo>
                    <a:pt x="348615" y="786664"/>
                    <a:pt x="348615" y="785712"/>
                    <a:pt x="348615" y="784759"/>
                  </a:cubicBezTo>
                  <a:cubicBezTo>
                    <a:pt x="367665" y="784759"/>
                    <a:pt x="385763" y="784759"/>
                    <a:pt x="404813" y="784759"/>
                  </a:cubicBezTo>
                  <a:cubicBezTo>
                    <a:pt x="404813" y="786664"/>
                    <a:pt x="404813" y="786664"/>
                    <a:pt x="404813" y="787617"/>
                  </a:cubicBezTo>
                  <a:close/>
                  <a:moveTo>
                    <a:pt x="348615" y="759994"/>
                  </a:moveTo>
                  <a:cubicBezTo>
                    <a:pt x="366713" y="759994"/>
                    <a:pt x="385763" y="759994"/>
                    <a:pt x="403860" y="759994"/>
                  </a:cubicBezTo>
                  <a:cubicBezTo>
                    <a:pt x="403860" y="760947"/>
                    <a:pt x="403860" y="760947"/>
                    <a:pt x="403860" y="761899"/>
                  </a:cubicBezTo>
                  <a:cubicBezTo>
                    <a:pt x="385763" y="761899"/>
                    <a:pt x="366713" y="761899"/>
                    <a:pt x="348615" y="761899"/>
                  </a:cubicBezTo>
                  <a:cubicBezTo>
                    <a:pt x="348615" y="760947"/>
                    <a:pt x="348615" y="759994"/>
                    <a:pt x="348615" y="759994"/>
                  </a:cubicBezTo>
                  <a:close/>
                  <a:moveTo>
                    <a:pt x="404813" y="655219"/>
                  </a:moveTo>
                  <a:cubicBezTo>
                    <a:pt x="385763" y="655219"/>
                    <a:pt x="367665" y="655219"/>
                    <a:pt x="348615" y="655219"/>
                  </a:cubicBezTo>
                  <a:cubicBezTo>
                    <a:pt x="348615" y="654267"/>
                    <a:pt x="348615" y="653314"/>
                    <a:pt x="348615" y="652362"/>
                  </a:cubicBezTo>
                  <a:cubicBezTo>
                    <a:pt x="367665" y="652362"/>
                    <a:pt x="385763" y="652362"/>
                    <a:pt x="404813" y="652362"/>
                  </a:cubicBezTo>
                  <a:cubicBezTo>
                    <a:pt x="404813" y="654267"/>
                    <a:pt x="404813" y="655219"/>
                    <a:pt x="404813" y="655219"/>
                  </a:cubicBezTo>
                  <a:close/>
                  <a:moveTo>
                    <a:pt x="403860" y="706654"/>
                  </a:moveTo>
                  <a:cubicBezTo>
                    <a:pt x="403860" y="707607"/>
                    <a:pt x="403860" y="707607"/>
                    <a:pt x="403860" y="708559"/>
                  </a:cubicBezTo>
                  <a:cubicBezTo>
                    <a:pt x="385763" y="708559"/>
                    <a:pt x="366713" y="708559"/>
                    <a:pt x="348615" y="708559"/>
                  </a:cubicBezTo>
                  <a:cubicBezTo>
                    <a:pt x="348615" y="707607"/>
                    <a:pt x="348615" y="707607"/>
                    <a:pt x="348615" y="706654"/>
                  </a:cubicBezTo>
                  <a:cubicBezTo>
                    <a:pt x="367665" y="706654"/>
                    <a:pt x="385763" y="706654"/>
                    <a:pt x="403860" y="706654"/>
                  </a:cubicBezTo>
                  <a:close/>
                  <a:moveTo>
                    <a:pt x="348615" y="680937"/>
                  </a:moveTo>
                  <a:cubicBezTo>
                    <a:pt x="348615" y="679984"/>
                    <a:pt x="348615" y="679984"/>
                    <a:pt x="348615" y="679032"/>
                  </a:cubicBezTo>
                  <a:cubicBezTo>
                    <a:pt x="366713" y="679032"/>
                    <a:pt x="385763" y="679032"/>
                    <a:pt x="403860" y="679032"/>
                  </a:cubicBezTo>
                  <a:cubicBezTo>
                    <a:pt x="403860" y="679984"/>
                    <a:pt x="403860" y="679984"/>
                    <a:pt x="403860" y="680937"/>
                  </a:cubicBezTo>
                  <a:cubicBezTo>
                    <a:pt x="385763" y="680937"/>
                    <a:pt x="367665" y="680937"/>
                    <a:pt x="348615" y="680937"/>
                  </a:cubicBezTo>
                  <a:close/>
                  <a:moveTo>
                    <a:pt x="348615" y="549492"/>
                  </a:moveTo>
                  <a:cubicBezTo>
                    <a:pt x="367665" y="549492"/>
                    <a:pt x="385763" y="549492"/>
                    <a:pt x="404813" y="549492"/>
                  </a:cubicBezTo>
                  <a:cubicBezTo>
                    <a:pt x="404813" y="550444"/>
                    <a:pt x="404813" y="551397"/>
                    <a:pt x="404813" y="552349"/>
                  </a:cubicBezTo>
                  <a:cubicBezTo>
                    <a:pt x="385763" y="552349"/>
                    <a:pt x="367665" y="552349"/>
                    <a:pt x="348615" y="552349"/>
                  </a:cubicBezTo>
                  <a:cubicBezTo>
                    <a:pt x="348615" y="551397"/>
                    <a:pt x="348615" y="550444"/>
                    <a:pt x="348615" y="549492"/>
                  </a:cubicBezTo>
                  <a:close/>
                  <a:moveTo>
                    <a:pt x="404813" y="732372"/>
                  </a:moveTo>
                  <a:cubicBezTo>
                    <a:pt x="404813" y="733324"/>
                    <a:pt x="404813" y="735229"/>
                    <a:pt x="404813" y="736182"/>
                  </a:cubicBezTo>
                  <a:cubicBezTo>
                    <a:pt x="386715" y="736182"/>
                    <a:pt x="367665" y="736182"/>
                    <a:pt x="349568" y="736182"/>
                  </a:cubicBezTo>
                  <a:cubicBezTo>
                    <a:pt x="349568" y="735229"/>
                    <a:pt x="349568" y="733324"/>
                    <a:pt x="349568" y="732372"/>
                  </a:cubicBezTo>
                  <a:cubicBezTo>
                    <a:pt x="367665" y="732372"/>
                    <a:pt x="385763" y="732372"/>
                    <a:pt x="404813" y="732372"/>
                  </a:cubicBezTo>
                  <a:close/>
                  <a:moveTo>
                    <a:pt x="349568" y="861912"/>
                  </a:moveTo>
                  <a:cubicBezTo>
                    <a:pt x="367665" y="861912"/>
                    <a:pt x="386715" y="861912"/>
                    <a:pt x="404813" y="861912"/>
                  </a:cubicBezTo>
                  <a:cubicBezTo>
                    <a:pt x="402908" y="869532"/>
                    <a:pt x="401003" y="870484"/>
                    <a:pt x="357188" y="868579"/>
                  </a:cubicBezTo>
                  <a:cubicBezTo>
                    <a:pt x="354330" y="868579"/>
                    <a:pt x="351473" y="866674"/>
                    <a:pt x="348615" y="864769"/>
                  </a:cubicBezTo>
                  <a:cubicBezTo>
                    <a:pt x="348615" y="863817"/>
                    <a:pt x="348615" y="862864"/>
                    <a:pt x="349568" y="861912"/>
                  </a:cubicBezTo>
                  <a:close/>
                  <a:moveTo>
                    <a:pt x="348615" y="838099"/>
                  </a:moveTo>
                  <a:cubicBezTo>
                    <a:pt x="366713" y="838099"/>
                    <a:pt x="385763" y="838099"/>
                    <a:pt x="403860" y="838099"/>
                  </a:cubicBezTo>
                  <a:cubicBezTo>
                    <a:pt x="403860" y="839052"/>
                    <a:pt x="403860" y="840004"/>
                    <a:pt x="403860" y="840004"/>
                  </a:cubicBezTo>
                  <a:cubicBezTo>
                    <a:pt x="385763" y="840004"/>
                    <a:pt x="366713" y="840004"/>
                    <a:pt x="348615" y="840004"/>
                  </a:cubicBezTo>
                  <a:cubicBezTo>
                    <a:pt x="348615" y="840004"/>
                    <a:pt x="348615" y="839052"/>
                    <a:pt x="348615" y="838099"/>
                  </a:cubicBezTo>
                  <a:close/>
                  <a:moveTo>
                    <a:pt x="403860" y="891439"/>
                  </a:moveTo>
                  <a:cubicBezTo>
                    <a:pt x="385763" y="891439"/>
                    <a:pt x="366713" y="891439"/>
                    <a:pt x="348615" y="891439"/>
                  </a:cubicBezTo>
                  <a:cubicBezTo>
                    <a:pt x="348615" y="890487"/>
                    <a:pt x="348615" y="890487"/>
                    <a:pt x="348615" y="889534"/>
                  </a:cubicBezTo>
                  <a:cubicBezTo>
                    <a:pt x="366713" y="889534"/>
                    <a:pt x="385763" y="889534"/>
                    <a:pt x="403860" y="889534"/>
                  </a:cubicBezTo>
                  <a:cubicBezTo>
                    <a:pt x="403860" y="890487"/>
                    <a:pt x="403860" y="890487"/>
                    <a:pt x="403860" y="891439"/>
                  </a:cubicBezTo>
                  <a:close/>
                  <a:moveTo>
                    <a:pt x="404813" y="918109"/>
                  </a:moveTo>
                  <a:cubicBezTo>
                    <a:pt x="385763" y="918109"/>
                    <a:pt x="367665" y="918109"/>
                    <a:pt x="348615" y="918109"/>
                  </a:cubicBezTo>
                  <a:cubicBezTo>
                    <a:pt x="348615" y="917157"/>
                    <a:pt x="348615" y="916204"/>
                    <a:pt x="348615" y="915252"/>
                  </a:cubicBezTo>
                  <a:cubicBezTo>
                    <a:pt x="367665" y="915252"/>
                    <a:pt x="385763" y="915252"/>
                    <a:pt x="404813" y="915252"/>
                  </a:cubicBezTo>
                  <a:cubicBezTo>
                    <a:pt x="404813" y="916204"/>
                    <a:pt x="404813" y="917157"/>
                    <a:pt x="404813" y="918109"/>
                  </a:cubicBezTo>
                  <a:close/>
                  <a:moveTo>
                    <a:pt x="348615" y="814287"/>
                  </a:moveTo>
                  <a:cubicBezTo>
                    <a:pt x="348615" y="813334"/>
                    <a:pt x="348615" y="813334"/>
                    <a:pt x="348615" y="812382"/>
                  </a:cubicBezTo>
                  <a:cubicBezTo>
                    <a:pt x="367665" y="812382"/>
                    <a:pt x="385763" y="812382"/>
                    <a:pt x="404813" y="812382"/>
                  </a:cubicBezTo>
                  <a:cubicBezTo>
                    <a:pt x="404813" y="813334"/>
                    <a:pt x="404813" y="813334"/>
                    <a:pt x="404813" y="814287"/>
                  </a:cubicBezTo>
                  <a:cubicBezTo>
                    <a:pt x="386715" y="814287"/>
                    <a:pt x="367665" y="814287"/>
                    <a:pt x="348615" y="814287"/>
                  </a:cubicBezTo>
                  <a:close/>
                  <a:moveTo>
                    <a:pt x="465773" y="182779"/>
                  </a:moveTo>
                  <a:cubicBezTo>
                    <a:pt x="464820" y="183732"/>
                    <a:pt x="463868" y="183732"/>
                    <a:pt x="462915" y="184684"/>
                  </a:cubicBezTo>
                  <a:cubicBezTo>
                    <a:pt x="461010" y="181827"/>
                    <a:pt x="459105" y="178969"/>
                    <a:pt x="459105" y="176112"/>
                  </a:cubicBezTo>
                  <a:cubicBezTo>
                    <a:pt x="459105" y="173254"/>
                    <a:pt x="461963" y="170397"/>
                    <a:pt x="463868" y="168492"/>
                  </a:cubicBezTo>
                  <a:cubicBezTo>
                    <a:pt x="464820" y="169444"/>
                    <a:pt x="465773" y="169444"/>
                    <a:pt x="466725" y="170397"/>
                  </a:cubicBezTo>
                  <a:cubicBezTo>
                    <a:pt x="465773" y="173254"/>
                    <a:pt x="465773" y="178017"/>
                    <a:pt x="465773" y="182779"/>
                  </a:cubicBezTo>
                  <a:close/>
                  <a:moveTo>
                    <a:pt x="477203" y="182779"/>
                  </a:moveTo>
                  <a:cubicBezTo>
                    <a:pt x="476250" y="179922"/>
                    <a:pt x="473393" y="178017"/>
                    <a:pt x="473393" y="175159"/>
                  </a:cubicBezTo>
                  <a:cubicBezTo>
                    <a:pt x="473393" y="172302"/>
                    <a:pt x="476250" y="170397"/>
                    <a:pt x="477203" y="168492"/>
                  </a:cubicBezTo>
                  <a:cubicBezTo>
                    <a:pt x="479108" y="170397"/>
                    <a:pt x="481013" y="173254"/>
                    <a:pt x="482918" y="176112"/>
                  </a:cubicBezTo>
                  <a:cubicBezTo>
                    <a:pt x="481013" y="178969"/>
                    <a:pt x="479108" y="180874"/>
                    <a:pt x="477203" y="182779"/>
                  </a:cubicBezTo>
                  <a:close/>
                  <a:moveTo>
                    <a:pt x="488633" y="172302"/>
                  </a:moveTo>
                  <a:cubicBezTo>
                    <a:pt x="488633" y="170397"/>
                    <a:pt x="491490" y="169444"/>
                    <a:pt x="493395" y="167539"/>
                  </a:cubicBezTo>
                  <a:cubicBezTo>
                    <a:pt x="495300" y="172302"/>
                    <a:pt x="496253" y="176112"/>
                    <a:pt x="498158" y="181827"/>
                  </a:cubicBezTo>
                  <a:cubicBezTo>
                    <a:pt x="485775" y="184684"/>
                    <a:pt x="488633" y="177064"/>
                    <a:pt x="488633" y="172302"/>
                  </a:cubicBezTo>
                  <a:close/>
                  <a:moveTo>
                    <a:pt x="508635" y="182779"/>
                  </a:moveTo>
                  <a:cubicBezTo>
                    <a:pt x="507683" y="180874"/>
                    <a:pt x="504825" y="178017"/>
                    <a:pt x="504825" y="176112"/>
                  </a:cubicBezTo>
                  <a:cubicBezTo>
                    <a:pt x="504825" y="173254"/>
                    <a:pt x="507683" y="170397"/>
                    <a:pt x="508635" y="167539"/>
                  </a:cubicBezTo>
                  <a:cubicBezTo>
                    <a:pt x="510540" y="169444"/>
                    <a:pt x="511493" y="171349"/>
                    <a:pt x="513398" y="174207"/>
                  </a:cubicBezTo>
                  <a:cubicBezTo>
                    <a:pt x="511493" y="178017"/>
                    <a:pt x="509588" y="180874"/>
                    <a:pt x="508635" y="182779"/>
                  </a:cubicBezTo>
                  <a:close/>
                  <a:moveTo>
                    <a:pt x="659130" y="609499"/>
                  </a:moveTo>
                  <a:cubicBezTo>
                    <a:pt x="659130" y="609499"/>
                    <a:pt x="660083" y="609499"/>
                    <a:pt x="660083" y="609499"/>
                  </a:cubicBezTo>
                  <a:cubicBezTo>
                    <a:pt x="660083" y="655219"/>
                    <a:pt x="660083" y="700939"/>
                    <a:pt x="660083" y="746659"/>
                  </a:cubicBezTo>
                  <a:cubicBezTo>
                    <a:pt x="660083" y="746659"/>
                    <a:pt x="659130" y="746659"/>
                    <a:pt x="659130" y="746659"/>
                  </a:cubicBezTo>
                  <a:cubicBezTo>
                    <a:pt x="659130" y="699987"/>
                    <a:pt x="659130" y="654267"/>
                    <a:pt x="659130" y="609499"/>
                  </a:cubicBezTo>
                  <a:close/>
                  <a:moveTo>
                    <a:pt x="645795" y="822859"/>
                  </a:moveTo>
                  <a:cubicBezTo>
                    <a:pt x="649605" y="822859"/>
                    <a:pt x="652463" y="821907"/>
                    <a:pt x="657225" y="821907"/>
                  </a:cubicBezTo>
                  <a:cubicBezTo>
                    <a:pt x="657225" y="825717"/>
                    <a:pt x="657225" y="828574"/>
                    <a:pt x="658178" y="832384"/>
                  </a:cubicBezTo>
                  <a:cubicBezTo>
                    <a:pt x="653415" y="832384"/>
                    <a:pt x="650558" y="832384"/>
                    <a:pt x="645795" y="832384"/>
                  </a:cubicBezTo>
                  <a:cubicBezTo>
                    <a:pt x="645795" y="829527"/>
                    <a:pt x="645795" y="826669"/>
                    <a:pt x="645795" y="822859"/>
                  </a:cubicBezTo>
                  <a:close/>
                  <a:moveTo>
                    <a:pt x="645795" y="859054"/>
                  </a:moveTo>
                  <a:cubicBezTo>
                    <a:pt x="649605" y="859054"/>
                    <a:pt x="653415" y="859054"/>
                    <a:pt x="657225" y="859054"/>
                  </a:cubicBezTo>
                  <a:cubicBezTo>
                    <a:pt x="661035" y="871437"/>
                    <a:pt x="652463" y="867627"/>
                    <a:pt x="645795" y="867627"/>
                  </a:cubicBezTo>
                  <a:cubicBezTo>
                    <a:pt x="645795" y="864769"/>
                    <a:pt x="645795" y="862864"/>
                    <a:pt x="645795" y="859054"/>
                  </a:cubicBezTo>
                  <a:close/>
                  <a:moveTo>
                    <a:pt x="619125" y="822859"/>
                  </a:moveTo>
                  <a:cubicBezTo>
                    <a:pt x="622935" y="822859"/>
                    <a:pt x="626745" y="822859"/>
                    <a:pt x="630555" y="822859"/>
                  </a:cubicBezTo>
                  <a:cubicBezTo>
                    <a:pt x="630555" y="825717"/>
                    <a:pt x="630555" y="829527"/>
                    <a:pt x="630555" y="833337"/>
                  </a:cubicBezTo>
                  <a:cubicBezTo>
                    <a:pt x="626745" y="833337"/>
                    <a:pt x="623888" y="833337"/>
                    <a:pt x="619125" y="834289"/>
                  </a:cubicBezTo>
                  <a:cubicBezTo>
                    <a:pt x="619125" y="829527"/>
                    <a:pt x="619125" y="825717"/>
                    <a:pt x="619125" y="822859"/>
                  </a:cubicBezTo>
                  <a:close/>
                  <a:moveTo>
                    <a:pt x="619125" y="860007"/>
                  </a:moveTo>
                  <a:cubicBezTo>
                    <a:pt x="622935" y="860007"/>
                    <a:pt x="626745" y="860007"/>
                    <a:pt x="631508" y="859054"/>
                  </a:cubicBezTo>
                  <a:cubicBezTo>
                    <a:pt x="631508" y="862864"/>
                    <a:pt x="631508" y="864769"/>
                    <a:pt x="631508" y="868579"/>
                  </a:cubicBezTo>
                  <a:cubicBezTo>
                    <a:pt x="624840" y="867627"/>
                    <a:pt x="616268" y="872389"/>
                    <a:pt x="619125" y="860007"/>
                  </a:cubicBezTo>
                  <a:close/>
                  <a:moveTo>
                    <a:pt x="630555" y="894297"/>
                  </a:moveTo>
                  <a:cubicBezTo>
                    <a:pt x="630555" y="897154"/>
                    <a:pt x="630555" y="900012"/>
                    <a:pt x="630555" y="903822"/>
                  </a:cubicBezTo>
                  <a:cubicBezTo>
                    <a:pt x="624840" y="902869"/>
                    <a:pt x="616268" y="907632"/>
                    <a:pt x="619125" y="894297"/>
                  </a:cubicBezTo>
                  <a:cubicBezTo>
                    <a:pt x="622935" y="894297"/>
                    <a:pt x="625793" y="894297"/>
                    <a:pt x="630555" y="894297"/>
                  </a:cubicBezTo>
                  <a:close/>
                  <a:moveTo>
                    <a:pt x="604838" y="822859"/>
                  </a:moveTo>
                  <a:cubicBezTo>
                    <a:pt x="604838" y="825717"/>
                    <a:pt x="604838" y="829527"/>
                    <a:pt x="604838" y="833337"/>
                  </a:cubicBezTo>
                  <a:cubicBezTo>
                    <a:pt x="601028" y="833337"/>
                    <a:pt x="597218" y="833337"/>
                    <a:pt x="592455" y="833337"/>
                  </a:cubicBezTo>
                  <a:cubicBezTo>
                    <a:pt x="592455" y="830479"/>
                    <a:pt x="591503" y="827622"/>
                    <a:pt x="591503" y="822859"/>
                  </a:cubicBezTo>
                  <a:cubicBezTo>
                    <a:pt x="595313" y="822859"/>
                    <a:pt x="600075" y="822859"/>
                    <a:pt x="604838" y="822859"/>
                  </a:cubicBezTo>
                  <a:close/>
                  <a:moveTo>
                    <a:pt x="603885" y="867627"/>
                  </a:moveTo>
                  <a:cubicBezTo>
                    <a:pt x="598170" y="867627"/>
                    <a:pt x="589598" y="871437"/>
                    <a:pt x="590550" y="858102"/>
                  </a:cubicBezTo>
                  <a:cubicBezTo>
                    <a:pt x="597218" y="860007"/>
                    <a:pt x="606743" y="855244"/>
                    <a:pt x="603885" y="867627"/>
                  </a:cubicBezTo>
                  <a:close/>
                  <a:moveTo>
                    <a:pt x="586740" y="744754"/>
                  </a:moveTo>
                  <a:cubicBezTo>
                    <a:pt x="586740" y="744754"/>
                    <a:pt x="586740" y="744754"/>
                    <a:pt x="586740" y="744754"/>
                  </a:cubicBezTo>
                  <a:cubicBezTo>
                    <a:pt x="585788" y="699987"/>
                    <a:pt x="585788" y="655219"/>
                    <a:pt x="585788" y="610452"/>
                  </a:cubicBezTo>
                  <a:cubicBezTo>
                    <a:pt x="585788" y="610452"/>
                    <a:pt x="586740" y="610452"/>
                    <a:pt x="586740" y="610452"/>
                  </a:cubicBezTo>
                  <a:cubicBezTo>
                    <a:pt x="586740" y="656172"/>
                    <a:pt x="586740" y="700939"/>
                    <a:pt x="586740" y="744754"/>
                  </a:cubicBezTo>
                  <a:close/>
                  <a:moveTo>
                    <a:pt x="603885" y="1008597"/>
                  </a:moveTo>
                  <a:cubicBezTo>
                    <a:pt x="599123" y="1008597"/>
                    <a:pt x="595313" y="1008597"/>
                    <a:pt x="590550" y="1008597"/>
                  </a:cubicBezTo>
                  <a:cubicBezTo>
                    <a:pt x="590550" y="1004787"/>
                    <a:pt x="590550" y="1001929"/>
                    <a:pt x="590550" y="998119"/>
                  </a:cubicBezTo>
                  <a:cubicBezTo>
                    <a:pt x="594360" y="998119"/>
                    <a:pt x="599123" y="998119"/>
                    <a:pt x="603885" y="998119"/>
                  </a:cubicBezTo>
                  <a:cubicBezTo>
                    <a:pt x="603885" y="1000977"/>
                    <a:pt x="603885" y="1004787"/>
                    <a:pt x="603885" y="1008597"/>
                  </a:cubicBezTo>
                  <a:close/>
                  <a:moveTo>
                    <a:pt x="591503" y="928587"/>
                  </a:moveTo>
                  <a:cubicBezTo>
                    <a:pt x="596265" y="928587"/>
                    <a:pt x="600075" y="928587"/>
                    <a:pt x="604838" y="928587"/>
                  </a:cubicBezTo>
                  <a:cubicBezTo>
                    <a:pt x="604838" y="931444"/>
                    <a:pt x="604838" y="934302"/>
                    <a:pt x="604838" y="938112"/>
                  </a:cubicBezTo>
                  <a:cubicBezTo>
                    <a:pt x="601028" y="938112"/>
                    <a:pt x="597218" y="938112"/>
                    <a:pt x="592455" y="938112"/>
                  </a:cubicBezTo>
                  <a:cubicBezTo>
                    <a:pt x="591503" y="934302"/>
                    <a:pt x="591503" y="931444"/>
                    <a:pt x="591503" y="928587"/>
                  </a:cubicBezTo>
                  <a:close/>
                  <a:moveTo>
                    <a:pt x="604838" y="973354"/>
                  </a:moveTo>
                  <a:cubicBezTo>
                    <a:pt x="600075" y="973354"/>
                    <a:pt x="596265" y="973354"/>
                    <a:pt x="591503" y="973354"/>
                  </a:cubicBezTo>
                  <a:cubicBezTo>
                    <a:pt x="591503" y="969544"/>
                    <a:pt x="591503" y="966687"/>
                    <a:pt x="591503" y="962877"/>
                  </a:cubicBezTo>
                  <a:cubicBezTo>
                    <a:pt x="595313" y="962877"/>
                    <a:pt x="600075" y="962877"/>
                    <a:pt x="604838" y="962877"/>
                  </a:cubicBezTo>
                  <a:cubicBezTo>
                    <a:pt x="604838" y="966687"/>
                    <a:pt x="604838" y="969544"/>
                    <a:pt x="604838" y="973354"/>
                  </a:cubicBezTo>
                  <a:close/>
                  <a:moveTo>
                    <a:pt x="602933" y="902869"/>
                  </a:moveTo>
                  <a:cubicBezTo>
                    <a:pt x="600075" y="904774"/>
                    <a:pt x="596265" y="904774"/>
                    <a:pt x="593408" y="902869"/>
                  </a:cubicBezTo>
                  <a:cubicBezTo>
                    <a:pt x="591503" y="901917"/>
                    <a:pt x="591503" y="898107"/>
                    <a:pt x="590550" y="894297"/>
                  </a:cubicBezTo>
                  <a:cubicBezTo>
                    <a:pt x="597218" y="894297"/>
                    <a:pt x="600075" y="894297"/>
                    <a:pt x="605790" y="894297"/>
                  </a:cubicBezTo>
                  <a:cubicBezTo>
                    <a:pt x="604838" y="897154"/>
                    <a:pt x="604838" y="900964"/>
                    <a:pt x="602933" y="902869"/>
                  </a:cubicBezTo>
                  <a:close/>
                  <a:moveTo>
                    <a:pt x="612458" y="743802"/>
                  </a:moveTo>
                  <a:cubicBezTo>
                    <a:pt x="611505" y="743802"/>
                    <a:pt x="611505" y="743802"/>
                    <a:pt x="612458" y="743802"/>
                  </a:cubicBezTo>
                  <a:cubicBezTo>
                    <a:pt x="611505" y="699034"/>
                    <a:pt x="611505" y="654267"/>
                    <a:pt x="611505" y="609499"/>
                  </a:cubicBezTo>
                  <a:cubicBezTo>
                    <a:pt x="611505" y="609499"/>
                    <a:pt x="612458" y="609499"/>
                    <a:pt x="612458" y="609499"/>
                  </a:cubicBezTo>
                  <a:cubicBezTo>
                    <a:pt x="612458" y="654267"/>
                    <a:pt x="612458" y="699034"/>
                    <a:pt x="612458" y="743802"/>
                  </a:cubicBezTo>
                  <a:close/>
                  <a:moveTo>
                    <a:pt x="630555" y="1008597"/>
                  </a:moveTo>
                  <a:cubicBezTo>
                    <a:pt x="626745" y="1008597"/>
                    <a:pt x="622935" y="1008597"/>
                    <a:pt x="619125" y="1008597"/>
                  </a:cubicBezTo>
                  <a:cubicBezTo>
                    <a:pt x="619125" y="1005739"/>
                    <a:pt x="618173" y="1002882"/>
                    <a:pt x="618173" y="998119"/>
                  </a:cubicBezTo>
                  <a:cubicBezTo>
                    <a:pt x="621983" y="998119"/>
                    <a:pt x="625793" y="997167"/>
                    <a:pt x="630555" y="997167"/>
                  </a:cubicBezTo>
                  <a:cubicBezTo>
                    <a:pt x="630555" y="1001929"/>
                    <a:pt x="630555" y="1004787"/>
                    <a:pt x="630555" y="1008597"/>
                  </a:cubicBezTo>
                  <a:close/>
                  <a:moveTo>
                    <a:pt x="619125" y="974307"/>
                  </a:moveTo>
                  <a:cubicBezTo>
                    <a:pt x="619125" y="970497"/>
                    <a:pt x="619125" y="967639"/>
                    <a:pt x="618173" y="962877"/>
                  </a:cubicBezTo>
                  <a:cubicBezTo>
                    <a:pt x="621983" y="962877"/>
                    <a:pt x="625793" y="961924"/>
                    <a:pt x="630555" y="961924"/>
                  </a:cubicBezTo>
                  <a:cubicBezTo>
                    <a:pt x="630555" y="965734"/>
                    <a:pt x="630555" y="969544"/>
                    <a:pt x="631508" y="974307"/>
                  </a:cubicBezTo>
                  <a:cubicBezTo>
                    <a:pt x="625793" y="974307"/>
                    <a:pt x="622935" y="974307"/>
                    <a:pt x="619125" y="974307"/>
                  </a:cubicBezTo>
                  <a:close/>
                  <a:moveTo>
                    <a:pt x="618173" y="937159"/>
                  </a:moveTo>
                  <a:cubicBezTo>
                    <a:pt x="618173" y="934302"/>
                    <a:pt x="618173" y="930492"/>
                    <a:pt x="620078" y="928587"/>
                  </a:cubicBezTo>
                  <a:cubicBezTo>
                    <a:pt x="621983" y="926682"/>
                    <a:pt x="626745" y="926682"/>
                    <a:pt x="628650" y="928587"/>
                  </a:cubicBezTo>
                  <a:cubicBezTo>
                    <a:pt x="630555" y="929539"/>
                    <a:pt x="630555" y="934302"/>
                    <a:pt x="631508" y="937159"/>
                  </a:cubicBezTo>
                  <a:cubicBezTo>
                    <a:pt x="626745" y="937159"/>
                    <a:pt x="623888" y="937159"/>
                    <a:pt x="618173" y="937159"/>
                  </a:cubicBezTo>
                  <a:close/>
                  <a:moveTo>
                    <a:pt x="635318" y="744754"/>
                  </a:moveTo>
                  <a:cubicBezTo>
                    <a:pt x="635318" y="744754"/>
                    <a:pt x="635318" y="744754"/>
                    <a:pt x="635318" y="744754"/>
                  </a:cubicBezTo>
                  <a:cubicBezTo>
                    <a:pt x="634365" y="699987"/>
                    <a:pt x="634365" y="655219"/>
                    <a:pt x="634365" y="610452"/>
                  </a:cubicBezTo>
                  <a:cubicBezTo>
                    <a:pt x="634365" y="610452"/>
                    <a:pt x="635318" y="610452"/>
                    <a:pt x="635318" y="610452"/>
                  </a:cubicBezTo>
                  <a:cubicBezTo>
                    <a:pt x="635318" y="656172"/>
                    <a:pt x="635318" y="700939"/>
                    <a:pt x="635318" y="744754"/>
                  </a:cubicBezTo>
                  <a:close/>
                  <a:moveTo>
                    <a:pt x="658178" y="1008597"/>
                  </a:moveTo>
                  <a:cubicBezTo>
                    <a:pt x="654368" y="1008597"/>
                    <a:pt x="650558" y="1008597"/>
                    <a:pt x="646748" y="1009549"/>
                  </a:cubicBezTo>
                  <a:cubicBezTo>
                    <a:pt x="646748" y="1005739"/>
                    <a:pt x="645795" y="1002882"/>
                    <a:pt x="645795" y="998119"/>
                  </a:cubicBezTo>
                  <a:cubicBezTo>
                    <a:pt x="649605" y="998119"/>
                    <a:pt x="653415" y="998119"/>
                    <a:pt x="658178" y="997167"/>
                  </a:cubicBezTo>
                  <a:cubicBezTo>
                    <a:pt x="658178" y="1001929"/>
                    <a:pt x="658178" y="1004787"/>
                    <a:pt x="658178" y="1008597"/>
                  </a:cubicBezTo>
                  <a:close/>
                  <a:moveTo>
                    <a:pt x="657225" y="974307"/>
                  </a:moveTo>
                  <a:cubicBezTo>
                    <a:pt x="653415" y="974307"/>
                    <a:pt x="650558" y="974307"/>
                    <a:pt x="645795" y="974307"/>
                  </a:cubicBezTo>
                  <a:cubicBezTo>
                    <a:pt x="645795" y="970497"/>
                    <a:pt x="645795" y="967639"/>
                    <a:pt x="644843" y="963829"/>
                  </a:cubicBezTo>
                  <a:cubicBezTo>
                    <a:pt x="654368" y="960972"/>
                    <a:pt x="660083" y="961924"/>
                    <a:pt x="657225" y="974307"/>
                  </a:cubicBezTo>
                  <a:close/>
                  <a:moveTo>
                    <a:pt x="656273" y="928587"/>
                  </a:moveTo>
                  <a:cubicBezTo>
                    <a:pt x="658178" y="938112"/>
                    <a:pt x="658178" y="938112"/>
                    <a:pt x="645795" y="937159"/>
                  </a:cubicBezTo>
                  <a:cubicBezTo>
                    <a:pt x="642938" y="925729"/>
                    <a:pt x="650558" y="927634"/>
                    <a:pt x="656273" y="928587"/>
                  </a:cubicBezTo>
                  <a:close/>
                  <a:moveTo>
                    <a:pt x="652463" y="902869"/>
                  </a:moveTo>
                  <a:cubicBezTo>
                    <a:pt x="645795" y="904774"/>
                    <a:pt x="643890" y="900012"/>
                    <a:pt x="646748" y="893344"/>
                  </a:cubicBezTo>
                  <a:cubicBezTo>
                    <a:pt x="650558" y="893344"/>
                    <a:pt x="654368" y="893344"/>
                    <a:pt x="661988" y="893344"/>
                  </a:cubicBezTo>
                  <a:cubicBezTo>
                    <a:pt x="657225" y="898107"/>
                    <a:pt x="655320" y="901917"/>
                    <a:pt x="652463" y="902869"/>
                  </a:cubicBezTo>
                  <a:close/>
                  <a:moveTo>
                    <a:pt x="684848" y="747612"/>
                  </a:moveTo>
                  <a:cubicBezTo>
                    <a:pt x="683895" y="747612"/>
                    <a:pt x="683895" y="747612"/>
                    <a:pt x="682943" y="747612"/>
                  </a:cubicBezTo>
                  <a:cubicBezTo>
                    <a:pt x="682943" y="701892"/>
                    <a:pt x="682943" y="656172"/>
                    <a:pt x="682943" y="610452"/>
                  </a:cubicBezTo>
                  <a:cubicBezTo>
                    <a:pt x="683895" y="610452"/>
                    <a:pt x="683895" y="610452"/>
                    <a:pt x="684848" y="610452"/>
                  </a:cubicBezTo>
                  <a:cubicBezTo>
                    <a:pt x="684848" y="656172"/>
                    <a:pt x="684848" y="701892"/>
                    <a:pt x="684848" y="747612"/>
                  </a:cubicBezTo>
                  <a:close/>
                  <a:moveTo>
                    <a:pt x="863918" y="582829"/>
                  </a:moveTo>
                  <a:cubicBezTo>
                    <a:pt x="863918" y="582829"/>
                    <a:pt x="863918" y="582829"/>
                    <a:pt x="863918" y="582829"/>
                  </a:cubicBezTo>
                  <a:cubicBezTo>
                    <a:pt x="863918" y="498057"/>
                    <a:pt x="863918" y="413284"/>
                    <a:pt x="863918" y="328512"/>
                  </a:cubicBezTo>
                  <a:cubicBezTo>
                    <a:pt x="863918" y="328512"/>
                    <a:pt x="863918" y="328512"/>
                    <a:pt x="863918" y="328512"/>
                  </a:cubicBezTo>
                  <a:cubicBezTo>
                    <a:pt x="863918" y="413284"/>
                    <a:pt x="863918" y="498057"/>
                    <a:pt x="863918" y="582829"/>
                  </a:cubicBezTo>
                  <a:close/>
                  <a:moveTo>
                    <a:pt x="895350" y="649504"/>
                  </a:moveTo>
                  <a:cubicBezTo>
                    <a:pt x="892493" y="619024"/>
                    <a:pt x="893445" y="618072"/>
                    <a:pt x="902970" y="618072"/>
                  </a:cubicBezTo>
                  <a:cubicBezTo>
                    <a:pt x="906780" y="643789"/>
                    <a:pt x="905828" y="649504"/>
                    <a:pt x="895350" y="649504"/>
                  </a:cubicBezTo>
                  <a:close/>
                  <a:moveTo>
                    <a:pt x="919163" y="649504"/>
                  </a:moveTo>
                  <a:cubicBezTo>
                    <a:pt x="910590" y="650457"/>
                    <a:pt x="910590" y="650457"/>
                    <a:pt x="910590" y="641884"/>
                  </a:cubicBezTo>
                  <a:cubicBezTo>
                    <a:pt x="909638" y="619024"/>
                    <a:pt x="909638" y="619024"/>
                    <a:pt x="919163" y="619024"/>
                  </a:cubicBezTo>
                  <a:cubicBezTo>
                    <a:pt x="919163" y="628549"/>
                    <a:pt x="919163" y="639027"/>
                    <a:pt x="919163" y="649504"/>
                  </a:cubicBezTo>
                  <a:close/>
                  <a:moveTo>
                    <a:pt x="932498" y="643789"/>
                  </a:moveTo>
                  <a:cubicBezTo>
                    <a:pt x="932498" y="645694"/>
                    <a:pt x="930593" y="648552"/>
                    <a:pt x="928688" y="650457"/>
                  </a:cubicBezTo>
                  <a:cubicBezTo>
                    <a:pt x="926783" y="648552"/>
                    <a:pt x="924878" y="645694"/>
                    <a:pt x="923925" y="643789"/>
                  </a:cubicBezTo>
                  <a:cubicBezTo>
                    <a:pt x="922973" y="637122"/>
                    <a:pt x="922973" y="630454"/>
                    <a:pt x="923925" y="623787"/>
                  </a:cubicBezTo>
                  <a:cubicBezTo>
                    <a:pt x="923925" y="621882"/>
                    <a:pt x="926783" y="619024"/>
                    <a:pt x="928688" y="617119"/>
                  </a:cubicBezTo>
                  <a:cubicBezTo>
                    <a:pt x="929640" y="618072"/>
                    <a:pt x="930593" y="619024"/>
                    <a:pt x="931545" y="619024"/>
                  </a:cubicBezTo>
                  <a:cubicBezTo>
                    <a:pt x="932498" y="627597"/>
                    <a:pt x="933450" y="635217"/>
                    <a:pt x="932498" y="643789"/>
                  </a:cubicBezTo>
                  <a:close/>
                  <a:moveTo>
                    <a:pt x="947738" y="645694"/>
                  </a:moveTo>
                  <a:cubicBezTo>
                    <a:pt x="947738" y="647599"/>
                    <a:pt x="944880" y="648552"/>
                    <a:pt x="942975" y="650457"/>
                  </a:cubicBezTo>
                  <a:cubicBezTo>
                    <a:pt x="942023" y="648552"/>
                    <a:pt x="940118" y="647599"/>
                    <a:pt x="939165" y="645694"/>
                  </a:cubicBezTo>
                  <a:cubicBezTo>
                    <a:pt x="938213" y="641884"/>
                    <a:pt x="939165" y="638074"/>
                    <a:pt x="939165" y="634264"/>
                  </a:cubicBezTo>
                  <a:cubicBezTo>
                    <a:pt x="939165" y="634264"/>
                    <a:pt x="939165" y="634264"/>
                    <a:pt x="939165" y="634264"/>
                  </a:cubicBezTo>
                  <a:cubicBezTo>
                    <a:pt x="939165" y="630454"/>
                    <a:pt x="939165" y="626644"/>
                    <a:pt x="939165" y="622834"/>
                  </a:cubicBezTo>
                  <a:cubicBezTo>
                    <a:pt x="939165" y="620929"/>
                    <a:pt x="942023" y="619024"/>
                    <a:pt x="942975" y="617119"/>
                  </a:cubicBezTo>
                  <a:cubicBezTo>
                    <a:pt x="944880" y="619024"/>
                    <a:pt x="946785" y="619977"/>
                    <a:pt x="946785" y="621882"/>
                  </a:cubicBezTo>
                  <a:cubicBezTo>
                    <a:pt x="948690" y="630454"/>
                    <a:pt x="948690" y="638074"/>
                    <a:pt x="947738" y="645694"/>
                  </a:cubicBezTo>
                  <a:close/>
                  <a:moveTo>
                    <a:pt x="962978" y="645694"/>
                  </a:moveTo>
                  <a:cubicBezTo>
                    <a:pt x="962978" y="647599"/>
                    <a:pt x="960120" y="649504"/>
                    <a:pt x="959168" y="650457"/>
                  </a:cubicBezTo>
                  <a:cubicBezTo>
                    <a:pt x="957263" y="649504"/>
                    <a:pt x="955358" y="647599"/>
                    <a:pt x="955358" y="646647"/>
                  </a:cubicBezTo>
                  <a:cubicBezTo>
                    <a:pt x="955358" y="638074"/>
                    <a:pt x="954405" y="629502"/>
                    <a:pt x="955358" y="621882"/>
                  </a:cubicBezTo>
                  <a:cubicBezTo>
                    <a:pt x="955358" y="619977"/>
                    <a:pt x="959168" y="619024"/>
                    <a:pt x="963930" y="616167"/>
                  </a:cubicBezTo>
                  <a:cubicBezTo>
                    <a:pt x="962978" y="627597"/>
                    <a:pt x="962978" y="636169"/>
                    <a:pt x="962978" y="645694"/>
                  </a:cubicBezTo>
                  <a:close/>
                  <a:moveTo>
                    <a:pt x="978218" y="649504"/>
                  </a:moveTo>
                  <a:cubicBezTo>
                    <a:pt x="967740" y="653314"/>
                    <a:pt x="968693" y="646647"/>
                    <a:pt x="968693" y="639979"/>
                  </a:cubicBezTo>
                  <a:cubicBezTo>
                    <a:pt x="968693" y="618072"/>
                    <a:pt x="968693" y="618072"/>
                    <a:pt x="978218" y="619024"/>
                  </a:cubicBezTo>
                  <a:cubicBezTo>
                    <a:pt x="978218" y="629502"/>
                    <a:pt x="978218" y="639027"/>
                    <a:pt x="978218" y="649504"/>
                  </a:cubicBezTo>
                  <a:close/>
                  <a:moveTo>
                    <a:pt x="991553" y="649504"/>
                  </a:moveTo>
                  <a:cubicBezTo>
                    <a:pt x="982028" y="648552"/>
                    <a:pt x="982028" y="648552"/>
                    <a:pt x="983933" y="619024"/>
                  </a:cubicBezTo>
                  <a:cubicBezTo>
                    <a:pt x="994410" y="618072"/>
                    <a:pt x="994410" y="619977"/>
                    <a:pt x="991553" y="649504"/>
                  </a:cubicBezTo>
                  <a:close/>
                  <a:moveTo>
                    <a:pt x="998220" y="649504"/>
                  </a:moveTo>
                  <a:cubicBezTo>
                    <a:pt x="998220" y="639027"/>
                    <a:pt x="998220" y="629502"/>
                    <a:pt x="998220" y="619024"/>
                  </a:cubicBezTo>
                  <a:cubicBezTo>
                    <a:pt x="1000125" y="619024"/>
                    <a:pt x="1001078" y="618072"/>
                    <a:pt x="1002983" y="618072"/>
                  </a:cubicBezTo>
                  <a:cubicBezTo>
                    <a:pt x="1004888" y="618072"/>
                    <a:pt x="1005840" y="618072"/>
                    <a:pt x="1007745" y="619024"/>
                  </a:cubicBezTo>
                  <a:cubicBezTo>
                    <a:pt x="1007745" y="627597"/>
                    <a:pt x="1007745" y="636169"/>
                    <a:pt x="1007745" y="643789"/>
                  </a:cubicBezTo>
                  <a:cubicBezTo>
                    <a:pt x="1008698" y="651409"/>
                    <a:pt x="1004888" y="651409"/>
                    <a:pt x="998220" y="649504"/>
                  </a:cubicBezTo>
                  <a:close/>
                  <a:moveTo>
                    <a:pt x="1022033" y="645694"/>
                  </a:moveTo>
                  <a:cubicBezTo>
                    <a:pt x="1022033" y="647599"/>
                    <a:pt x="1019175" y="648552"/>
                    <a:pt x="1018223" y="649504"/>
                  </a:cubicBezTo>
                  <a:cubicBezTo>
                    <a:pt x="1016318" y="647599"/>
                    <a:pt x="1013460" y="646647"/>
                    <a:pt x="1013460" y="644742"/>
                  </a:cubicBezTo>
                  <a:cubicBezTo>
                    <a:pt x="1013460" y="636169"/>
                    <a:pt x="1013460" y="626644"/>
                    <a:pt x="1013460" y="614262"/>
                  </a:cubicBezTo>
                  <a:cubicBezTo>
                    <a:pt x="1018223" y="618072"/>
                    <a:pt x="1022033" y="619024"/>
                    <a:pt x="1022033" y="621882"/>
                  </a:cubicBezTo>
                  <a:cubicBezTo>
                    <a:pt x="1022985" y="630454"/>
                    <a:pt x="1022985" y="638074"/>
                    <a:pt x="1022033" y="645694"/>
                  </a:cubicBezTo>
                  <a:close/>
                  <a:moveTo>
                    <a:pt x="1025843" y="595212"/>
                  </a:moveTo>
                  <a:cubicBezTo>
                    <a:pt x="1025843" y="595212"/>
                    <a:pt x="1025843" y="595212"/>
                    <a:pt x="1025843" y="595212"/>
                  </a:cubicBezTo>
                  <a:cubicBezTo>
                    <a:pt x="1025843" y="458052"/>
                    <a:pt x="1025843" y="320892"/>
                    <a:pt x="1025843" y="184684"/>
                  </a:cubicBezTo>
                  <a:cubicBezTo>
                    <a:pt x="1025843" y="184684"/>
                    <a:pt x="1025843" y="184684"/>
                    <a:pt x="1025843" y="184684"/>
                  </a:cubicBezTo>
                  <a:cubicBezTo>
                    <a:pt x="1025843" y="321844"/>
                    <a:pt x="1025843" y="458052"/>
                    <a:pt x="1025843" y="595212"/>
                  </a:cubicBezTo>
                  <a:close/>
                  <a:moveTo>
                    <a:pt x="1088708" y="203734"/>
                  </a:moveTo>
                  <a:cubicBezTo>
                    <a:pt x="1092518" y="203734"/>
                    <a:pt x="1095375" y="203734"/>
                    <a:pt x="1099185" y="203734"/>
                  </a:cubicBezTo>
                  <a:cubicBezTo>
                    <a:pt x="1099185" y="211354"/>
                    <a:pt x="1099185" y="218974"/>
                    <a:pt x="1099185" y="226594"/>
                  </a:cubicBezTo>
                  <a:cubicBezTo>
                    <a:pt x="1095375" y="226594"/>
                    <a:pt x="1092518" y="226594"/>
                    <a:pt x="1088708" y="226594"/>
                  </a:cubicBezTo>
                  <a:cubicBezTo>
                    <a:pt x="1088708" y="218974"/>
                    <a:pt x="1088708" y="211354"/>
                    <a:pt x="1088708" y="203734"/>
                  </a:cubicBezTo>
                  <a:close/>
                  <a:moveTo>
                    <a:pt x="1070610" y="203734"/>
                  </a:moveTo>
                  <a:cubicBezTo>
                    <a:pt x="1073468" y="203734"/>
                    <a:pt x="1076325" y="203734"/>
                    <a:pt x="1080135" y="203734"/>
                  </a:cubicBezTo>
                  <a:cubicBezTo>
                    <a:pt x="1080135" y="211354"/>
                    <a:pt x="1080135" y="218022"/>
                    <a:pt x="1080135" y="225642"/>
                  </a:cubicBezTo>
                  <a:cubicBezTo>
                    <a:pt x="1080135" y="226594"/>
                    <a:pt x="1075373" y="227547"/>
                    <a:pt x="1071563" y="229452"/>
                  </a:cubicBezTo>
                  <a:cubicBezTo>
                    <a:pt x="1070610" y="218974"/>
                    <a:pt x="1070610" y="211354"/>
                    <a:pt x="1070610" y="203734"/>
                  </a:cubicBezTo>
                  <a:close/>
                  <a:moveTo>
                    <a:pt x="1052513" y="202782"/>
                  </a:moveTo>
                  <a:cubicBezTo>
                    <a:pt x="1055370" y="202782"/>
                    <a:pt x="1058228" y="202782"/>
                    <a:pt x="1061085" y="202782"/>
                  </a:cubicBezTo>
                  <a:cubicBezTo>
                    <a:pt x="1064895" y="223737"/>
                    <a:pt x="1063943" y="226594"/>
                    <a:pt x="1052513" y="226594"/>
                  </a:cubicBezTo>
                  <a:cubicBezTo>
                    <a:pt x="1052513" y="218974"/>
                    <a:pt x="1052513" y="211354"/>
                    <a:pt x="1052513" y="202782"/>
                  </a:cubicBezTo>
                  <a:close/>
                  <a:moveTo>
                    <a:pt x="1034415" y="202782"/>
                  </a:moveTo>
                  <a:cubicBezTo>
                    <a:pt x="1037273" y="202782"/>
                    <a:pt x="1040130" y="202782"/>
                    <a:pt x="1043940" y="202782"/>
                  </a:cubicBezTo>
                  <a:cubicBezTo>
                    <a:pt x="1043940" y="210402"/>
                    <a:pt x="1043940" y="218022"/>
                    <a:pt x="1043940" y="226594"/>
                  </a:cubicBezTo>
                  <a:cubicBezTo>
                    <a:pt x="1041083" y="226594"/>
                    <a:pt x="1038225" y="226594"/>
                    <a:pt x="1034415" y="226594"/>
                  </a:cubicBezTo>
                  <a:cubicBezTo>
                    <a:pt x="1034415" y="218974"/>
                    <a:pt x="1034415" y="211354"/>
                    <a:pt x="1034415" y="202782"/>
                  </a:cubicBezTo>
                  <a:close/>
                  <a:moveTo>
                    <a:pt x="1107758" y="433287"/>
                  </a:moveTo>
                  <a:cubicBezTo>
                    <a:pt x="1082993" y="433287"/>
                    <a:pt x="1058228" y="432334"/>
                    <a:pt x="1033463" y="431382"/>
                  </a:cubicBezTo>
                  <a:cubicBezTo>
                    <a:pt x="1033463" y="431382"/>
                    <a:pt x="1033463" y="429477"/>
                    <a:pt x="1033463" y="427572"/>
                  </a:cubicBezTo>
                  <a:cubicBezTo>
                    <a:pt x="1062038" y="427572"/>
                    <a:pt x="1090613" y="427572"/>
                    <a:pt x="1118235" y="427572"/>
                  </a:cubicBezTo>
                  <a:cubicBezTo>
                    <a:pt x="1118235" y="428524"/>
                    <a:pt x="1119188" y="430429"/>
                    <a:pt x="1119188" y="431382"/>
                  </a:cubicBezTo>
                  <a:cubicBezTo>
                    <a:pt x="1115378" y="432334"/>
                    <a:pt x="1111568" y="433287"/>
                    <a:pt x="1107758" y="4332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AEF6757E-D8D2-468D-AF39-3578B207345B}"/>
              </a:ext>
            </a:extLst>
          </p:cNvPr>
          <p:cNvSpPr/>
          <p:nvPr/>
        </p:nvSpPr>
        <p:spPr>
          <a:xfrm>
            <a:off x="-277509" y="6139561"/>
            <a:ext cx="3203993" cy="4860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CF7B9D-D9CD-4204-B509-4683B787F52A}"/>
              </a:ext>
            </a:extLst>
          </p:cNvPr>
          <p:cNvGrpSpPr/>
          <p:nvPr/>
        </p:nvGrpSpPr>
        <p:grpSpPr>
          <a:xfrm>
            <a:off x="407050" y="576455"/>
            <a:ext cx="1440797" cy="5843801"/>
            <a:chOff x="397323" y="527816"/>
            <a:chExt cx="1514024" cy="6140807"/>
          </a:xfrm>
        </p:grpSpPr>
        <p:sp>
          <p:nvSpPr>
            <p:cNvPr id="6" name="Graphic 2">
              <a:extLst>
                <a:ext uri="{FF2B5EF4-FFF2-40B4-BE49-F238E27FC236}">
                  <a16:creationId xmlns:a16="http://schemas.microsoft.com/office/drawing/2014/main" id="{710B8EA0-7512-42F1-9BC8-0F9F95E680AF}"/>
                </a:ext>
              </a:extLst>
            </p:cNvPr>
            <p:cNvSpPr/>
            <p:nvPr/>
          </p:nvSpPr>
          <p:spPr>
            <a:xfrm>
              <a:off x="719725" y="6255613"/>
              <a:ext cx="934983" cy="413010"/>
            </a:xfrm>
            <a:custGeom>
              <a:avLst/>
              <a:gdLst>
                <a:gd name="connsiteX0" fmla="*/ 1013999 w 1015424"/>
                <a:gd name="connsiteY0" fmla="*/ 287514 h 448543"/>
                <a:gd name="connsiteX1" fmla="*/ 952890 w 1015424"/>
                <a:gd name="connsiteY1" fmla="*/ 235386 h 448543"/>
                <a:gd name="connsiteX2" fmla="*/ 775186 w 1015424"/>
                <a:gd name="connsiteY2" fmla="*/ 176543 h 448543"/>
                <a:gd name="connsiteX3" fmla="*/ 759489 w 1015424"/>
                <a:gd name="connsiteY3" fmla="*/ 214736 h 448543"/>
                <a:gd name="connsiteX4" fmla="*/ 742449 w 1015424"/>
                <a:gd name="connsiteY4" fmla="*/ 226824 h 448543"/>
                <a:gd name="connsiteX5" fmla="*/ 742701 w 1015424"/>
                <a:gd name="connsiteY5" fmla="*/ 207517 h 448543"/>
                <a:gd name="connsiteX6" fmla="*/ 718022 w 1015424"/>
                <a:gd name="connsiteY6" fmla="*/ 146828 h 448543"/>
                <a:gd name="connsiteX7" fmla="*/ 701906 w 1015424"/>
                <a:gd name="connsiteY7" fmla="*/ 181747 h 448543"/>
                <a:gd name="connsiteX8" fmla="*/ 680920 w 1015424"/>
                <a:gd name="connsiteY8" fmla="*/ 190394 h 448543"/>
                <a:gd name="connsiteX9" fmla="*/ 688979 w 1015424"/>
                <a:gd name="connsiteY9" fmla="*/ 169156 h 448543"/>
                <a:gd name="connsiteX10" fmla="*/ 699052 w 1015424"/>
                <a:gd name="connsiteY10" fmla="*/ 133565 h 448543"/>
                <a:gd name="connsiteX11" fmla="*/ 649274 w 1015424"/>
                <a:gd name="connsiteY11" fmla="*/ 107040 h 448543"/>
                <a:gd name="connsiteX12" fmla="*/ 626526 w 1015424"/>
                <a:gd name="connsiteY12" fmla="*/ 148843 h 448543"/>
                <a:gd name="connsiteX13" fmla="*/ 610913 w 1015424"/>
                <a:gd name="connsiteY13" fmla="*/ 154047 h 448543"/>
                <a:gd name="connsiteX14" fmla="*/ 612424 w 1015424"/>
                <a:gd name="connsiteY14" fmla="*/ 139693 h 448543"/>
                <a:gd name="connsiteX15" fmla="*/ 591859 w 1015424"/>
                <a:gd name="connsiteY15" fmla="*/ 73044 h 448543"/>
                <a:gd name="connsiteX16" fmla="*/ 565501 w 1015424"/>
                <a:gd name="connsiteY16" fmla="*/ 110146 h 448543"/>
                <a:gd name="connsiteX17" fmla="*/ 542669 w 1015424"/>
                <a:gd name="connsiteY17" fmla="*/ 118372 h 448543"/>
                <a:gd name="connsiteX18" fmla="*/ 552826 w 1015424"/>
                <a:gd name="connsiteY18" fmla="*/ 97218 h 448543"/>
                <a:gd name="connsiteX19" fmla="*/ 557946 w 1015424"/>
                <a:gd name="connsiteY19" fmla="*/ 46350 h 448543"/>
                <a:gd name="connsiteX20" fmla="*/ 530665 w 1015424"/>
                <a:gd name="connsiteY20" fmla="*/ 32920 h 448543"/>
                <a:gd name="connsiteX21" fmla="*/ 506155 w 1015424"/>
                <a:gd name="connsiteY21" fmla="*/ 69434 h 448543"/>
                <a:gd name="connsiteX22" fmla="*/ 477447 w 1015424"/>
                <a:gd name="connsiteY22" fmla="*/ 81521 h 448543"/>
                <a:gd name="connsiteX23" fmla="*/ 495578 w 1015424"/>
                <a:gd name="connsiteY23" fmla="*/ 50212 h 448543"/>
                <a:gd name="connsiteX24" fmla="*/ 497760 w 1015424"/>
                <a:gd name="connsiteY24" fmla="*/ 7066 h 448543"/>
                <a:gd name="connsiteX25" fmla="*/ 457804 w 1015424"/>
                <a:gd name="connsiteY25" fmla="*/ 14117 h 448543"/>
                <a:gd name="connsiteX26" fmla="*/ 431783 w 1015424"/>
                <a:gd name="connsiteY26" fmla="*/ 47945 h 448543"/>
                <a:gd name="connsiteX27" fmla="*/ 322155 w 1015424"/>
                <a:gd name="connsiteY27" fmla="*/ 111321 h 448543"/>
                <a:gd name="connsiteX28" fmla="*/ 140339 w 1015424"/>
                <a:gd name="connsiteY28" fmla="*/ 97974 h 448543"/>
                <a:gd name="connsiteX29" fmla="*/ 99879 w 1015424"/>
                <a:gd name="connsiteY29" fmla="*/ 53821 h 448543"/>
                <a:gd name="connsiteX30" fmla="*/ 99879 w 1015424"/>
                <a:gd name="connsiteY30" fmla="*/ 53821 h 448543"/>
                <a:gd name="connsiteX31" fmla="*/ 56313 w 1015424"/>
                <a:gd name="connsiteY31" fmla="*/ 76905 h 448543"/>
                <a:gd name="connsiteX32" fmla="*/ 828 w 1015424"/>
                <a:gd name="connsiteY32" fmla="*/ 367509 h 448543"/>
                <a:gd name="connsiteX33" fmla="*/ 95346 w 1015424"/>
                <a:gd name="connsiteY33" fmla="*/ 431725 h 448543"/>
                <a:gd name="connsiteX34" fmla="*/ 183401 w 1015424"/>
                <a:gd name="connsiteY34" fmla="*/ 415860 h 448543"/>
                <a:gd name="connsiteX35" fmla="*/ 382845 w 1015424"/>
                <a:gd name="connsiteY35" fmla="*/ 431557 h 448543"/>
                <a:gd name="connsiteX36" fmla="*/ 785847 w 1015424"/>
                <a:gd name="connsiteY36" fmla="*/ 434914 h 448543"/>
                <a:gd name="connsiteX37" fmla="*/ 974127 w 1015424"/>
                <a:gd name="connsiteY37" fmla="*/ 371622 h 448543"/>
                <a:gd name="connsiteX38" fmla="*/ 1013999 w 1015424"/>
                <a:gd name="connsiteY38" fmla="*/ 287514 h 448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015424" h="448543">
                  <a:moveTo>
                    <a:pt x="1013999" y="287514"/>
                  </a:moveTo>
                  <a:cubicBezTo>
                    <a:pt x="1007955" y="254357"/>
                    <a:pt x="981346" y="242437"/>
                    <a:pt x="952890" y="235386"/>
                  </a:cubicBezTo>
                  <a:cubicBezTo>
                    <a:pt x="891277" y="220109"/>
                    <a:pt x="837135" y="200130"/>
                    <a:pt x="775186" y="176543"/>
                  </a:cubicBezTo>
                  <a:cubicBezTo>
                    <a:pt x="772668" y="193835"/>
                    <a:pt x="767967" y="202985"/>
                    <a:pt x="759489" y="214736"/>
                  </a:cubicBezTo>
                  <a:cubicBezTo>
                    <a:pt x="755208" y="220696"/>
                    <a:pt x="751095" y="233707"/>
                    <a:pt x="742449" y="226824"/>
                  </a:cubicBezTo>
                  <a:cubicBezTo>
                    <a:pt x="733887" y="219941"/>
                    <a:pt x="739931" y="214233"/>
                    <a:pt x="742701" y="207517"/>
                  </a:cubicBezTo>
                  <a:cubicBezTo>
                    <a:pt x="761000" y="163952"/>
                    <a:pt x="764610" y="165043"/>
                    <a:pt x="718022" y="146828"/>
                  </a:cubicBezTo>
                  <a:cubicBezTo>
                    <a:pt x="712902" y="158579"/>
                    <a:pt x="711307" y="166638"/>
                    <a:pt x="701906" y="181747"/>
                  </a:cubicBezTo>
                  <a:cubicBezTo>
                    <a:pt x="697709" y="188463"/>
                    <a:pt x="690657" y="198956"/>
                    <a:pt x="680920" y="190394"/>
                  </a:cubicBezTo>
                  <a:cubicBezTo>
                    <a:pt x="672358" y="182923"/>
                    <a:pt x="685369" y="174948"/>
                    <a:pt x="688979" y="169156"/>
                  </a:cubicBezTo>
                  <a:cubicBezTo>
                    <a:pt x="698548" y="153711"/>
                    <a:pt x="700563" y="145569"/>
                    <a:pt x="699052" y="133565"/>
                  </a:cubicBezTo>
                  <a:cubicBezTo>
                    <a:pt x="683271" y="124080"/>
                    <a:pt x="671687" y="118120"/>
                    <a:pt x="649274" y="107040"/>
                  </a:cubicBezTo>
                  <a:cubicBezTo>
                    <a:pt x="642391" y="122904"/>
                    <a:pt x="638278" y="138098"/>
                    <a:pt x="626526" y="148843"/>
                  </a:cubicBezTo>
                  <a:cubicBezTo>
                    <a:pt x="622581" y="152452"/>
                    <a:pt x="617377" y="157656"/>
                    <a:pt x="610913" y="154047"/>
                  </a:cubicBezTo>
                  <a:cubicBezTo>
                    <a:pt x="604114" y="150269"/>
                    <a:pt x="610410" y="142967"/>
                    <a:pt x="612424" y="139693"/>
                  </a:cubicBezTo>
                  <a:cubicBezTo>
                    <a:pt x="639705" y="96295"/>
                    <a:pt x="642391" y="98981"/>
                    <a:pt x="591859" y="73044"/>
                  </a:cubicBezTo>
                  <a:cubicBezTo>
                    <a:pt x="583632" y="87397"/>
                    <a:pt x="577505" y="99737"/>
                    <a:pt x="565501" y="110146"/>
                  </a:cubicBezTo>
                  <a:cubicBezTo>
                    <a:pt x="560632" y="114427"/>
                    <a:pt x="548713" y="123241"/>
                    <a:pt x="542669" y="118372"/>
                  </a:cubicBezTo>
                  <a:cubicBezTo>
                    <a:pt x="533771" y="111237"/>
                    <a:pt x="548293" y="103094"/>
                    <a:pt x="552826" y="97218"/>
                  </a:cubicBezTo>
                  <a:cubicBezTo>
                    <a:pt x="579939" y="61208"/>
                    <a:pt x="582541" y="61711"/>
                    <a:pt x="557946" y="46350"/>
                  </a:cubicBezTo>
                  <a:cubicBezTo>
                    <a:pt x="552742" y="43160"/>
                    <a:pt x="538220" y="31325"/>
                    <a:pt x="530665" y="32920"/>
                  </a:cubicBezTo>
                  <a:cubicBezTo>
                    <a:pt x="522859" y="48533"/>
                    <a:pt x="518158" y="55584"/>
                    <a:pt x="506155" y="69434"/>
                  </a:cubicBezTo>
                  <a:cubicBezTo>
                    <a:pt x="499020" y="77660"/>
                    <a:pt x="487939" y="93189"/>
                    <a:pt x="477447" y="81521"/>
                  </a:cubicBezTo>
                  <a:cubicBezTo>
                    <a:pt x="467626" y="70525"/>
                    <a:pt x="490290" y="58606"/>
                    <a:pt x="495578" y="50212"/>
                  </a:cubicBezTo>
                  <a:cubicBezTo>
                    <a:pt x="512366" y="23938"/>
                    <a:pt x="520257" y="22427"/>
                    <a:pt x="497760" y="7066"/>
                  </a:cubicBezTo>
                  <a:cubicBezTo>
                    <a:pt x="482147" y="-3595"/>
                    <a:pt x="472326" y="-2923"/>
                    <a:pt x="457804" y="14117"/>
                  </a:cubicBezTo>
                  <a:cubicBezTo>
                    <a:pt x="448571" y="24945"/>
                    <a:pt x="443031" y="39215"/>
                    <a:pt x="431783" y="47945"/>
                  </a:cubicBezTo>
                  <a:cubicBezTo>
                    <a:pt x="397031" y="72372"/>
                    <a:pt x="365721" y="95624"/>
                    <a:pt x="322155" y="111321"/>
                  </a:cubicBezTo>
                  <a:cubicBezTo>
                    <a:pt x="257856" y="131551"/>
                    <a:pt x="213787" y="140952"/>
                    <a:pt x="140339" y="97974"/>
                  </a:cubicBezTo>
                  <a:cubicBezTo>
                    <a:pt x="122039" y="88992"/>
                    <a:pt x="114653" y="74471"/>
                    <a:pt x="99879" y="53821"/>
                  </a:cubicBezTo>
                  <a:cubicBezTo>
                    <a:pt x="99879" y="53821"/>
                    <a:pt x="99879" y="53821"/>
                    <a:pt x="99879" y="53821"/>
                  </a:cubicBezTo>
                  <a:cubicBezTo>
                    <a:pt x="72850" y="37788"/>
                    <a:pt x="64708" y="59613"/>
                    <a:pt x="56313" y="76905"/>
                  </a:cubicBezTo>
                  <a:cubicBezTo>
                    <a:pt x="11657" y="168737"/>
                    <a:pt x="-3956" y="266444"/>
                    <a:pt x="828" y="367509"/>
                  </a:cubicBezTo>
                  <a:cubicBezTo>
                    <a:pt x="3263" y="420225"/>
                    <a:pt x="44142" y="447925"/>
                    <a:pt x="95346" y="431725"/>
                  </a:cubicBezTo>
                  <a:cubicBezTo>
                    <a:pt x="121032" y="423582"/>
                    <a:pt x="157127" y="416783"/>
                    <a:pt x="183401" y="415860"/>
                  </a:cubicBezTo>
                  <a:cubicBezTo>
                    <a:pt x="253743" y="413510"/>
                    <a:pt x="313174" y="422491"/>
                    <a:pt x="382845" y="431557"/>
                  </a:cubicBezTo>
                  <a:cubicBezTo>
                    <a:pt x="517067" y="448932"/>
                    <a:pt x="651289" y="457495"/>
                    <a:pt x="785847" y="434914"/>
                  </a:cubicBezTo>
                  <a:cubicBezTo>
                    <a:pt x="851993" y="423750"/>
                    <a:pt x="917635" y="410739"/>
                    <a:pt x="974127" y="371622"/>
                  </a:cubicBezTo>
                  <a:cubicBezTo>
                    <a:pt x="1003087" y="351477"/>
                    <a:pt x="1020714" y="324280"/>
                    <a:pt x="1013999" y="28751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Graphic 2">
              <a:extLst>
                <a:ext uri="{FF2B5EF4-FFF2-40B4-BE49-F238E27FC236}">
                  <a16:creationId xmlns:a16="http://schemas.microsoft.com/office/drawing/2014/main" id="{76AC51E0-8FCE-477A-8F6A-2F04296129F9}"/>
                </a:ext>
              </a:extLst>
            </p:cNvPr>
            <p:cNvSpPr/>
            <p:nvPr/>
          </p:nvSpPr>
          <p:spPr>
            <a:xfrm>
              <a:off x="671871" y="527893"/>
              <a:ext cx="930790" cy="1059946"/>
            </a:xfrm>
            <a:custGeom>
              <a:avLst/>
              <a:gdLst>
                <a:gd name="connsiteX0" fmla="*/ 980937 w 1010870"/>
                <a:gd name="connsiteY0" fmla="*/ 191858 h 1151138"/>
                <a:gd name="connsiteX1" fmla="*/ 905642 w 1010870"/>
                <a:gd name="connsiteY1" fmla="*/ 182792 h 1151138"/>
                <a:gd name="connsiteX2" fmla="*/ 831774 w 1010870"/>
                <a:gd name="connsiteY2" fmla="*/ 128566 h 1151138"/>
                <a:gd name="connsiteX3" fmla="*/ 400484 w 1010870"/>
                <a:gd name="connsiteY3" fmla="*/ 8446 h 1151138"/>
                <a:gd name="connsiteX4" fmla="*/ 140853 w 1010870"/>
                <a:gd name="connsiteY4" fmla="*/ 229044 h 1151138"/>
                <a:gd name="connsiteX5" fmla="*/ 133383 w 1010870"/>
                <a:gd name="connsiteY5" fmla="*/ 434700 h 1151138"/>
                <a:gd name="connsiteX6" fmla="*/ 121967 w 1010870"/>
                <a:gd name="connsiteY6" fmla="*/ 705914 h 1151138"/>
                <a:gd name="connsiteX7" fmla="*/ 0 w 1010870"/>
                <a:gd name="connsiteY7" fmla="*/ 886555 h 1151138"/>
                <a:gd name="connsiteX8" fmla="*/ 340969 w 1010870"/>
                <a:gd name="connsiteY8" fmla="*/ 1151138 h 1151138"/>
                <a:gd name="connsiteX9" fmla="*/ 403673 w 1010870"/>
                <a:gd name="connsiteY9" fmla="*/ 969909 h 1151138"/>
                <a:gd name="connsiteX10" fmla="*/ 511874 w 1010870"/>
                <a:gd name="connsiteY10" fmla="*/ 889158 h 1151138"/>
                <a:gd name="connsiteX11" fmla="*/ 511874 w 1010870"/>
                <a:gd name="connsiteY11" fmla="*/ 889158 h 1151138"/>
                <a:gd name="connsiteX12" fmla="*/ 511874 w 1010870"/>
                <a:gd name="connsiteY12" fmla="*/ 889158 h 1151138"/>
                <a:gd name="connsiteX13" fmla="*/ 593633 w 1010870"/>
                <a:gd name="connsiteY13" fmla="*/ 941873 h 1151138"/>
                <a:gd name="connsiteX14" fmla="*/ 676063 w 1010870"/>
                <a:gd name="connsiteY14" fmla="*/ 905442 h 1151138"/>
                <a:gd name="connsiteX15" fmla="*/ 715935 w 1010870"/>
                <a:gd name="connsiteY15" fmla="*/ 839548 h 1151138"/>
                <a:gd name="connsiteX16" fmla="*/ 754884 w 1010870"/>
                <a:gd name="connsiteY16" fmla="*/ 792457 h 1151138"/>
                <a:gd name="connsiteX17" fmla="*/ 792825 w 1010870"/>
                <a:gd name="connsiteY17" fmla="*/ 747465 h 1151138"/>
                <a:gd name="connsiteX18" fmla="*/ 828500 w 1010870"/>
                <a:gd name="connsiteY18" fmla="*/ 683418 h 1151138"/>
                <a:gd name="connsiteX19" fmla="*/ 844617 w 1010870"/>
                <a:gd name="connsiteY19" fmla="*/ 564053 h 1151138"/>
                <a:gd name="connsiteX20" fmla="*/ 862161 w 1010870"/>
                <a:gd name="connsiteY20" fmla="*/ 513101 h 1151138"/>
                <a:gd name="connsiteX21" fmla="*/ 867869 w 1010870"/>
                <a:gd name="connsiteY21" fmla="*/ 399864 h 1151138"/>
                <a:gd name="connsiteX22" fmla="*/ 867869 w 1010870"/>
                <a:gd name="connsiteY22" fmla="*/ 399864 h 1151138"/>
                <a:gd name="connsiteX23" fmla="*/ 973551 w 1010870"/>
                <a:gd name="connsiteY23" fmla="*/ 323310 h 1151138"/>
                <a:gd name="connsiteX24" fmla="*/ 909000 w 1010870"/>
                <a:gd name="connsiteY24" fmla="*/ 326416 h 1151138"/>
                <a:gd name="connsiteX25" fmla="*/ 1010149 w 1010870"/>
                <a:gd name="connsiteY25" fmla="*/ 219726 h 1151138"/>
                <a:gd name="connsiteX26" fmla="*/ 980937 w 1010870"/>
                <a:gd name="connsiteY26" fmla="*/ 191858 h 115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10870" h="1151138">
                  <a:moveTo>
                    <a:pt x="980937" y="191858"/>
                  </a:moveTo>
                  <a:cubicBezTo>
                    <a:pt x="953405" y="201931"/>
                    <a:pt x="929314" y="195299"/>
                    <a:pt x="905642" y="182792"/>
                  </a:cubicBezTo>
                  <a:cubicBezTo>
                    <a:pt x="878445" y="168354"/>
                    <a:pt x="855865" y="147453"/>
                    <a:pt x="831774" y="128566"/>
                  </a:cubicBezTo>
                  <a:cubicBezTo>
                    <a:pt x="704771" y="28760"/>
                    <a:pt x="560895" y="-21101"/>
                    <a:pt x="400484" y="8446"/>
                  </a:cubicBezTo>
                  <a:cubicBezTo>
                    <a:pt x="275915" y="31362"/>
                    <a:pt x="177116" y="97088"/>
                    <a:pt x="140853" y="229044"/>
                  </a:cubicBezTo>
                  <a:cubicBezTo>
                    <a:pt x="122302" y="296700"/>
                    <a:pt x="128430" y="365868"/>
                    <a:pt x="133383" y="434700"/>
                  </a:cubicBezTo>
                  <a:cubicBezTo>
                    <a:pt x="139930" y="525608"/>
                    <a:pt x="141945" y="616181"/>
                    <a:pt x="121967" y="705914"/>
                  </a:cubicBezTo>
                  <a:cubicBezTo>
                    <a:pt x="82514" y="766939"/>
                    <a:pt x="49106" y="831994"/>
                    <a:pt x="0" y="886555"/>
                  </a:cubicBezTo>
                  <a:cubicBezTo>
                    <a:pt x="21909" y="904519"/>
                    <a:pt x="255014" y="1073325"/>
                    <a:pt x="340969" y="1151138"/>
                  </a:cubicBezTo>
                  <a:cubicBezTo>
                    <a:pt x="355323" y="1088518"/>
                    <a:pt x="376560" y="1027577"/>
                    <a:pt x="403673" y="969909"/>
                  </a:cubicBezTo>
                  <a:cubicBezTo>
                    <a:pt x="439013" y="894866"/>
                    <a:pt x="449002" y="876986"/>
                    <a:pt x="511874" y="889158"/>
                  </a:cubicBezTo>
                  <a:cubicBezTo>
                    <a:pt x="511874" y="889158"/>
                    <a:pt x="511874" y="889158"/>
                    <a:pt x="511874" y="889158"/>
                  </a:cubicBezTo>
                  <a:cubicBezTo>
                    <a:pt x="511874" y="889158"/>
                    <a:pt x="511874" y="889158"/>
                    <a:pt x="511874" y="889158"/>
                  </a:cubicBezTo>
                  <a:cubicBezTo>
                    <a:pt x="519512" y="890920"/>
                    <a:pt x="565176" y="926511"/>
                    <a:pt x="593633" y="941873"/>
                  </a:cubicBezTo>
                  <a:cubicBezTo>
                    <a:pt x="630902" y="962103"/>
                    <a:pt x="666326" y="946238"/>
                    <a:pt x="676063" y="905442"/>
                  </a:cubicBezTo>
                  <a:cubicBezTo>
                    <a:pt x="682526" y="878497"/>
                    <a:pt x="697888" y="859359"/>
                    <a:pt x="715935" y="839548"/>
                  </a:cubicBezTo>
                  <a:cubicBezTo>
                    <a:pt x="729533" y="824607"/>
                    <a:pt x="757066" y="817892"/>
                    <a:pt x="754884" y="792457"/>
                  </a:cubicBezTo>
                  <a:cubicBezTo>
                    <a:pt x="752365" y="762490"/>
                    <a:pt x="765628" y="752669"/>
                    <a:pt x="792825" y="747465"/>
                  </a:cubicBezTo>
                  <a:cubicBezTo>
                    <a:pt x="836894" y="738987"/>
                    <a:pt x="839916" y="726815"/>
                    <a:pt x="828500" y="683418"/>
                  </a:cubicBezTo>
                  <a:cubicBezTo>
                    <a:pt x="817840" y="642874"/>
                    <a:pt x="808018" y="600064"/>
                    <a:pt x="844617" y="564053"/>
                  </a:cubicBezTo>
                  <a:cubicBezTo>
                    <a:pt x="858215" y="550707"/>
                    <a:pt x="861237" y="532743"/>
                    <a:pt x="862161" y="513101"/>
                  </a:cubicBezTo>
                  <a:cubicBezTo>
                    <a:pt x="863923" y="475327"/>
                    <a:pt x="853515" y="436882"/>
                    <a:pt x="867869" y="399864"/>
                  </a:cubicBezTo>
                  <a:cubicBezTo>
                    <a:pt x="867869" y="399864"/>
                    <a:pt x="867869" y="399864"/>
                    <a:pt x="867869" y="399864"/>
                  </a:cubicBezTo>
                  <a:cubicBezTo>
                    <a:pt x="932923" y="396842"/>
                    <a:pt x="967423" y="371828"/>
                    <a:pt x="973551" y="323310"/>
                  </a:cubicBezTo>
                  <a:cubicBezTo>
                    <a:pt x="952985" y="321043"/>
                    <a:pt x="933259" y="342868"/>
                    <a:pt x="909000" y="326416"/>
                  </a:cubicBezTo>
                  <a:cubicBezTo>
                    <a:pt x="975649" y="301149"/>
                    <a:pt x="1003937" y="270679"/>
                    <a:pt x="1010149" y="219726"/>
                  </a:cubicBezTo>
                  <a:cubicBezTo>
                    <a:pt x="1013591" y="192613"/>
                    <a:pt x="1004861" y="183128"/>
                    <a:pt x="980937" y="191858"/>
                  </a:cubicBezTo>
                  <a:close/>
                </a:path>
              </a:pathLst>
            </a:custGeom>
            <a:solidFill>
              <a:srgbClr val="F9BDA8"/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Graphic 2">
              <a:extLst>
                <a:ext uri="{FF2B5EF4-FFF2-40B4-BE49-F238E27FC236}">
                  <a16:creationId xmlns:a16="http://schemas.microsoft.com/office/drawing/2014/main" id="{4EE79B9F-9EE8-4BBE-9036-236ABA7ED10F}"/>
                </a:ext>
              </a:extLst>
            </p:cNvPr>
            <p:cNvSpPr/>
            <p:nvPr/>
          </p:nvSpPr>
          <p:spPr>
            <a:xfrm>
              <a:off x="811692" y="6160172"/>
              <a:ext cx="305610" cy="213490"/>
            </a:xfrm>
            <a:custGeom>
              <a:avLst/>
              <a:gdLst>
                <a:gd name="connsiteX0" fmla="*/ 331904 w 331903"/>
                <a:gd name="connsiteY0" fmla="*/ 151430 h 231858"/>
                <a:gd name="connsiteX1" fmla="*/ 222276 w 331903"/>
                <a:gd name="connsiteY1" fmla="*/ 214806 h 231858"/>
                <a:gd name="connsiteX2" fmla="*/ 40460 w 331903"/>
                <a:gd name="connsiteY2" fmla="*/ 201459 h 231858"/>
                <a:gd name="connsiteX3" fmla="*/ 0 w 331903"/>
                <a:gd name="connsiteY3" fmla="*/ 157306 h 231858"/>
                <a:gd name="connsiteX4" fmla="*/ 17376 w 331903"/>
                <a:gd name="connsiteY4" fmla="*/ 103584 h 231858"/>
                <a:gd name="connsiteX5" fmla="*/ 15697 w 331903"/>
                <a:gd name="connsiteY5" fmla="*/ 0 h 231858"/>
                <a:gd name="connsiteX6" fmla="*/ 275411 w 331903"/>
                <a:gd name="connsiteY6" fmla="*/ 11752 h 231858"/>
                <a:gd name="connsiteX7" fmla="*/ 313269 w 331903"/>
                <a:gd name="connsiteY7" fmla="*/ 5288 h 231858"/>
                <a:gd name="connsiteX8" fmla="*/ 331904 w 331903"/>
                <a:gd name="connsiteY8" fmla="*/ 151430 h 231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1903" h="231858">
                  <a:moveTo>
                    <a:pt x="331904" y="151430"/>
                  </a:moveTo>
                  <a:cubicBezTo>
                    <a:pt x="297152" y="175857"/>
                    <a:pt x="265842" y="199109"/>
                    <a:pt x="222276" y="214806"/>
                  </a:cubicBezTo>
                  <a:cubicBezTo>
                    <a:pt x="157977" y="235036"/>
                    <a:pt x="113908" y="244437"/>
                    <a:pt x="40460" y="201459"/>
                  </a:cubicBezTo>
                  <a:cubicBezTo>
                    <a:pt x="22160" y="192477"/>
                    <a:pt x="14774" y="177956"/>
                    <a:pt x="0" y="157306"/>
                  </a:cubicBezTo>
                  <a:cubicBezTo>
                    <a:pt x="16956" y="139091"/>
                    <a:pt x="15949" y="124653"/>
                    <a:pt x="17376" y="103584"/>
                  </a:cubicBezTo>
                  <a:cubicBezTo>
                    <a:pt x="19558" y="71938"/>
                    <a:pt x="14522" y="31646"/>
                    <a:pt x="15697" y="0"/>
                  </a:cubicBezTo>
                  <a:cubicBezTo>
                    <a:pt x="101905" y="11836"/>
                    <a:pt x="188532" y="13766"/>
                    <a:pt x="275411" y="11752"/>
                  </a:cubicBezTo>
                  <a:cubicBezTo>
                    <a:pt x="288422" y="11416"/>
                    <a:pt x="301601" y="12759"/>
                    <a:pt x="313269" y="5288"/>
                  </a:cubicBezTo>
                  <a:cubicBezTo>
                    <a:pt x="313269" y="54730"/>
                    <a:pt x="310667" y="104591"/>
                    <a:pt x="331904" y="151430"/>
                  </a:cubicBezTo>
                  <a:close/>
                </a:path>
              </a:pathLst>
            </a:custGeom>
            <a:solidFill>
              <a:schemeClr val="accent5"/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Graphic 2">
              <a:extLst>
                <a:ext uri="{FF2B5EF4-FFF2-40B4-BE49-F238E27FC236}">
                  <a16:creationId xmlns:a16="http://schemas.microsoft.com/office/drawing/2014/main" id="{EA6DAC59-3BF5-4482-BD6D-8263B328217E}"/>
                </a:ext>
              </a:extLst>
            </p:cNvPr>
            <p:cNvSpPr/>
            <p:nvPr/>
          </p:nvSpPr>
          <p:spPr>
            <a:xfrm>
              <a:off x="638880" y="3111736"/>
              <a:ext cx="685485" cy="3065643"/>
            </a:xfrm>
            <a:custGeom>
              <a:avLst/>
              <a:gdLst>
                <a:gd name="connsiteX0" fmla="*/ 700980 w 744461"/>
                <a:gd name="connsiteY0" fmla="*/ 1678219 h 3329395"/>
                <a:gd name="connsiteX1" fmla="*/ 727841 w 744461"/>
                <a:gd name="connsiteY1" fmla="*/ 1156860 h 3329395"/>
                <a:gd name="connsiteX2" fmla="*/ 744462 w 744461"/>
                <a:gd name="connsiteY2" fmla="*/ 701058 h 3329395"/>
                <a:gd name="connsiteX3" fmla="*/ 744462 w 744461"/>
                <a:gd name="connsiteY3" fmla="*/ 701058 h 3329395"/>
                <a:gd name="connsiteX4" fmla="*/ 710717 w 744461"/>
                <a:gd name="connsiteY4" fmla="*/ 1828 h 3329395"/>
                <a:gd name="connsiteX5" fmla="*/ 447142 w 744461"/>
                <a:gd name="connsiteY5" fmla="*/ 46317 h 3329395"/>
                <a:gd name="connsiteX6" fmla="*/ 229314 w 744461"/>
                <a:gd name="connsiteY6" fmla="*/ 102473 h 3329395"/>
                <a:gd name="connsiteX7" fmla="*/ 34822 w 744461"/>
                <a:gd name="connsiteY7" fmla="*/ 227546 h 3329395"/>
                <a:gd name="connsiteX8" fmla="*/ 27268 w 744461"/>
                <a:gd name="connsiteY8" fmla="*/ 697617 h 3329395"/>
                <a:gd name="connsiteX9" fmla="*/ 104997 w 744461"/>
                <a:gd name="connsiteY9" fmla="*/ 960773 h 3329395"/>
                <a:gd name="connsiteX10" fmla="*/ 184825 w 744461"/>
                <a:gd name="connsiteY10" fmla="*/ 1352694 h 3329395"/>
                <a:gd name="connsiteX11" fmla="*/ 212358 w 744461"/>
                <a:gd name="connsiteY11" fmla="*/ 1750660 h 3329395"/>
                <a:gd name="connsiteX12" fmla="*/ 185413 w 744461"/>
                <a:gd name="connsiteY12" fmla="*/ 2147786 h 3329395"/>
                <a:gd name="connsiteX13" fmla="*/ 135636 w 744461"/>
                <a:gd name="connsiteY13" fmla="*/ 3192099 h 3329395"/>
                <a:gd name="connsiteX14" fmla="*/ 203292 w 744461"/>
                <a:gd name="connsiteY14" fmla="*/ 3310624 h 3329395"/>
                <a:gd name="connsiteX15" fmla="*/ 519499 w 744461"/>
                <a:gd name="connsiteY15" fmla="*/ 3317003 h 3329395"/>
                <a:gd name="connsiteX16" fmla="*/ 588163 w 744461"/>
                <a:gd name="connsiteY16" fmla="*/ 3238854 h 3329395"/>
                <a:gd name="connsiteX17" fmla="*/ 659933 w 744461"/>
                <a:gd name="connsiteY17" fmla="*/ 2328931 h 3329395"/>
                <a:gd name="connsiteX18" fmla="*/ 700980 w 744461"/>
                <a:gd name="connsiteY18" fmla="*/ 1678219 h 3329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44461" h="3329395">
                  <a:moveTo>
                    <a:pt x="700980" y="1678219"/>
                  </a:moveTo>
                  <a:cubicBezTo>
                    <a:pt x="710214" y="1504460"/>
                    <a:pt x="719028" y="1330702"/>
                    <a:pt x="727841" y="1156860"/>
                  </a:cubicBezTo>
                  <a:cubicBezTo>
                    <a:pt x="735144" y="1013656"/>
                    <a:pt x="743287" y="709704"/>
                    <a:pt x="744462" y="701058"/>
                  </a:cubicBezTo>
                  <a:cubicBezTo>
                    <a:pt x="744462" y="701058"/>
                    <a:pt x="744462" y="701058"/>
                    <a:pt x="744462" y="701058"/>
                  </a:cubicBezTo>
                  <a:cubicBezTo>
                    <a:pt x="743874" y="467450"/>
                    <a:pt x="738082" y="234177"/>
                    <a:pt x="710717" y="1828"/>
                  </a:cubicBezTo>
                  <a:cubicBezTo>
                    <a:pt x="699385" y="-9840"/>
                    <a:pt x="512112" y="37839"/>
                    <a:pt x="447142" y="46317"/>
                  </a:cubicBezTo>
                  <a:cubicBezTo>
                    <a:pt x="371846" y="56138"/>
                    <a:pt x="299237" y="71751"/>
                    <a:pt x="229314" y="102473"/>
                  </a:cubicBezTo>
                  <a:cubicBezTo>
                    <a:pt x="161490" y="132272"/>
                    <a:pt x="36669" y="223517"/>
                    <a:pt x="34822" y="227546"/>
                  </a:cubicBezTo>
                  <a:cubicBezTo>
                    <a:pt x="-2448" y="383677"/>
                    <a:pt x="-16802" y="539975"/>
                    <a:pt x="27268" y="697617"/>
                  </a:cubicBezTo>
                  <a:cubicBezTo>
                    <a:pt x="51107" y="782733"/>
                    <a:pt x="104410" y="957835"/>
                    <a:pt x="104997" y="960773"/>
                  </a:cubicBezTo>
                  <a:cubicBezTo>
                    <a:pt x="131858" y="1091385"/>
                    <a:pt x="159895" y="1221746"/>
                    <a:pt x="184825" y="1352694"/>
                  </a:cubicBezTo>
                  <a:cubicBezTo>
                    <a:pt x="209840" y="1484062"/>
                    <a:pt x="225453" y="1616186"/>
                    <a:pt x="212358" y="1750660"/>
                  </a:cubicBezTo>
                  <a:cubicBezTo>
                    <a:pt x="202621" y="1850802"/>
                    <a:pt x="186252" y="2131417"/>
                    <a:pt x="185413" y="2147786"/>
                  </a:cubicBezTo>
                  <a:cubicBezTo>
                    <a:pt x="177355" y="2296614"/>
                    <a:pt x="142603" y="2992738"/>
                    <a:pt x="135636" y="3192099"/>
                  </a:cubicBezTo>
                  <a:cubicBezTo>
                    <a:pt x="132446" y="3282252"/>
                    <a:pt x="115070" y="3277719"/>
                    <a:pt x="203292" y="3310624"/>
                  </a:cubicBezTo>
                  <a:cubicBezTo>
                    <a:pt x="215128" y="3319270"/>
                    <a:pt x="425569" y="3344284"/>
                    <a:pt x="519499" y="3317003"/>
                  </a:cubicBezTo>
                  <a:cubicBezTo>
                    <a:pt x="580105" y="3299376"/>
                    <a:pt x="583462" y="3301139"/>
                    <a:pt x="588163" y="3238854"/>
                  </a:cubicBezTo>
                  <a:cubicBezTo>
                    <a:pt x="594962" y="3149373"/>
                    <a:pt x="643061" y="2542729"/>
                    <a:pt x="659933" y="2328931"/>
                  </a:cubicBezTo>
                  <a:cubicBezTo>
                    <a:pt x="666061" y="2251705"/>
                    <a:pt x="694265" y="1804970"/>
                    <a:pt x="700980" y="1678219"/>
                  </a:cubicBezTo>
                  <a:close/>
                </a:path>
              </a:pathLst>
            </a:custGeom>
            <a:solidFill>
              <a:schemeClr val="accent6"/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99A3C9F-1FCA-4A85-908D-BD18152D1705}"/>
                </a:ext>
              </a:extLst>
            </p:cNvPr>
            <p:cNvSpPr/>
            <p:nvPr/>
          </p:nvSpPr>
          <p:spPr>
            <a:xfrm>
              <a:off x="784175" y="527816"/>
              <a:ext cx="818534" cy="660182"/>
            </a:xfrm>
            <a:custGeom>
              <a:avLst/>
              <a:gdLst>
                <a:gd name="connsiteX0" fmla="*/ 544442 w 818534"/>
                <a:gd name="connsiteY0" fmla="*/ 485748 h 660182"/>
                <a:gd name="connsiteX1" fmla="*/ 621888 w 818534"/>
                <a:gd name="connsiteY1" fmla="*/ 529186 h 660182"/>
                <a:gd name="connsiteX2" fmla="*/ 544442 w 818534"/>
                <a:gd name="connsiteY2" fmla="*/ 485748 h 660182"/>
                <a:gd name="connsiteX3" fmla="*/ 557156 w 818534"/>
                <a:gd name="connsiteY3" fmla="*/ 430845 h 660182"/>
                <a:gd name="connsiteX4" fmla="*/ 647935 w 818534"/>
                <a:gd name="connsiteY4" fmla="*/ 478560 h 660182"/>
                <a:gd name="connsiteX5" fmla="*/ 646621 w 818534"/>
                <a:gd name="connsiteY5" fmla="*/ 494791 h 660182"/>
                <a:gd name="connsiteX6" fmla="*/ 628456 w 818534"/>
                <a:gd name="connsiteY6" fmla="*/ 490308 h 660182"/>
                <a:gd name="connsiteX7" fmla="*/ 518394 w 818534"/>
                <a:gd name="connsiteY7" fmla="*/ 442233 h 660182"/>
                <a:gd name="connsiteX8" fmla="*/ 557156 w 818534"/>
                <a:gd name="connsiteY8" fmla="*/ 430845 h 660182"/>
                <a:gd name="connsiteX9" fmla="*/ 364328 w 818534"/>
                <a:gd name="connsiteY9" fmla="*/ 658 h 660182"/>
                <a:gd name="connsiteX10" fmla="*/ 653576 w 818534"/>
                <a:gd name="connsiteY10" fmla="*/ 118381 h 660182"/>
                <a:gd name="connsiteX11" fmla="*/ 721593 w 818534"/>
                <a:gd name="connsiteY11" fmla="*/ 168311 h 660182"/>
                <a:gd name="connsiteX12" fmla="*/ 790924 w 818534"/>
                <a:gd name="connsiteY12" fmla="*/ 176659 h 660182"/>
                <a:gd name="connsiteX13" fmla="*/ 817898 w 818534"/>
                <a:gd name="connsiteY13" fmla="*/ 202319 h 660182"/>
                <a:gd name="connsiteX14" fmla="*/ 724762 w 818534"/>
                <a:gd name="connsiteY14" fmla="*/ 300557 h 660182"/>
                <a:gd name="connsiteX15" fmla="*/ 784199 w 818534"/>
                <a:gd name="connsiteY15" fmla="*/ 297698 h 660182"/>
                <a:gd name="connsiteX16" fmla="*/ 686889 w 818534"/>
                <a:gd name="connsiteY16" fmla="*/ 368187 h 660182"/>
                <a:gd name="connsiteX17" fmla="*/ 634099 w 818534"/>
                <a:gd name="connsiteY17" fmla="*/ 324826 h 660182"/>
                <a:gd name="connsiteX18" fmla="*/ 570643 w 818534"/>
                <a:gd name="connsiteY18" fmla="*/ 269022 h 660182"/>
                <a:gd name="connsiteX19" fmla="*/ 533852 w 818534"/>
                <a:gd name="connsiteY19" fmla="*/ 282935 h 660182"/>
                <a:gd name="connsiteX20" fmla="*/ 465449 w 818534"/>
                <a:gd name="connsiteY20" fmla="*/ 362236 h 660182"/>
                <a:gd name="connsiteX21" fmla="*/ 351831 w 818534"/>
                <a:gd name="connsiteY21" fmla="*/ 450426 h 660182"/>
                <a:gd name="connsiteX22" fmla="*/ 324238 w 818534"/>
                <a:gd name="connsiteY22" fmla="*/ 467430 h 660182"/>
                <a:gd name="connsiteX23" fmla="*/ 295408 w 818534"/>
                <a:gd name="connsiteY23" fmla="*/ 438986 h 660182"/>
                <a:gd name="connsiteX24" fmla="*/ 303987 w 818534"/>
                <a:gd name="connsiteY24" fmla="*/ 397481 h 660182"/>
                <a:gd name="connsiteX25" fmla="*/ 245941 w 818534"/>
                <a:gd name="connsiteY25" fmla="*/ 314702 h 660182"/>
                <a:gd name="connsiteX26" fmla="*/ 166717 w 818534"/>
                <a:gd name="connsiteY26" fmla="*/ 367492 h 660182"/>
                <a:gd name="connsiteX27" fmla="*/ 162003 w 818534"/>
                <a:gd name="connsiteY27" fmla="*/ 427624 h 660182"/>
                <a:gd name="connsiteX28" fmla="*/ 60983 w 818534"/>
                <a:gd name="connsiteY28" fmla="*/ 637547 h 660182"/>
                <a:gd name="connsiteX29" fmla="*/ 27438 w 818534"/>
                <a:gd name="connsiteY29" fmla="*/ 656562 h 660182"/>
                <a:gd name="connsiteX30" fmla="*/ 0 w 818534"/>
                <a:gd name="connsiteY30" fmla="*/ 649992 h 660182"/>
                <a:gd name="connsiteX31" fmla="*/ 10512 w 818534"/>
                <a:gd name="connsiteY31" fmla="*/ 400263 h 660182"/>
                <a:gd name="connsiteX32" fmla="*/ 17391 w 818534"/>
                <a:gd name="connsiteY32" fmla="*/ 210899 h 660182"/>
                <a:gd name="connsiteX33" fmla="*/ 256453 w 818534"/>
                <a:gd name="connsiteY33" fmla="*/ 7777 h 660182"/>
                <a:gd name="connsiteX34" fmla="*/ 364328 w 818534"/>
                <a:gd name="connsiteY34" fmla="*/ 658 h 660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18534" h="660182">
                  <a:moveTo>
                    <a:pt x="544442" y="485748"/>
                  </a:moveTo>
                  <a:cubicBezTo>
                    <a:pt x="571571" y="508008"/>
                    <a:pt x="590198" y="528877"/>
                    <a:pt x="621888" y="529186"/>
                  </a:cubicBezTo>
                  <a:cubicBezTo>
                    <a:pt x="594450" y="548123"/>
                    <a:pt x="565775" y="533205"/>
                    <a:pt x="544442" y="485748"/>
                  </a:cubicBezTo>
                  <a:close/>
                  <a:moveTo>
                    <a:pt x="557156" y="430845"/>
                  </a:moveTo>
                  <a:cubicBezTo>
                    <a:pt x="596458" y="427489"/>
                    <a:pt x="634717" y="447025"/>
                    <a:pt x="647935" y="478560"/>
                  </a:cubicBezTo>
                  <a:cubicBezTo>
                    <a:pt x="650408" y="484433"/>
                    <a:pt x="652649" y="490695"/>
                    <a:pt x="646621" y="494791"/>
                  </a:cubicBezTo>
                  <a:cubicBezTo>
                    <a:pt x="639819" y="499428"/>
                    <a:pt x="632553" y="497342"/>
                    <a:pt x="628456" y="490308"/>
                  </a:cubicBezTo>
                  <a:cubicBezTo>
                    <a:pt x="605192" y="450812"/>
                    <a:pt x="567860" y="440918"/>
                    <a:pt x="518394" y="442233"/>
                  </a:cubicBezTo>
                  <a:cubicBezTo>
                    <a:pt x="530838" y="435625"/>
                    <a:pt x="544055" y="431963"/>
                    <a:pt x="557156" y="430845"/>
                  </a:cubicBezTo>
                  <a:close/>
                  <a:moveTo>
                    <a:pt x="364328" y="658"/>
                  </a:moveTo>
                  <a:cubicBezTo>
                    <a:pt x="469352" y="6400"/>
                    <a:pt x="565812" y="49457"/>
                    <a:pt x="653576" y="118381"/>
                  </a:cubicBezTo>
                  <a:cubicBezTo>
                    <a:pt x="675759" y="135772"/>
                    <a:pt x="696551" y="155017"/>
                    <a:pt x="721593" y="168311"/>
                  </a:cubicBezTo>
                  <a:cubicBezTo>
                    <a:pt x="743467" y="179905"/>
                    <a:pt x="765649" y="186011"/>
                    <a:pt x="790924" y="176659"/>
                  </a:cubicBezTo>
                  <a:cubicBezTo>
                    <a:pt x="812951" y="168621"/>
                    <a:pt x="820990" y="177354"/>
                    <a:pt x="817898" y="202319"/>
                  </a:cubicBezTo>
                  <a:cubicBezTo>
                    <a:pt x="812102" y="249236"/>
                    <a:pt x="786131" y="277292"/>
                    <a:pt x="724762" y="300557"/>
                  </a:cubicBezTo>
                  <a:cubicBezTo>
                    <a:pt x="747099" y="315706"/>
                    <a:pt x="765262" y="295610"/>
                    <a:pt x="784199" y="297698"/>
                  </a:cubicBezTo>
                  <a:cubicBezTo>
                    <a:pt x="778557" y="342372"/>
                    <a:pt x="746790" y="365404"/>
                    <a:pt x="686889" y="368187"/>
                  </a:cubicBezTo>
                  <a:cubicBezTo>
                    <a:pt x="662156" y="362467"/>
                    <a:pt x="649712" y="341367"/>
                    <a:pt x="634099" y="324826"/>
                  </a:cubicBezTo>
                  <a:cubicBezTo>
                    <a:pt x="614622" y="304113"/>
                    <a:pt x="594371" y="284481"/>
                    <a:pt x="570643" y="269022"/>
                  </a:cubicBezTo>
                  <a:cubicBezTo>
                    <a:pt x="549387" y="255187"/>
                    <a:pt x="538645" y="258356"/>
                    <a:pt x="533852" y="282935"/>
                  </a:cubicBezTo>
                  <a:cubicBezTo>
                    <a:pt x="526046" y="323358"/>
                    <a:pt x="498994" y="346082"/>
                    <a:pt x="465449" y="362236"/>
                  </a:cubicBezTo>
                  <a:cubicBezTo>
                    <a:pt x="421007" y="383645"/>
                    <a:pt x="381820" y="410852"/>
                    <a:pt x="351831" y="450426"/>
                  </a:cubicBezTo>
                  <a:cubicBezTo>
                    <a:pt x="344952" y="459469"/>
                    <a:pt x="336141" y="466116"/>
                    <a:pt x="324238" y="467430"/>
                  </a:cubicBezTo>
                  <a:cubicBezTo>
                    <a:pt x="304915" y="469516"/>
                    <a:pt x="293012" y="458309"/>
                    <a:pt x="295408" y="438986"/>
                  </a:cubicBezTo>
                  <a:cubicBezTo>
                    <a:pt x="297186" y="424996"/>
                    <a:pt x="302287" y="411547"/>
                    <a:pt x="303987" y="397481"/>
                  </a:cubicBezTo>
                  <a:cubicBezTo>
                    <a:pt x="309088" y="356207"/>
                    <a:pt x="286056" y="323358"/>
                    <a:pt x="245941" y="314702"/>
                  </a:cubicBezTo>
                  <a:cubicBezTo>
                    <a:pt x="208996" y="306663"/>
                    <a:pt x="179548" y="326372"/>
                    <a:pt x="166717" y="367492"/>
                  </a:cubicBezTo>
                  <a:cubicBezTo>
                    <a:pt x="160612" y="387201"/>
                    <a:pt x="161771" y="407451"/>
                    <a:pt x="162003" y="427624"/>
                  </a:cubicBezTo>
                  <a:cubicBezTo>
                    <a:pt x="162776" y="514190"/>
                    <a:pt x="128999" y="584062"/>
                    <a:pt x="60983" y="637547"/>
                  </a:cubicBezTo>
                  <a:cubicBezTo>
                    <a:pt x="50317" y="644813"/>
                    <a:pt x="39728" y="652542"/>
                    <a:pt x="27438" y="656562"/>
                  </a:cubicBezTo>
                  <a:cubicBezTo>
                    <a:pt x="17391" y="659807"/>
                    <a:pt x="6028" y="665140"/>
                    <a:pt x="0" y="649992"/>
                  </a:cubicBezTo>
                  <a:cubicBezTo>
                    <a:pt x="18395" y="567367"/>
                    <a:pt x="16540" y="483970"/>
                    <a:pt x="10512" y="400263"/>
                  </a:cubicBezTo>
                  <a:cubicBezTo>
                    <a:pt x="5951" y="336961"/>
                    <a:pt x="232" y="273196"/>
                    <a:pt x="17391" y="210899"/>
                  </a:cubicBezTo>
                  <a:cubicBezTo>
                    <a:pt x="50780" y="89474"/>
                    <a:pt x="141752" y="28955"/>
                    <a:pt x="256453" y="7777"/>
                  </a:cubicBezTo>
                  <a:cubicBezTo>
                    <a:pt x="293360" y="975"/>
                    <a:pt x="329320" y="-1256"/>
                    <a:pt x="364328" y="658"/>
                  </a:cubicBezTo>
                  <a:close/>
                </a:path>
              </a:pathLst>
            </a:custGeom>
            <a:solidFill>
              <a:srgbClr val="010201"/>
            </a:solidFill>
            <a:ln w="839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C1A45C-DEF7-4F10-AA3B-D419C1ED4EA5}"/>
                </a:ext>
              </a:extLst>
            </p:cNvPr>
            <p:cNvSpPr/>
            <p:nvPr/>
          </p:nvSpPr>
          <p:spPr>
            <a:xfrm>
              <a:off x="1638018" y="2116478"/>
              <a:ext cx="273329" cy="260734"/>
            </a:xfrm>
            <a:custGeom>
              <a:avLst/>
              <a:gdLst>
                <a:gd name="connsiteX0" fmla="*/ 133150 w 273329"/>
                <a:gd name="connsiteY0" fmla="*/ 141257 h 260734"/>
                <a:gd name="connsiteX1" fmla="*/ 123663 w 273329"/>
                <a:gd name="connsiteY1" fmla="*/ 141402 h 260734"/>
                <a:gd name="connsiteX2" fmla="*/ 105808 w 273329"/>
                <a:gd name="connsiteY2" fmla="*/ 158638 h 260734"/>
                <a:gd name="connsiteX3" fmla="*/ 105345 w 273329"/>
                <a:gd name="connsiteY3" fmla="*/ 168840 h 260734"/>
                <a:gd name="connsiteX4" fmla="*/ 118716 w 273329"/>
                <a:gd name="connsiteY4" fmla="*/ 167294 h 260734"/>
                <a:gd name="connsiteX5" fmla="*/ 132164 w 273329"/>
                <a:gd name="connsiteY5" fmla="*/ 154077 h 260734"/>
                <a:gd name="connsiteX6" fmla="*/ 136957 w 273329"/>
                <a:gd name="connsiteY6" fmla="*/ 147662 h 260734"/>
                <a:gd name="connsiteX7" fmla="*/ 133150 w 273329"/>
                <a:gd name="connsiteY7" fmla="*/ 141257 h 260734"/>
                <a:gd name="connsiteX8" fmla="*/ 198558 w 273329"/>
                <a:gd name="connsiteY8" fmla="*/ 65965 h 260734"/>
                <a:gd name="connsiteX9" fmla="*/ 146927 w 273329"/>
                <a:gd name="connsiteY9" fmla="*/ 115664 h 260734"/>
                <a:gd name="connsiteX10" fmla="*/ 146464 w 273329"/>
                <a:gd name="connsiteY10" fmla="*/ 125866 h 260734"/>
                <a:gd name="connsiteX11" fmla="*/ 159835 w 273329"/>
                <a:gd name="connsiteY11" fmla="*/ 124320 h 260734"/>
                <a:gd name="connsiteX12" fmla="*/ 207060 w 273329"/>
                <a:gd name="connsiteY12" fmla="*/ 78641 h 260734"/>
                <a:gd name="connsiteX13" fmla="*/ 212007 w 273329"/>
                <a:gd name="connsiteY13" fmla="*/ 73308 h 260734"/>
                <a:gd name="connsiteX14" fmla="*/ 198558 w 273329"/>
                <a:gd name="connsiteY14" fmla="*/ 65965 h 260734"/>
                <a:gd name="connsiteX15" fmla="*/ 240016 w 273329"/>
                <a:gd name="connsiteY15" fmla="*/ 374 h 260734"/>
                <a:gd name="connsiteX16" fmla="*/ 262324 w 273329"/>
                <a:gd name="connsiteY16" fmla="*/ 10702 h 260734"/>
                <a:gd name="connsiteX17" fmla="*/ 259851 w 273329"/>
                <a:gd name="connsiteY17" fmla="*/ 51743 h 260734"/>
                <a:gd name="connsiteX18" fmla="*/ 165555 w 273329"/>
                <a:gd name="connsiteY18" fmla="*/ 144957 h 260734"/>
                <a:gd name="connsiteX19" fmla="*/ 54565 w 273329"/>
                <a:gd name="connsiteY19" fmla="*/ 250769 h 260734"/>
                <a:gd name="connsiteX20" fmla="*/ 7417 w 273329"/>
                <a:gd name="connsiteY20" fmla="*/ 241417 h 260734"/>
                <a:gd name="connsiteX21" fmla="*/ 19860 w 273329"/>
                <a:gd name="connsiteY21" fmla="*/ 210424 h 260734"/>
                <a:gd name="connsiteX22" fmla="*/ 220896 w 273329"/>
                <a:gd name="connsiteY22" fmla="*/ 14103 h 260734"/>
                <a:gd name="connsiteX23" fmla="*/ 240016 w 273329"/>
                <a:gd name="connsiteY23" fmla="*/ 374 h 26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73329" h="260734">
                  <a:moveTo>
                    <a:pt x="133150" y="141257"/>
                  </a:moveTo>
                  <a:cubicBezTo>
                    <a:pt x="130271" y="139470"/>
                    <a:pt x="126446" y="138774"/>
                    <a:pt x="123663" y="141402"/>
                  </a:cubicBezTo>
                  <a:cubicBezTo>
                    <a:pt x="106040" y="157478"/>
                    <a:pt x="122735" y="141788"/>
                    <a:pt x="105808" y="158638"/>
                  </a:cubicBezTo>
                  <a:cubicBezTo>
                    <a:pt x="103335" y="161034"/>
                    <a:pt x="100939" y="165285"/>
                    <a:pt x="105345" y="168840"/>
                  </a:cubicBezTo>
                  <a:cubicBezTo>
                    <a:pt x="110291" y="172859"/>
                    <a:pt x="115083" y="170772"/>
                    <a:pt x="118716" y="167294"/>
                  </a:cubicBezTo>
                  <a:cubicBezTo>
                    <a:pt x="134638" y="152299"/>
                    <a:pt x="116552" y="169458"/>
                    <a:pt x="132164" y="154077"/>
                  </a:cubicBezTo>
                  <a:cubicBezTo>
                    <a:pt x="134175" y="152068"/>
                    <a:pt x="135566" y="150058"/>
                    <a:pt x="136957" y="147662"/>
                  </a:cubicBezTo>
                  <a:cubicBezTo>
                    <a:pt x="137962" y="145923"/>
                    <a:pt x="136029" y="143044"/>
                    <a:pt x="133150" y="141257"/>
                  </a:cubicBezTo>
                  <a:close/>
                  <a:moveTo>
                    <a:pt x="198558" y="65965"/>
                  </a:moveTo>
                  <a:cubicBezTo>
                    <a:pt x="180935" y="82041"/>
                    <a:pt x="163854" y="98813"/>
                    <a:pt x="146927" y="115664"/>
                  </a:cubicBezTo>
                  <a:cubicBezTo>
                    <a:pt x="144454" y="118060"/>
                    <a:pt x="142058" y="122311"/>
                    <a:pt x="146464" y="125866"/>
                  </a:cubicBezTo>
                  <a:cubicBezTo>
                    <a:pt x="151410" y="129885"/>
                    <a:pt x="156202" y="127798"/>
                    <a:pt x="159835" y="124320"/>
                  </a:cubicBezTo>
                  <a:cubicBezTo>
                    <a:pt x="175757" y="109326"/>
                    <a:pt x="191447" y="94022"/>
                    <a:pt x="207060" y="78641"/>
                  </a:cubicBezTo>
                  <a:cubicBezTo>
                    <a:pt x="209069" y="76631"/>
                    <a:pt x="210615" y="75704"/>
                    <a:pt x="212007" y="73308"/>
                  </a:cubicBezTo>
                  <a:cubicBezTo>
                    <a:pt x="214712" y="70061"/>
                    <a:pt x="204200" y="60786"/>
                    <a:pt x="198558" y="65965"/>
                  </a:cubicBezTo>
                  <a:close/>
                  <a:moveTo>
                    <a:pt x="240016" y="374"/>
                  </a:moveTo>
                  <a:cubicBezTo>
                    <a:pt x="246402" y="-1066"/>
                    <a:pt x="253320" y="1504"/>
                    <a:pt x="262324" y="10702"/>
                  </a:cubicBezTo>
                  <a:cubicBezTo>
                    <a:pt x="279328" y="28015"/>
                    <a:pt x="275154" y="37445"/>
                    <a:pt x="259851" y="51743"/>
                  </a:cubicBezTo>
                  <a:cubicBezTo>
                    <a:pt x="227543" y="81964"/>
                    <a:pt x="196858" y="113809"/>
                    <a:pt x="165555" y="144957"/>
                  </a:cubicBezTo>
                  <a:cubicBezTo>
                    <a:pt x="128455" y="180125"/>
                    <a:pt x="90351" y="214365"/>
                    <a:pt x="54565" y="250769"/>
                  </a:cubicBezTo>
                  <a:cubicBezTo>
                    <a:pt x="31995" y="273725"/>
                    <a:pt x="20015" y="251156"/>
                    <a:pt x="7417" y="241417"/>
                  </a:cubicBezTo>
                  <a:cubicBezTo>
                    <a:pt x="-11133" y="227118"/>
                    <a:pt x="9735" y="219775"/>
                    <a:pt x="19860" y="210424"/>
                  </a:cubicBezTo>
                  <a:cubicBezTo>
                    <a:pt x="32614" y="198598"/>
                    <a:pt x="160222" y="74390"/>
                    <a:pt x="220896" y="14103"/>
                  </a:cubicBezTo>
                  <a:cubicBezTo>
                    <a:pt x="227775" y="7262"/>
                    <a:pt x="233630" y="1813"/>
                    <a:pt x="240016" y="374"/>
                  </a:cubicBezTo>
                  <a:close/>
                </a:path>
              </a:pathLst>
            </a:custGeom>
            <a:solidFill>
              <a:srgbClr val="323232"/>
            </a:solidFill>
            <a:ln w="839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Graphic 2">
              <a:extLst>
                <a:ext uri="{FF2B5EF4-FFF2-40B4-BE49-F238E27FC236}">
                  <a16:creationId xmlns:a16="http://schemas.microsoft.com/office/drawing/2014/main" id="{7999AB59-C09C-4006-AA38-342EDAB51454}"/>
                </a:ext>
              </a:extLst>
            </p:cNvPr>
            <p:cNvSpPr/>
            <p:nvPr/>
          </p:nvSpPr>
          <p:spPr>
            <a:xfrm>
              <a:off x="1361389" y="2249199"/>
              <a:ext cx="478614" cy="326811"/>
            </a:xfrm>
            <a:custGeom>
              <a:avLst/>
              <a:gdLst>
                <a:gd name="connsiteX0" fmla="*/ 480228 w 519791"/>
                <a:gd name="connsiteY0" fmla="*/ 13288 h 354928"/>
                <a:gd name="connsiteX1" fmla="*/ 359688 w 519791"/>
                <a:gd name="connsiteY1" fmla="*/ 128203 h 354928"/>
                <a:gd name="connsiteX2" fmla="*/ 308484 w 519791"/>
                <a:gd name="connsiteY2" fmla="*/ 118046 h 354928"/>
                <a:gd name="connsiteX3" fmla="*/ 318641 w 519791"/>
                <a:gd name="connsiteY3" fmla="*/ 88331 h 354928"/>
                <a:gd name="connsiteX4" fmla="*/ 341557 w 519791"/>
                <a:gd name="connsiteY4" fmla="*/ 66422 h 354928"/>
                <a:gd name="connsiteX5" fmla="*/ 232517 w 519791"/>
                <a:gd name="connsiteY5" fmla="*/ 6488 h 354928"/>
                <a:gd name="connsiteX6" fmla="*/ 203725 w 519791"/>
                <a:gd name="connsiteY6" fmla="*/ 12616 h 354928"/>
                <a:gd name="connsiteX7" fmla="*/ 99638 w 519791"/>
                <a:gd name="connsiteY7" fmla="*/ 106378 h 354928"/>
                <a:gd name="connsiteX8" fmla="*/ 0 w 519791"/>
                <a:gd name="connsiteY8" fmla="*/ 192166 h 354928"/>
                <a:gd name="connsiteX9" fmla="*/ 78401 w 519791"/>
                <a:gd name="connsiteY9" fmla="*/ 354929 h 354928"/>
                <a:gd name="connsiteX10" fmla="*/ 115755 w 519791"/>
                <a:gd name="connsiteY10" fmla="*/ 343597 h 354928"/>
                <a:gd name="connsiteX11" fmla="*/ 314192 w 519791"/>
                <a:gd name="connsiteY11" fmla="*/ 280641 h 354928"/>
                <a:gd name="connsiteX12" fmla="*/ 387221 w 519791"/>
                <a:gd name="connsiteY12" fmla="*/ 246644 h 354928"/>
                <a:gd name="connsiteX13" fmla="*/ 503060 w 519791"/>
                <a:gd name="connsiteY13" fmla="*/ 102265 h 354928"/>
                <a:gd name="connsiteX14" fmla="*/ 480228 w 519791"/>
                <a:gd name="connsiteY14" fmla="*/ 13288 h 354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19791" h="354928">
                  <a:moveTo>
                    <a:pt x="480228" y="13288"/>
                  </a:moveTo>
                  <a:cubicBezTo>
                    <a:pt x="439936" y="51481"/>
                    <a:pt x="398553" y="88667"/>
                    <a:pt x="359688" y="128203"/>
                  </a:cubicBezTo>
                  <a:cubicBezTo>
                    <a:pt x="335177" y="153134"/>
                    <a:pt x="322166" y="128623"/>
                    <a:pt x="308484" y="118046"/>
                  </a:cubicBezTo>
                  <a:cubicBezTo>
                    <a:pt x="288338" y="102517"/>
                    <a:pt x="311170" y="96389"/>
                    <a:pt x="318641" y="88331"/>
                  </a:cubicBezTo>
                  <a:cubicBezTo>
                    <a:pt x="325776" y="80609"/>
                    <a:pt x="334170" y="74229"/>
                    <a:pt x="341557" y="66422"/>
                  </a:cubicBezTo>
                  <a:cubicBezTo>
                    <a:pt x="324601" y="4558"/>
                    <a:pt x="296984" y="-10468"/>
                    <a:pt x="232517" y="6488"/>
                  </a:cubicBezTo>
                  <a:cubicBezTo>
                    <a:pt x="223032" y="9007"/>
                    <a:pt x="213463" y="11525"/>
                    <a:pt x="203725" y="12616"/>
                  </a:cubicBezTo>
                  <a:cubicBezTo>
                    <a:pt x="147149" y="18828"/>
                    <a:pt x="111474" y="50474"/>
                    <a:pt x="99638" y="106378"/>
                  </a:cubicBezTo>
                  <a:cubicBezTo>
                    <a:pt x="90153" y="151371"/>
                    <a:pt x="63376" y="196532"/>
                    <a:pt x="0" y="192166"/>
                  </a:cubicBezTo>
                  <a:cubicBezTo>
                    <a:pt x="22328" y="248239"/>
                    <a:pt x="42474" y="305319"/>
                    <a:pt x="78401" y="354929"/>
                  </a:cubicBezTo>
                  <a:cubicBezTo>
                    <a:pt x="90824" y="351151"/>
                    <a:pt x="103416" y="347794"/>
                    <a:pt x="115755" y="343597"/>
                  </a:cubicBezTo>
                  <a:cubicBezTo>
                    <a:pt x="181397" y="321268"/>
                    <a:pt x="243094" y="288027"/>
                    <a:pt x="314192" y="280641"/>
                  </a:cubicBezTo>
                  <a:cubicBezTo>
                    <a:pt x="339710" y="277954"/>
                    <a:pt x="367831" y="263936"/>
                    <a:pt x="387221" y="246644"/>
                  </a:cubicBezTo>
                  <a:cubicBezTo>
                    <a:pt x="433473" y="205345"/>
                    <a:pt x="475527" y="159681"/>
                    <a:pt x="503060" y="102265"/>
                  </a:cubicBezTo>
                  <a:cubicBezTo>
                    <a:pt x="528410" y="49466"/>
                    <a:pt x="528074" y="43590"/>
                    <a:pt x="480228" y="13288"/>
                  </a:cubicBezTo>
                  <a:close/>
                </a:path>
              </a:pathLst>
            </a:custGeom>
            <a:solidFill>
              <a:srgbClr val="F7BDA7"/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2">
              <a:extLst>
                <a:ext uri="{FF2B5EF4-FFF2-40B4-BE49-F238E27FC236}">
                  <a16:creationId xmlns:a16="http://schemas.microsoft.com/office/drawing/2014/main" id="{DFA34487-E898-455E-8B82-91FB749C3563}"/>
                </a:ext>
              </a:extLst>
            </p:cNvPr>
            <p:cNvSpPr/>
            <p:nvPr/>
          </p:nvSpPr>
          <p:spPr>
            <a:xfrm>
              <a:off x="397323" y="1344216"/>
              <a:ext cx="1036332" cy="1977116"/>
            </a:xfrm>
            <a:custGeom>
              <a:avLst/>
              <a:gdLst>
                <a:gd name="connsiteX0" fmla="*/ 909764 w 1125493"/>
                <a:gd name="connsiteY0" fmla="*/ 1168966 h 2147217"/>
                <a:gd name="connsiteX1" fmla="*/ 876188 w 1125493"/>
                <a:gd name="connsiteY1" fmla="*/ 1148904 h 2147217"/>
                <a:gd name="connsiteX2" fmla="*/ 856294 w 1125493"/>
                <a:gd name="connsiteY2" fmla="*/ 1025846 h 2147217"/>
                <a:gd name="connsiteX3" fmla="*/ 789644 w 1125493"/>
                <a:gd name="connsiteY3" fmla="*/ 588512 h 2147217"/>
                <a:gd name="connsiteX4" fmla="*/ 639054 w 1125493"/>
                <a:gd name="connsiteY4" fmla="*/ 264583 h 2147217"/>
                <a:gd name="connsiteX5" fmla="*/ 400409 w 1125493"/>
                <a:gd name="connsiteY5" fmla="*/ 68496 h 2147217"/>
                <a:gd name="connsiteX6" fmla="*/ 298168 w 1125493"/>
                <a:gd name="connsiteY6" fmla="*/ 0 h 2147217"/>
                <a:gd name="connsiteX7" fmla="*/ 201804 w 1125493"/>
                <a:gd name="connsiteY7" fmla="*/ 111894 h 2147217"/>
                <a:gd name="connsiteX8" fmla="*/ 16713 w 1125493"/>
                <a:gd name="connsiteY8" fmla="*/ 942744 h 2147217"/>
                <a:gd name="connsiteX9" fmla="*/ 159246 w 1125493"/>
                <a:gd name="connsiteY9" fmla="*/ 1798525 h 2147217"/>
                <a:gd name="connsiteX10" fmla="*/ 225140 w 1125493"/>
                <a:gd name="connsiteY10" fmla="*/ 2072845 h 2147217"/>
                <a:gd name="connsiteX11" fmla="*/ 297245 w 1125493"/>
                <a:gd name="connsiteY11" fmla="*/ 2147217 h 2147217"/>
                <a:gd name="connsiteX12" fmla="*/ 449766 w 1125493"/>
                <a:gd name="connsiteY12" fmla="*/ 2055301 h 2147217"/>
                <a:gd name="connsiteX13" fmla="*/ 795520 w 1125493"/>
                <a:gd name="connsiteY13" fmla="*/ 1964813 h 2147217"/>
                <a:gd name="connsiteX14" fmla="*/ 957863 w 1125493"/>
                <a:gd name="connsiteY14" fmla="*/ 1923766 h 2147217"/>
                <a:gd name="connsiteX15" fmla="*/ 973224 w 1125493"/>
                <a:gd name="connsiteY15" fmla="*/ 1921499 h 2147217"/>
                <a:gd name="connsiteX16" fmla="*/ 1012592 w 1125493"/>
                <a:gd name="connsiteY16" fmla="*/ 1829080 h 2147217"/>
                <a:gd name="connsiteX17" fmla="*/ 981618 w 1125493"/>
                <a:gd name="connsiteY17" fmla="*/ 1555683 h 2147217"/>
                <a:gd name="connsiteX18" fmla="*/ 955177 w 1125493"/>
                <a:gd name="connsiteY18" fmla="*/ 1489118 h 2147217"/>
                <a:gd name="connsiteX19" fmla="*/ 1021742 w 1125493"/>
                <a:gd name="connsiteY19" fmla="*/ 1451093 h 2147217"/>
                <a:gd name="connsiteX20" fmla="*/ 1125493 w 1125493"/>
                <a:gd name="connsiteY20" fmla="*/ 1337856 h 2147217"/>
                <a:gd name="connsiteX21" fmla="*/ 1047092 w 1125493"/>
                <a:gd name="connsiteY21" fmla="*/ 1175094 h 2147217"/>
                <a:gd name="connsiteX22" fmla="*/ 909764 w 1125493"/>
                <a:gd name="connsiteY22" fmla="*/ 1168966 h 214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25493" h="2147217">
                  <a:moveTo>
                    <a:pt x="909764" y="1168966"/>
                  </a:moveTo>
                  <a:cubicBezTo>
                    <a:pt x="885673" y="1177612"/>
                    <a:pt x="879210" y="1172072"/>
                    <a:pt x="876188" y="1148904"/>
                  </a:cubicBezTo>
                  <a:cubicBezTo>
                    <a:pt x="870732" y="1107773"/>
                    <a:pt x="862338" y="1066977"/>
                    <a:pt x="856294" y="1025846"/>
                  </a:cubicBezTo>
                  <a:cubicBezTo>
                    <a:pt x="835057" y="879872"/>
                    <a:pt x="829013" y="731296"/>
                    <a:pt x="789644" y="588512"/>
                  </a:cubicBezTo>
                  <a:cubicBezTo>
                    <a:pt x="757663" y="472673"/>
                    <a:pt x="720645" y="357925"/>
                    <a:pt x="639054" y="264583"/>
                  </a:cubicBezTo>
                  <a:cubicBezTo>
                    <a:pt x="611101" y="226138"/>
                    <a:pt x="468317" y="113992"/>
                    <a:pt x="400409" y="68496"/>
                  </a:cubicBezTo>
                  <a:cubicBezTo>
                    <a:pt x="366329" y="45664"/>
                    <a:pt x="338628" y="13179"/>
                    <a:pt x="298168" y="0"/>
                  </a:cubicBezTo>
                  <a:cubicBezTo>
                    <a:pt x="261990" y="33744"/>
                    <a:pt x="230260" y="71518"/>
                    <a:pt x="201804" y="111894"/>
                  </a:cubicBezTo>
                  <a:cubicBezTo>
                    <a:pt x="24520" y="362962"/>
                    <a:pt x="-31973" y="641647"/>
                    <a:pt x="16713" y="942744"/>
                  </a:cubicBezTo>
                  <a:cubicBezTo>
                    <a:pt x="62797" y="1228228"/>
                    <a:pt x="110560" y="1513461"/>
                    <a:pt x="159246" y="1798525"/>
                  </a:cubicBezTo>
                  <a:cubicBezTo>
                    <a:pt x="175027" y="1891280"/>
                    <a:pt x="190808" y="1984371"/>
                    <a:pt x="225140" y="2072845"/>
                  </a:cubicBezTo>
                  <a:cubicBezTo>
                    <a:pt x="238822" y="2108101"/>
                    <a:pt x="259723" y="2135466"/>
                    <a:pt x="297245" y="2147217"/>
                  </a:cubicBezTo>
                  <a:cubicBezTo>
                    <a:pt x="379088" y="2130513"/>
                    <a:pt x="440449" y="2060926"/>
                    <a:pt x="449766" y="2055301"/>
                  </a:cubicBezTo>
                  <a:cubicBezTo>
                    <a:pt x="555952" y="1990667"/>
                    <a:pt x="676324" y="1979587"/>
                    <a:pt x="795520" y="1964813"/>
                  </a:cubicBezTo>
                  <a:cubicBezTo>
                    <a:pt x="851509" y="1957846"/>
                    <a:pt x="908757" y="1957174"/>
                    <a:pt x="957863" y="1923766"/>
                  </a:cubicBezTo>
                  <a:cubicBezTo>
                    <a:pt x="962731" y="1920408"/>
                    <a:pt x="967684" y="1919569"/>
                    <a:pt x="973224" y="1921499"/>
                  </a:cubicBezTo>
                  <a:cubicBezTo>
                    <a:pt x="986655" y="1890861"/>
                    <a:pt x="1007136" y="1863328"/>
                    <a:pt x="1012592" y="1829080"/>
                  </a:cubicBezTo>
                  <a:cubicBezTo>
                    <a:pt x="1027618" y="1734982"/>
                    <a:pt x="1019392" y="1643906"/>
                    <a:pt x="981618" y="1555683"/>
                  </a:cubicBezTo>
                  <a:cubicBezTo>
                    <a:pt x="971965" y="1533271"/>
                    <a:pt x="946531" y="1510523"/>
                    <a:pt x="955177" y="1489118"/>
                  </a:cubicBezTo>
                  <a:cubicBezTo>
                    <a:pt x="964578" y="1466118"/>
                    <a:pt x="998406" y="1462592"/>
                    <a:pt x="1021742" y="1451093"/>
                  </a:cubicBezTo>
                  <a:cubicBezTo>
                    <a:pt x="1071267" y="1426582"/>
                    <a:pt x="1114833" y="1397538"/>
                    <a:pt x="1125493" y="1337856"/>
                  </a:cubicBezTo>
                  <a:cubicBezTo>
                    <a:pt x="1089650" y="1288330"/>
                    <a:pt x="1069421" y="1231166"/>
                    <a:pt x="1047092" y="1175094"/>
                  </a:cubicBezTo>
                  <a:cubicBezTo>
                    <a:pt x="1002771" y="1140845"/>
                    <a:pt x="955428" y="1152597"/>
                    <a:pt x="909764" y="116896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83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Graphic 2">
            <a:extLst>
              <a:ext uri="{FF2B5EF4-FFF2-40B4-BE49-F238E27FC236}">
                <a16:creationId xmlns:a16="http://schemas.microsoft.com/office/drawing/2014/main" id="{FD9DC58E-B095-4300-9B8E-C8A2146FB41F}"/>
              </a:ext>
            </a:extLst>
          </p:cNvPr>
          <p:cNvSpPr/>
          <p:nvPr/>
        </p:nvSpPr>
        <p:spPr>
          <a:xfrm>
            <a:off x="1654170" y="303229"/>
            <a:ext cx="10546539" cy="4395232"/>
          </a:xfrm>
          <a:custGeom>
            <a:avLst/>
            <a:gdLst>
              <a:gd name="connsiteX0" fmla="*/ 0 w 10082527"/>
              <a:gd name="connsiteY0" fmla="*/ 2009680 h 4917998"/>
              <a:gd name="connsiteX1" fmla="*/ 288590 w 10082527"/>
              <a:gd name="connsiteY1" fmla="*/ 1071804 h 4917998"/>
              <a:gd name="connsiteX2" fmla="*/ 1873653 w 10082527"/>
              <a:gd name="connsiteY2" fmla="*/ 67028 h 4917998"/>
              <a:gd name="connsiteX3" fmla="*/ 5437966 w 10082527"/>
              <a:gd name="connsiteY3" fmla="*/ 701456 h 4917998"/>
              <a:gd name="connsiteX4" fmla="*/ 8335198 w 10082527"/>
              <a:gd name="connsiteY4" fmla="*/ 1301468 h 4917998"/>
              <a:gd name="connsiteX5" fmla="*/ 10080168 w 10082527"/>
              <a:gd name="connsiteY5" fmla="*/ 599803 h 4917998"/>
              <a:gd name="connsiteX6" fmla="*/ 10080420 w 10082527"/>
              <a:gd name="connsiteY6" fmla="*/ 4502819 h 4917998"/>
              <a:gd name="connsiteX7" fmla="*/ 7984743 w 10082527"/>
              <a:gd name="connsiteY7" fmla="*/ 4917825 h 4917998"/>
              <a:gd name="connsiteX8" fmla="*/ 5633045 w 10082527"/>
              <a:gd name="connsiteY8" fmla="*/ 4097467 h 4917998"/>
              <a:gd name="connsiteX9" fmla="*/ 3443606 w 10082527"/>
              <a:gd name="connsiteY9" fmla="*/ 2522813 h 4917998"/>
              <a:gd name="connsiteX10" fmla="*/ 1854514 w 10082527"/>
              <a:gd name="connsiteY10" fmla="*/ 1620360 h 4917998"/>
              <a:gd name="connsiteX11" fmla="*/ 631238 w 10082527"/>
              <a:gd name="connsiteY11" fmla="*/ 1551025 h 4917998"/>
              <a:gd name="connsiteX12" fmla="*/ 0 w 10082527"/>
              <a:gd name="connsiteY12" fmla="*/ 2009680 h 4917998"/>
              <a:gd name="connsiteX0" fmla="*/ 0 w 11432665"/>
              <a:gd name="connsiteY0" fmla="*/ 2009680 h 4917999"/>
              <a:gd name="connsiteX1" fmla="*/ 288590 w 11432665"/>
              <a:gd name="connsiteY1" fmla="*/ 1071804 h 4917999"/>
              <a:gd name="connsiteX2" fmla="*/ 1873653 w 11432665"/>
              <a:gd name="connsiteY2" fmla="*/ 67028 h 4917999"/>
              <a:gd name="connsiteX3" fmla="*/ 5437966 w 11432665"/>
              <a:gd name="connsiteY3" fmla="*/ 701456 h 4917999"/>
              <a:gd name="connsiteX4" fmla="*/ 8335198 w 11432665"/>
              <a:gd name="connsiteY4" fmla="*/ 1301468 h 4917999"/>
              <a:gd name="connsiteX5" fmla="*/ 11432634 w 11432665"/>
              <a:gd name="connsiteY5" fmla="*/ 107996 h 4917999"/>
              <a:gd name="connsiteX6" fmla="*/ 10080420 w 11432665"/>
              <a:gd name="connsiteY6" fmla="*/ 4502819 h 4917999"/>
              <a:gd name="connsiteX7" fmla="*/ 7984743 w 11432665"/>
              <a:gd name="connsiteY7" fmla="*/ 4917825 h 4917999"/>
              <a:gd name="connsiteX8" fmla="*/ 5633045 w 11432665"/>
              <a:gd name="connsiteY8" fmla="*/ 4097467 h 4917999"/>
              <a:gd name="connsiteX9" fmla="*/ 3443606 w 11432665"/>
              <a:gd name="connsiteY9" fmla="*/ 2522813 h 4917999"/>
              <a:gd name="connsiteX10" fmla="*/ 1854514 w 11432665"/>
              <a:gd name="connsiteY10" fmla="*/ 1620360 h 4917999"/>
              <a:gd name="connsiteX11" fmla="*/ 631238 w 11432665"/>
              <a:gd name="connsiteY11" fmla="*/ 1551025 h 4917999"/>
              <a:gd name="connsiteX12" fmla="*/ 0 w 11432665"/>
              <a:gd name="connsiteY12" fmla="*/ 2009680 h 4917999"/>
              <a:gd name="connsiteX0" fmla="*/ 0 w 11451580"/>
              <a:gd name="connsiteY0" fmla="*/ 2062467 h 4970786"/>
              <a:gd name="connsiteX1" fmla="*/ 288590 w 11451580"/>
              <a:gd name="connsiteY1" fmla="*/ 1124591 h 4970786"/>
              <a:gd name="connsiteX2" fmla="*/ 1873653 w 11451580"/>
              <a:gd name="connsiteY2" fmla="*/ 119815 h 4970786"/>
              <a:gd name="connsiteX3" fmla="*/ 5437966 w 11451580"/>
              <a:gd name="connsiteY3" fmla="*/ 754243 h 4970786"/>
              <a:gd name="connsiteX4" fmla="*/ 8335198 w 11451580"/>
              <a:gd name="connsiteY4" fmla="*/ 1354255 h 4970786"/>
              <a:gd name="connsiteX5" fmla="*/ 11451549 w 11451580"/>
              <a:gd name="connsiteY5" fmla="*/ 0 h 4970786"/>
              <a:gd name="connsiteX6" fmla="*/ 10080420 w 11451580"/>
              <a:gd name="connsiteY6" fmla="*/ 4555606 h 4970786"/>
              <a:gd name="connsiteX7" fmla="*/ 7984743 w 11451580"/>
              <a:gd name="connsiteY7" fmla="*/ 4970612 h 4970786"/>
              <a:gd name="connsiteX8" fmla="*/ 5633045 w 11451580"/>
              <a:gd name="connsiteY8" fmla="*/ 4150254 h 4970786"/>
              <a:gd name="connsiteX9" fmla="*/ 3443606 w 11451580"/>
              <a:gd name="connsiteY9" fmla="*/ 2575600 h 4970786"/>
              <a:gd name="connsiteX10" fmla="*/ 1854514 w 11451580"/>
              <a:gd name="connsiteY10" fmla="*/ 1673147 h 4970786"/>
              <a:gd name="connsiteX11" fmla="*/ 631238 w 11451580"/>
              <a:gd name="connsiteY11" fmla="*/ 1603812 h 4970786"/>
              <a:gd name="connsiteX12" fmla="*/ 0 w 11451580"/>
              <a:gd name="connsiteY12" fmla="*/ 2062467 h 4970786"/>
              <a:gd name="connsiteX0" fmla="*/ 0 w 11453908"/>
              <a:gd name="connsiteY0" fmla="*/ 2062467 h 5060457"/>
              <a:gd name="connsiteX1" fmla="*/ 288590 w 11453908"/>
              <a:gd name="connsiteY1" fmla="*/ 1124591 h 5060457"/>
              <a:gd name="connsiteX2" fmla="*/ 1873653 w 11453908"/>
              <a:gd name="connsiteY2" fmla="*/ 119815 h 5060457"/>
              <a:gd name="connsiteX3" fmla="*/ 5437966 w 11453908"/>
              <a:gd name="connsiteY3" fmla="*/ 754243 h 5060457"/>
              <a:gd name="connsiteX4" fmla="*/ 8335198 w 11453908"/>
              <a:gd name="connsiteY4" fmla="*/ 1354255 h 5060457"/>
              <a:gd name="connsiteX5" fmla="*/ 11451549 w 11453908"/>
              <a:gd name="connsiteY5" fmla="*/ 0 h 5060457"/>
              <a:gd name="connsiteX6" fmla="*/ 11451803 w 11453908"/>
              <a:gd name="connsiteY6" fmla="*/ 4933919 h 5060457"/>
              <a:gd name="connsiteX7" fmla="*/ 7984743 w 11453908"/>
              <a:gd name="connsiteY7" fmla="*/ 4970612 h 5060457"/>
              <a:gd name="connsiteX8" fmla="*/ 5633045 w 11453908"/>
              <a:gd name="connsiteY8" fmla="*/ 4150254 h 5060457"/>
              <a:gd name="connsiteX9" fmla="*/ 3443606 w 11453908"/>
              <a:gd name="connsiteY9" fmla="*/ 2575600 h 5060457"/>
              <a:gd name="connsiteX10" fmla="*/ 1854514 w 11453908"/>
              <a:gd name="connsiteY10" fmla="*/ 1673147 h 5060457"/>
              <a:gd name="connsiteX11" fmla="*/ 631238 w 11453908"/>
              <a:gd name="connsiteY11" fmla="*/ 1603812 h 5060457"/>
              <a:gd name="connsiteX12" fmla="*/ 0 w 11453908"/>
              <a:gd name="connsiteY12" fmla="*/ 2062467 h 5060457"/>
              <a:gd name="connsiteX0" fmla="*/ 0 w 11453908"/>
              <a:gd name="connsiteY0" fmla="*/ 2062467 h 5057269"/>
              <a:gd name="connsiteX1" fmla="*/ 288590 w 11453908"/>
              <a:gd name="connsiteY1" fmla="*/ 1124591 h 5057269"/>
              <a:gd name="connsiteX2" fmla="*/ 1873653 w 11453908"/>
              <a:gd name="connsiteY2" fmla="*/ 119815 h 5057269"/>
              <a:gd name="connsiteX3" fmla="*/ 5437966 w 11453908"/>
              <a:gd name="connsiteY3" fmla="*/ 754243 h 5057269"/>
              <a:gd name="connsiteX4" fmla="*/ 8335198 w 11453908"/>
              <a:gd name="connsiteY4" fmla="*/ 1354255 h 5057269"/>
              <a:gd name="connsiteX5" fmla="*/ 11451549 w 11453908"/>
              <a:gd name="connsiteY5" fmla="*/ 0 h 5057269"/>
              <a:gd name="connsiteX6" fmla="*/ 11451803 w 11453908"/>
              <a:gd name="connsiteY6" fmla="*/ 4933919 h 5057269"/>
              <a:gd name="connsiteX7" fmla="*/ 7984743 w 11453908"/>
              <a:gd name="connsiteY7" fmla="*/ 4970612 h 5057269"/>
              <a:gd name="connsiteX8" fmla="*/ 5633045 w 11453908"/>
              <a:gd name="connsiteY8" fmla="*/ 4150254 h 5057269"/>
              <a:gd name="connsiteX9" fmla="*/ 3443606 w 11453908"/>
              <a:gd name="connsiteY9" fmla="*/ 2575600 h 5057269"/>
              <a:gd name="connsiteX10" fmla="*/ 1854514 w 11453908"/>
              <a:gd name="connsiteY10" fmla="*/ 1673147 h 5057269"/>
              <a:gd name="connsiteX11" fmla="*/ 631238 w 11453908"/>
              <a:gd name="connsiteY11" fmla="*/ 1603812 h 5057269"/>
              <a:gd name="connsiteX12" fmla="*/ 0 w 11453908"/>
              <a:gd name="connsiteY12" fmla="*/ 2062467 h 5057269"/>
              <a:gd name="connsiteX0" fmla="*/ 0 w 11453908"/>
              <a:gd name="connsiteY0" fmla="*/ 2062467 h 5057270"/>
              <a:gd name="connsiteX1" fmla="*/ 288590 w 11453908"/>
              <a:gd name="connsiteY1" fmla="*/ 1124591 h 5057270"/>
              <a:gd name="connsiteX2" fmla="*/ 1873653 w 11453908"/>
              <a:gd name="connsiteY2" fmla="*/ 119815 h 5057270"/>
              <a:gd name="connsiteX3" fmla="*/ 5437966 w 11453908"/>
              <a:gd name="connsiteY3" fmla="*/ 754243 h 5057270"/>
              <a:gd name="connsiteX4" fmla="*/ 8335198 w 11453908"/>
              <a:gd name="connsiteY4" fmla="*/ 1354255 h 5057270"/>
              <a:gd name="connsiteX5" fmla="*/ 11451549 w 11453908"/>
              <a:gd name="connsiteY5" fmla="*/ 0 h 5057270"/>
              <a:gd name="connsiteX6" fmla="*/ 11451803 w 11453908"/>
              <a:gd name="connsiteY6" fmla="*/ 4933919 h 5057270"/>
              <a:gd name="connsiteX7" fmla="*/ 7984743 w 11453908"/>
              <a:gd name="connsiteY7" fmla="*/ 4970612 h 5057270"/>
              <a:gd name="connsiteX8" fmla="*/ 5633045 w 11453908"/>
              <a:gd name="connsiteY8" fmla="*/ 4150254 h 5057270"/>
              <a:gd name="connsiteX9" fmla="*/ 3443606 w 11453908"/>
              <a:gd name="connsiteY9" fmla="*/ 2575600 h 5057270"/>
              <a:gd name="connsiteX10" fmla="*/ 1854514 w 11453908"/>
              <a:gd name="connsiteY10" fmla="*/ 1673147 h 5057270"/>
              <a:gd name="connsiteX11" fmla="*/ 631238 w 11453908"/>
              <a:gd name="connsiteY11" fmla="*/ 1603812 h 5057270"/>
              <a:gd name="connsiteX12" fmla="*/ 0 w 11453908"/>
              <a:gd name="connsiteY12" fmla="*/ 2062467 h 5057270"/>
              <a:gd name="connsiteX0" fmla="*/ 0 w 11453908"/>
              <a:gd name="connsiteY0" fmla="*/ 2062467 h 5057270"/>
              <a:gd name="connsiteX1" fmla="*/ 288590 w 11453908"/>
              <a:gd name="connsiteY1" fmla="*/ 1124591 h 5057270"/>
              <a:gd name="connsiteX2" fmla="*/ 1873653 w 11453908"/>
              <a:gd name="connsiteY2" fmla="*/ 119815 h 5057270"/>
              <a:gd name="connsiteX3" fmla="*/ 5437966 w 11453908"/>
              <a:gd name="connsiteY3" fmla="*/ 754243 h 5057270"/>
              <a:gd name="connsiteX4" fmla="*/ 8335198 w 11453908"/>
              <a:gd name="connsiteY4" fmla="*/ 1354255 h 5057270"/>
              <a:gd name="connsiteX5" fmla="*/ 11451549 w 11453908"/>
              <a:gd name="connsiteY5" fmla="*/ 0 h 5057270"/>
              <a:gd name="connsiteX6" fmla="*/ 11451803 w 11453908"/>
              <a:gd name="connsiteY6" fmla="*/ 4933919 h 5057270"/>
              <a:gd name="connsiteX7" fmla="*/ 7984743 w 11453908"/>
              <a:gd name="connsiteY7" fmla="*/ 4970612 h 5057270"/>
              <a:gd name="connsiteX8" fmla="*/ 5633045 w 11453908"/>
              <a:gd name="connsiteY8" fmla="*/ 4150254 h 5057270"/>
              <a:gd name="connsiteX9" fmla="*/ 3443606 w 11453908"/>
              <a:gd name="connsiteY9" fmla="*/ 2575600 h 5057270"/>
              <a:gd name="connsiteX10" fmla="*/ 1854514 w 11453908"/>
              <a:gd name="connsiteY10" fmla="*/ 1673147 h 5057270"/>
              <a:gd name="connsiteX11" fmla="*/ 631238 w 11453908"/>
              <a:gd name="connsiteY11" fmla="*/ 1603812 h 5057270"/>
              <a:gd name="connsiteX12" fmla="*/ 0 w 11453908"/>
              <a:gd name="connsiteY12" fmla="*/ 2062467 h 5057270"/>
              <a:gd name="connsiteX0" fmla="*/ 0 w 11453908"/>
              <a:gd name="connsiteY0" fmla="*/ 2062467 h 5057270"/>
              <a:gd name="connsiteX1" fmla="*/ 288590 w 11453908"/>
              <a:gd name="connsiteY1" fmla="*/ 1124591 h 5057270"/>
              <a:gd name="connsiteX2" fmla="*/ 1873653 w 11453908"/>
              <a:gd name="connsiteY2" fmla="*/ 119815 h 5057270"/>
              <a:gd name="connsiteX3" fmla="*/ 5437966 w 11453908"/>
              <a:gd name="connsiteY3" fmla="*/ 754243 h 5057270"/>
              <a:gd name="connsiteX4" fmla="*/ 8335198 w 11453908"/>
              <a:gd name="connsiteY4" fmla="*/ 1354255 h 5057270"/>
              <a:gd name="connsiteX5" fmla="*/ 11451549 w 11453908"/>
              <a:gd name="connsiteY5" fmla="*/ 0 h 5057270"/>
              <a:gd name="connsiteX6" fmla="*/ 11451803 w 11453908"/>
              <a:gd name="connsiteY6" fmla="*/ 4933919 h 5057270"/>
              <a:gd name="connsiteX7" fmla="*/ 7984743 w 11453908"/>
              <a:gd name="connsiteY7" fmla="*/ 4970612 h 5057270"/>
              <a:gd name="connsiteX8" fmla="*/ 5633045 w 11453908"/>
              <a:gd name="connsiteY8" fmla="*/ 4150254 h 5057270"/>
              <a:gd name="connsiteX9" fmla="*/ 3443606 w 11453908"/>
              <a:gd name="connsiteY9" fmla="*/ 2575600 h 5057270"/>
              <a:gd name="connsiteX10" fmla="*/ 1854514 w 11453908"/>
              <a:gd name="connsiteY10" fmla="*/ 1673147 h 5057270"/>
              <a:gd name="connsiteX11" fmla="*/ 631238 w 11453908"/>
              <a:gd name="connsiteY11" fmla="*/ 1603812 h 5057270"/>
              <a:gd name="connsiteX12" fmla="*/ 0 w 11453908"/>
              <a:gd name="connsiteY12" fmla="*/ 2062467 h 5057270"/>
              <a:gd name="connsiteX0" fmla="*/ 0 w 11453908"/>
              <a:gd name="connsiteY0" fmla="*/ 2062467 h 5057270"/>
              <a:gd name="connsiteX1" fmla="*/ 288590 w 11453908"/>
              <a:gd name="connsiteY1" fmla="*/ 1124591 h 5057270"/>
              <a:gd name="connsiteX2" fmla="*/ 1873653 w 11453908"/>
              <a:gd name="connsiteY2" fmla="*/ 119815 h 5057270"/>
              <a:gd name="connsiteX3" fmla="*/ 5437966 w 11453908"/>
              <a:gd name="connsiteY3" fmla="*/ 754243 h 5057270"/>
              <a:gd name="connsiteX4" fmla="*/ 8335198 w 11453908"/>
              <a:gd name="connsiteY4" fmla="*/ 1354255 h 5057270"/>
              <a:gd name="connsiteX5" fmla="*/ 11451549 w 11453908"/>
              <a:gd name="connsiteY5" fmla="*/ 0 h 5057270"/>
              <a:gd name="connsiteX6" fmla="*/ 11451803 w 11453908"/>
              <a:gd name="connsiteY6" fmla="*/ 4933919 h 5057270"/>
              <a:gd name="connsiteX7" fmla="*/ 7984743 w 11453908"/>
              <a:gd name="connsiteY7" fmla="*/ 4970612 h 5057270"/>
              <a:gd name="connsiteX8" fmla="*/ 5633045 w 11453908"/>
              <a:gd name="connsiteY8" fmla="*/ 4150254 h 5057270"/>
              <a:gd name="connsiteX9" fmla="*/ 3471980 w 11453908"/>
              <a:gd name="connsiteY9" fmla="*/ 2528312 h 5057270"/>
              <a:gd name="connsiteX10" fmla="*/ 1854514 w 11453908"/>
              <a:gd name="connsiteY10" fmla="*/ 1673147 h 5057270"/>
              <a:gd name="connsiteX11" fmla="*/ 631238 w 11453908"/>
              <a:gd name="connsiteY11" fmla="*/ 1603812 h 5057270"/>
              <a:gd name="connsiteX12" fmla="*/ 0 w 11453908"/>
              <a:gd name="connsiteY12" fmla="*/ 2062467 h 5057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453908" h="5057270">
                <a:moveTo>
                  <a:pt x="0" y="2062467"/>
                </a:moveTo>
                <a:cubicBezTo>
                  <a:pt x="0" y="2062467"/>
                  <a:pt x="25070" y="1477148"/>
                  <a:pt x="288590" y="1124591"/>
                </a:cubicBezTo>
                <a:cubicBezTo>
                  <a:pt x="566027" y="753415"/>
                  <a:pt x="1172688" y="266853"/>
                  <a:pt x="1873653" y="119815"/>
                </a:cubicBezTo>
                <a:cubicBezTo>
                  <a:pt x="2861646" y="-87432"/>
                  <a:pt x="4125125" y="47541"/>
                  <a:pt x="5437966" y="754243"/>
                </a:cubicBezTo>
                <a:cubicBezTo>
                  <a:pt x="6505447" y="1328820"/>
                  <a:pt x="7332934" y="1479962"/>
                  <a:pt x="8335198" y="1354255"/>
                </a:cubicBezTo>
                <a:cubicBezTo>
                  <a:pt x="9337462" y="1228548"/>
                  <a:pt x="10984920" y="388983"/>
                  <a:pt x="11451549" y="0"/>
                </a:cubicBezTo>
                <a:cubicBezTo>
                  <a:pt x="11459188" y="974977"/>
                  <a:pt x="11445256" y="4190955"/>
                  <a:pt x="11451803" y="4933919"/>
                </a:cubicBezTo>
                <a:cubicBezTo>
                  <a:pt x="11172194" y="5080340"/>
                  <a:pt x="8954536" y="5101223"/>
                  <a:pt x="7984743" y="4970612"/>
                </a:cubicBezTo>
                <a:cubicBezTo>
                  <a:pt x="7014950" y="4840001"/>
                  <a:pt x="6385172" y="4557304"/>
                  <a:pt x="5633045" y="4150254"/>
                </a:cubicBezTo>
                <a:cubicBezTo>
                  <a:pt x="4880918" y="3743204"/>
                  <a:pt x="3966394" y="2830668"/>
                  <a:pt x="3471980" y="2528312"/>
                </a:cubicBezTo>
                <a:cubicBezTo>
                  <a:pt x="2977566" y="2225955"/>
                  <a:pt x="2192713" y="1795786"/>
                  <a:pt x="1854514" y="1673147"/>
                </a:cubicBezTo>
                <a:cubicBezTo>
                  <a:pt x="1383016" y="1502243"/>
                  <a:pt x="1020449" y="1466010"/>
                  <a:pt x="631238" y="1603812"/>
                </a:cubicBezTo>
                <a:cubicBezTo>
                  <a:pt x="242027" y="1741614"/>
                  <a:pt x="0" y="2062467"/>
                  <a:pt x="0" y="2062467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 w="83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Rounded Rectangle 2">
            <a:extLst>
              <a:ext uri="{FF2B5EF4-FFF2-40B4-BE49-F238E27FC236}">
                <a16:creationId xmlns:a16="http://schemas.microsoft.com/office/drawing/2014/main" id="{7E52CFC9-36BF-4222-9DF3-22362923F92D}"/>
              </a:ext>
            </a:extLst>
          </p:cNvPr>
          <p:cNvSpPr>
            <a:spLocks noChangeAspect="1"/>
          </p:cNvSpPr>
          <p:nvPr/>
        </p:nvSpPr>
        <p:spPr>
          <a:xfrm rot="20585049">
            <a:off x="8945880" y="2336403"/>
            <a:ext cx="830516" cy="830513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784484" y="2487854"/>
                </a:moveTo>
                <a:cubicBezTo>
                  <a:pt x="2774989" y="2487391"/>
                  <a:pt x="2765365" y="2488860"/>
                  <a:pt x="2756439" y="2492301"/>
                </a:cubicBezTo>
                <a:cubicBezTo>
                  <a:pt x="2734854" y="2500620"/>
                  <a:pt x="2720969" y="2519027"/>
                  <a:pt x="2720969" y="2539323"/>
                </a:cubicBezTo>
                <a:lnTo>
                  <a:pt x="2718062" y="2539323"/>
                </a:lnTo>
                <a:lnTo>
                  <a:pt x="2718062" y="2636901"/>
                </a:lnTo>
                <a:lnTo>
                  <a:pt x="2844095" y="2636901"/>
                </a:lnTo>
                <a:lnTo>
                  <a:pt x="2844095" y="2547101"/>
                </a:lnTo>
                <a:lnTo>
                  <a:pt x="2840575" y="2546667"/>
                </a:lnTo>
                <a:cubicBezTo>
                  <a:pt x="2844038" y="2526031"/>
                  <a:pt x="2832667" y="2505637"/>
                  <a:pt x="2811763" y="2494994"/>
                </a:cubicBezTo>
                <a:cubicBezTo>
                  <a:pt x="2803348" y="2490709"/>
                  <a:pt x="2793980" y="2488316"/>
                  <a:pt x="2784484" y="2487854"/>
                </a:cubicBezTo>
                <a:close/>
                <a:moveTo>
                  <a:pt x="2218919" y="2459568"/>
                </a:moveTo>
                <a:cubicBezTo>
                  <a:pt x="2198232" y="2462191"/>
                  <a:pt x="2177586" y="2476073"/>
                  <a:pt x="2165645" y="2505359"/>
                </a:cubicBezTo>
                <a:lnTo>
                  <a:pt x="2165645" y="2981896"/>
                </a:lnTo>
                <a:cubicBezTo>
                  <a:pt x="2176061" y="3034481"/>
                  <a:pt x="2243614" y="3053730"/>
                  <a:pt x="2282578" y="2996778"/>
                </a:cubicBezTo>
                <a:lnTo>
                  <a:pt x="2282578" y="2521099"/>
                </a:lnTo>
                <a:cubicBezTo>
                  <a:pt x="2287988" y="2482101"/>
                  <a:pt x="2253397" y="2455196"/>
                  <a:pt x="2218919" y="2459568"/>
                </a:cubicBezTo>
                <a:close/>
                <a:moveTo>
                  <a:pt x="1724507" y="2341658"/>
                </a:moveTo>
                <a:lnTo>
                  <a:pt x="1886507" y="2341658"/>
                </a:lnTo>
                <a:lnTo>
                  <a:pt x="1886507" y="3157984"/>
                </a:lnTo>
                <a:lnTo>
                  <a:pt x="1724507" y="3157984"/>
                </a:lnTo>
                <a:lnTo>
                  <a:pt x="1724507" y="3071637"/>
                </a:lnTo>
                <a:cubicBezTo>
                  <a:pt x="1508936" y="3302583"/>
                  <a:pt x="1432071" y="3083964"/>
                  <a:pt x="1448980" y="3019402"/>
                </a:cubicBezTo>
                <a:cubicBezTo>
                  <a:pt x="1449173" y="3019371"/>
                  <a:pt x="1449367" y="3019341"/>
                  <a:pt x="1449560" y="3019310"/>
                </a:cubicBezTo>
                <a:lnTo>
                  <a:pt x="1449560" y="2341867"/>
                </a:lnTo>
                <a:lnTo>
                  <a:pt x="1611560" y="2341867"/>
                </a:lnTo>
                <a:lnTo>
                  <a:pt x="1611560" y="3005106"/>
                </a:lnTo>
                <a:cubicBezTo>
                  <a:pt x="1619060" y="3048622"/>
                  <a:pt x="1686890" y="2980715"/>
                  <a:pt x="1724507" y="2960399"/>
                </a:cubicBezTo>
                <a:close/>
                <a:moveTo>
                  <a:pt x="2794634" y="2323257"/>
                </a:moveTo>
                <a:cubicBezTo>
                  <a:pt x="2833672" y="2325523"/>
                  <a:pt x="2872097" y="2337568"/>
                  <a:pt x="2905793" y="2359152"/>
                </a:cubicBezTo>
                <a:cubicBezTo>
                  <a:pt x="2968205" y="2399130"/>
                  <a:pt x="3005231" y="2465918"/>
                  <a:pt x="3003877" y="2536796"/>
                </a:cubicBezTo>
                <a:lnTo>
                  <a:pt x="3006095" y="2536796"/>
                </a:lnTo>
                <a:lnTo>
                  <a:pt x="3006095" y="2785572"/>
                </a:lnTo>
                <a:lnTo>
                  <a:pt x="2925095" y="2785572"/>
                </a:lnTo>
                <a:lnTo>
                  <a:pt x="2844095" y="2785572"/>
                </a:lnTo>
                <a:lnTo>
                  <a:pt x="2718062" y="2785572"/>
                </a:lnTo>
                <a:lnTo>
                  <a:pt x="2718062" y="2967727"/>
                </a:lnTo>
                <a:lnTo>
                  <a:pt x="2721583" y="2968162"/>
                </a:lnTo>
                <a:cubicBezTo>
                  <a:pt x="2718120" y="2988798"/>
                  <a:pt x="2729491" y="3009192"/>
                  <a:pt x="2750395" y="3019835"/>
                </a:cubicBezTo>
                <a:cubicBezTo>
                  <a:pt x="2767225" y="3028404"/>
                  <a:pt x="2787866" y="3029409"/>
                  <a:pt x="2805719" y="3022528"/>
                </a:cubicBezTo>
                <a:cubicBezTo>
                  <a:pt x="2827304" y="3014209"/>
                  <a:pt x="2841189" y="2995802"/>
                  <a:pt x="2841189" y="2975506"/>
                </a:cubicBezTo>
                <a:lnTo>
                  <a:pt x="2843676" y="2975506"/>
                </a:lnTo>
                <a:lnTo>
                  <a:pt x="2843676" y="2857044"/>
                </a:lnTo>
                <a:lnTo>
                  <a:pt x="3005676" y="2857044"/>
                </a:lnTo>
                <a:lnTo>
                  <a:pt x="3005676" y="2975506"/>
                </a:lnTo>
                <a:lnTo>
                  <a:pt x="3006096" y="2975506"/>
                </a:lnTo>
                <a:lnTo>
                  <a:pt x="3005676" y="2978387"/>
                </a:lnTo>
                <a:lnTo>
                  <a:pt x="3005676" y="2981431"/>
                </a:lnTo>
                <a:lnTo>
                  <a:pt x="3005233" y="2981431"/>
                </a:lnTo>
                <a:cubicBezTo>
                  <a:pt x="3003752" y="3060853"/>
                  <a:pt x="2956391" y="3132900"/>
                  <a:pt x="2882363" y="3168797"/>
                </a:cubicBezTo>
                <a:cubicBezTo>
                  <a:pt x="2810063" y="3203855"/>
                  <a:pt x="2723757" y="3198845"/>
                  <a:pt x="2656365" y="3155677"/>
                </a:cubicBezTo>
                <a:cubicBezTo>
                  <a:pt x="2604277" y="3122312"/>
                  <a:pt x="2569872" y="3070275"/>
                  <a:pt x="2559993" y="3012681"/>
                </a:cubicBezTo>
                <a:lnTo>
                  <a:pt x="2556062" y="3012681"/>
                </a:lnTo>
                <a:lnTo>
                  <a:pt x="2556062" y="2539323"/>
                </a:lnTo>
                <a:cubicBezTo>
                  <a:pt x="2556062" y="2457588"/>
                  <a:pt x="2603922" y="2382823"/>
                  <a:pt x="2679795" y="2346032"/>
                </a:cubicBezTo>
                <a:cubicBezTo>
                  <a:pt x="2715945" y="2328503"/>
                  <a:pt x="2755596" y="2320991"/>
                  <a:pt x="2794634" y="2323257"/>
                </a:cubicBezTo>
                <a:close/>
                <a:moveTo>
                  <a:pt x="921754" y="2059382"/>
                </a:moveTo>
                <a:lnTo>
                  <a:pt x="1461754" y="2059382"/>
                </a:lnTo>
                <a:lnTo>
                  <a:pt x="1461754" y="2221382"/>
                </a:lnTo>
                <a:lnTo>
                  <a:pt x="1263754" y="2221382"/>
                </a:lnTo>
                <a:lnTo>
                  <a:pt x="1263754" y="3160488"/>
                </a:lnTo>
                <a:lnTo>
                  <a:pt x="1101754" y="3160488"/>
                </a:lnTo>
                <a:lnTo>
                  <a:pt x="1101754" y="2221382"/>
                </a:lnTo>
                <a:lnTo>
                  <a:pt x="921754" y="2221382"/>
                </a:lnTo>
                <a:close/>
                <a:moveTo>
                  <a:pt x="2003645" y="2056877"/>
                </a:moveTo>
                <a:lnTo>
                  <a:pt x="2165645" y="2056877"/>
                </a:lnTo>
                <a:lnTo>
                  <a:pt x="2165645" y="2406047"/>
                </a:lnTo>
                <a:cubicBezTo>
                  <a:pt x="2295483" y="2259477"/>
                  <a:pt x="2455251" y="2328666"/>
                  <a:pt x="2444578" y="2520484"/>
                </a:cubicBezTo>
                <a:cubicBezTo>
                  <a:pt x="2454106" y="2682617"/>
                  <a:pt x="2444578" y="2839987"/>
                  <a:pt x="2444578" y="2999738"/>
                </a:cubicBezTo>
                <a:cubicBezTo>
                  <a:pt x="2437328" y="3271827"/>
                  <a:pt x="2180048" y="3158151"/>
                  <a:pt x="2165645" y="3094482"/>
                </a:cubicBezTo>
                <a:lnTo>
                  <a:pt x="2165645" y="3157983"/>
                </a:lnTo>
                <a:lnTo>
                  <a:pt x="2003645" y="3157983"/>
                </a:lnTo>
                <a:close/>
                <a:moveTo>
                  <a:pt x="1082145" y="1835984"/>
                </a:moveTo>
                <a:cubicBezTo>
                  <a:pt x="901872" y="1835984"/>
                  <a:pt x="755732" y="1982124"/>
                  <a:pt x="755732" y="2162397"/>
                </a:cubicBezTo>
                <a:lnTo>
                  <a:pt x="755732" y="3086444"/>
                </a:lnTo>
                <a:cubicBezTo>
                  <a:pt x="755732" y="3266717"/>
                  <a:pt x="901872" y="3412857"/>
                  <a:pt x="1082145" y="3412857"/>
                </a:cubicBezTo>
                <a:lnTo>
                  <a:pt x="2845706" y="3412857"/>
                </a:lnTo>
                <a:cubicBezTo>
                  <a:pt x="3025979" y="3412857"/>
                  <a:pt x="3172119" y="3266717"/>
                  <a:pt x="3172119" y="3086444"/>
                </a:cubicBezTo>
                <a:lnTo>
                  <a:pt x="3172119" y="2162397"/>
                </a:lnTo>
                <a:cubicBezTo>
                  <a:pt x="3172119" y="1982124"/>
                  <a:pt x="3025979" y="1835984"/>
                  <a:pt x="2845706" y="1835984"/>
                </a:cubicBezTo>
                <a:close/>
                <a:moveTo>
                  <a:pt x="1918669" y="998231"/>
                </a:moveTo>
                <a:cubicBezTo>
                  <a:pt x="1949783" y="998231"/>
                  <a:pt x="1975005" y="1022442"/>
                  <a:pt x="1975005" y="1052309"/>
                </a:cubicBezTo>
                <a:cubicBezTo>
                  <a:pt x="1975005" y="1200582"/>
                  <a:pt x="1975004" y="1348856"/>
                  <a:pt x="1975004" y="1497129"/>
                </a:cubicBezTo>
                <a:cubicBezTo>
                  <a:pt x="1975004" y="1526996"/>
                  <a:pt x="1949782" y="1551207"/>
                  <a:pt x="1918668" y="1551207"/>
                </a:cubicBezTo>
                <a:lnTo>
                  <a:pt x="1918669" y="1551206"/>
                </a:lnTo>
                <a:cubicBezTo>
                  <a:pt x="1887555" y="1551206"/>
                  <a:pt x="1862333" y="1526995"/>
                  <a:pt x="1862333" y="1497128"/>
                </a:cubicBezTo>
                <a:lnTo>
                  <a:pt x="1862333" y="1052309"/>
                </a:lnTo>
                <a:cubicBezTo>
                  <a:pt x="1862333" y="1022442"/>
                  <a:pt x="1887555" y="998231"/>
                  <a:pt x="1918669" y="998231"/>
                </a:cubicBezTo>
                <a:close/>
                <a:moveTo>
                  <a:pt x="2539373" y="865097"/>
                </a:moveTo>
                <a:lnTo>
                  <a:pt x="2539373" y="1483838"/>
                </a:lnTo>
                <a:cubicBezTo>
                  <a:pt x="2501756" y="1504154"/>
                  <a:pt x="2433926" y="1572061"/>
                  <a:pt x="2426426" y="1528545"/>
                </a:cubicBezTo>
                <a:lnTo>
                  <a:pt x="2426426" y="865306"/>
                </a:lnTo>
                <a:lnTo>
                  <a:pt x="2264426" y="865306"/>
                </a:lnTo>
                <a:lnTo>
                  <a:pt x="2264426" y="1542749"/>
                </a:lnTo>
                <a:cubicBezTo>
                  <a:pt x="2264233" y="1542780"/>
                  <a:pt x="2264039" y="1542810"/>
                  <a:pt x="2263846" y="1542841"/>
                </a:cubicBezTo>
                <a:cubicBezTo>
                  <a:pt x="2246937" y="1607403"/>
                  <a:pt x="2323802" y="1826022"/>
                  <a:pt x="2539373" y="1595076"/>
                </a:cubicBezTo>
                <a:lnTo>
                  <a:pt x="2539373" y="1681423"/>
                </a:lnTo>
                <a:lnTo>
                  <a:pt x="2701373" y="1681423"/>
                </a:lnTo>
                <a:lnTo>
                  <a:pt x="2701373" y="865097"/>
                </a:lnTo>
                <a:close/>
                <a:moveTo>
                  <a:pt x="1918668" y="840143"/>
                </a:moveTo>
                <a:cubicBezTo>
                  <a:pt x="1799361" y="840143"/>
                  <a:pt x="1702644" y="932984"/>
                  <a:pt x="1702644" y="1047509"/>
                </a:cubicBezTo>
                <a:lnTo>
                  <a:pt x="1702644" y="1501930"/>
                </a:lnTo>
                <a:cubicBezTo>
                  <a:pt x="1702644" y="1616455"/>
                  <a:pt x="1799361" y="1709295"/>
                  <a:pt x="1918668" y="1709295"/>
                </a:cubicBezTo>
                <a:cubicBezTo>
                  <a:pt x="2037975" y="1709295"/>
                  <a:pt x="2134692" y="1616455"/>
                  <a:pt x="2134692" y="1501930"/>
                </a:cubicBezTo>
                <a:lnTo>
                  <a:pt x="2134692" y="1047509"/>
                </a:lnTo>
                <a:cubicBezTo>
                  <a:pt x="2134692" y="932984"/>
                  <a:pt x="2037975" y="840143"/>
                  <a:pt x="1918668" y="840143"/>
                </a:cubicBezTo>
                <a:close/>
                <a:moveTo>
                  <a:pt x="1544554" y="609793"/>
                </a:moveTo>
                <a:lnTo>
                  <a:pt x="1425758" y="1008757"/>
                </a:lnTo>
                <a:lnTo>
                  <a:pt x="1311048" y="623516"/>
                </a:lnTo>
                <a:lnTo>
                  <a:pt x="1152958" y="623516"/>
                </a:lnTo>
                <a:lnTo>
                  <a:pt x="1345929" y="1271588"/>
                </a:lnTo>
                <a:lnTo>
                  <a:pt x="1347249" y="1271588"/>
                </a:lnTo>
                <a:lnTo>
                  <a:pt x="1347249" y="1698532"/>
                </a:lnTo>
                <a:lnTo>
                  <a:pt x="1509249" y="1698532"/>
                </a:lnTo>
                <a:lnTo>
                  <a:pt x="1509249" y="1257865"/>
                </a:lnTo>
                <a:lnTo>
                  <a:pt x="1509673" y="1257865"/>
                </a:lnTo>
                <a:lnTo>
                  <a:pt x="1702644" y="609793"/>
                </a:ln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rgbClr val="F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Rounded Rectangle 3">
            <a:extLst>
              <a:ext uri="{FF2B5EF4-FFF2-40B4-BE49-F238E27FC236}">
                <a16:creationId xmlns:a16="http://schemas.microsoft.com/office/drawing/2014/main" id="{00EF1AF4-FDC3-42F2-8522-03BB609E6A36}"/>
              </a:ext>
            </a:extLst>
          </p:cNvPr>
          <p:cNvSpPr>
            <a:spLocks noChangeAspect="1"/>
          </p:cNvSpPr>
          <p:nvPr/>
        </p:nvSpPr>
        <p:spPr>
          <a:xfrm rot="1469634">
            <a:off x="4857924" y="987553"/>
            <a:ext cx="631314" cy="631312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48643" y="674567"/>
                  <a:pt x="3369037" y="759137"/>
                </a:cubicBezTo>
                <a:cubicBezTo>
                  <a:pt x="3391941" y="611142"/>
                  <a:pt x="3398988" y="447290"/>
                  <a:pt x="3443034" y="304580"/>
                </a:cubicBezTo>
                <a:cubicBezTo>
                  <a:pt x="3382140" y="251394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rgbClr val="48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78A7BF2-F4A0-45E4-AAEC-8000FD8A7940}"/>
              </a:ext>
            </a:extLst>
          </p:cNvPr>
          <p:cNvSpPr>
            <a:spLocks noChangeAspect="1"/>
          </p:cNvSpPr>
          <p:nvPr/>
        </p:nvSpPr>
        <p:spPr>
          <a:xfrm rot="20032215">
            <a:off x="6845180" y="1961426"/>
            <a:ext cx="813601" cy="809689"/>
          </a:xfrm>
          <a:custGeom>
            <a:avLst/>
            <a:gdLst>
              <a:gd name="connsiteX0" fmla="*/ 357946 w 715890"/>
              <a:gd name="connsiteY0" fmla="*/ 250217 h 712448"/>
              <a:gd name="connsiteX1" fmla="*/ 463953 w 715890"/>
              <a:gd name="connsiteY1" fmla="*/ 356225 h 712448"/>
              <a:gd name="connsiteX2" fmla="*/ 357946 w 715890"/>
              <a:gd name="connsiteY2" fmla="*/ 462232 h 712448"/>
              <a:gd name="connsiteX3" fmla="*/ 251938 w 715890"/>
              <a:gd name="connsiteY3" fmla="*/ 356225 h 712448"/>
              <a:gd name="connsiteX4" fmla="*/ 357946 w 715890"/>
              <a:gd name="connsiteY4" fmla="*/ 250217 h 712448"/>
              <a:gd name="connsiteX5" fmla="*/ 357946 w 715890"/>
              <a:gd name="connsiteY5" fmla="*/ 211987 h 712448"/>
              <a:gd name="connsiteX6" fmla="*/ 213708 w 715890"/>
              <a:gd name="connsiteY6" fmla="*/ 356225 h 712448"/>
              <a:gd name="connsiteX7" fmla="*/ 357946 w 715890"/>
              <a:gd name="connsiteY7" fmla="*/ 500462 h 712448"/>
              <a:gd name="connsiteX8" fmla="*/ 502183 w 715890"/>
              <a:gd name="connsiteY8" fmla="*/ 356225 h 712448"/>
              <a:gd name="connsiteX9" fmla="*/ 357946 w 715890"/>
              <a:gd name="connsiteY9" fmla="*/ 211987 h 712448"/>
              <a:gd name="connsiteX10" fmla="*/ 492301 w 715890"/>
              <a:gd name="connsiteY10" fmla="*/ 185899 h 712448"/>
              <a:gd name="connsiteX11" fmla="*/ 469499 w 715890"/>
              <a:gd name="connsiteY11" fmla="*/ 228506 h 712448"/>
              <a:gd name="connsiteX12" fmla="*/ 512106 w 715890"/>
              <a:gd name="connsiteY12" fmla="*/ 251308 h 712448"/>
              <a:gd name="connsiteX13" fmla="*/ 534908 w 715890"/>
              <a:gd name="connsiteY13" fmla="*/ 208701 h 712448"/>
              <a:gd name="connsiteX14" fmla="*/ 492301 w 715890"/>
              <a:gd name="connsiteY14" fmla="*/ 185899 h 712448"/>
              <a:gd name="connsiteX15" fmla="*/ 252385 w 715890"/>
              <a:gd name="connsiteY15" fmla="*/ 142889 h 712448"/>
              <a:gd name="connsiteX16" fmla="*/ 463486 w 715890"/>
              <a:gd name="connsiteY16" fmla="*/ 142889 h 712448"/>
              <a:gd name="connsiteX17" fmla="*/ 582256 w 715890"/>
              <a:gd name="connsiteY17" fmla="*/ 261659 h 712448"/>
              <a:gd name="connsiteX18" fmla="*/ 582256 w 715890"/>
              <a:gd name="connsiteY18" fmla="*/ 450809 h 712448"/>
              <a:gd name="connsiteX19" fmla="*/ 463486 w 715890"/>
              <a:gd name="connsiteY19" fmla="*/ 569580 h 712448"/>
              <a:gd name="connsiteX20" fmla="*/ 252385 w 715890"/>
              <a:gd name="connsiteY20" fmla="*/ 569580 h 712448"/>
              <a:gd name="connsiteX21" fmla="*/ 133615 w 715890"/>
              <a:gd name="connsiteY21" fmla="*/ 450809 h 712448"/>
              <a:gd name="connsiteX22" fmla="*/ 133615 w 715890"/>
              <a:gd name="connsiteY22" fmla="*/ 261659 h 712448"/>
              <a:gd name="connsiteX23" fmla="*/ 252385 w 715890"/>
              <a:gd name="connsiteY23" fmla="*/ 142889 h 712448"/>
              <a:gd name="connsiteX24" fmla="*/ 244479 w 715890"/>
              <a:gd name="connsiteY24" fmla="*/ 104775 h 712448"/>
              <a:gd name="connsiteX25" fmla="*/ 95870 w 715890"/>
              <a:gd name="connsiteY25" fmla="*/ 253384 h 712448"/>
              <a:gd name="connsiteX26" fmla="*/ 95870 w 715890"/>
              <a:gd name="connsiteY26" fmla="*/ 459066 h 712448"/>
              <a:gd name="connsiteX27" fmla="*/ 244479 w 715890"/>
              <a:gd name="connsiteY27" fmla="*/ 607674 h 712448"/>
              <a:gd name="connsiteX28" fmla="*/ 471412 w 715890"/>
              <a:gd name="connsiteY28" fmla="*/ 607674 h 712448"/>
              <a:gd name="connsiteX29" fmla="*/ 620021 w 715890"/>
              <a:gd name="connsiteY29" fmla="*/ 459066 h 712448"/>
              <a:gd name="connsiteX30" fmla="*/ 620021 w 715890"/>
              <a:gd name="connsiteY30" fmla="*/ 253384 h 712448"/>
              <a:gd name="connsiteX31" fmla="*/ 471412 w 715890"/>
              <a:gd name="connsiteY31" fmla="*/ 104775 h 712448"/>
              <a:gd name="connsiteX32" fmla="*/ 116506 w 715890"/>
              <a:gd name="connsiteY32" fmla="*/ 0 h 712448"/>
              <a:gd name="connsiteX33" fmla="*/ 600652 w 715890"/>
              <a:gd name="connsiteY33" fmla="*/ 0 h 712448"/>
              <a:gd name="connsiteX34" fmla="*/ 715166 w 715890"/>
              <a:gd name="connsiteY34" fmla="*/ 113789 h 712448"/>
              <a:gd name="connsiteX35" fmla="*/ 715890 w 715890"/>
              <a:gd name="connsiteY35" fmla="*/ 596485 h 712448"/>
              <a:gd name="connsiteX36" fmla="*/ 599203 w 715890"/>
              <a:gd name="connsiteY36" fmla="*/ 712448 h 712448"/>
              <a:gd name="connsiteX37" fmla="*/ 357855 w 715890"/>
              <a:gd name="connsiteY37" fmla="*/ 712448 h 712448"/>
              <a:gd name="connsiteX38" fmla="*/ 116506 w 715890"/>
              <a:gd name="connsiteY38" fmla="*/ 712448 h 712448"/>
              <a:gd name="connsiteX39" fmla="*/ 544 w 715890"/>
              <a:gd name="connsiteY39" fmla="*/ 597210 h 712448"/>
              <a:gd name="connsiteX40" fmla="*/ 544 w 715890"/>
              <a:gd name="connsiteY40" fmla="*/ 115239 h 712448"/>
              <a:gd name="connsiteX41" fmla="*/ 116506 w 715890"/>
              <a:gd name="connsiteY41" fmla="*/ 0 h 71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5890" h="712448">
                <a:moveTo>
                  <a:pt x="357946" y="250217"/>
                </a:moveTo>
                <a:cubicBezTo>
                  <a:pt x="416495" y="250217"/>
                  <a:pt x="463953" y="297675"/>
                  <a:pt x="463953" y="356225"/>
                </a:cubicBezTo>
                <a:cubicBezTo>
                  <a:pt x="463953" y="414774"/>
                  <a:pt x="416495" y="462232"/>
                  <a:pt x="357946" y="462232"/>
                </a:cubicBezTo>
                <a:cubicBezTo>
                  <a:pt x="299396" y="462232"/>
                  <a:pt x="251938" y="414774"/>
                  <a:pt x="251938" y="356225"/>
                </a:cubicBezTo>
                <a:cubicBezTo>
                  <a:pt x="251938" y="297675"/>
                  <a:pt x="299396" y="250217"/>
                  <a:pt x="357946" y="250217"/>
                </a:cubicBezTo>
                <a:close/>
                <a:moveTo>
                  <a:pt x="357946" y="211987"/>
                </a:moveTo>
                <a:cubicBezTo>
                  <a:pt x="278280" y="211987"/>
                  <a:pt x="213708" y="276559"/>
                  <a:pt x="213708" y="356225"/>
                </a:cubicBezTo>
                <a:cubicBezTo>
                  <a:pt x="213708" y="435890"/>
                  <a:pt x="278280" y="500462"/>
                  <a:pt x="357946" y="500462"/>
                </a:cubicBezTo>
                <a:cubicBezTo>
                  <a:pt x="437612" y="500462"/>
                  <a:pt x="502183" y="435890"/>
                  <a:pt x="502183" y="356225"/>
                </a:cubicBezTo>
                <a:cubicBezTo>
                  <a:pt x="502183" y="276559"/>
                  <a:pt x="437592" y="211987"/>
                  <a:pt x="357946" y="211987"/>
                </a:cubicBezTo>
                <a:close/>
                <a:moveTo>
                  <a:pt x="492301" y="185899"/>
                </a:moveTo>
                <a:cubicBezTo>
                  <a:pt x="474238" y="191368"/>
                  <a:pt x="464030" y="210444"/>
                  <a:pt x="469499" y="228506"/>
                </a:cubicBezTo>
                <a:cubicBezTo>
                  <a:pt x="474968" y="246569"/>
                  <a:pt x="494043" y="256777"/>
                  <a:pt x="512106" y="251308"/>
                </a:cubicBezTo>
                <a:cubicBezTo>
                  <a:pt x="530168" y="245839"/>
                  <a:pt x="540377" y="226764"/>
                  <a:pt x="534908" y="208701"/>
                </a:cubicBezTo>
                <a:cubicBezTo>
                  <a:pt x="529438" y="190639"/>
                  <a:pt x="510362" y="180430"/>
                  <a:pt x="492301" y="185899"/>
                </a:cubicBezTo>
                <a:close/>
                <a:moveTo>
                  <a:pt x="252385" y="142889"/>
                </a:moveTo>
                <a:lnTo>
                  <a:pt x="463486" y="142889"/>
                </a:lnTo>
                <a:cubicBezTo>
                  <a:pt x="529069" y="142889"/>
                  <a:pt x="582256" y="196058"/>
                  <a:pt x="582256" y="261659"/>
                </a:cubicBezTo>
                <a:lnTo>
                  <a:pt x="582256" y="450809"/>
                </a:lnTo>
                <a:cubicBezTo>
                  <a:pt x="582256" y="516392"/>
                  <a:pt x="529088" y="569580"/>
                  <a:pt x="463486" y="569580"/>
                </a:cubicBezTo>
                <a:lnTo>
                  <a:pt x="252385" y="569580"/>
                </a:lnTo>
                <a:cubicBezTo>
                  <a:pt x="186803" y="569580"/>
                  <a:pt x="133615" y="516411"/>
                  <a:pt x="133615" y="450809"/>
                </a:cubicBezTo>
                <a:lnTo>
                  <a:pt x="133615" y="261659"/>
                </a:lnTo>
                <a:cubicBezTo>
                  <a:pt x="133615" y="196077"/>
                  <a:pt x="186784" y="142889"/>
                  <a:pt x="252385" y="142889"/>
                </a:cubicBezTo>
                <a:close/>
                <a:moveTo>
                  <a:pt x="244479" y="104775"/>
                </a:moveTo>
                <a:cubicBezTo>
                  <a:pt x="162404" y="104775"/>
                  <a:pt x="95870" y="171309"/>
                  <a:pt x="95870" y="253384"/>
                </a:cubicBezTo>
                <a:lnTo>
                  <a:pt x="95870" y="459066"/>
                </a:lnTo>
                <a:cubicBezTo>
                  <a:pt x="95870" y="541141"/>
                  <a:pt x="162404" y="607674"/>
                  <a:pt x="244479" y="607674"/>
                </a:cubicBezTo>
                <a:lnTo>
                  <a:pt x="471412" y="607674"/>
                </a:lnTo>
                <a:cubicBezTo>
                  <a:pt x="553487" y="607674"/>
                  <a:pt x="620021" y="541141"/>
                  <a:pt x="620021" y="459066"/>
                </a:cubicBezTo>
                <a:lnTo>
                  <a:pt x="620021" y="253384"/>
                </a:lnTo>
                <a:cubicBezTo>
                  <a:pt x="620021" y="171309"/>
                  <a:pt x="553487" y="104775"/>
                  <a:pt x="471412" y="104775"/>
                </a:cubicBezTo>
                <a:close/>
                <a:moveTo>
                  <a:pt x="116506" y="0"/>
                </a:moveTo>
                <a:cubicBezTo>
                  <a:pt x="278130" y="0"/>
                  <a:pt x="439029" y="0"/>
                  <a:pt x="600652" y="0"/>
                </a:cubicBezTo>
                <a:cubicBezTo>
                  <a:pt x="668055" y="0"/>
                  <a:pt x="715166" y="46385"/>
                  <a:pt x="715166" y="113789"/>
                </a:cubicBezTo>
                <a:cubicBezTo>
                  <a:pt x="715166" y="274688"/>
                  <a:pt x="715166" y="435587"/>
                  <a:pt x="715890" y="596485"/>
                </a:cubicBezTo>
                <a:cubicBezTo>
                  <a:pt x="715166" y="666787"/>
                  <a:pt x="668780" y="712448"/>
                  <a:pt x="599203" y="712448"/>
                </a:cubicBezTo>
                <a:cubicBezTo>
                  <a:pt x="518753" y="712448"/>
                  <a:pt x="438304" y="712448"/>
                  <a:pt x="357855" y="712448"/>
                </a:cubicBezTo>
                <a:cubicBezTo>
                  <a:pt x="277406" y="712448"/>
                  <a:pt x="196956" y="712448"/>
                  <a:pt x="116506" y="712448"/>
                </a:cubicBezTo>
                <a:cubicBezTo>
                  <a:pt x="47654" y="711723"/>
                  <a:pt x="544" y="665338"/>
                  <a:pt x="544" y="597210"/>
                </a:cubicBezTo>
                <a:cubicBezTo>
                  <a:pt x="-181" y="437036"/>
                  <a:pt x="-181" y="276137"/>
                  <a:pt x="544" y="115239"/>
                </a:cubicBezTo>
                <a:cubicBezTo>
                  <a:pt x="1269" y="46385"/>
                  <a:pt x="47654" y="0"/>
                  <a:pt x="116506" y="0"/>
                </a:cubicBezTo>
                <a:close/>
              </a:path>
            </a:pathLst>
          </a:custGeom>
          <a:gradFill>
            <a:gsLst>
              <a:gs pos="0">
                <a:srgbClr val="A83A96"/>
              </a:gs>
              <a:gs pos="76000">
                <a:srgbClr val="F78428"/>
              </a:gs>
              <a:gs pos="30000">
                <a:srgbClr val="A83A96"/>
              </a:gs>
              <a:gs pos="100000">
                <a:srgbClr val="F78428"/>
              </a:gs>
            </a:gsLst>
            <a:lin ang="7200000" scaled="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1" name="Graphic 5">
            <a:extLst>
              <a:ext uri="{FF2B5EF4-FFF2-40B4-BE49-F238E27FC236}">
                <a16:creationId xmlns:a16="http://schemas.microsoft.com/office/drawing/2014/main" id="{99D5BB28-53F2-4333-A641-2CAB18968EA8}"/>
              </a:ext>
            </a:extLst>
          </p:cNvPr>
          <p:cNvSpPr/>
          <p:nvPr/>
        </p:nvSpPr>
        <p:spPr>
          <a:xfrm>
            <a:off x="2632562" y="760334"/>
            <a:ext cx="914990" cy="749578"/>
          </a:xfrm>
          <a:custGeom>
            <a:avLst/>
            <a:gdLst>
              <a:gd name="connsiteX0" fmla="*/ 41 w 914990"/>
              <a:gd name="connsiteY0" fmla="*/ 637724 h 749578"/>
              <a:gd name="connsiteX1" fmla="*/ 266852 w 914990"/>
              <a:gd name="connsiteY1" fmla="*/ 585058 h 749578"/>
              <a:gd name="connsiteX2" fmla="*/ 165109 w 914990"/>
              <a:gd name="connsiteY2" fmla="*/ 542524 h 749578"/>
              <a:gd name="connsiteX3" fmla="*/ 105513 w 914990"/>
              <a:gd name="connsiteY3" fmla="*/ 491969 h 749578"/>
              <a:gd name="connsiteX4" fmla="*/ 101045 w 914990"/>
              <a:gd name="connsiteY4" fmla="*/ 484617 h 749578"/>
              <a:gd name="connsiteX5" fmla="*/ 118952 w 914990"/>
              <a:gd name="connsiteY5" fmla="*/ 451828 h 749578"/>
              <a:gd name="connsiteX6" fmla="*/ 171688 w 914990"/>
              <a:gd name="connsiteY6" fmla="*/ 448451 h 749578"/>
              <a:gd name="connsiteX7" fmla="*/ 74378 w 914990"/>
              <a:gd name="connsiteY7" fmla="*/ 386321 h 749578"/>
              <a:gd name="connsiteX8" fmla="*/ 25054 w 914990"/>
              <a:gd name="connsiteY8" fmla="*/ 290840 h 749578"/>
              <a:gd name="connsiteX9" fmla="*/ 23999 w 914990"/>
              <a:gd name="connsiteY9" fmla="*/ 282326 h 749578"/>
              <a:gd name="connsiteX10" fmla="*/ 44157 w 914990"/>
              <a:gd name="connsiteY10" fmla="*/ 268289 h 749578"/>
              <a:gd name="connsiteX11" fmla="*/ 105794 w 914990"/>
              <a:gd name="connsiteY11" fmla="*/ 282151 h 749578"/>
              <a:gd name="connsiteX12" fmla="*/ 61079 w 914990"/>
              <a:gd name="connsiteY12" fmla="*/ 236310 h 749578"/>
              <a:gd name="connsiteX13" fmla="*/ 30718 w 914990"/>
              <a:gd name="connsiteY13" fmla="*/ 99737 h 749578"/>
              <a:gd name="connsiteX14" fmla="*/ 45600 w 914990"/>
              <a:gd name="connsiteY14" fmla="*/ 43343 h 749578"/>
              <a:gd name="connsiteX15" fmla="*/ 53656 w 914990"/>
              <a:gd name="connsiteY15" fmla="*/ 33949 h 749578"/>
              <a:gd name="connsiteX16" fmla="*/ 60305 w 914990"/>
              <a:gd name="connsiteY16" fmla="*/ 42322 h 749578"/>
              <a:gd name="connsiteX17" fmla="*/ 139920 w 914990"/>
              <a:gd name="connsiteY17" fmla="*/ 115534 h 749578"/>
              <a:gd name="connsiteX18" fmla="*/ 358323 w 914990"/>
              <a:gd name="connsiteY18" fmla="*/ 214251 h 749578"/>
              <a:gd name="connsiteX19" fmla="*/ 425659 w 914990"/>
              <a:gd name="connsiteY19" fmla="*/ 227092 h 749578"/>
              <a:gd name="connsiteX20" fmla="*/ 442581 w 914990"/>
              <a:gd name="connsiteY20" fmla="*/ 209889 h 749578"/>
              <a:gd name="connsiteX21" fmla="*/ 453135 w 914990"/>
              <a:gd name="connsiteY21" fmla="*/ 102306 h 749578"/>
              <a:gd name="connsiteX22" fmla="*/ 588230 w 914990"/>
              <a:gd name="connsiteY22" fmla="*/ 4010 h 749578"/>
              <a:gd name="connsiteX23" fmla="*/ 767688 w 914990"/>
              <a:gd name="connsiteY23" fmla="*/ 53826 h 749578"/>
              <a:gd name="connsiteX24" fmla="*/ 784504 w 914990"/>
              <a:gd name="connsiteY24" fmla="*/ 55726 h 749578"/>
              <a:gd name="connsiteX25" fmla="*/ 871260 w 914990"/>
              <a:gd name="connsiteY25" fmla="*/ 18048 h 749578"/>
              <a:gd name="connsiteX26" fmla="*/ 884805 w 914990"/>
              <a:gd name="connsiteY26" fmla="*/ 15479 h 749578"/>
              <a:gd name="connsiteX27" fmla="*/ 882553 w 914990"/>
              <a:gd name="connsiteY27" fmla="*/ 31627 h 749578"/>
              <a:gd name="connsiteX28" fmla="*/ 854584 w 914990"/>
              <a:gd name="connsiteY28" fmla="*/ 67828 h 749578"/>
              <a:gd name="connsiteX29" fmla="*/ 812473 w 914990"/>
              <a:gd name="connsiteY29" fmla="*/ 109694 h 749578"/>
              <a:gd name="connsiteX30" fmla="*/ 914990 w 914990"/>
              <a:gd name="connsiteY30" fmla="*/ 80986 h 749578"/>
              <a:gd name="connsiteX31" fmla="*/ 874989 w 914990"/>
              <a:gd name="connsiteY31" fmla="*/ 138683 h 749578"/>
              <a:gd name="connsiteX32" fmla="*/ 826299 w 914990"/>
              <a:gd name="connsiteY32" fmla="*/ 183011 h 749578"/>
              <a:gd name="connsiteX33" fmla="*/ 816554 w 914990"/>
              <a:gd name="connsiteY33" fmla="*/ 202184 h 749578"/>
              <a:gd name="connsiteX34" fmla="*/ 701723 w 914990"/>
              <a:gd name="connsiteY34" fmla="*/ 534503 h 749578"/>
              <a:gd name="connsiteX35" fmla="*/ 507173 w 914990"/>
              <a:gd name="connsiteY35" fmla="*/ 699713 h 749578"/>
              <a:gd name="connsiteX36" fmla="*/ 321453 w 914990"/>
              <a:gd name="connsiteY36" fmla="*/ 748262 h 749578"/>
              <a:gd name="connsiteX37" fmla="*/ 3559 w 914990"/>
              <a:gd name="connsiteY37" fmla="*/ 645252 h 749578"/>
              <a:gd name="connsiteX38" fmla="*/ 41 w 914990"/>
              <a:gd name="connsiteY38" fmla="*/ 637724 h 749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914990" h="749578">
                <a:moveTo>
                  <a:pt x="41" y="637724"/>
                </a:moveTo>
                <a:cubicBezTo>
                  <a:pt x="96471" y="664004"/>
                  <a:pt x="184599" y="647363"/>
                  <a:pt x="266852" y="585058"/>
                </a:cubicBezTo>
                <a:cubicBezTo>
                  <a:pt x="229490" y="573659"/>
                  <a:pt x="196350" y="560256"/>
                  <a:pt x="165109" y="542524"/>
                </a:cubicBezTo>
                <a:cubicBezTo>
                  <a:pt x="142101" y="529472"/>
                  <a:pt x="120570" y="514450"/>
                  <a:pt x="105513" y="491969"/>
                </a:cubicBezTo>
                <a:cubicBezTo>
                  <a:pt x="103930" y="489577"/>
                  <a:pt x="102417" y="487115"/>
                  <a:pt x="101045" y="484617"/>
                </a:cubicBezTo>
                <a:cubicBezTo>
                  <a:pt x="86480" y="458548"/>
                  <a:pt x="90068" y="452321"/>
                  <a:pt x="118952" y="451828"/>
                </a:cubicBezTo>
                <a:cubicBezTo>
                  <a:pt x="135311" y="451546"/>
                  <a:pt x="151952" y="453693"/>
                  <a:pt x="171688" y="448451"/>
                </a:cubicBezTo>
                <a:cubicBezTo>
                  <a:pt x="132672" y="433534"/>
                  <a:pt x="99427" y="416295"/>
                  <a:pt x="74378" y="386321"/>
                </a:cubicBezTo>
                <a:cubicBezTo>
                  <a:pt x="50807" y="358106"/>
                  <a:pt x="31105" y="328026"/>
                  <a:pt x="25054" y="290840"/>
                </a:cubicBezTo>
                <a:cubicBezTo>
                  <a:pt x="24597" y="288026"/>
                  <a:pt x="24069" y="285176"/>
                  <a:pt x="23999" y="282326"/>
                </a:cubicBezTo>
                <a:cubicBezTo>
                  <a:pt x="23365" y="262871"/>
                  <a:pt x="27200" y="260374"/>
                  <a:pt x="44157" y="268289"/>
                </a:cubicBezTo>
                <a:cubicBezTo>
                  <a:pt x="63155" y="277155"/>
                  <a:pt x="82716" y="284121"/>
                  <a:pt x="105794" y="282151"/>
                </a:cubicBezTo>
                <a:cubicBezTo>
                  <a:pt x="90139" y="266214"/>
                  <a:pt x="73639" y="253091"/>
                  <a:pt x="61079" y="236310"/>
                </a:cubicBezTo>
                <a:cubicBezTo>
                  <a:pt x="30472" y="195430"/>
                  <a:pt x="26884" y="148252"/>
                  <a:pt x="30718" y="99737"/>
                </a:cubicBezTo>
                <a:cubicBezTo>
                  <a:pt x="32266" y="80212"/>
                  <a:pt x="36488" y="61039"/>
                  <a:pt x="45600" y="43343"/>
                </a:cubicBezTo>
                <a:cubicBezTo>
                  <a:pt x="47570" y="39543"/>
                  <a:pt x="49188" y="34336"/>
                  <a:pt x="53656" y="33949"/>
                </a:cubicBezTo>
                <a:cubicBezTo>
                  <a:pt x="58019" y="33597"/>
                  <a:pt x="58335" y="39262"/>
                  <a:pt x="60305" y="42322"/>
                </a:cubicBezTo>
                <a:cubicBezTo>
                  <a:pt x="80569" y="73563"/>
                  <a:pt x="109418" y="95551"/>
                  <a:pt x="139920" y="115534"/>
                </a:cubicBezTo>
                <a:cubicBezTo>
                  <a:pt x="207537" y="159827"/>
                  <a:pt x="280045" y="193459"/>
                  <a:pt x="358323" y="214251"/>
                </a:cubicBezTo>
                <a:cubicBezTo>
                  <a:pt x="380487" y="220127"/>
                  <a:pt x="403073" y="223504"/>
                  <a:pt x="425659" y="227092"/>
                </a:cubicBezTo>
                <a:cubicBezTo>
                  <a:pt x="444094" y="230012"/>
                  <a:pt x="445888" y="228042"/>
                  <a:pt x="442581" y="209889"/>
                </a:cubicBezTo>
                <a:cubicBezTo>
                  <a:pt x="435861" y="173055"/>
                  <a:pt x="435791" y="136572"/>
                  <a:pt x="453135" y="102306"/>
                </a:cubicBezTo>
                <a:cubicBezTo>
                  <a:pt x="481280" y="46685"/>
                  <a:pt x="528000" y="14846"/>
                  <a:pt x="588230" y="4010"/>
                </a:cubicBezTo>
                <a:cubicBezTo>
                  <a:pt x="655425" y="-8092"/>
                  <a:pt x="716394" y="6825"/>
                  <a:pt x="767688" y="53826"/>
                </a:cubicBezTo>
                <a:cubicBezTo>
                  <a:pt x="773352" y="58998"/>
                  <a:pt x="778172" y="58541"/>
                  <a:pt x="784504" y="55726"/>
                </a:cubicBezTo>
                <a:cubicBezTo>
                  <a:pt x="813317" y="42920"/>
                  <a:pt x="842236" y="30361"/>
                  <a:pt x="871260" y="18048"/>
                </a:cubicBezTo>
                <a:cubicBezTo>
                  <a:pt x="875517" y="16253"/>
                  <a:pt x="880759" y="9991"/>
                  <a:pt x="884805" y="15479"/>
                </a:cubicBezTo>
                <a:cubicBezTo>
                  <a:pt x="888041" y="19877"/>
                  <a:pt x="885579" y="26245"/>
                  <a:pt x="882553" y="31627"/>
                </a:cubicBezTo>
                <a:cubicBezTo>
                  <a:pt x="874919" y="45066"/>
                  <a:pt x="865244" y="56852"/>
                  <a:pt x="854584" y="67828"/>
                </a:cubicBezTo>
                <a:cubicBezTo>
                  <a:pt x="841638" y="81127"/>
                  <a:pt x="828269" y="94038"/>
                  <a:pt x="812473" y="109694"/>
                </a:cubicBezTo>
                <a:cubicBezTo>
                  <a:pt x="851313" y="111629"/>
                  <a:pt x="880865" y="92912"/>
                  <a:pt x="914990" y="80986"/>
                </a:cubicBezTo>
                <a:cubicBezTo>
                  <a:pt x="903908" y="103959"/>
                  <a:pt x="889800" y="121691"/>
                  <a:pt x="874989" y="138683"/>
                </a:cubicBezTo>
                <a:cubicBezTo>
                  <a:pt x="860530" y="155253"/>
                  <a:pt x="844593" y="170557"/>
                  <a:pt x="826299" y="183011"/>
                </a:cubicBezTo>
                <a:cubicBezTo>
                  <a:pt x="819298" y="187795"/>
                  <a:pt x="817046" y="193706"/>
                  <a:pt x="816554" y="202184"/>
                </a:cubicBezTo>
                <a:cubicBezTo>
                  <a:pt x="809271" y="323629"/>
                  <a:pt x="772824" y="434941"/>
                  <a:pt x="701723" y="534503"/>
                </a:cubicBezTo>
                <a:cubicBezTo>
                  <a:pt x="650641" y="606026"/>
                  <a:pt x="586436" y="661823"/>
                  <a:pt x="507173" y="699713"/>
                </a:cubicBezTo>
                <a:cubicBezTo>
                  <a:pt x="448491" y="727787"/>
                  <a:pt x="386573" y="743196"/>
                  <a:pt x="321453" y="748262"/>
                </a:cubicBezTo>
                <a:cubicBezTo>
                  <a:pt x="200923" y="757691"/>
                  <a:pt x="97808" y="715755"/>
                  <a:pt x="3559" y="645252"/>
                </a:cubicBezTo>
                <a:cubicBezTo>
                  <a:pt x="1694" y="643916"/>
                  <a:pt x="-311" y="642473"/>
                  <a:pt x="41" y="637724"/>
                </a:cubicBezTo>
                <a:close/>
              </a:path>
            </a:pathLst>
          </a:custGeom>
          <a:solidFill>
            <a:srgbClr val="5DA9DD"/>
          </a:solidFill>
          <a:ln w="351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5B0FF9-C5BA-4B2E-9CAE-AB4BEC7F9648}"/>
              </a:ext>
            </a:extLst>
          </p:cNvPr>
          <p:cNvSpPr txBox="1"/>
          <p:nvPr/>
        </p:nvSpPr>
        <p:spPr>
          <a:xfrm>
            <a:off x="9361138" y="4867364"/>
            <a:ext cx="226906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E7051-7EE9-75E2-6998-5881657C9AA8}"/>
              </a:ext>
            </a:extLst>
          </p:cNvPr>
          <p:cNvSpPr txBox="1"/>
          <p:nvPr/>
        </p:nvSpPr>
        <p:spPr>
          <a:xfrm>
            <a:off x="1913672" y="4600499"/>
            <a:ext cx="9476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In the modern age, the proliferation of fake social media profiles, bots, and malicious actors has become a significant issue. Detecting fake profiles on social media is crucial to preventing misinformation, fraud, and maintaining platform integrity. A Machine Learning (ML) or Deep Learning (DL) based system can leverage multiple factors such as metadata, activity patterns, and content authenticity to determine the likelihood that a profile is fake</a:t>
            </a:r>
            <a:endParaRPr lang="en-IN" b="1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5465A9-7EEC-575E-5144-7676B0F1367D}"/>
              </a:ext>
            </a:extLst>
          </p:cNvPr>
          <p:cNvSpPr txBox="1"/>
          <p:nvPr/>
        </p:nvSpPr>
        <p:spPr>
          <a:xfrm>
            <a:off x="1925001" y="4194472"/>
            <a:ext cx="2812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pperplate Gothic Bold" panose="020E07050202060204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INTRODUCTION:-</a:t>
            </a:r>
            <a:endParaRPr lang="en-IN" sz="2000" b="1" dirty="0">
              <a:latin typeface="Copperplate Gothic Bold" panose="020E0705020206020404" pitchFamily="34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751334" y="280518"/>
            <a:ext cx="6885947" cy="724247"/>
          </a:xfrm>
        </p:spPr>
        <p:txBody>
          <a:bodyPr/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FAKE PROFILE:-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EF63052-F16D-41A9-BDA7-F95B720F1FAA}"/>
              </a:ext>
            </a:extLst>
          </p:cNvPr>
          <p:cNvSpPr/>
          <p:nvPr/>
        </p:nvSpPr>
        <p:spPr>
          <a:xfrm>
            <a:off x="679310" y="4026895"/>
            <a:ext cx="1196553" cy="1196553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35910A-62E8-4A25-93BA-F02B91C41612}"/>
              </a:ext>
            </a:extLst>
          </p:cNvPr>
          <p:cNvGrpSpPr/>
          <p:nvPr/>
        </p:nvGrpSpPr>
        <p:grpSpPr>
          <a:xfrm>
            <a:off x="0" y="2403341"/>
            <a:ext cx="3014924" cy="3289310"/>
            <a:chOff x="2185685" y="1605569"/>
            <a:chExt cx="4731783" cy="45512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7E5ED5D-F8F2-4DEF-B38A-7CD551FE1E5C}"/>
                </a:ext>
              </a:extLst>
            </p:cNvPr>
            <p:cNvGrpSpPr/>
            <p:nvPr/>
          </p:nvGrpSpPr>
          <p:grpSpPr>
            <a:xfrm rot="3600000">
              <a:off x="4888007" y="1768971"/>
              <a:ext cx="1261779" cy="1898518"/>
              <a:chOff x="3970237" y="1678193"/>
              <a:chExt cx="1091921" cy="1642943"/>
            </a:xfrm>
          </p:grpSpPr>
          <p:sp>
            <p:nvSpPr>
              <p:cNvPr id="24" name="Teardrop 4">
                <a:extLst>
                  <a:ext uri="{FF2B5EF4-FFF2-40B4-BE49-F238E27FC236}">
                    <a16:creationId xmlns:a16="http://schemas.microsoft.com/office/drawing/2014/main" id="{A1CC5968-F430-4755-8385-A66C17BC36A7}"/>
                  </a:ext>
                </a:extLst>
              </p:cNvPr>
              <p:cNvSpPr/>
              <p:nvPr/>
            </p:nvSpPr>
            <p:spPr>
              <a:xfrm rot="10800000">
                <a:off x="3970237" y="1678193"/>
                <a:ext cx="1091921" cy="1642943"/>
              </a:xfrm>
              <a:custGeom>
                <a:avLst/>
                <a:gdLst/>
                <a:ahLst/>
                <a:cxnLst/>
                <a:rect l="l" t="t" r="r" b="b"/>
                <a:pathLst>
                  <a:path w="1091921" h="1642943">
                    <a:moveTo>
                      <a:pt x="504056" y="1642943"/>
                    </a:moveTo>
                    <a:cubicBezTo>
                      <a:pt x="225674" y="1642943"/>
                      <a:pt x="0" y="1417269"/>
                      <a:pt x="0" y="1138887"/>
                    </a:cubicBezTo>
                    <a:cubicBezTo>
                      <a:pt x="0" y="894120"/>
                      <a:pt x="174465" y="690100"/>
                      <a:pt x="405888" y="644727"/>
                    </a:cubicBezTo>
                    <a:cubicBezTo>
                      <a:pt x="415871" y="637085"/>
                      <a:pt x="426805" y="631149"/>
                      <a:pt x="437891" y="625616"/>
                    </a:cubicBezTo>
                    <a:cubicBezTo>
                      <a:pt x="621825" y="533815"/>
                      <a:pt x="704331" y="158955"/>
                      <a:pt x="566414" y="0"/>
                    </a:cubicBezTo>
                    <a:cubicBezTo>
                      <a:pt x="1101455" y="231762"/>
                      <a:pt x="1193710" y="682767"/>
                      <a:pt x="996550" y="1248239"/>
                    </a:cubicBezTo>
                    <a:lnTo>
                      <a:pt x="990853" y="1263082"/>
                    </a:lnTo>
                    <a:cubicBezTo>
                      <a:pt x="937110" y="1481624"/>
                      <a:pt x="739422" y="1642943"/>
                      <a:pt x="504056" y="164294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209375B-7063-4556-874D-E13DD855E92E}"/>
                  </a:ext>
                </a:extLst>
              </p:cNvPr>
              <p:cNvSpPr/>
              <p:nvPr/>
            </p:nvSpPr>
            <p:spPr>
              <a:xfrm>
                <a:off x="4136683" y="1760831"/>
                <a:ext cx="842835" cy="84283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153B8D3-5ED5-46C9-AFA6-C1FB4A8E6749}"/>
                </a:ext>
              </a:extLst>
            </p:cNvPr>
            <p:cNvGrpSpPr/>
            <p:nvPr/>
          </p:nvGrpSpPr>
          <p:grpSpPr>
            <a:xfrm rot="20700000">
              <a:off x="3184574" y="1605569"/>
              <a:ext cx="1261779" cy="1898518"/>
              <a:chOff x="3954829" y="1674065"/>
              <a:chExt cx="1091921" cy="1642943"/>
            </a:xfrm>
          </p:grpSpPr>
          <p:sp>
            <p:nvSpPr>
              <p:cNvPr id="22" name="Teardrop 4">
                <a:extLst>
                  <a:ext uri="{FF2B5EF4-FFF2-40B4-BE49-F238E27FC236}">
                    <a16:creationId xmlns:a16="http://schemas.microsoft.com/office/drawing/2014/main" id="{D0101290-DD5F-4EC8-AA40-D9465CB56878}"/>
                  </a:ext>
                </a:extLst>
              </p:cNvPr>
              <p:cNvSpPr/>
              <p:nvPr/>
            </p:nvSpPr>
            <p:spPr>
              <a:xfrm rot="10800000">
                <a:off x="3954829" y="1674065"/>
                <a:ext cx="1091921" cy="1642943"/>
              </a:xfrm>
              <a:custGeom>
                <a:avLst/>
                <a:gdLst/>
                <a:ahLst/>
                <a:cxnLst/>
                <a:rect l="l" t="t" r="r" b="b"/>
                <a:pathLst>
                  <a:path w="1091921" h="1642943">
                    <a:moveTo>
                      <a:pt x="504056" y="1642943"/>
                    </a:moveTo>
                    <a:cubicBezTo>
                      <a:pt x="225674" y="1642943"/>
                      <a:pt x="0" y="1417269"/>
                      <a:pt x="0" y="1138887"/>
                    </a:cubicBezTo>
                    <a:cubicBezTo>
                      <a:pt x="0" y="894120"/>
                      <a:pt x="174465" y="690100"/>
                      <a:pt x="405888" y="644727"/>
                    </a:cubicBezTo>
                    <a:cubicBezTo>
                      <a:pt x="415871" y="637085"/>
                      <a:pt x="426805" y="631149"/>
                      <a:pt x="437891" y="625616"/>
                    </a:cubicBezTo>
                    <a:cubicBezTo>
                      <a:pt x="621825" y="533815"/>
                      <a:pt x="704331" y="158955"/>
                      <a:pt x="566414" y="0"/>
                    </a:cubicBezTo>
                    <a:cubicBezTo>
                      <a:pt x="1101455" y="231762"/>
                      <a:pt x="1193710" y="682767"/>
                      <a:pt x="996550" y="1248239"/>
                    </a:cubicBezTo>
                    <a:lnTo>
                      <a:pt x="990853" y="1263082"/>
                    </a:lnTo>
                    <a:cubicBezTo>
                      <a:pt x="937110" y="1481624"/>
                      <a:pt x="739422" y="1642943"/>
                      <a:pt x="504056" y="164294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704AF01-4BBF-4B72-9698-CAC1CEA6A29A}"/>
                  </a:ext>
                </a:extLst>
              </p:cNvPr>
              <p:cNvSpPr/>
              <p:nvPr/>
            </p:nvSpPr>
            <p:spPr>
              <a:xfrm>
                <a:off x="4121275" y="1756703"/>
                <a:ext cx="842835" cy="84283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85D9FB2-9CA4-44A0-B03A-46BC464B85CB}"/>
                </a:ext>
              </a:extLst>
            </p:cNvPr>
            <p:cNvGrpSpPr/>
            <p:nvPr/>
          </p:nvGrpSpPr>
          <p:grpSpPr>
            <a:xfrm rot="17100000">
              <a:off x="2504054" y="3011231"/>
              <a:ext cx="1261779" cy="1898518"/>
              <a:chOff x="3880957" y="1643161"/>
              <a:chExt cx="1091921" cy="1642943"/>
            </a:xfrm>
          </p:grpSpPr>
          <p:sp>
            <p:nvSpPr>
              <p:cNvPr id="20" name="Teardrop 4">
                <a:extLst>
                  <a:ext uri="{FF2B5EF4-FFF2-40B4-BE49-F238E27FC236}">
                    <a16:creationId xmlns:a16="http://schemas.microsoft.com/office/drawing/2014/main" id="{D76F114B-90C6-43E7-BB36-6622DDCAFA22}"/>
                  </a:ext>
                </a:extLst>
              </p:cNvPr>
              <p:cNvSpPr/>
              <p:nvPr/>
            </p:nvSpPr>
            <p:spPr>
              <a:xfrm rot="10800000">
                <a:off x="3880957" y="1643161"/>
                <a:ext cx="1091921" cy="1642943"/>
              </a:xfrm>
              <a:custGeom>
                <a:avLst/>
                <a:gdLst/>
                <a:ahLst/>
                <a:cxnLst/>
                <a:rect l="l" t="t" r="r" b="b"/>
                <a:pathLst>
                  <a:path w="1091921" h="1642943">
                    <a:moveTo>
                      <a:pt x="504056" y="1642943"/>
                    </a:moveTo>
                    <a:cubicBezTo>
                      <a:pt x="225674" y="1642943"/>
                      <a:pt x="0" y="1417269"/>
                      <a:pt x="0" y="1138887"/>
                    </a:cubicBezTo>
                    <a:cubicBezTo>
                      <a:pt x="0" y="894120"/>
                      <a:pt x="174465" y="690100"/>
                      <a:pt x="405888" y="644727"/>
                    </a:cubicBezTo>
                    <a:cubicBezTo>
                      <a:pt x="415871" y="637085"/>
                      <a:pt x="426805" y="631149"/>
                      <a:pt x="437891" y="625616"/>
                    </a:cubicBezTo>
                    <a:cubicBezTo>
                      <a:pt x="621825" y="533815"/>
                      <a:pt x="704331" y="158955"/>
                      <a:pt x="566414" y="0"/>
                    </a:cubicBezTo>
                    <a:cubicBezTo>
                      <a:pt x="1101455" y="231762"/>
                      <a:pt x="1193710" y="682767"/>
                      <a:pt x="996550" y="1248239"/>
                    </a:cubicBezTo>
                    <a:lnTo>
                      <a:pt x="990853" y="1263082"/>
                    </a:lnTo>
                    <a:cubicBezTo>
                      <a:pt x="937110" y="1481624"/>
                      <a:pt x="739422" y="1642943"/>
                      <a:pt x="504056" y="164294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7788383-EA25-4FAF-8A00-57A5BD291F0F}"/>
                  </a:ext>
                </a:extLst>
              </p:cNvPr>
              <p:cNvSpPr/>
              <p:nvPr/>
            </p:nvSpPr>
            <p:spPr>
              <a:xfrm>
                <a:off x="4047404" y="1725799"/>
                <a:ext cx="842835" cy="84283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D1D5630-80CD-4DF2-8D6E-8CBB95B7D92F}"/>
                </a:ext>
              </a:extLst>
            </p:cNvPr>
            <p:cNvGrpSpPr/>
            <p:nvPr/>
          </p:nvGrpSpPr>
          <p:grpSpPr>
            <a:xfrm rot="12600000">
              <a:off x="3694237" y="4258261"/>
              <a:ext cx="1261779" cy="1898518"/>
              <a:chOff x="3906991" y="1595327"/>
              <a:chExt cx="1091921" cy="1642943"/>
            </a:xfrm>
          </p:grpSpPr>
          <p:sp>
            <p:nvSpPr>
              <p:cNvPr id="18" name="Teardrop 4">
                <a:extLst>
                  <a:ext uri="{FF2B5EF4-FFF2-40B4-BE49-F238E27FC236}">
                    <a16:creationId xmlns:a16="http://schemas.microsoft.com/office/drawing/2014/main" id="{CD1DB1EC-CDF3-4DBF-B13B-0DE90C8D63D4}"/>
                  </a:ext>
                </a:extLst>
              </p:cNvPr>
              <p:cNvSpPr/>
              <p:nvPr/>
            </p:nvSpPr>
            <p:spPr>
              <a:xfrm rot="10800000">
                <a:off x="3906991" y="1595327"/>
                <a:ext cx="1091921" cy="1642943"/>
              </a:xfrm>
              <a:custGeom>
                <a:avLst/>
                <a:gdLst/>
                <a:ahLst/>
                <a:cxnLst/>
                <a:rect l="l" t="t" r="r" b="b"/>
                <a:pathLst>
                  <a:path w="1091921" h="1642943">
                    <a:moveTo>
                      <a:pt x="504056" y="1642943"/>
                    </a:moveTo>
                    <a:cubicBezTo>
                      <a:pt x="225674" y="1642943"/>
                      <a:pt x="0" y="1417269"/>
                      <a:pt x="0" y="1138887"/>
                    </a:cubicBezTo>
                    <a:cubicBezTo>
                      <a:pt x="0" y="894120"/>
                      <a:pt x="174465" y="690100"/>
                      <a:pt x="405888" y="644727"/>
                    </a:cubicBezTo>
                    <a:cubicBezTo>
                      <a:pt x="415871" y="637085"/>
                      <a:pt x="426805" y="631149"/>
                      <a:pt x="437891" y="625616"/>
                    </a:cubicBezTo>
                    <a:cubicBezTo>
                      <a:pt x="621825" y="533815"/>
                      <a:pt x="704331" y="158955"/>
                      <a:pt x="566414" y="0"/>
                    </a:cubicBezTo>
                    <a:cubicBezTo>
                      <a:pt x="1101455" y="231762"/>
                      <a:pt x="1193710" y="682767"/>
                      <a:pt x="996550" y="1248239"/>
                    </a:cubicBezTo>
                    <a:lnTo>
                      <a:pt x="990853" y="1263082"/>
                    </a:lnTo>
                    <a:cubicBezTo>
                      <a:pt x="937110" y="1481624"/>
                      <a:pt x="739422" y="1642943"/>
                      <a:pt x="504056" y="16429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20B62E5-0B40-4204-A5E0-E3C5847F058F}"/>
                  </a:ext>
                </a:extLst>
              </p:cNvPr>
              <p:cNvSpPr/>
              <p:nvPr/>
            </p:nvSpPr>
            <p:spPr>
              <a:xfrm>
                <a:off x="4073437" y="1677965"/>
                <a:ext cx="842835" cy="84283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3A8F639-BBDD-4B50-95A6-1471F686C619}"/>
                </a:ext>
              </a:extLst>
            </p:cNvPr>
            <p:cNvGrpSpPr/>
            <p:nvPr/>
          </p:nvGrpSpPr>
          <p:grpSpPr>
            <a:xfrm rot="7200000">
              <a:off x="5337319" y="3276515"/>
              <a:ext cx="1261779" cy="1898518"/>
              <a:chOff x="3983024" y="1653099"/>
              <a:chExt cx="1091921" cy="1642943"/>
            </a:xfrm>
          </p:grpSpPr>
          <p:sp>
            <p:nvSpPr>
              <p:cNvPr id="16" name="Teardrop 4">
                <a:extLst>
                  <a:ext uri="{FF2B5EF4-FFF2-40B4-BE49-F238E27FC236}">
                    <a16:creationId xmlns:a16="http://schemas.microsoft.com/office/drawing/2014/main" id="{8AF0AB80-7CAC-4692-AF2D-938A54C2F248}"/>
                  </a:ext>
                </a:extLst>
              </p:cNvPr>
              <p:cNvSpPr/>
              <p:nvPr/>
            </p:nvSpPr>
            <p:spPr>
              <a:xfrm rot="10800000">
                <a:off x="3983024" y="1653099"/>
                <a:ext cx="1091921" cy="1642943"/>
              </a:xfrm>
              <a:custGeom>
                <a:avLst/>
                <a:gdLst/>
                <a:ahLst/>
                <a:cxnLst/>
                <a:rect l="l" t="t" r="r" b="b"/>
                <a:pathLst>
                  <a:path w="1091921" h="1642943">
                    <a:moveTo>
                      <a:pt x="504056" y="1642943"/>
                    </a:moveTo>
                    <a:cubicBezTo>
                      <a:pt x="225674" y="1642943"/>
                      <a:pt x="0" y="1417269"/>
                      <a:pt x="0" y="1138887"/>
                    </a:cubicBezTo>
                    <a:cubicBezTo>
                      <a:pt x="0" y="894120"/>
                      <a:pt x="174465" y="690100"/>
                      <a:pt x="405888" y="644727"/>
                    </a:cubicBezTo>
                    <a:cubicBezTo>
                      <a:pt x="415871" y="637085"/>
                      <a:pt x="426805" y="631149"/>
                      <a:pt x="437891" y="625616"/>
                    </a:cubicBezTo>
                    <a:cubicBezTo>
                      <a:pt x="621825" y="533815"/>
                      <a:pt x="704331" y="158955"/>
                      <a:pt x="566414" y="0"/>
                    </a:cubicBezTo>
                    <a:cubicBezTo>
                      <a:pt x="1101455" y="231762"/>
                      <a:pt x="1193710" y="682767"/>
                      <a:pt x="996550" y="1248239"/>
                    </a:cubicBezTo>
                    <a:lnTo>
                      <a:pt x="990853" y="1263082"/>
                    </a:lnTo>
                    <a:cubicBezTo>
                      <a:pt x="937110" y="1481624"/>
                      <a:pt x="739422" y="1642943"/>
                      <a:pt x="504056" y="16429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F7260A3-061C-4228-82CC-44727085A15C}"/>
                  </a:ext>
                </a:extLst>
              </p:cNvPr>
              <p:cNvSpPr/>
              <p:nvPr/>
            </p:nvSpPr>
            <p:spPr>
              <a:xfrm>
                <a:off x="4149466" y="1735740"/>
                <a:ext cx="842835" cy="842835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FD9D890-B573-4BA9-BD3D-427883D6AF30}"/>
              </a:ext>
            </a:extLst>
          </p:cNvPr>
          <p:cNvGrpSpPr/>
          <p:nvPr/>
        </p:nvGrpSpPr>
        <p:grpSpPr>
          <a:xfrm>
            <a:off x="736737" y="3432478"/>
            <a:ext cx="3014929" cy="553999"/>
            <a:chOff x="819819" y="3646109"/>
            <a:chExt cx="1906666" cy="553999"/>
          </a:xfrm>
          <a:noFill/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3965DF-FCA6-49FB-A8FD-C299CEC03D53}"/>
                </a:ext>
              </a:extLst>
            </p:cNvPr>
            <p:cNvSpPr txBox="1"/>
            <p:nvPr/>
          </p:nvSpPr>
          <p:spPr>
            <a:xfrm>
              <a:off x="819821" y="3646109"/>
              <a:ext cx="190666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E91B59-254C-4BE0-BB96-84C8691DF92A}"/>
                </a:ext>
              </a:extLst>
            </p:cNvPr>
            <p:cNvSpPr txBox="1"/>
            <p:nvPr/>
          </p:nvSpPr>
          <p:spPr>
            <a:xfrm>
              <a:off x="819819" y="3923109"/>
              <a:ext cx="1906663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542E436-BECE-4801-A493-481E5DCFDECC}"/>
              </a:ext>
            </a:extLst>
          </p:cNvPr>
          <p:cNvGrpSpPr/>
          <p:nvPr/>
        </p:nvGrpSpPr>
        <p:grpSpPr>
          <a:xfrm>
            <a:off x="1995855" y="5141140"/>
            <a:ext cx="3014929" cy="553999"/>
            <a:chOff x="819819" y="3646109"/>
            <a:chExt cx="1906666" cy="553999"/>
          </a:xfrm>
          <a:noFill/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62AD44E-1F25-458D-AE02-65F4DF574373}"/>
                </a:ext>
              </a:extLst>
            </p:cNvPr>
            <p:cNvSpPr txBox="1"/>
            <p:nvPr/>
          </p:nvSpPr>
          <p:spPr>
            <a:xfrm>
              <a:off x="819821" y="3646109"/>
              <a:ext cx="190666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F5ADD05-FE40-4575-B664-F611D6039587}"/>
                </a:ext>
              </a:extLst>
            </p:cNvPr>
            <p:cNvSpPr txBox="1"/>
            <p:nvPr/>
          </p:nvSpPr>
          <p:spPr>
            <a:xfrm>
              <a:off x="819819" y="3923109"/>
              <a:ext cx="1906663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F09FF86-6A9E-4341-A14B-CAC115AE2532}"/>
              </a:ext>
            </a:extLst>
          </p:cNvPr>
          <p:cNvGrpSpPr/>
          <p:nvPr/>
        </p:nvGrpSpPr>
        <p:grpSpPr>
          <a:xfrm>
            <a:off x="8385611" y="4286809"/>
            <a:ext cx="3016800" cy="553999"/>
            <a:chOff x="819819" y="3646109"/>
            <a:chExt cx="1906666" cy="553999"/>
          </a:xfrm>
          <a:noFill/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B09CE17-E6F7-405E-B5A7-1E04B07F5185}"/>
                </a:ext>
              </a:extLst>
            </p:cNvPr>
            <p:cNvSpPr txBox="1"/>
            <p:nvPr/>
          </p:nvSpPr>
          <p:spPr>
            <a:xfrm>
              <a:off x="819821" y="3646109"/>
              <a:ext cx="190666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AEB495-73AA-4DA5-9D95-0380ABDD6EFE}"/>
                </a:ext>
              </a:extLst>
            </p:cNvPr>
            <p:cNvSpPr txBox="1"/>
            <p:nvPr/>
          </p:nvSpPr>
          <p:spPr>
            <a:xfrm>
              <a:off x="819819" y="3923109"/>
              <a:ext cx="1906663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4DD3CDF-18D7-4320-8C71-FC0FCCAACACF}"/>
              </a:ext>
            </a:extLst>
          </p:cNvPr>
          <p:cNvGrpSpPr/>
          <p:nvPr/>
        </p:nvGrpSpPr>
        <p:grpSpPr>
          <a:xfrm>
            <a:off x="7993070" y="2578147"/>
            <a:ext cx="3016800" cy="553999"/>
            <a:chOff x="819819" y="3646109"/>
            <a:chExt cx="1906666" cy="553999"/>
          </a:xfrm>
          <a:noFill/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3957F90-8ECA-4446-9125-ED62B114A92B}"/>
                </a:ext>
              </a:extLst>
            </p:cNvPr>
            <p:cNvSpPr txBox="1"/>
            <p:nvPr/>
          </p:nvSpPr>
          <p:spPr>
            <a:xfrm>
              <a:off x="819821" y="3646109"/>
              <a:ext cx="1906664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4001738-1FAD-4220-9E83-03F578B5B756}"/>
                </a:ext>
              </a:extLst>
            </p:cNvPr>
            <p:cNvSpPr txBox="1"/>
            <p:nvPr/>
          </p:nvSpPr>
          <p:spPr>
            <a:xfrm>
              <a:off x="819819" y="3923109"/>
              <a:ext cx="1906663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D3F94A0-6590-499A-96FD-A1DE1CC1D09B}"/>
              </a:ext>
            </a:extLst>
          </p:cNvPr>
          <p:cNvSpPr>
            <a:spLocks noChangeAspect="1"/>
          </p:cNvSpPr>
          <p:nvPr/>
        </p:nvSpPr>
        <p:spPr>
          <a:xfrm>
            <a:off x="2398487" y="4234545"/>
            <a:ext cx="399125" cy="397206"/>
          </a:xfrm>
          <a:custGeom>
            <a:avLst/>
            <a:gdLst>
              <a:gd name="connsiteX0" fmla="*/ 357946 w 715890"/>
              <a:gd name="connsiteY0" fmla="*/ 250217 h 712448"/>
              <a:gd name="connsiteX1" fmla="*/ 463953 w 715890"/>
              <a:gd name="connsiteY1" fmla="*/ 356225 h 712448"/>
              <a:gd name="connsiteX2" fmla="*/ 357946 w 715890"/>
              <a:gd name="connsiteY2" fmla="*/ 462232 h 712448"/>
              <a:gd name="connsiteX3" fmla="*/ 251938 w 715890"/>
              <a:gd name="connsiteY3" fmla="*/ 356225 h 712448"/>
              <a:gd name="connsiteX4" fmla="*/ 357946 w 715890"/>
              <a:gd name="connsiteY4" fmla="*/ 250217 h 712448"/>
              <a:gd name="connsiteX5" fmla="*/ 357946 w 715890"/>
              <a:gd name="connsiteY5" fmla="*/ 211987 h 712448"/>
              <a:gd name="connsiteX6" fmla="*/ 213708 w 715890"/>
              <a:gd name="connsiteY6" fmla="*/ 356225 h 712448"/>
              <a:gd name="connsiteX7" fmla="*/ 357946 w 715890"/>
              <a:gd name="connsiteY7" fmla="*/ 500462 h 712448"/>
              <a:gd name="connsiteX8" fmla="*/ 502183 w 715890"/>
              <a:gd name="connsiteY8" fmla="*/ 356225 h 712448"/>
              <a:gd name="connsiteX9" fmla="*/ 357946 w 715890"/>
              <a:gd name="connsiteY9" fmla="*/ 211987 h 712448"/>
              <a:gd name="connsiteX10" fmla="*/ 492301 w 715890"/>
              <a:gd name="connsiteY10" fmla="*/ 185899 h 712448"/>
              <a:gd name="connsiteX11" fmla="*/ 469499 w 715890"/>
              <a:gd name="connsiteY11" fmla="*/ 228506 h 712448"/>
              <a:gd name="connsiteX12" fmla="*/ 512106 w 715890"/>
              <a:gd name="connsiteY12" fmla="*/ 251308 h 712448"/>
              <a:gd name="connsiteX13" fmla="*/ 534908 w 715890"/>
              <a:gd name="connsiteY13" fmla="*/ 208701 h 712448"/>
              <a:gd name="connsiteX14" fmla="*/ 492301 w 715890"/>
              <a:gd name="connsiteY14" fmla="*/ 185899 h 712448"/>
              <a:gd name="connsiteX15" fmla="*/ 252385 w 715890"/>
              <a:gd name="connsiteY15" fmla="*/ 142889 h 712448"/>
              <a:gd name="connsiteX16" fmla="*/ 463486 w 715890"/>
              <a:gd name="connsiteY16" fmla="*/ 142889 h 712448"/>
              <a:gd name="connsiteX17" fmla="*/ 582256 w 715890"/>
              <a:gd name="connsiteY17" fmla="*/ 261659 h 712448"/>
              <a:gd name="connsiteX18" fmla="*/ 582256 w 715890"/>
              <a:gd name="connsiteY18" fmla="*/ 450809 h 712448"/>
              <a:gd name="connsiteX19" fmla="*/ 463486 w 715890"/>
              <a:gd name="connsiteY19" fmla="*/ 569580 h 712448"/>
              <a:gd name="connsiteX20" fmla="*/ 252385 w 715890"/>
              <a:gd name="connsiteY20" fmla="*/ 569580 h 712448"/>
              <a:gd name="connsiteX21" fmla="*/ 133615 w 715890"/>
              <a:gd name="connsiteY21" fmla="*/ 450809 h 712448"/>
              <a:gd name="connsiteX22" fmla="*/ 133615 w 715890"/>
              <a:gd name="connsiteY22" fmla="*/ 261659 h 712448"/>
              <a:gd name="connsiteX23" fmla="*/ 252385 w 715890"/>
              <a:gd name="connsiteY23" fmla="*/ 142889 h 712448"/>
              <a:gd name="connsiteX24" fmla="*/ 244479 w 715890"/>
              <a:gd name="connsiteY24" fmla="*/ 104775 h 712448"/>
              <a:gd name="connsiteX25" fmla="*/ 95870 w 715890"/>
              <a:gd name="connsiteY25" fmla="*/ 253384 h 712448"/>
              <a:gd name="connsiteX26" fmla="*/ 95870 w 715890"/>
              <a:gd name="connsiteY26" fmla="*/ 459066 h 712448"/>
              <a:gd name="connsiteX27" fmla="*/ 244479 w 715890"/>
              <a:gd name="connsiteY27" fmla="*/ 607674 h 712448"/>
              <a:gd name="connsiteX28" fmla="*/ 471412 w 715890"/>
              <a:gd name="connsiteY28" fmla="*/ 607674 h 712448"/>
              <a:gd name="connsiteX29" fmla="*/ 620021 w 715890"/>
              <a:gd name="connsiteY29" fmla="*/ 459066 h 712448"/>
              <a:gd name="connsiteX30" fmla="*/ 620021 w 715890"/>
              <a:gd name="connsiteY30" fmla="*/ 253384 h 712448"/>
              <a:gd name="connsiteX31" fmla="*/ 471412 w 715890"/>
              <a:gd name="connsiteY31" fmla="*/ 104775 h 712448"/>
              <a:gd name="connsiteX32" fmla="*/ 116506 w 715890"/>
              <a:gd name="connsiteY32" fmla="*/ 0 h 712448"/>
              <a:gd name="connsiteX33" fmla="*/ 600652 w 715890"/>
              <a:gd name="connsiteY33" fmla="*/ 0 h 712448"/>
              <a:gd name="connsiteX34" fmla="*/ 715166 w 715890"/>
              <a:gd name="connsiteY34" fmla="*/ 113789 h 712448"/>
              <a:gd name="connsiteX35" fmla="*/ 715890 w 715890"/>
              <a:gd name="connsiteY35" fmla="*/ 596485 h 712448"/>
              <a:gd name="connsiteX36" fmla="*/ 599203 w 715890"/>
              <a:gd name="connsiteY36" fmla="*/ 712448 h 712448"/>
              <a:gd name="connsiteX37" fmla="*/ 357855 w 715890"/>
              <a:gd name="connsiteY37" fmla="*/ 712448 h 712448"/>
              <a:gd name="connsiteX38" fmla="*/ 116506 w 715890"/>
              <a:gd name="connsiteY38" fmla="*/ 712448 h 712448"/>
              <a:gd name="connsiteX39" fmla="*/ 544 w 715890"/>
              <a:gd name="connsiteY39" fmla="*/ 597210 h 712448"/>
              <a:gd name="connsiteX40" fmla="*/ 544 w 715890"/>
              <a:gd name="connsiteY40" fmla="*/ 115239 h 712448"/>
              <a:gd name="connsiteX41" fmla="*/ 116506 w 715890"/>
              <a:gd name="connsiteY41" fmla="*/ 0 h 71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5890" h="712448">
                <a:moveTo>
                  <a:pt x="357946" y="250217"/>
                </a:moveTo>
                <a:cubicBezTo>
                  <a:pt x="416495" y="250217"/>
                  <a:pt x="463953" y="297675"/>
                  <a:pt x="463953" y="356225"/>
                </a:cubicBezTo>
                <a:cubicBezTo>
                  <a:pt x="463953" y="414774"/>
                  <a:pt x="416495" y="462232"/>
                  <a:pt x="357946" y="462232"/>
                </a:cubicBezTo>
                <a:cubicBezTo>
                  <a:pt x="299396" y="462232"/>
                  <a:pt x="251938" y="414774"/>
                  <a:pt x="251938" y="356225"/>
                </a:cubicBezTo>
                <a:cubicBezTo>
                  <a:pt x="251938" y="297675"/>
                  <a:pt x="299396" y="250217"/>
                  <a:pt x="357946" y="250217"/>
                </a:cubicBezTo>
                <a:close/>
                <a:moveTo>
                  <a:pt x="357946" y="211987"/>
                </a:moveTo>
                <a:cubicBezTo>
                  <a:pt x="278280" y="211987"/>
                  <a:pt x="213708" y="276559"/>
                  <a:pt x="213708" y="356225"/>
                </a:cubicBezTo>
                <a:cubicBezTo>
                  <a:pt x="213708" y="435890"/>
                  <a:pt x="278280" y="500462"/>
                  <a:pt x="357946" y="500462"/>
                </a:cubicBezTo>
                <a:cubicBezTo>
                  <a:pt x="437612" y="500462"/>
                  <a:pt x="502183" y="435890"/>
                  <a:pt x="502183" y="356225"/>
                </a:cubicBezTo>
                <a:cubicBezTo>
                  <a:pt x="502183" y="276559"/>
                  <a:pt x="437592" y="211987"/>
                  <a:pt x="357946" y="211987"/>
                </a:cubicBezTo>
                <a:close/>
                <a:moveTo>
                  <a:pt x="492301" y="185899"/>
                </a:moveTo>
                <a:cubicBezTo>
                  <a:pt x="474238" y="191368"/>
                  <a:pt x="464030" y="210444"/>
                  <a:pt x="469499" y="228506"/>
                </a:cubicBezTo>
                <a:cubicBezTo>
                  <a:pt x="474968" y="246569"/>
                  <a:pt x="494043" y="256777"/>
                  <a:pt x="512106" y="251308"/>
                </a:cubicBezTo>
                <a:cubicBezTo>
                  <a:pt x="530168" y="245839"/>
                  <a:pt x="540377" y="226764"/>
                  <a:pt x="534908" y="208701"/>
                </a:cubicBezTo>
                <a:cubicBezTo>
                  <a:pt x="529438" y="190639"/>
                  <a:pt x="510362" y="180430"/>
                  <a:pt x="492301" y="185899"/>
                </a:cubicBezTo>
                <a:close/>
                <a:moveTo>
                  <a:pt x="252385" y="142889"/>
                </a:moveTo>
                <a:lnTo>
                  <a:pt x="463486" y="142889"/>
                </a:lnTo>
                <a:cubicBezTo>
                  <a:pt x="529069" y="142889"/>
                  <a:pt x="582256" y="196058"/>
                  <a:pt x="582256" y="261659"/>
                </a:cubicBezTo>
                <a:lnTo>
                  <a:pt x="582256" y="450809"/>
                </a:lnTo>
                <a:cubicBezTo>
                  <a:pt x="582256" y="516392"/>
                  <a:pt x="529088" y="569580"/>
                  <a:pt x="463486" y="569580"/>
                </a:cubicBezTo>
                <a:lnTo>
                  <a:pt x="252385" y="569580"/>
                </a:lnTo>
                <a:cubicBezTo>
                  <a:pt x="186803" y="569580"/>
                  <a:pt x="133615" y="516411"/>
                  <a:pt x="133615" y="450809"/>
                </a:cubicBezTo>
                <a:lnTo>
                  <a:pt x="133615" y="261659"/>
                </a:lnTo>
                <a:cubicBezTo>
                  <a:pt x="133615" y="196077"/>
                  <a:pt x="186784" y="142889"/>
                  <a:pt x="252385" y="142889"/>
                </a:cubicBezTo>
                <a:close/>
                <a:moveTo>
                  <a:pt x="244479" y="104775"/>
                </a:moveTo>
                <a:cubicBezTo>
                  <a:pt x="162404" y="104775"/>
                  <a:pt x="95870" y="171309"/>
                  <a:pt x="95870" y="253384"/>
                </a:cubicBezTo>
                <a:lnTo>
                  <a:pt x="95870" y="459066"/>
                </a:lnTo>
                <a:cubicBezTo>
                  <a:pt x="95870" y="541141"/>
                  <a:pt x="162404" y="607674"/>
                  <a:pt x="244479" y="607674"/>
                </a:cubicBezTo>
                <a:lnTo>
                  <a:pt x="471412" y="607674"/>
                </a:lnTo>
                <a:cubicBezTo>
                  <a:pt x="553487" y="607674"/>
                  <a:pt x="620021" y="541141"/>
                  <a:pt x="620021" y="459066"/>
                </a:cubicBezTo>
                <a:lnTo>
                  <a:pt x="620021" y="253384"/>
                </a:lnTo>
                <a:cubicBezTo>
                  <a:pt x="620021" y="171309"/>
                  <a:pt x="553487" y="104775"/>
                  <a:pt x="471412" y="104775"/>
                </a:cubicBezTo>
                <a:close/>
                <a:moveTo>
                  <a:pt x="116506" y="0"/>
                </a:moveTo>
                <a:cubicBezTo>
                  <a:pt x="278130" y="0"/>
                  <a:pt x="439029" y="0"/>
                  <a:pt x="600652" y="0"/>
                </a:cubicBezTo>
                <a:cubicBezTo>
                  <a:pt x="668055" y="0"/>
                  <a:pt x="715166" y="46385"/>
                  <a:pt x="715166" y="113789"/>
                </a:cubicBezTo>
                <a:cubicBezTo>
                  <a:pt x="715166" y="274688"/>
                  <a:pt x="715166" y="435587"/>
                  <a:pt x="715890" y="596485"/>
                </a:cubicBezTo>
                <a:cubicBezTo>
                  <a:pt x="715166" y="666787"/>
                  <a:pt x="668780" y="712448"/>
                  <a:pt x="599203" y="712448"/>
                </a:cubicBezTo>
                <a:cubicBezTo>
                  <a:pt x="518753" y="712448"/>
                  <a:pt x="438304" y="712448"/>
                  <a:pt x="357855" y="712448"/>
                </a:cubicBezTo>
                <a:cubicBezTo>
                  <a:pt x="277406" y="712448"/>
                  <a:pt x="196956" y="712448"/>
                  <a:pt x="116506" y="712448"/>
                </a:cubicBezTo>
                <a:cubicBezTo>
                  <a:pt x="47654" y="711723"/>
                  <a:pt x="544" y="665338"/>
                  <a:pt x="544" y="597210"/>
                </a:cubicBezTo>
                <a:cubicBezTo>
                  <a:pt x="-181" y="437036"/>
                  <a:pt x="-181" y="276137"/>
                  <a:pt x="544" y="115239"/>
                </a:cubicBezTo>
                <a:cubicBezTo>
                  <a:pt x="1269" y="46385"/>
                  <a:pt x="47654" y="0"/>
                  <a:pt x="116506" y="0"/>
                </a:cubicBezTo>
                <a:close/>
              </a:path>
            </a:pathLst>
          </a:custGeom>
          <a:gradFill>
            <a:gsLst>
              <a:gs pos="0">
                <a:srgbClr val="A83A96"/>
              </a:gs>
              <a:gs pos="76000">
                <a:srgbClr val="F78428"/>
              </a:gs>
              <a:gs pos="30000">
                <a:srgbClr val="A83A96"/>
              </a:gs>
              <a:gs pos="100000">
                <a:srgbClr val="F78428"/>
              </a:gs>
            </a:gsLst>
            <a:lin ang="7200000" scaled="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7" name="Rounded Rectangle 2">
            <a:extLst>
              <a:ext uri="{FF2B5EF4-FFF2-40B4-BE49-F238E27FC236}">
                <a16:creationId xmlns:a16="http://schemas.microsoft.com/office/drawing/2014/main" id="{0CA1CED4-053E-4EFD-A8CC-FFEA91622A3A}"/>
              </a:ext>
            </a:extLst>
          </p:cNvPr>
          <p:cNvSpPr/>
          <p:nvPr/>
        </p:nvSpPr>
        <p:spPr>
          <a:xfrm>
            <a:off x="783005" y="2631648"/>
            <a:ext cx="399125" cy="39912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48" name="Rounded Rectangle 3">
            <a:extLst>
              <a:ext uri="{FF2B5EF4-FFF2-40B4-BE49-F238E27FC236}">
                <a16:creationId xmlns:a16="http://schemas.microsoft.com/office/drawing/2014/main" id="{38BE0719-0A1D-4BA4-93F0-9A166181F852}"/>
              </a:ext>
            </a:extLst>
          </p:cNvPr>
          <p:cNvSpPr>
            <a:spLocks noChangeAspect="1"/>
          </p:cNvSpPr>
          <p:nvPr/>
        </p:nvSpPr>
        <p:spPr>
          <a:xfrm>
            <a:off x="179844" y="3784704"/>
            <a:ext cx="399125" cy="39912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0" name="Rounded Rectangle 2">
            <a:extLst>
              <a:ext uri="{FF2B5EF4-FFF2-40B4-BE49-F238E27FC236}">
                <a16:creationId xmlns:a16="http://schemas.microsoft.com/office/drawing/2014/main" id="{EB3FFDF3-CD27-4324-99CF-D82084B6B66A}"/>
              </a:ext>
            </a:extLst>
          </p:cNvPr>
          <p:cNvSpPr/>
          <p:nvPr/>
        </p:nvSpPr>
        <p:spPr>
          <a:xfrm>
            <a:off x="2107641" y="2875417"/>
            <a:ext cx="399125" cy="39912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CCF8F35-8B6C-AC0B-6858-7D90382B2F58}"/>
              </a:ext>
            </a:extLst>
          </p:cNvPr>
          <p:cNvGrpSpPr/>
          <p:nvPr/>
        </p:nvGrpSpPr>
        <p:grpSpPr>
          <a:xfrm>
            <a:off x="242012" y="4137299"/>
            <a:ext cx="2449628" cy="2679305"/>
            <a:chOff x="5493183" y="36"/>
            <a:chExt cx="5160667" cy="5644528"/>
          </a:xfrm>
        </p:grpSpPr>
        <p:sp>
          <p:nvSpPr>
            <p:cNvPr id="42" name="Graphic 2">
              <a:extLst>
                <a:ext uri="{FF2B5EF4-FFF2-40B4-BE49-F238E27FC236}">
                  <a16:creationId xmlns:a16="http://schemas.microsoft.com/office/drawing/2014/main" id="{3FFAAA55-F784-907C-724C-4F76023EB525}"/>
                </a:ext>
              </a:extLst>
            </p:cNvPr>
            <p:cNvSpPr/>
            <p:nvPr/>
          </p:nvSpPr>
          <p:spPr>
            <a:xfrm>
              <a:off x="6803461" y="36"/>
              <a:ext cx="2538223" cy="2239775"/>
            </a:xfrm>
            <a:custGeom>
              <a:avLst/>
              <a:gdLst>
                <a:gd name="connsiteX0" fmla="*/ 2426431 w 2538223"/>
                <a:gd name="connsiteY0" fmla="*/ 967168 h 2239775"/>
                <a:gd name="connsiteX1" fmla="*/ 2029322 w 2538223"/>
                <a:gd name="connsiteY1" fmla="*/ 290994 h 2239775"/>
                <a:gd name="connsiteX2" fmla="*/ 1843033 w 2538223"/>
                <a:gd name="connsiteY2" fmla="*/ 111523 h 2239775"/>
                <a:gd name="connsiteX3" fmla="*/ 1213781 w 2538223"/>
                <a:gd name="connsiteY3" fmla="*/ 70080 h 2239775"/>
                <a:gd name="connsiteX4" fmla="*/ 894744 w 2538223"/>
                <a:gd name="connsiteY4" fmla="*/ 447003 h 2239775"/>
                <a:gd name="connsiteX5" fmla="*/ 715340 w 2538223"/>
                <a:gd name="connsiteY5" fmla="*/ 822522 h 2239775"/>
                <a:gd name="connsiteX6" fmla="*/ 377787 w 2538223"/>
                <a:gd name="connsiteY6" fmla="*/ 1026791 h 2239775"/>
                <a:gd name="connsiteX7" fmla="*/ 280933 w 2538223"/>
                <a:gd name="connsiteY7" fmla="*/ 1062017 h 2239775"/>
                <a:gd name="connsiteX8" fmla="*/ 114162 w 2538223"/>
                <a:gd name="connsiteY8" fmla="*/ 1242691 h 2239775"/>
                <a:gd name="connsiteX9" fmla="*/ 46317 w 2538223"/>
                <a:gd name="connsiteY9" fmla="*/ 1375173 h 2239775"/>
                <a:gd name="connsiteX10" fmla="*/ 3672 w 2538223"/>
                <a:gd name="connsiteY10" fmla="*/ 1655776 h 2239775"/>
                <a:gd name="connsiteX11" fmla="*/ 224251 w 2538223"/>
                <a:gd name="connsiteY11" fmla="*/ 1935109 h 2239775"/>
                <a:gd name="connsiteX12" fmla="*/ 575372 w 2538223"/>
                <a:gd name="connsiteY12" fmla="*/ 1983235 h 2239775"/>
                <a:gd name="connsiteX13" fmla="*/ 869210 w 2538223"/>
                <a:gd name="connsiteY13" fmla="*/ 1887317 h 2239775"/>
                <a:gd name="connsiteX14" fmla="*/ 1054964 w 2538223"/>
                <a:gd name="connsiteY14" fmla="*/ 1724890 h 2239775"/>
                <a:gd name="connsiteX15" fmla="*/ 1229490 w 2538223"/>
                <a:gd name="connsiteY15" fmla="*/ 1591741 h 2239775"/>
                <a:gd name="connsiteX16" fmla="*/ 1607816 w 2538223"/>
                <a:gd name="connsiteY16" fmla="*/ 1593813 h 2239775"/>
                <a:gd name="connsiteX17" fmla="*/ 1933805 w 2538223"/>
                <a:gd name="connsiteY17" fmla="*/ 1765998 h 2239775"/>
                <a:gd name="connsiteX18" fmla="*/ 2330045 w 2538223"/>
                <a:gd name="connsiteY18" fmla="*/ 2096399 h 2239775"/>
                <a:gd name="connsiteX19" fmla="*/ 2475092 w 2538223"/>
                <a:gd name="connsiteY19" fmla="*/ 2239775 h 2239775"/>
                <a:gd name="connsiteX20" fmla="*/ 2426431 w 2538223"/>
                <a:gd name="connsiteY20" fmla="*/ 967168 h 223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38223" h="2239775">
                  <a:moveTo>
                    <a:pt x="2426431" y="967168"/>
                  </a:moveTo>
                  <a:cubicBezTo>
                    <a:pt x="2346689" y="694453"/>
                    <a:pt x="2036742" y="299215"/>
                    <a:pt x="2029322" y="290994"/>
                  </a:cubicBezTo>
                  <a:cubicBezTo>
                    <a:pt x="1971236" y="226892"/>
                    <a:pt x="1915289" y="158513"/>
                    <a:pt x="1843033" y="111523"/>
                  </a:cubicBezTo>
                  <a:cubicBezTo>
                    <a:pt x="1642506" y="-18753"/>
                    <a:pt x="1429815" y="-37936"/>
                    <a:pt x="1213781" y="70080"/>
                  </a:cubicBezTo>
                  <a:cubicBezTo>
                    <a:pt x="1055299" y="149355"/>
                    <a:pt x="934849" y="267933"/>
                    <a:pt x="894744" y="447003"/>
                  </a:cubicBezTo>
                  <a:cubicBezTo>
                    <a:pt x="863395" y="587104"/>
                    <a:pt x="801365" y="709893"/>
                    <a:pt x="715340" y="822522"/>
                  </a:cubicBezTo>
                  <a:cubicBezTo>
                    <a:pt x="629582" y="934750"/>
                    <a:pt x="521698" y="1010081"/>
                    <a:pt x="377787" y="1026791"/>
                  </a:cubicBezTo>
                  <a:cubicBezTo>
                    <a:pt x="343163" y="1030802"/>
                    <a:pt x="310344" y="1040160"/>
                    <a:pt x="280933" y="1062017"/>
                  </a:cubicBezTo>
                  <a:cubicBezTo>
                    <a:pt x="213824" y="1111948"/>
                    <a:pt x="159481" y="1172975"/>
                    <a:pt x="114162" y="1242691"/>
                  </a:cubicBezTo>
                  <a:cubicBezTo>
                    <a:pt x="87893" y="1285003"/>
                    <a:pt x="64766" y="1328918"/>
                    <a:pt x="46317" y="1375173"/>
                  </a:cubicBezTo>
                  <a:cubicBezTo>
                    <a:pt x="10289" y="1465343"/>
                    <a:pt x="-8426" y="1558855"/>
                    <a:pt x="3672" y="1655776"/>
                  </a:cubicBezTo>
                  <a:cubicBezTo>
                    <a:pt x="20717" y="1792334"/>
                    <a:pt x="99991" y="1882237"/>
                    <a:pt x="224251" y="1935109"/>
                  </a:cubicBezTo>
                  <a:cubicBezTo>
                    <a:pt x="336813" y="1983035"/>
                    <a:pt x="454589" y="1993462"/>
                    <a:pt x="575372" y="1983235"/>
                  </a:cubicBezTo>
                  <a:cubicBezTo>
                    <a:pt x="680983" y="1974278"/>
                    <a:pt x="779709" y="1945001"/>
                    <a:pt x="869210" y="1887317"/>
                  </a:cubicBezTo>
                  <a:cubicBezTo>
                    <a:pt x="938994" y="1842265"/>
                    <a:pt x="996745" y="1783310"/>
                    <a:pt x="1054964" y="1724890"/>
                  </a:cubicBezTo>
                  <a:cubicBezTo>
                    <a:pt x="1107101" y="1672620"/>
                    <a:pt x="1160909" y="1622087"/>
                    <a:pt x="1229490" y="1591741"/>
                  </a:cubicBezTo>
                  <a:cubicBezTo>
                    <a:pt x="1355621" y="1535794"/>
                    <a:pt x="1482219" y="1547024"/>
                    <a:pt x="1607816" y="1593813"/>
                  </a:cubicBezTo>
                  <a:cubicBezTo>
                    <a:pt x="1723853" y="1636993"/>
                    <a:pt x="1828462" y="1702365"/>
                    <a:pt x="1933805" y="1765998"/>
                  </a:cubicBezTo>
                  <a:cubicBezTo>
                    <a:pt x="2082595" y="1855968"/>
                    <a:pt x="2214542" y="1966391"/>
                    <a:pt x="2330045" y="2096399"/>
                  </a:cubicBezTo>
                  <a:cubicBezTo>
                    <a:pt x="2377436" y="2143255"/>
                    <a:pt x="2424827" y="2190045"/>
                    <a:pt x="2475092" y="2239775"/>
                  </a:cubicBezTo>
                  <a:cubicBezTo>
                    <a:pt x="2472686" y="2232489"/>
                    <a:pt x="2647010" y="1721615"/>
                    <a:pt x="2426431" y="967168"/>
                  </a:cubicBezTo>
                  <a:close/>
                </a:path>
              </a:pathLst>
            </a:custGeom>
            <a:solidFill>
              <a:srgbClr val="231024"/>
            </a:solidFill>
            <a:ln w="66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Graphic 2">
              <a:extLst>
                <a:ext uri="{FF2B5EF4-FFF2-40B4-BE49-F238E27FC236}">
                  <a16:creationId xmlns:a16="http://schemas.microsoft.com/office/drawing/2014/main" id="{71D9356D-A10C-ADAF-8C18-A7DF0990E0F0}"/>
                </a:ext>
              </a:extLst>
            </p:cNvPr>
            <p:cNvSpPr/>
            <p:nvPr/>
          </p:nvSpPr>
          <p:spPr>
            <a:xfrm>
              <a:off x="9121659" y="5127226"/>
              <a:ext cx="1532191" cy="404595"/>
            </a:xfrm>
            <a:custGeom>
              <a:avLst/>
              <a:gdLst>
                <a:gd name="connsiteX0" fmla="*/ 1462484 w 1532191"/>
                <a:gd name="connsiteY0" fmla="*/ 404091 h 404594"/>
                <a:gd name="connsiteX1" fmla="*/ 457312 w 1532191"/>
                <a:gd name="connsiteY1" fmla="*/ 390455 h 404594"/>
                <a:gd name="connsiteX2" fmla="*/ 420884 w 1532191"/>
                <a:gd name="connsiteY2" fmla="*/ 363718 h 404594"/>
                <a:gd name="connsiteX3" fmla="*/ 402636 w 1532191"/>
                <a:gd name="connsiteY3" fmla="*/ 287718 h 404594"/>
                <a:gd name="connsiteX4" fmla="*/ 378372 w 1532191"/>
                <a:gd name="connsiteY4" fmla="*/ 267599 h 404594"/>
                <a:gd name="connsiteX5" fmla="*/ 91820 w 1532191"/>
                <a:gd name="connsiteY5" fmla="*/ 292130 h 404594"/>
                <a:gd name="connsiteX6" fmla="*/ 35939 w 1532191"/>
                <a:gd name="connsiteY6" fmla="*/ 258776 h 404594"/>
                <a:gd name="connsiteX7" fmla="*/ 3454 w 1532191"/>
                <a:gd name="connsiteY7" fmla="*/ 19080 h 404594"/>
                <a:gd name="connsiteX8" fmla="*/ 7665 w 1532191"/>
                <a:gd name="connsiteY8" fmla="*/ 5645 h 404594"/>
                <a:gd name="connsiteX9" fmla="*/ 32263 w 1532191"/>
                <a:gd name="connsiteY9" fmla="*/ 765 h 404594"/>
                <a:gd name="connsiteX10" fmla="*/ 278109 w 1532191"/>
                <a:gd name="connsiteY10" fmla="*/ 43745 h 404594"/>
                <a:gd name="connsiteX11" fmla="*/ 390269 w 1532191"/>
                <a:gd name="connsiteY11" fmla="*/ 65067 h 404594"/>
                <a:gd name="connsiteX12" fmla="*/ 413932 w 1532191"/>
                <a:gd name="connsiteY12" fmla="*/ 73891 h 404594"/>
                <a:gd name="connsiteX13" fmla="*/ 455976 w 1532191"/>
                <a:gd name="connsiteY13" fmla="*/ 96684 h 404594"/>
                <a:gd name="connsiteX14" fmla="*/ 702689 w 1532191"/>
                <a:gd name="connsiteY14" fmla="*/ 167737 h 404594"/>
                <a:gd name="connsiteX15" fmla="*/ 917854 w 1532191"/>
                <a:gd name="connsiteY15" fmla="*/ 198752 h 404594"/>
                <a:gd name="connsiteX16" fmla="*/ 1041379 w 1532191"/>
                <a:gd name="connsiteY16" fmla="*/ 122151 h 404594"/>
                <a:gd name="connsiteX17" fmla="*/ 1048731 w 1532191"/>
                <a:gd name="connsiteY17" fmla="*/ 77901 h 404594"/>
                <a:gd name="connsiteX18" fmla="*/ 1056084 w 1532191"/>
                <a:gd name="connsiteY18" fmla="*/ 49159 h 404594"/>
                <a:gd name="connsiteX19" fmla="*/ 1506733 w 1532191"/>
                <a:gd name="connsiteY19" fmla="*/ 325484 h 404594"/>
                <a:gd name="connsiteX20" fmla="*/ 1462484 w 1532191"/>
                <a:gd name="connsiteY20" fmla="*/ 404091 h 404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32191" h="404594">
                  <a:moveTo>
                    <a:pt x="1462484" y="404091"/>
                  </a:moveTo>
                  <a:cubicBezTo>
                    <a:pt x="1346847" y="389786"/>
                    <a:pt x="577829" y="389853"/>
                    <a:pt x="457312" y="390455"/>
                  </a:cubicBezTo>
                  <a:cubicBezTo>
                    <a:pt x="435856" y="390588"/>
                    <a:pt x="426297" y="383904"/>
                    <a:pt x="420884" y="363718"/>
                  </a:cubicBezTo>
                  <a:cubicBezTo>
                    <a:pt x="414199" y="338519"/>
                    <a:pt x="405309" y="313787"/>
                    <a:pt x="402636" y="287718"/>
                  </a:cubicBezTo>
                  <a:cubicBezTo>
                    <a:pt x="401031" y="272011"/>
                    <a:pt x="394748" y="266129"/>
                    <a:pt x="378372" y="267599"/>
                  </a:cubicBezTo>
                  <a:cubicBezTo>
                    <a:pt x="294753" y="275219"/>
                    <a:pt x="103717" y="291127"/>
                    <a:pt x="91820" y="292130"/>
                  </a:cubicBezTo>
                  <a:cubicBezTo>
                    <a:pt x="51246" y="295606"/>
                    <a:pt x="51313" y="295606"/>
                    <a:pt x="35939" y="258776"/>
                  </a:cubicBezTo>
                  <a:cubicBezTo>
                    <a:pt x="3789" y="181774"/>
                    <a:pt x="-6037" y="101697"/>
                    <a:pt x="3454" y="19080"/>
                  </a:cubicBezTo>
                  <a:cubicBezTo>
                    <a:pt x="3989" y="14468"/>
                    <a:pt x="6195" y="10123"/>
                    <a:pt x="7665" y="5645"/>
                  </a:cubicBezTo>
                  <a:cubicBezTo>
                    <a:pt x="14818" y="-1441"/>
                    <a:pt x="23574" y="-237"/>
                    <a:pt x="32263" y="765"/>
                  </a:cubicBezTo>
                  <a:cubicBezTo>
                    <a:pt x="115081" y="10257"/>
                    <a:pt x="197296" y="23024"/>
                    <a:pt x="278109" y="43745"/>
                  </a:cubicBezTo>
                  <a:cubicBezTo>
                    <a:pt x="315072" y="53237"/>
                    <a:pt x="352570" y="59586"/>
                    <a:pt x="390269" y="65067"/>
                  </a:cubicBezTo>
                  <a:cubicBezTo>
                    <a:pt x="398825" y="66270"/>
                    <a:pt x="409587" y="65669"/>
                    <a:pt x="413932" y="73891"/>
                  </a:cubicBezTo>
                  <a:cubicBezTo>
                    <a:pt x="423223" y="91403"/>
                    <a:pt x="439666" y="93342"/>
                    <a:pt x="455976" y="96684"/>
                  </a:cubicBezTo>
                  <a:cubicBezTo>
                    <a:pt x="540130" y="113795"/>
                    <a:pt x="621811" y="139396"/>
                    <a:pt x="702689" y="167737"/>
                  </a:cubicBezTo>
                  <a:cubicBezTo>
                    <a:pt x="772473" y="192134"/>
                    <a:pt x="844127" y="203096"/>
                    <a:pt x="917854" y="198752"/>
                  </a:cubicBezTo>
                  <a:cubicBezTo>
                    <a:pt x="972531" y="195543"/>
                    <a:pt x="1018853" y="177964"/>
                    <a:pt x="1041379" y="122151"/>
                  </a:cubicBezTo>
                  <a:cubicBezTo>
                    <a:pt x="1047127" y="107846"/>
                    <a:pt x="1048464" y="93074"/>
                    <a:pt x="1048731" y="77901"/>
                  </a:cubicBezTo>
                  <a:cubicBezTo>
                    <a:pt x="1048932" y="67875"/>
                    <a:pt x="1046726" y="56980"/>
                    <a:pt x="1056084" y="49159"/>
                  </a:cubicBezTo>
                  <a:cubicBezTo>
                    <a:pt x="1133821" y="52368"/>
                    <a:pt x="1406872" y="160117"/>
                    <a:pt x="1506733" y="325484"/>
                  </a:cubicBezTo>
                  <a:cubicBezTo>
                    <a:pt x="1522508" y="350416"/>
                    <a:pt x="1573509" y="410708"/>
                    <a:pt x="1462484" y="404091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66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Graphic 2">
              <a:extLst>
                <a:ext uri="{FF2B5EF4-FFF2-40B4-BE49-F238E27FC236}">
                  <a16:creationId xmlns:a16="http://schemas.microsoft.com/office/drawing/2014/main" id="{6DFDC4C1-0CD3-1859-E722-BFE38FB1DA4C}"/>
                </a:ext>
              </a:extLst>
            </p:cNvPr>
            <p:cNvSpPr/>
            <p:nvPr/>
          </p:nvSpPr>
          <p:spPr>
            <a:xfrm>
              <a:off x="5493183" y="3433744"/>
              <a:ext cx="3182958" cy="2210820"/>
            </a:xfrm>
            <a:custGeom>
              <a:avLst/>
              <a:gdLst>
                <a:gd name="connsiteX0" fmla="*/ 2288404 w 3182958"/>
                <a:gd name="connsiteY0" fmla="*/ 0 h 2210819"/>
                <a:gd name="connsiteX1" fmla="*/ 2388868 w 3182958"/>
                <a:gd name="connsiteY1" fmla="*/ 137895 h 2210819"/>
                <a:gd name="connsiteX2" fmla="*/ 2694670 w 3182958"/>
                <a:gd name="connsiteY2" fmla="*/ 269641 h 2210819"/>
                <a:gd name="connsiteX3" fmla="*/ 2916987 w 3182958"/>
                <a:gd name="connsiteY3" fmla="*/ 450783 h 2210819"/>
                <a:gd name="connsiteX4" fmla="*/ 3178474 w 3182958"/>
                <a:gd name="connsiteY4" fmla="*/ 901032 h 2210819"/>
                <a:gd name="connsiteX5" fmla="*/ 3179276 w 3182958"/>
                <a:gd name="connsiteY5" fmla="*/ 937795 h 2210819"/>
                <a:gd name="connsiteX6" fmla="*/ 2922736 w 3182958"/>
                <a:gd name="connsiteY6" fmla="*/ 1337109 h 2210819"/>
                <a:gd name="connsiteX7" fmla="*/ 2516269 w 3182958"/>
                <a:gd name="connsiteY7" fmla="*/ 1808547 h 2210819"/>
                <a:gd name="connsiteX8" fmla="*/ 1917765 w 3182958"/>
                <a:gd name="connsiteY8" fmla="*/ 2160938 h 2210819"/>
                <a:gd name="connsiteX9" fmla="*/ 1154896 w 3182958"/>
                <a:gd name="connsiteY9" fmla="*/ 2152583 h 2210819"/>
                <a:gd name="connsiteX10" fmla="*/ 975425 w 3182958"/>
                <a:gd name="connsiteY10" fmla="*/ 2154722 h 2210819"/>
                <a:gd name="connsiteX11" fmla="*/ 160084 w 3182958"/>
                <a:gd name="connsiteY11" fmla="*/ 1913222 h 2210819"/>
                <a:gd name="connsiteX12" fmla="*/ 53405 w 3182958"/>
                <a:gd name="connsiteY12" fmla="*/ 1164189 h 2210819"/>
                <a:gd name="connsiteX13" fmla="*/ 1063322 w 3182958"/>
                <a:gd name="connsiteY13" fmla="*/ 1396398 h 2210819"/>
                <a:gd name="connsiteX14" fmla="*/ 1887886 w 3182958"/>
                <a:gd name="connsiteY14" fmla="*/ 1354488 h 2210819"/>
                <a:gd name="connsiteX15" fmla="*/ 2120096 w 3182958"/>
                <a:gd name="connsiteY15" fmla="*/ 1172076 h 2210819"/>
                <a:gd name="connsiteX16" fmla="*/ 2167086 w 3182958"/>
                <a:gd name="connsiteY16" fmla="*/ 998421 h 2210819"/>
                <a:gd name="connsiteX17" fmla="*/ 2144961 w 3182958"/>
                <a:gd name="connsiteY17" fmla="*/ 305268 h 2210819"/>
                <a:gd name="connsiteX18" fmla="*/ 2288404 w 3182958"/>
                <a:gd name="connsiteY18" fmla="*/ 0 h 2210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82958" h="2210819">
                  <a:moveTo>
                    <a:pt x="2288404" y="0"/>
                  </a:moveTo>
                  <a:cubicBezTo>
                    <a:pt x="2328844" y="40907"/>
                    <a:pt x="2363936" y="85692"/>
                    <a:pt x="2388868" y="137895"/>
                  </a:cubicBezTo>
                  <a:cubicBezTo>
                    <a:pt x="2498756" y="163295"/>
                    <a:pt x="2599420" y="210352"/>
                    <a:pt x="2694670" y="269641"/>
                  </a:cubicBezTo>
                  <a:cubicBezTo>
                    <a:pt x="2776418" y="320508"/>
                    <a:pt x="2851348" y="380198"/>
                    <a:pt x="2916987" y="450783"/>
                  </a:cubicBezTo>
                  <a:cubicBezTo>
                    <a:pt x="3038105" y="580991"/>
                    <a:pt x="3125936" y="730851"/>
                    <a:pt x="3178474" y="901032"/>
                  </a:cubicBezTo>
                  <a:cubicBezTo>
                    <a:pt x="3182217" y="913063"/>
                    <a:pt x="3185960" y="925429"/>
                    <a:pt x="3179276" y="937795"/>
                  </a:cubicBezTo>
                  <a:cubicBezTo>
                    <a:pt x="3105615" y="1078497"/>
                    <a:pt x="3018587" y="1210644"/>
                    <a:pt x="2922736" y="1337109"/>
                  </a:cubicBezTo>
                  <a:cubicBezTo>
                    <a:pt x="2797139" y="1502811"/>
                    <a:pt x="2668936" y="1666173"/>
                    <a:pt x="2516269" y="1808547"/>
                  </a:cubicBezTo>
                  <a:cubicBezTo>
                    <a:pt x="2342813" y="1970305"/>
                    <a:pt x="2147969" y="2095834"/>
                    <a:pt x="1917765" y="2160938"/>
                  </a:cubicBezTo>
                  <a:cubicBezTo>
                    <a:pt x="1662829" y="2232994"/>
                    <a:pt x="1407759" y="2224171"/>
                    <a:pt x="1154896" y="2152583"/>
                  </a:cubicBezTo>
                  <a:cubicBezTo>
                    <a:pt x="1092332" y="2134870"/>
                    <a:pt x="1038457" y="2134536"/>
                    <a:pt x="975425" y="2154722"/>
                  </a:cubicBezTo>
                  <a:cubicBezTo>
                    <a:pt x="671159" y="2252245"/>
                    <a:pt x="345638" y="2156393"/>
                    <a:pt x="160084" y="1913222"/>
                  </a:cubicBezTo>
                  <a:cubicBezTo>
                    <a:pt x="-13838" y="1685223"/>
                    <a:pt x="-40575" y="1432359"/>
                    <a:pt x="53405" y="1164189"/>
                  </a:cubicBezTo>
                  <a:cubicBezTo>
                    <a:pt x="329195" y="1393724"/>
                    <a:pt x="604919" y="1348606"/>
                    <a:pt x="1063322" y="1396398"/>
                  </a:cubicBezTo>
                  <a:cubicBezTo>
                    <a:pt x="1183771" y="1402214"/>
                    <a:pt x="1796246" y="1367322"/>
                    <a:pt x="1887886" y="1354488"/>
                  </a:cubicBezTo>
                  <a:cubicBezTo>
                    <a:pt x="2000515" y="1338714"/>
                    <a:pt x="2062812" y="1257567"/>
                    <a:pt x="2120096" y="1172076"/>
                  </a:cubicBezTo>
                  <a:cubicBezTo>
                    <a:pt x="2154720" y="1120340"/>
                    <a:pt x="2167754" y="1060985"/>
                    <a:pt x="2167086" y="998421"/>
                  </a:cubicBezTo>
                  <a:cubicBezTo>
                    <a:pt x="2166150" y="911994"/>
                    <a:pt x="2137007" y="450582"/>
                    <a:pt x="2144961" y="305268"/>
                  </a:cubicBezTo>
                  <a:cubicBezTo>
                    <a:pt x="2151645" y="182412"/>
                    <a:pt x="2203782" y="84422"/>
                    <a:pt x="2288404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66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Graphic 2">
              <a:extLst>
                <a:ext uri="{FF2B5EF4-FFF2-40B4-BE49-F238E27FC236}">
                  <a16:creationId xmlns:a16="http://schemas.microsoft.com/office/drawing/2014/main" id="{F68B62A3-A591-3C77-223B-300AECB715DA}"/>
                </a:ext>
              </a:extLst>
            </p:cNvPr>
            <p:cNvSpPr/>
            <p:nvPr/>
          </p:nvSpPr>
          <p:spPr>
            <a:xfrm>
              <a:off x="5542052" y="1242795"/>
              <a:ext cx="3594020" cy="3597824"/>
            </a:xfrm>
            <a:custGeom>
              <a:avLst/>
              <a:gdLst>
                <a:gd name="connsiteX0" fmla="*/ 2795965 w 3594020"/>
                <a:gd name="connsiteY0" fmla="*/ 1419392 h 3597824"/>
                <a:gd name="connsiteX1" fmla="*/ 2830589 w 3594020"/>
                <a:gd name="connsiteY1" fmla="*/ 1173413 h 3597824"/>
                <a:gd name="connsiteX2" fmla="*/ 2967749 w 3594020"/>
                <a:gd name="connsiteY2" fmla="*/ 1295868 h 3597824"/>
                <a:gd name="connsiteX3" fmla="*/ 3113131 w 3594020"/>
                <a:gd name="connsiteY3" fmla="*/ 1420930 h 3597824"/>
                <a:gd name="connsiteX4" fmla="*/ 3148223 w 3594020"/>
                <a:gd name="connsiteY4" fmla="*/ 1417855 h 3597824"/>
                <a:gd name="connsiteX5" fmla="*/ 3416728 w 3594020"/>
                <a:gd name="connsiteY5" fmla="*/ 1074821 h 3597824"/>
                <a:gd name="connsiteX6" fmla="*/ 3591319 w 3594020"/>
                <a:gd name="connsiteY6" fmla="*/ 853641 h 3597824"/>
                <a:gd name="connsiteX7" fmla="*/ 3593926 w 3594020"/>
                <a:gd name="connsiteY7" fmla="*/ 853306 h 3597824"/>
                <a:gd name="connsiteX8" fmla="*/ 3593993 w 3594020"/>
                <a:gd name="connsiteY8" fmla="*/ 850165 h 3597824"/>
                <a:gd name="connsiteX9" fmla="*/ 3582028 w 3594020"/>
                <a:gd name="connsiteY9" fmla="*/ 832719 h 3597824"/>
                <a:gd name="connsiteX10" fmla="*/ 3443999 w 3594020"/>
                <a:gd name="connsiteY10" fmla="*/ 698300 h 3597824"/>
                <a:gd name="connsiteX11" fmla="*/ 2915011 w 3594020"/>
                <a:gd name="connsiteY11" fmla="*/ 363220 h 3597824"/>
                <a:gd name="connsiteX12" fmla="*/ 2676184 w 3594020"/>
                <a:gd name="connsiteY12" fmla="*/ 305134 h 3597824"/>
                <a:gd name="connsiteX13" fmla="*/ 2394177 w 3594020"/>
                <a:gd name="connsiteY13" fmla="*/ 402122 h 3597824"/>
                <a:gd name="connsiteX14" fmla="*/ 2219652 w 3594020"/>
                <a:gd name="connsiteY14" fmla="*/ 567155 h 3597824"/>
                <a:gd name="connsiteX15" fmla="*/ 2080487 w 3594020"/>
                <a:gd name="connsiteY15" fmla="*/ 666215 h 3597824"/>
                <a:gd name="connsiteX16" fmla="*/ 1836781 w 3594020"/>
                <a:gd name="connsiteY16" fmla="*/ 734060 h 3597824"/>
                <a:gd name="connsiteX17" fmla="*/ 1524561 w 3594020"/>
                <a:gd name="connsiteY17" fmla="*/ 701040 h 3597824"/>
                <a:gd name="connsiteX18" fmla="*/ 1331588 w 3594020"/>
                <a:gd name="connsiteY18" fmla="*/ 567957 h 3597824"/>
                <a:gd name="connsiteX19" fmla="*/ 1272232 w 3594020"/>
                <a:gd name="connsiteY19" fmla="*/ 293437 h 3597824"/>
                <a:gd name="connsiteX20" fmla="*/ 1365811 w 3594020"/>
                <a:gd name="connsiteY20" fmla="*/ 28207 h 3597824"/>
                <a:gd name="connsiteX21" fmla="*/ 1375637 w 3594020"/>
                <a:gd name="connsiteY21" fmla="*/ 0 h 3597824"/>
                <a:gd name="connsiteX22" fmla="*/ 1359127 w 3594020"/>
                <a:gd name="connsiteY22" fmla="*/ 2273 h 3597824"/>
                <a:gd name="connsiteX23" fmla="*/ 884682 w 3594020"/>
                <a:gd name="connsiteY23" fmla="*/ 229402 h 3597824"/>
                <a:gd name="connsiteX24" fmla="*/ 516516 w 3594020"/>
                <a:gd name="connsiteY24" fmla="*/ 675907 h 3597824"/>
                <a:gd name="connsiteX25" fmla="*/ 288317 w 3594020"/>
                <a:gd name="connsiteY25" fmla="*/ 1164055 h 3597824"/>
                <a:gd name="connsiteX26" fmla="*/ 50091 w 3594020"/>
                <a:gd name="connsiteY26" fmla="*/ 2014354 h 3597824"/>
                <a:gd name="connsiteX27" fmla="*/ 2834 w 3594020"/>
                <a:gd name="connsiteY27" fmla="*/ 2651560 h 3597824"/>
                <a:gd name="connsiteX28" fmla="*/ 18207 w 3594020"/>
                <a:gd name="connsiteY28" fmla="*/ 3355006 h 3597824"/>
                <a:gd name="connsiteX29" fmla="*/ 36322 w 3594020"/>
                <a:gd name="connsiteY29" fmla="*/ 3379470 h 3597824"/>
                <a:gd name="connsiteX30" fmla="*/ 377818 w 3594020"/>
                <a:gd name="connsiteY30" fmla="*/ 3549583 h 3597824"/>
                <a:gd name="connsiteX31" fmla="*/ 661362 w 3594020"/>
                <a:gd name="connsiteY31" fmla="*/ 3578058 h 3597824"/>
                <a:gd name="connsiteX32" fmla="*/ 792239 w 3594020"/>
                <a:gd name="connsiteY32" fmla="*/ 3579662 h 3597824"/>
                <a:gd name="connsiteX33" fmla="*/ 1060209 w 3594020"/>
                <a:gd name="connsiteY33" fmla="*/ 3596306 h 3597824"/>
                <a:gd name="connsiteX34" fmla="*/ 1502503 w 3594020"/>
                <a:gd name="connsiteY34" fmla="*/ 3588753 h 3597824"/>
                <a:gd name="connsiteX35" fmla="*/ 1878490 w 3594020"/>
                <a:gd name="connsiteY35" fmla="*/ 3548781 h 3597824"/>
                <a:gd name="connsiteX36" fmla="*/ 1929624 w 3594020"/>
                <a:gd name="connsiteY36" fmla="*/ 3530399 h 3597824"/>
                <a:gd name="connsiteX37" fmla="*/ 2090647 w 3594020"/>
                <a:gd name="connsiteY37" fmla="*/ 3368040 h 3597824"/>
                <a:gd name="connsiteX38" fmla="*/ 2135966 w 3594020"/>
                <a:gd name="connsiteY38" fmla="*/ 3236495 h 3597824"/>
                <a:gd name="connsiteX39" fmla="*/ 2130686 w 3594020"/>
                <a:gd name="connsiteY39" fmla="*/ 3017921 h 3597824"/>
                <a:gd name="connsiteX40" fmla="*/ 2113975 w 3594020"/>
                <a:gd name="connsiteY40" fmla="*/ 2740393 h 3597824"/>
                <a:gd name="connsiteX41" fmla="*/ 2117384 w 3594020"/>
                <a:gd name="connsiteY41" fmla="*/ 2490738 h 3597824"/>
                <a:gd name="connsiteX42" fmla="*/ 2194319 w 3594020"/>
                <a:gd name="connsiteY42" fmla="*/ 2259531 h 3597824"/>
                <a:gd name="connsiteX43" fmla="*/ 2531270 w 3594020"/>
                <a:gd name="connsiteY43" fmla="*/ 1960412 h 3597824"/>
                <a:gd name="connsiteX44" fmla="*/ 2720567 w 3594020"/>
                <a:gd name="connsiteY44" fmla="*/ 1723457 h 3597824"/>
                <a:gd name="connsiteX45" fmla="*/ 2795965 w 3594020"/>
                <a:gd name="connsiteY45" fmla="*/ 1419392 h 3597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594020" h="3597824">
                  <a:moveTo>
                    <a:pt x="2795965" y="1419392"/>
                  </a:moveTo>
                  <a:cubicBezTo>
                    <a:pt x="2811138" y="1339583"/>
                    <a:pt x="2822435" y="1259239"/>
                    <a:pt x="2830589" y="1173413"/>
                  </a:cubicBezTo>
                  <a:cubicBezTo>
                    <a:pt x="2878314" y="1216660"/>
                    <a:pt x="2926107" y="1252755"/>
                    <a:pt x="2967749" y="1295868"/>
                  </a:cubicBezTo>
                  <a:cubicBezTo>
                    <a:pt x="3019151" y="1334102"/>
                    <a:pt x="3065339" y="1378485"/>
                    <a:pt x="3113131" y="1420930"/>
                  </a:cubicBezTo>
                  <a:cubicBezTo>
                    <a:pt x="3129173" y="1435234"/>
                    <a:pt x="3136993" y="1432226"/>
                    <a:pt x="3148223" y="1417855"/>
                  </a:cubicBezTo>
                  <a:cubicBezTo>
                    <a:pt x="3237591" y="1303354"/>
                    <a:pt x="3327092" y="1189054"/>
                    <a:pt x="3416728" y="1074821"/>
                  </a:cubicBezTo>
                  <a:cubicBezTo>
                    <a:pt x="3474746" y="1000961"/>
                    <a:pt x="3533099" y="927368"/>
                    <a:pt x="3591319" y="853641"/>
                  </a:cubicBezTo>
                  <a:cubicBezTo>
                    <a:pt x="3592255" y="853440"/>
                    <a:pt x="3593057" y="853373"/>
                    <a:pt x="3593926" y="853306"/>
                  </a:cubicBezTo>
                  <a:cubicBezTo>
                    <a:pt x="3593993" y="852304"/>
                    <a:pt x="3594059" y="851234"/>
                    <a:pt x="3593993" y="850165"/>
                  </a:cubicBezTo>
                  <a:cubicBezTo>
                    <a:pt x="3592055" y="842946"/>
                    <a:pt x="3587175" y="837665"/>
                    <a:pt x="3582028" y="832719"/>
                  </a:cubicBezTo>
                  <a:cubicBezTo>
                    <a:pt x="3535773" y="788135"/>
                    <a:pt x="3492460" y="740677"/>
                    <a:pt x="3443999" y="698300"/>
                  </a:cubicBezTo>
                  <a:cubicBezTo>
                    <a:pt x="3284915" y="559201"/>
                    <a:pt x="3105043" y="453190"/>
                    <a:pt x="2915011" y="363220"/>
                  </a:cubicBezTo>
                  <a:cubicBezTo>
                    <a:pt x="2839613" y="327526"/>
                    <a:pt x="2759536" y="306471"/>
                    <a:pt x="2676184" y="305134"/>
                  </a:cubicBezTo>
                  <a:cubicBezTo>
                    <a:pt x="2571309" y="303396"/>
                    <a:pt x="2476326" y="334812"/>
                    <a:pt x="2394177" y="402122"/>
                  </a:cubicBezTo>
                  <a:cubicBezTo>
                    <a:pt x="2332014" y="452989"/>
                    <a:pt x="2280479" y="514885"/>
                    <a:pt x="2219652" y="567155"/>
                  </a:cubicBezTo>
                  <a:cubicBezTo>
                    <a:pt x="2176138" y="604520"/>
                    <a:pt x="2131755" y="640080"/>
                    <a:pt x="2080487" y="666215"/>
                  </a:cubicBezTo>
                  <a:cubicBezTo>
                    <a:pt x="2003886" y="705385"/>
                    <a:pt x="1922472" y="726774"/>
                    <a:pt x="1836781" y="734060"/>
                  </a:cubicBezTo>
                  <a:cubicBezTo>
                    <a:pt x="1730435" y="743084"/>
                    <a:pt x="1625961" y="736266"/>
                    <a:pt x="1524561" y="701040"/>
                  </a:cubicBezTo>
                  <a:cubicBezTo>
                    <a:pt x="1448161" y="674504"/>
                    <a:pt x="1380450" y="634198"/>
                    <a:pt x="1331588" y="567957"/>
                  </a:cubicBezTo>
                  <a:cubicBezTo>
                    <a:pt x="1270829" y="485608"/>
                    <a:pt x="1260468" y="391026"/>
                    <a:pt x="1272232" y="293437"/>
                  </a:cubicBezTo>
                  <a:cubicBezTo>
                    <a:pt x="1283662" y="198521"/>
                    <a:pt x="1317417" y="110557"/>
                    <a:pt x="1365811" y="28207"/>
                  </a:cubicBezTo>
                  <a:cubicBezTo>
                    <a:pt x="1370825" y="19652"/>
                    <a:pt x="1378979" y="11697"/>
                    <a:pt x="1375637" y="0"/>
                  </a:cubicBezTo>
                  <a:cubicBezTo>
                    <a:pt x="1370156" y="735"/>
                    <a:pt x="1364541" y="936"/>
                    <a:pt x="1359127" y="2273"/>
                  </a:cubicBezTo>
                  <a:cubicBezTo>
                    <a:pt x="1185137" y="44918"/>
                    <a:pt x="1026320" y="119179"/>
                    <a:pt x="884682" y="229402"/>
                  </a:cubicBezTo>
                  <a:cubicBezTo>
                    <a:pt x="728672" y="350787"/>
                    <a:pt x="612701" y="505259"/>
                    <a:pt x="516516" y="675907"/>
                  </a:cubicBezTo>
                  <a:cubicBezTo>
                    <a:pt x="428083" y="832853"/>
                    <a:pt x="359838" y="999156"/>
                    <a:pt x="288317" y="1164055"/>
                  </a:cubicBezTo>
                  <a:cubicBezTo>
                    <a:pt x="170006" y="1436771"/>
                    <a:pt x="92937" y="1720783"/>
                    <a:pt x="50091" y="2014354"/>
                  </a:cubicBezTo>
                  <a:cubicBezTo>
                    <a:pt x="19277" y="2225575"/>
                    <a:pt x="8850" y="2438467"/>
                    <a:pt x="2834" y="2651560"/>
                  </a:cubicBezTo>
                  <a:cubicBezTo>
                    <a:pt x="-3850" y="2886242"/>
                    <a:pt x="1297" y="3120791"/>
                    <a:pt x="18207" y="3355006"/>
                  </a:cubicBezTo>
                  <a:cubicBezTo>
                    <a:pt x="21148" y="3365433"/>
                    <a:pt x="28434" y="3372652"/>
                    <a:pt x="36322" y="3379470"/>
                  </a:cubicBezTo>
                  <a:cubicBezTo>
                    <a:pt x="135716" y="3465095"/>
                    <a:pt x="249615" y="3521510"/>
                    <a:pt x="377818" y="3549583"/>
                  </a:cubicBezTo>
                  <a:cubicBezTo>
                    <a:pt x="471330" y="3570037"/>
                    <a:pt x="566313" y="3574048"/>
                    <a:pt x="661362" y="3578058"/>
                  </a:cubicBezTo>
                  <a:cubicBezTo>
                    <a:pt x="704944" y="3579930"/>
                    <a:pt x="748725" y="3575719"/>
                    <a:pt x="792239" y="3579662"/>
                  </a:cubicBezTo>
                  <a:cubicBezTo>
                    <a:pt x="881406" y="3587750"/>
                    <a:pt x="970841" y="3594969"/>
                    <a:pt x="1060209" y="3596306"/>
                  </a:cubicBezTo>
                  <a:cubicBezTo>
                    <a:pt x="1207596" y="3598579"/>
                    <a:pt x="1355050" y="3599782"/>
                    <a:pt x="1502503" y="3588753"/>
                  </a:cubicBezTo>
                  <a:cubicBezTo>
                    <a:pt x="1628367" y="3579328"/>
                    <a:pt x="1753562" y="3566294"/>
                    <a:pt x="1878490" y="3548781"/>
                  </a:cubicBezTo>
                  <a:cubicBezTo>
                    <a:pt x="1896805" y="3546241"/>
                    <a:pt x="1913850" y="3540292"/>
                    <a:pt x="1929624" y="3530399"/>
                  </a:cubicBezTo>
                  <a:cubicBezTo>
                    <a:pt x="1995798" y="3488690"/>
                    <a:pt x="2050542" y="3435417"/>
                    <a:pt x="2090647" y="3368040"/>
                  </a:cubicBezTo>
                  <a:cubicBezTo>
                    <a:pt x="2114844" y="3327467"/>
                    <a:pt x="2133694" y="3284153"/>
                    <a:pt x="2135966" y="3236495"/>
                  </a:cubicBezTo>
                  <a:cubicBezTo>
                    <a:pt x="2139442" y="3163570"/>
                    <a:pt x="2137771" y="3090579"/>
                    <a:pt x="2130686" y="3017921"/>
                  </a:cubicBezTo>
                  <a:cubicBezTo>
                    <a:pt x="2121662" y="2925612"/>
                    <a:pt x="2117250" y="2832969"/>
                    <a:pt x="2113975" y="2740393"/>
                  </a:cubicBezTo>
                  <a:cubicBezTo>
                    <a:pt x="2111101" y="2657308"/>
                    <a:pt x="2110566" y="2574023"/>
                    <a:pt x="2117384" y="2490738"/>
                  </a:cubicBezTo>
                  <a:cubicBezTo>
                    <a:pt x="2123667" y="2413936"/>
                    <a:pt x="2148867" y="2322763"/>
                    <a:pt x="2194319" y="2259531"/>
                  </a:cubicBezTo>
                  <a:cubicBezTo>
                    <a:pt x="2214572" y="2231323"/>
                    <a:pt x="2424523" y="2019969"/>
                    <a:pt x="2531270" y="1960412"/>
                  </a:cubicBezTo>
                  <a:cubicBezTo>
                    <a:pt x="2627189" y="1906872"/>
                    <a:pt x="2684472" y="1823386"/>
                    <a:pt x="2720567" y="1723457"/>
                  </a:cubicBezTo>
                  <a:cubicBezTo>
                    <a:pt x="2755124" y="1627605"/>
                    <a:pt x="2781326" y="1496328"/>
                    <a:pt x="2795965" y="1419392"/>
                  </a:cubicBezTo>
                  <a:close/>
                </a:path>
              </a:pathLst>
            </a:custGeom>
            <a:solidFill>
              <a:schemeClr val="accent2"/>
            </a:solidFill>
            <a:ln w="66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Graphic 2">
              <a:extLst>
                <a:ext uri="{FF2B5EF4-FFF2-40B4-BE49-F238E27FC236}">
                  <a16:creationId xmlns:a16="http://schemas.microsoft.com/office/drawing/2014/main" id="{68CF90B2-67C4-F1B5-F4CF-429A0C388BF8}"/>
                </a:ext>
              </a:extLst>
            </p:cNvPr>
            <p:cNvSpPr/>
            <p:nvPr/>
          </p:nvSpPr>
          <p:spPr>
            <a:xfrm>
              <a:off x="7781855" y="264483"/>
              <a:ext cx="2396301" cy="5055294"/>
            </a:xfrm>
            <a:custGeom>
              <a:avLst/>
              <a:gdLst>
                <a:gd name="connsiteX0" fmla="*/ 2395822 w 2396301"/>
                <a:gd name="connsiteY0" fmla="*/ 4898230 h 5055294"/>
                <a:gd name="connsiteX1" fmla="*/ 2205589 w 2396301"/>
                <a:gd name="connsiteY1" fmla="*/ 4733999 h 5055294"/>
                <a:gd name="connsiteX2" fmla="*/ 2033939 w 2396301"/>
                <a:gd name="connsiteY2" fmla="*/ 4288764 h 5055294"/>
                <a:gd name="connsiteX3" fmla="*/ 2028390 w 2396301"/>
                <a:gd name="connsiteY3" fmla="*/ 4058359 h 5055294"/>
                <a:gd name="connsiteX4" fmla="*/ 2028124 w 2396301"/>
                <a:gd name="connsiteY4" fmla="*/ 4046461 h 5055294"/>
                <a:gd name="connsiteX5" fmla="*/ 2004796 w 2396301"/>
                <a:gd name="connsiteY5" fmla="*/ 3768197 h 5055294"/>
                <a:gd name="connsiteX6" fmla="*/ 1984876 w 2396301"/>
                <a:gd name="connsiteY6" fmla="*/ 3544276 h 5055294"/>
                <a:gd name="connsiteX7" fmla="*/ 1952525 w 2396301"/>
                <a:gd name="connsiteY7" fmla="*/ 3272028 h 5055294"/>
                <a:gd name="connsiteX8" fmla="*/ 1917366 w 2396301"/>
                <a:gd name="connsiteY8" fmla="*/ 2980864 h 5055294"/>
                <a:gd name="connsiteX9" fmla="*/ 1937351 w 2396301"/>
                <a:gd name="connsiteY9" fmla="*/ 2956133 h 5055294"/>
                <a:gd name="connsiteX10" fmla="*/ 2096970 w 2396301"/>
                <a:gd name="connsiteY10" fmla="*/ 2906536 h 5055294"/>
                <a:gd name="connsiteX11" fmla="*/ 2247031 w 2396301"/>
                <a:gd name="connsiteY11" fmla="*/ 2653204 h 5055294"/>
                <a:gd name="connsiteX12" fmla="*/ 2202046 w 2396301"/>
                <a:gd name="connsiteY12" fmla="*/ 2455352 h 5055294"/>
                <a:gd name="connsiteX13" fmla="*/ 1513372 w 2396301"/>
                <a:gd name="connsiteY13" fmla="*/ 1065036 h 5055294"/>
                <a:gd name="connsiteX14" fmla="*/ 1466717 w 2396301"/>
                <a:gd name="connsiteY14" fmla="*/ 814177 h 5055294"/>
                <a:gd name="connsiteX15" fmla="*/ 1471730 w 2396301"/>
                <a:gd name="connsiteY15" fmla="*/ 517398 h 5055294"/>
                <a:gd name="connsiteX16" fmla="*/ 1446664 w 2396301"/>
                <a:gd name="connsiteY16" fmla="*/ 383380 h 5055294"/>
                <a:gd name="connsiteX17" fmla="*/ 1252354 w 2396301"/>
                <a:gd name="connsiteY17" fmla="*/ 209457 h 5055294"/>
                <a:gd name="connsiteX18" fmla="*/ 1167130 w 2396301"/>
                <a:gd name="connsiteY18" fmla="*/ 157520 h 5055294"/>
                <a:gd name="connsiteX19" fmla="*/ 1059648 w 2396301"/>
                <a:gd name="connsiteY19" fmla="*/ 37739 h 5055294"/>
                <a:gd name="connsiteX20" fmla="*/ 1006174 w 2396301"/>
                <a:gd name="connsiteY20" fmla="*/ 2915 h 5055294"/>
                <a:gd name="connsiteX21" fmla="*/ 970614 w 2396301"/>
                <a:gd name="connsiteY21" fmla="*/ 25307 h 5055294"/>
                <a:gd name="connsiteX22" fmla="*/ 983113 w 2396301"/>
                <a:gd name="connsiteY22" fmla="*/ 87804 h 5055294"/>
                <a:gd name="connsiteX23" fmla="*/ 1028566 w 2396301"/>
                <a:gd name="connsiteY23" fmla="*/ 207919 h 5055294"/>
                <a:gd name="connsiteX24" fmla="*/ 1027764 w 2396301"/>
                <a:gd name="connsiteY24" fmla="*/ 240605 h 5055294"/>
                <a:gd name="connsiteX25" fmla="*/ 998955 w 2396301"/>
                <a:gd name="connsiteY25" fmla="*/ 228306 h 5055294"/>
                <a:gd name="connsiteX26" fmla="*/ 886059 w 2396301"/>
                <a:gd name="connsiteY26" fmla="*/ 126372 h 5055294"/>
                <a:gd name="connsiteX27" fmla="*/ 770088 w 2396301"/>
                <a:gd name="connsiteY27" fmla="*/ 40146 h 5055294"/>
                <a:gd name="connsiteX28" fmla="*/ 684931 w 2396301"/>
                <a:gd name="connsiteY28" fmla="*/ 84997 h 5055294"/>
                <a:gd name="connsiteX29" fmla="*/ 727509 w 2396301"/>
                <a:gd name="connsiteY29" fmla="*/ 201302 h 5055294"/>
                <a:gd name="connsiteX30" fmla="*/ 827037 w 2396301"/>
                <a:gd name="connsiteY30" fmla="*/ 318744 h 5055294"/>
                <a:gd name="connsiteX31" fmla="*/ 916873 w 2396301"/>
                <a:gd name="connsiteY31" fmla="*/ 600483 h 5055294"/>
                <a:gd name="connsiteX32" fmla="*/ 913398 w 2396301"/>
                <a:gd name="connsiteY32" fmla="*/ 628557 h 5055294"/>
                <a:gd name="connsiteX33" fmla="*/ 878639 w 2396301"/>
                <a:gd name="connsiteY33" fmla="*/ 645200 h 5055294"/>
                <a:gd name="connsiteX34" fmla="*/ 840807 w 2396301"/>
                <a:gd name="connsiteY34" fmla="*/ 625281 h 5055294"/>
                <a:gd name="connsiteX35" fmla="*/ 676643 w 2396301"/>
                <a:gd name="connsiteY35" fmla="*/ 550619 h 5055294"/>
                <a:gd name="connsiteX36" fmla="*/ 540753 w 2396301"/>
                <a:gd name="connsiteY36" fmla="*/ 531435 h 5055294"/>
                <a:gd name="connsiteX37" fmla="*/ 522638 w 2396301"/>
                <a:gd name="connsiteY37" fmla="*/ 568466 h 5055294"/>
                <a:gd name="connsiteX38" fmla="*/ 552316 w 2396301"/>
                <a:gd name="connsiteY38" fmla="*/ 599213 h 5055294"/>
                <a:gd name="connsiteX39" fmla="*/ 743217 w 2396301"/>
                <a:gd name="connsiteY39" fmla="*/ 809766 h 5055294"/>
                <a:gd name="connsiteX40" fmla="*/ 841809 w 2396301"/>
                <a:gd name="connsiteY40" fmla="*/ 911834 h 5055294"/>
                <a:gd name="connsiteX41" fmla="*/ 1076893 w 2396301"/>
                <a:gd name="connsiteY41" fmla="*/ 995386 h 5055294"/>
                <a:gd name="connsiteX42" fmla="*/ 1125020 w 2396301"/>
                <a:gd name="connsiteY42" fmla="*/ 1024262 h 5055294"/>
                <a:gd name="connsiteX43" fmla="*/ 1471328 w 2396301"/>
                <a:gd name="connsiteY43" fmla="*/ 1943074 h 5055294"/>
                <a:gd name="connsiteX44" fmla="*/ 1338179 w 2396301"/>
                <a:gd name="connsiteY44" fmla="*/ 1818146 h 5055294"/>
                <a:gd name="connsiteX45" fmla="*/ 903171 w 2396301"/>
                <a:gd name="connsiteY45" fmla="*/ 2371933 h 5055294"/>
                <a:gd name="connsiteX46" fmla="*/ 852704 w 2396301"/>
                <a:gd name="connsiteY46" fmla="*/ 2378884 h 5055294"/>
                <a:gd name="connsiteX47" fmla="*/ 714609 w 2396301"/>
                <a:gd name="connsiteY47" fmla="*/ 2260373 h 5055294"/>
                <a:gd name="connsiteX48" fmla="*/ 540218 w 2396301"/>
                <a:gd name="connsiteY48" fmla="*/ 2397600 h 5055294"/>
                <a:gd name="connsiteX49" fmla="*/ 473242 w 2396301"/>
                <a:gd name="connsiteY49" fmla="*/ 2671051 h 5055294"/>
                <a:gd name="connsiteX50" fmla="*/ 265697 w 2396301"/>
                <a:gd name="connsiteY50" fmla="*/ 2931869 h 5055294"/>
                <a:gd name="connsiteX51" fmla="*/ 91306 w 2396301"/>
                <a:gd name="connsiteY51" fmla="*/ 3064350 h 5055294"/>
                <a:gd name="connsiteX52" fmla="*/ 0 w 2396301"/>
                <a:gd name="connsiteY52" fmla="*/ 3155456 h 5055294"/>
                <a:gd name="connsiteX53" fmla="*/ 87964 w 2396301"/>
                <a:gd name="connsiteY53" fmla="*/ 3280985 h 5055294"/>
                <a:gd name="connsiteX54" fmla="*/ 102068 w 2396301"/>
                <a:gd name="connsiteY54" fmla="*/ 3296025 h 5055294"/>
                <a:gd name="connsiteX55" fmla="*/ 102201 w 2396301"/>
                <a:gd name="connsiteY55" fmla="*/ 3296025 h 5055294"/>
                <a:gd name="connsiteX56" fmla="*/ 114033 w 2396301"/>
                <a:gd name="connsiteY56" fmla="*/ 3301840 h 5055294"/>
                <a:gd name="connsiteX57" fmla="*/ 462481 w 2396301"/>
                <a:gd name="connsiteY57" fmla="*/ 3469681 h 5055294"/>
                <a:gd name="connsiteX58" fmla="*/ 667552 w 2396301"/>
                <a:gd name="connsiteY58" fmla="*/ 3658911 h 5055294"/>
                <a:gd name="connsiteX59" fmla="*/ 843480 w 2396301"/>
                <a:gd name="connsiteY59" fmla="*/ 3947201 h 5055294"/>
                <a:gd name="connsiteX60" fmla="*/ 889936 w 2396301"/>
                <a:gd name="connsiteY60" fmla="*/ 4056420 h 5055294"/>
                <a:gd name="connsiteX61" fmla="*/ 1032042 w 2396301"/>
                <a:gd name="connsiteY61" fmla="*/ 3778625 h 5055294"/>
                <a:gd name="connsiteX62" fmla="*/ 1101291 w 2396301"/>
                <a:gd name="connsiteY62" fmla="*/ 4110964 h 5055294"/>
                <a:gd name="connsiteX63" fmla="*/ 1207168 w 2396301"/>
                <a:gd name="connsiteY63" fmla="*/ 4325594 h 5055294"/>
                <a:gd name="connsiteX64" fmla="*/ 1347604 w 2396301"/>
                <a:gd name="connsiteY64" fmla="*/ 4854582 h 5055294"/>
                <a:gd name="connsiteX65" fmla="*/ 1505084 w 2396301"/>
                <a:gd name="connsiteY65" fmla="*/ 4874969 h 5055294"/>
                <a:gd name="connsiteX66" fmla="*/ 1741905 w 2396301"/>
                <a:gd name="connsiteY66" fmla="*/ 4921424 h 5055294"/>
                <a:gd name="connsiteX67" fmla="*/ 1751665 w 2396301"/>
                <a:gd name="connsiteY67" fmla="*/ 4928911 h 5055294"/>
                <a:gd name="connsiteX68" fmla="*/ 1774323 w 2396301"/>
                <a:gd name="connsiteY68" fmla="*/ 4948629 h 5055294"/>
                <a:gd name="connsiteX69" fmla="*/ 2027454 w 2396301"/>
                <a:gd name="connsiteY69" fmla="*/ 5018880 h 5055294"/>
                <a:gd name="connsiteX70" fmla="*/ 2260400 w 2396301"/>
                <a:gd name="connsiteY70" fmla="*/ 5054841 h 5055294"/>
                <a:gd name="connsiteX71" fmla="*/ 2393081 w 2396301"/>
                <a:gd name="connsiteY71" fmla="*/ 4957252 h 5055294"/>
                <a:gd name="connsiteX72" fmla="*/ 2395822 w 2396301"/>
                <a:gd name="connsiteY72" fmla="*/ 4898230 h 505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396301" h="5055294">
                  <a:moveTo>
                    <a:pt x="2395822" y="4898230"/>
                  </a:moveTo>
                  <a:cubicBezTo>
                    <a:pt x="2391611" y="4893351"/>
                    <a:pt x="2231123" y="4764011"/>
                    <a:pt x="2205589" y="4733999"/>
                  </a:cubicBezTo>
                  <a:cubicBezTo>
                    <a:pt x="2096704" y="4605729"/>
                    <a:pt x="2044767" y="4454532"/>
                    <a:pt x="2033939" y="4288764"/>
                  </a:cubicBezTo>
                  <a:cubicBezTo>
                    <a:pt x="2028926" y="4212163"/>
                    <a:pt x="2030061" y="4135161"/>
                    <a:pt x="2028390" y="4058359"/>
                  </a:cubicBezTo>
                  <a:cubicBezTo>
                    <a:pt x="2028323" y="4054415"/>
                    <a:pt x="2028390" y="4050405"/>
                    <a:pt x="2028124" y="4046461"/>
                  </a:cubicBezTo>
                  <a:cubicBezTo>
                    <a:pt x="2020370" y="3953684"/>
                    <a:pt x="2012750" y="3860907"/>
                    <a:pt x="2004796" y="3768197"/>
                  </a:cubicBezTo>
                  <a:cubicBezTo>
                    <a:pt x="1998445" y="3693535"/>
                    <a:pt x="1992831" y="3618805"/>
                    <a:pt x="1984876" y="3544276"/>
                  </a:cubicBezTo>
                  <a:cubicBezTo>
                    <a:pt x="1975184" y="3453438"/>
                    <a:pt x="1963286" y="3362800"/>
                    <a:pt x="1952525" y="3272028"/>
                  </a:cubicBezTo>
                  <a:cubicBezTo>
                    <a:pt x="1941028" y="3174973"/>
                    <a:pt x="1930801" y="3077718"/>
                    <a:pt x="1917366" y="2980864"/>
                  </a:cubicBezTo>
                  <a:cubicBezTo>
                    <a:pt x="1914492" y="2959943"/>
                    <a:pt x="1923181" y="2957202"/>
                    <a:pt x="1937351" y="2956133"/>
                  </a:cubicBezTo>
                  <a:cubicBezTo>
                    <a:pt x="1994502" y="2951988"/>
                    <a:pt x="2047173" y="2932872"/>
                    <a:pt x="2096970" y="2906536"/>
                  </a:cubicBezTo>
                  <a:cubicBezTo>
                    <a:pt x="2198170" y="2852995"/>
                    <a:pt x="2253515" y="2770245"/>
                    <a:pt x="2247031" y="2653204"/>
                  </a:cubicBezTo>
                  <a:cubicBezTo>
                    <a:pt x="2243288" y="2585092"/>
                    <a:pt x="2225107" y="2519520"/>
                    <a:pt x="2202046" y="2455352"/>
                  </a:cubicBezTo>
                  <a:cubicBezTo>
                    <a:pt x="2143225" y="2291923"/>
                    <a:pt x="1554347" y="1143308"/>
                    <a:pt x="1513372" y="1065036"/>
                  </a:cubicBezTo>
                  <a:cubicBezTo>
                    <a:pt x="1460902" y="964639"/>
                    <a:pt x="1466449" y="826877"/>
                    <a:pt x="1466717" y="814177"/>
                  </a:cubicBezTo>
                  <a:cubicBezTo>
                    <a:pt x="1468521" y="715251"/>
                    <a:pt x="1469791" y="616325"/>
                    <a:pt x="1471730" y="517398"/>
                  </a:cubicBezTo>
                  <a:cubicBezTo>
                    <a:pt x="1472665" y="470876"/>
                    <a:pt x="1462706" y="426694"/>
                    <a:pt x="1446664" y="383380"/>
                  </a:cubicBezTo>
                  <a:cubicBezTo>
                    <a:pt x="1412507" y="291071"/>
                    <a:pt x="1354020" y="226702"/>
                    <a:pt x="1252354" y="209457"/>
                  </a:cubicBezTo>
                  <a:cubicBezTo>
                    <a:pt x="1217663" y="203575"/>
                    <a:pt x="1186849" y="185728"/>
                    <a:pt x="1167130" y="157520"/>
                  </a:cubicBezTo>
                  <a:cubicBezTo>
                    <a:pt x="1135981" y="112937"/>
                    <a:pt x="1097681" y="75639"/>
                    <a:pt x="1059648" y="37739"/>
                  </a:cubicBezTo>
                  <a:cubicBezTo>
                    <a:pt x="1041267" y="27045"/>
                    <a:pt x="1027230" y="10000"/>
                    <a:pt x="1006174" y="2915"/>
                  </a:cubicBezTo>
                  <a:cubicBezTo>
                    <a:pt x="983915" y="-4572"/>
                    <a:pt x="972151" y="2179"/>
                    <a:pt x="970614" y="25307"/>
                  </a:cubicBezTo>
                  <a:cubicBezTo>
                    <a:pt x="969144" y="47231"/>
                    <a:pt x="975895" y="67551"/>
                    <a:pt x="983113" y="87804"/>
                  </a:cubicBezTo>
                  <a:cubicBezTo>
                    <a:pt x="997552" y="128110"/>
                    <a:pt x="1015799" y="167012"/>
                    <a:pt x="1028566" y="207919"/>
                  </a:cubicBezTo>
                  <a:cubicBezTo>
                    <a:pt x="1031908" y="218547"/>
                    <a:pt x="1039862" y="233119"/>
                    <a:pt x="1027764" y="240605"/>
                  </a:cubicBezTo>
                  <a:cubicBezTo>
                    <a:pt x="1017604" y="246888"/>
                    <a:pt x="1007444" y="234924"/>
                    <a:pt x="998955" y="228306"/>
                  </a:cubicBezTo>
                  <a:cubicBezTo>
                    <a:pt x="958917" y="197024"/>
                    <a:pt x="923625" y="160395"/>
                    <a:pt x="886059" y="126372"/>
                  </a:cubicBezTo>
                  <a:cubicBezTo>
                    <a:pt x="850164" y="93820"/>
                    <a:pt x="814404" y="60800"/>
                    <a:pt x="770088" y="40146"/>
                  </a:cubicBezTo>
                  <a:cubicBezTo>
                    <a:pt x="724769" y="19024"/>
                    <a:pt x="694623" y="36336"/>
                    <a:pt x="684931" y="84997"/>
                  </a:cubicBezTo>
                  <a:cubicBezTo>
                    <a:pt x="675373" y="132923"/>
                    <a:pt x="691816" y="170220"/>
                    <a:pt x="727509" y="201302"/>
                  </a:cubicBezTo>
                  <a:cubicBezTo>
                    <a:pt x="766679" y="235325"/>
                    <a:pt x="801236" y="273425"/>
                    <a:pt x="827037" y="318744"/>
                  </a:cubicBezTo>
                  <a:cubicBezTo>
                    <a:pt x="876768" y="406307"/>
                    <a:pt x="899762" y="502492"/>
                    <a:pt x="916873" y="600483"/>
                  </a:cubicBezTo>
                  <a:cubicBezTo>
                    <a:pt x="918545" y="610041"/>
                    <a:pt x="916472" y="619533"/>
                    <a:pt x="913398" y="628557"/>
                  </a:cubicBezTo>
                  <a:cubicBezTo>
                    <a:pt x="906980" y="647139"/>
                    <a:pt x="896754" y="652286"/>
                    <a:pt x="878639" y="645200"/>
                  </a:cubicBezTo>
                  <a:cubicBezTo>
                    <a:pt x="865338" y="640054"/>
                    <a:pt x="852972" y="632835"/>
                    <a:pt x="840807" y="625281"/>
                  </a:cubicBezTo>
                  <a:cubicBezTo>
                    <a:pt x="789338" y="593264"/>
                    <a:pt x="734729" y="568131"/>
                    <a:pt x="676643" y="550619"/>
                  </a:cubicBezTo>
                  <a:cubicBezTo>
                    <a:pt x="632326" y="537250"/>
                    <a:pt x="587408" y="528026"/>
                    <a:pt x="540753" y="531435"/>
                  </a:cubicBezTo>
                  <a:cubicBezTo>
                    <a:pt x="516021" y="533240"/>
                    <a:pt x="508802" y="548012"/>
                    <a:pt x="522638" y="568466"/>
                  </a:cubicBezTo>
                  <a:cubicBezTo>
                    <a:pt x="530660" y="580364"/>
                    <a:pt x="541488" y="589855"/>
                    <a:pt x="552316" y="599213"/>
                  </a:cubicBezTo>
                  <a:cubicBezTo>
                    <a:pt x="624706" y="661443"/>
                    <a:pt x="691281" y="728820"/>
                    <a:pt x="743217" y="809766"/>
                  </a:cubicBezTo>
                  <a:cubicBezTo>
                    <a:pt x="769152" y="850138"/>
                    <a:pt x="802507" y="884094"/>
                    <a:pt x="841809" y="911834"/>
                  </a:cubicBezTo>
                  <a:cubicBezTo>
                    <a:pt x="912328" y="961564"/>
                    <a:pt x="992138" y="985828"/>
                    <a:pt x="1076893" y="995386"/>
                  </a:cubicBezTo>
                  <a:cubicBezTo>
                    <a:pt x="1098082" y="997793"/>
                    <a:pt x="1113323" y="1004677"/>
                    <a:pt x="1125020" y="1024262"/>
                  </a:cubicBezTo>
                  <a:cubicBezTo>
                    <a:pt x="1245469" y="1225390"/>
                    <a:pt x="1441985" y="1855778"/>
                    <a:pt x="1471328" y="1943074"/>
                  </a:cubicBezTo>
                  <a:cubicBezTo>
                    <a:pt x="1430488" y="1908182"/>
                    <a:pt x="1361908" y="1842343"/>
                    <a:pt x="1338179" y="1818146"/>
                  </a:cubicBezTo>
                  <a:cubicBezTo>
                    <a:pt x="1298140" y="1864534"/>
                    <a:pt x="1043539" y="2192194"/>
                    <a:pt x="903171" y="2371933"/>
                  </a:cubicBezTo>
                  <a:cubicBezTo>
                    <a:pt x="883185" y="2397466"/>
                    <a:pt x="877904" y="2400207"/>
                    <a:pt x="852704" y="2378884"/>
                  </a:cubicBezTo>
                  <a:cubicBezTo>
                    <a:pt x="805247" y="2338779"/>
                    <a:pt x="762668" y="2299743"/>
                    <a:pt x="714609" y="2260373"/>
                  </a:cubicBezTo>
                  <a:cubicBezTo>
                    <a:pt x="669089" y="2290586"/>
                    <a:pt x="552450" y="2388175"/>
                    <a:pt x="540218" y="2397600"/>
                  </a:cubicBezTo>
                  <a:cubicBezTo>
                    <a:pt x="519163" y="2499868"/>
                    <a:pt x="504457" y="2579477"/>
                    <a:pt x="473242" y="2671051"/>
                  </a:cubicBezTo>
                  <a:cubicBezTo>
                    <a:pt x="435209" y="2782677"/>
                    <a:pt x="372378" y="2873716"/>
                    <a:pt x="265697" y="2931869"/>
                  </a:cubicBezTo>
                  <a:cubicBezTo>
                    <a:pt x="201596" y="2966827"/>
                    <a:pt x="143911" y="3013149"/>
                    <a:pt x="91306" y="3064350"/>
                  </a:cubicBezTo>
                  <a:cubicBezTo>
                    <a:pt x="59556" y="3095298"/>
                    <a:pt x="30213" y="3122904"/>
                    <a:pt x="0" y="3155456"/>
                  </a:cubicBezTo>
                  <a:cubicBezTo>
                    <a:pt x="11630" y="3167487"/>
                    <a:pt x="66374" y="3242551"/>
                    <a:pt x="87964" y="3280985"/>
                  </a:cubicBezTo>
                  <a:cubicBezTo>
                    <a:pt x="91440" y="3287135"/>
                    <a:pt x="94648" y="3293552"/>
                    <a:pt x="102068" y="3296025"/>
                  </a:cubicBezTo>
                  <a:cubicBezTo>
                    <a:pt x="102135" y="3296025"/>
                    <a:pt x="102201" y="3296025"/>
                    <a:pt x="102201" y="3296025"/>
                  </a:cubicBezTo>
                  <a:cubicBezTo>
                    <a:pt x="105209" y="3299567"/>
                    <a:pt x="109822" y="3300703"/>
                    <a:pt x="114033" y="3301840"/>
                  </a:cubicBezTo>
                  <a:cubicBezTo>
                    <a:pt x="240565" y="3336197"/>
                    <a:pt x="355934" y="3393948"/>
                    <a:pt x="462481" y="3469681"/>
                  </a:cubicBezTo>
                  <a:cubicBezTo>
                    <a:pt x="538881" y="3523956"/>
                    <a:pt x="607862" y="3586654"/>
                    <a:pt x="667552" y="3658911"/>
                  </a:cubicBezTo>
                  <a:cubicBezTo>
                    <a:pt x="739942" y="3746473"/>
                    <a:pt x="800234" y="3841857"/>
                    <a:pt x="843480" y="3947201"/>
                  </a:cubicBezTo>
                  <a:cubicBezTo>
                    <a:pt x="862931" y="3994591"/>
                    <a:pt x="873158" y="4012639"/>
                    <a:pt x="889936" y="4056420"/>
                  </a:cubicBezTo>
                  <a:cubicBezTo>
                    <a:pt x="923290" y="4018789"/>
                    <a:pt x="1016268" y="3800348"/>
                    <a:pt x="1032042" y="3778625"/>
                  </a:cubicBezTo>
                  <a:cubicBezTo>
                    <a:pt x="1031507" y="3798343"/>
                    <a:pt x="1066533" y="4022264"/>
                    <a:pt x="1101291" y="4110964"/>
                  </a:cubicBezTo>
                  <a:cubicBezTo>
                    <a:pt x="1130501" y="4185559"/>
                    <a:pt x="1170940" y="4254541"/>
                    <a:pt x="1207168" y="4325594"/>
                  </a:cubicBezTo>
                  <a:cubicBezTo>
                    <a:pt x="1274612" y="4457741"/>
                    <a:pt x="1364381" y="4624244"/>
                    <a:pt x="1347604" y="4854582"/>
                  </a:cubicBezTo>
                  <a:cubicBezTo>
                    <a:pt x="1400476" y="4858593"/>
                    <a:pt x="1452880" y="4866347"/>
                    <a:pt x="1505084" y="4874969"/>
                  </a:cubicBezTo>
                  <a:cubicBezTo>
                    <a:pt x="1584492" y="4888070"/>
                    <a:pt x="1661160" y="4915208"/>
                    <a:pt x="1741905" y="4921424"/>
                  </a:cubicBezTo>
                  <a:cubicBezTo>
                    <a:pt x="1746985" y="4921825"/>
                    <a:pt x="1752533" y="4922895"/>
                    <a:pt x="1751665" y="4928911"/>
                  </a:cubicBezTo>
                  <a:cubicBezTo>
                    <a:pt x="1748991" y="4947693"/>
                    <a:pt x="1764164" y="4946757"/>
                    <a:pt x="1774323" y="4948629"/>
                  </a:cubicBezTo>
                  <a:cubicBezTo>
                    <a:pt x="1860751" y="4964872"/>
                    <a:pt x="1945038" y="4988734"/>
                    <a:pt x="2027454" y="5018880"/>
                  </a:cubicBezTo>
                  <a:cubicBezTo>
                    <a:pt x="2102920" y="5046486"/>
                    <a:pt x="2180256" y="5057782"/>
                    <a:pt x="2260400" y="5054841"/>
                  </a:cubicBezTo>
                  <a:cubicBezTo>
                    <a:pt x="2329180" y="5052301"/>
                    <a:pt x="2378176" y="5017410"/>
                    <a:pt x="2393081" y="4957252"/>
                  </a:cubicBezTo>
                  <a:cubicBezTo>
                    <a:pt x="2397760" y="4938068"/>
                    <a:pt x="2396022" y="4918015"/>
                    <a:pt x="2395822" y="4898230"/>
                  </a:cubicBezTo>
                  <a:close/>
                </a:path>
              </a:pathLst>
            </a:custGeom>
            <a:solidFill>
              <a:srgbClr val="F7AFC0"/>
            </a:solidFill>
            <a:ln w="66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Graphic 2">
              <a:extLst>
                <a:ext uri="{FF2B5EF4-FFF2-40B4-BE49-F238E27FC236}">
                  <a16:creationId xmlns:a16="http://schemas.microsoft.com/office/drawing/2014/main" id="{05A0619F-7F62-5B4C-D47B-A80BA5E6E0EB}"/>
                </a:ext>
              </a:extLst>
            </p:cNvPr>
            <p:cNvSpPr/>
            <p:nvPr/>
          </p:nvSpPr>
          <p:spPr>
            <a:xfrm>
              <a:off x="8502315" y="2537644"/>
              <a:ext cx="7553" cy="3558"/>
            </a:xfrm>
            <a:custGeom>
              <a:avLst/>
              <a:gdLst>
                <a:gd name="connsiteX0" fmla="*/ 0 w 7553"/>
                <a:gd name="connsiteY0" fmla="*/ 149 h 3558"/>
                <a:gd name="connsiteX1" fmla="*/ 2875 w 7553"/>
                <a:gd name="connsiteY1" fmla="*/ 2756 h 3558"/>
                <a:gd name="connsiteX2" fmla="*/ 3810 w 7553"/>
                <a:gd name="connsiteY2" fmla="*/ 3558 h 3558"/>
                <a:gd name="connsiteX3" fmla="*/ 7553 w 7553"/>
                <a:gd name="connsiteY3" fmla="*/ 1018 h 3558"/>
                <a:gd name="connsiteX4" fmla="*/ 0 w 7553"/>
                <a:gd name="connsiteY4" fmla="*/ 149 h 3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53" h="3558">
                  <a:moveTo>
                    <a:pt x="0" y="149"/>
                  </a:moveTo>
                  <a:cubicBezTo>
                    <a:pt x="936" y="1018"/>
                    <a:pt x="1939" y="1887"/>
                    <a:pt x="2875" y="2756"/>
                  </a:cubicBezTo>
                  <a:cubicBezTo>
                    <a:pt x="3208" y="3024"/>
                    <a:pt x="3476" y="3291"/>
                    <a:pt x="3810" y="3558"/>
                  </a:cubicBezTo>
                  <a:cubicBezTo>
                    <a:pt x="5080" y="2756"/>
                    <a:pt x="6283" y="1820"/>
                    <a:pt x="7553" y="1018"/>
                  </a:cubicBezTo>
                  <a:cubicBezTo>
                    <a:pt x="4746" y="16"/>
                    <a:pt x="2272" y="-185"/>
                    <a:pt x="0" y="149"/>
                  </a:cubicBezTo>
                  <a:close/>
                </a:path>
              </a:pathLst>
            </a:custGeom>
            <a:solidFill>
              <a:srgbClr val="FFFFFF"/>
            </a:solidFill>
            <a:ln w="66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BEA173E-68FA-8397-298E-E5089425A9F2}"/>
              </a:ext>
            </a:extLst>
          </p:cNvPr>
          <p:cNvSpPr txBox="1"/>
          <p:nvPr/>
        </p:nvSpPr>
        <p:spPr>
          <a:xfrm>
            <a:off x="2867658" y="1083736"/>
            <a:ext cx="7847984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• The rise of fake profiles on social media poses security and trust issues.</a:t>
            </a:r>
          </a:p>
          <a:p>
            <a:endParaRPr lang="en-US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• Fake accounts are used for scams,    misinformation, and bot-driven activities.</a:t>
            </a:r>
          </a:p>
          <a:p>
            <a:endParaRPr lang="en-US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• Need an automated solution to detect and mitigate fake profiles in real-time.  </a:t>
            </a:r>
            <a:endParaRPr lang="en-IN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B6AA764-9B55-A78A-FDDC-BA0A31560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562" y="3518365"/>
            <a:ext cx="45148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FE19DD-65A6-A974-3AB8-6EE304B00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8990"/>
            <a:ext cx="5380482" cy="35090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D0ACAD-21EC-253E-6A90-7013A759D506}"/>
              </a:ext>
            </a:extLst>
          </p:cNvPr>
          <p:cNvSpPr txBox="1"/>
          <p:nvPr/>
        </p:nvSpPr>
        <p:spPr>
          <a:xfrm>
            <a:off x="182880" y="274320"/>
            <a:ext cx="6490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Solution Overview:-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E276C-B8A0-8A73-ECB7-96F514A884B9}"/>
              </a:ext>
            </a:extLst>
          </p:cNvPr>
          <p:cNvSpPr txBox="1"/>
          <p:nvPr/>
        </p:nvSpPr>
        <p:spPr>
          <a:xfrm>
            <a:off x="5577841" y="1601807"/>
            <a:ext cx="62636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• Develop an ML/DL-based system to identify fake profiles</a:t>
            </a:r>
          </a:p>
          <a:p>
            <a:endParaRPr lang="en-US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• Analyze metadata (account age, follower ratios)</a:t>
            </a:r>
          </a:p>
          <a:p>
            <a:endParaRPr lang="en-US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• Detect activity patterns (post frequency, engagement anomalies)</a:t>
            </a:r>
          </a:p>
          <a:p>
            <a:endParaRPr lang="en-US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• Assess content authenticity (image hashes, NLP for text analysis)</a:t>
            </a:r>
          </a:p>
          <a:p>
            <a:endParaRPr lang="en-US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• Integrate with a REST API for real-time detection.</a:t>
            </a:r>
            <a:endParaRPr lang="en-IN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2BB231-AE7F-73F3-C77F-B94E66532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990" y="406034"/>
            <a:ext cx="457240" cy="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5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Machine Learning &amp; Deep Learning Techniques</a:t>
            </a:r>
          </a:p>
        </p:txBody>
      </p:sp>
      <p:grpSp>
        <p:nvGrpSpPr>
          <p:cNvPr id="3" name="Graphic 17">
            <a:extLst>
              <a:ext uri="{FF2B5EF4-FFF2-40B4-BE49-F238E27FC236}">
                <a16:creationId xmlns:a16="http://schemas.microsoft.com/office/drawing/2014/main" id="{B160520F-5257-41EC-AEB7-6616A3C342FF}"/>
              </a:ext>
            </a:extLst>
          </p:cNvPr>
          <p:cNvGrpSpPr/>
          <p:nvPr/>
        </p:nvGrpSpPr>
        <p:grpSpPr>
          <a:xfrm>
            <a:off x="4746048" y="2224288"/>
            <a:ext cx="6817301" cy="4000862"/>
            <a:chOff x="2687161" y="3731096"/>
            <a:chExt cx="5158677" cy="302746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D845885-2673-4F20-8B37-E4AFB57D9980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12B03B7-9D97-4BD7-9171-14708896097F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A6470C5-DB1A-476F-8B80-15F2074EAAB1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1C655D2-739D-4383-9940-4CBA335B60EF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6590EA-4CEC-4814-80FC-03FA330E3D37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4933C48-FC58-4E9C-8690-ACC266FBA091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53AF8A9-3DEB-4739-B958-F3065AEAF6EB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5E1A29-6698-4E57-9601-D3C6F040D70C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E0F703-6D9E-4BAC-BC6C-975F2A889E22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86DF4-DA13-4DF5-A1DA-73424E00E3CF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01CB13A-B56E-4819-9DB1-287BDDC34388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F284B27-40AC-48DD-B7DA-AA8F525D38C9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D5F8A0D-6E87-4477-97DB-277CD5674E4C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12703D7-4A44-429F-ABD1-28E5AE0B3668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D5F364F-3BF1-4256-8FAF-84905A0C64BD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6B6734-2DBB-420A-962A-CA77BE6A4FB3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93CBCA9-7777-40BC-965B-BD46F5DF5B9E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C80256E-602C-4E61-9A34-D712E5FAF84E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5F1C6C8-7E2A-4961-B1E1-3A2514AE5271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974582B-9C3F-4DC2-84C0-3D4A2CD5256F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BD3C86F-31E0-4D4C-A761-D28A81E37118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451196-BEC7-4DF3-9BF1-61D1953921D6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4978544-5048-40EC-9979-68E601D1D52D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BE9599E-FCE2-4381-A6F6-F3CAD2481C96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430BED9-AEF4-4781-BB78-3E23F8EE2B72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E5C8482-034A-4161-8DD7-415E05ECF890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506FBD6-4500-4ABA-8C3E-DCAFB9ADDA03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CB2B1BB-5BFC-4877-A056-149618FF753A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066C88A-D014-469C-9F00-E1BA5379D4B1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D01319D-6108-4A9F-A017-C0C3BF9294B9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E57DE7D-E3D5-4461-89C2-28974EDDABD8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C7A9AE2-4371-4CD7-9B97-77FB5A9A7D20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599BDF4-3D59-4D6C-A56A-FD8780B9F619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6340389-2829-4EA5-A7B9-4A974E37D86D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D223192-5FD6-4F37-9029-9FBA151E0914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67661BA-1103-4353-99BF-18AE1A41A3B6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3BB51C3-1CAD-4A8A-8E44-5D30354BA932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F19403B-ED04-44B6-B4F2-F12E419D7451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1877EF-C97E-4C31-973C-B37DC2D2ECB4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2576DD0-528A-4788-92C7-12D68C243B8D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B6D5E19-237E-450C-95A7-86CE04EDF6E4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C8EE4D2-99FA-41C0-9480-4CF7D773DC6E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21B2F60-7863-464C-9778-558E4BD2B0AC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6BF8DA6-8B93-4B84-82E3-3A51AE17E081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DE49C78-FF3E-4C9F-A858-345D23AB620B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893636E-FC57-4BD9-9A57-C3530A8D50A7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4661678-B3A3-4E02-8F9A-A133A888B475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D9E1AAD-61C6-431E-9399-1A5232083627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9CFA1B8-94CD-4CE0-8DC1-76808D8E4E60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14DBA28-72C4-413F-8EC8-3F2A2A37F731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73CAF91-B321-4518-AFBD-754C83774EE3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99FA0F-9554-4536-AEFA-1C2805BC33D3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1FA8DE4-CA48-4502-86C8-E13D06A3F8EF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D0F5E44-50D4-44CF-B20E-6F991E5BF28E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8814940-F7A9-463B-9EB9-B9D807DBD5AD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ADE75AB-5128-49AC-8AF1-7A87062732C4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E4211EE-010F-4378-99C5-464D667B0090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E94DED3-17A1-4C1F-8AD4-CC82C67D537C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831B274-F30F-4546-B86B-2AC1991AB4DC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EF9679E-BEC5-4E3F-8065-5896BB5FE960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9F30EBC-DDA2-4FBF-9478-438549FD000B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C8200C6-68A7-4741-8DE6-95E3048D45F9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FD37FC2-96CA-47BB-AFB7-514CF4150207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1CD5734-C0F3-47DA-85DA-97FC00FB1E90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026C8C-5C9E-4297-B4E2-377FCA8DAEDE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A1C533F-E90E-4CBE-B2C7-759DA2FBDC34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53564A9-6D2A-4038-8B74-4CFCB9965326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B1439E9-14ED-48C6-A368-F4B2232E57F2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5262CD1-DD70-421F-A806-4FD234A45344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1E512-1E6A-4084-B403-F9EEC7C58787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B610507-B0D5-47EF-B6DC-A03FCB1A4FAD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EDA39BE-C6F8-4BE6-A093-8776AB7158E8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40241F3-BAA4-4A40-9A28-DC3D4483B599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077210-E25A-4DC1-9DE8-E911269C7080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E6F2DCE-E46B-4F09-878E-954254F72A82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53D85E-4C69-44D3-AAD8-1F9251B18241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2461A1D-6B8D-4657-945B-79EE859297C8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9E49364-A410-47B0-8574-D231096BD3FD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88A5B0C-CBC7-402B-A8B3-F54B64E67171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66DB6B1-ED78-45F8-8DA3-67220F778E2B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76376D9-EA65-4CB3-9059-977F2E0A9FE5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1102743-48CA-49B1-81B3-C178391BAFFC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C7695B3-579E-441A-B3E5-6EDFE3288792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3106CB3-2ADC-4CDE-9491-8F19F2462876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1EC533D-AA0F-4D98-83FF-D4E76E34123E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3FE3D8C-FEB4-4C20-A2E4-D236853CC253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027329-F9BD-4887-89DC-198EB5445CD2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F1FC604-5BFC-43AF-B073-9A1BB7D71EEB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BA3036D-30D7-4E55-BFAB-EE068226C0FC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3424090C-F1C5-491F-97BD-0E5692B8B621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A6BA8CD-410D-47FF-88A2-E052535FB9CC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8AA46F8-30A7-4470-A53C-60CD6A0F20D0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DD17E86-03ED-4DD1-B504-6881831FA807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D24BF4A-5166-4C11-8494-19E6331F4E1A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06D3566-F65E-480A-9D1A-0B08EBC85E5E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121B497-A74D-4748-8248-E2079A24D6F7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7B79924-391A-4508-9B82-E01FC3ED287F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E8E422F-8006-46F7-8A7B-82E4BB9CED9E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54CD753-4D6C-4D42-9530-7770CEB6E2F4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A1A490B-EEE3-4E9D-B069-2D848243B137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7D3B8CB-1ACE-431B-B6EB-B9D078E88E54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4B80799-28EC-4FEC-A650-0E5AC13A42EF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A99E81F-248D-4DA7-B9EA-5B946D0E8233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19C66651-083B-4487-A511-5EB4B9368B9F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FECC6138-D2C6-4608-8B02-17EEBA561208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C19A8D7-8036-4761-A838-F71A44378B9F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F62F8B5-07C6-494D-99D3-5FD81F940AB1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C4382C2-2728-4F11-BEAB-E80ACA799EF1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3FBA91D-C889-4FE6-95BF-882770D12E22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69A0291A-0E6A-4839-AAE5-47A4B6E6ABCC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CE8C613-D538-4205-A216-A3467CF160E7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73AE04D-90E9-4C7D-A7BB-AC0CC9CC9CB8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6" name="Speech Bubble: Oval 115">
            <a:extLst>
              <a:ext uri="{FF2B5EF4-FFF2-40B4-BE49-F238E27FC236}">
                <a16:creationId xmlns:a16="http://schemas.microsoft.com/office/drawing/2014/main" id="{37CA5375-408C-4363-9904-B0F885492A3A}"/>
              </a:ext>
            </a:extLst>
          </p:cNvPr>
          <p:cNvSpPr/>
          <p:nvPr/>
        </p:nvSpPr>
        <p:spPr>
          <a:xfrm>
            <a:off x="4826039" y="1962581"/>
            <a:ext cx="1268605" cy="1248281"/>
          </a:xfrm>
          <a:prstGeom prst="wedgeEllipseCallout">
            <a:avLst>
              <a:gd name="adj1" fmla="val 16122"/>
              <a:gd name="adj2" fmla="val 7274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Speech Bubble: Oval 117">
            <a:extLst>
              <a:ext uri="{FF2B5EF4-FFF2-40B4-BE49-F238E27FC236}">
                <a16:creationId xmlns:a16="http://schemas.microsoft.com/office/drawing/2014/main" id="{48446A73-7833-4EFC-B867-DBA3E0E07F3F}"/>
              </a:ext>
            </a:extLst>
          </p:cNvPr>
          <p:cNvSpPr/>
          <p:nvPr/>
        </p:nvSpPr>
        <p:spPr>
          <a:xfrm>
            <a:off x="9692930" y="1888837"/>
            <a:ext cx="1268605" cy="1248281"/>
          </a:xfrm>
          <a:prstGeom prst="wedgeEllipseCallout">
            <a:avLst>
              <a:gd name="adj1" fmla="val -33432"/>
              <a:gd name="adj2" fmla="val 70454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Speech Bubble: Oval 118">
            <a:extLst>
              <a:ext uri="{FF2B5EF4-FFF2-40B4-BE49-F238E27FC236}">
                <a16:creationId xmlns:a16="http://schemas.microsoft.com/office/drawing/2014/main" id="{4045371F-ED22-4F61-838D-10C0C571AD9E}"/>
              </a:ext>
            </a:extLst>
          </p:cNvPr>
          <p:cNvSpPr/>
          <p:nvPr/>
        </p:nvSpPr>
        <p:spPr>
          <a:xfrm>
            <a:off x="5557015" y="4064165"/>
            <a:ext cx="1268605" cy="1248281"/>
          </a:xfrm>
          <a:prstGeom prst="wedgeEllipseCallout">
            <a:avLst>
              <a:gd name="adj1" fmla="val 56667"/>
              <a:gd name="adj2" fmla="val 46036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Speech Bubble: Oval 119">
            <a:extLst>
              <a:ext uri="{FF2B5EF4-FFF2-40B4-BE49-F238E27FC236}">
                <a16:creationId xmlns:a16="http://schemas.microsoft.com/office/drawing/2014/main" id="{C51399AF-15F5-44EB-BBEB-F0D25D1FA4A8}"/>
              </a:ext>
            </a:extLst>
          </p:cNvPr>
          <p:cNvSpPr/>
          <p:nvPr/>
        </p:nvSpPr>
        <p:spPr>
          <a:xfrm>
            <a:off x="8090863" y="3675790"/>
            <a:ext cx="1268605" cy="1248281"/>
          </a:xfrm>
          <a:prstGeom prst="wedgeEllipseCallout">
            <a:avLst>
              <a:gd name="adj1" fmla="val -13159"/>
              <a:gd name="adj2" fmla="val 7274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Speech Bubble: Oval 120">
            <a:extLst>
              <a:ext uri="{FF2B5EF4-FFF2-40B4-BE49-F238E27FC236}">
                <a16:creationId xmlns:a16="http://schemas.microsoft.com/office/drawing/2014/main" id="{5160DA82-ACCC-462D-8E0D-C7D5D627E29F}"/>
              </a:ext>
            </a:extLst>
          </p:cNvPr>
          <p:cNvSpPr/>
          <p:nvPr/>
        </p:nvSpPr>
        <p:spPr>
          <a:xfrm>
            <a:off x="7386896" y="2078211"/>
            <a:ext cx="1268605" cy="1248281"/>
          </a:xfrm>
          <a:prstGeom prst="wedgeEllipseCallout">
            <a:avLst>
              <a:gd name="adj1" fmla="val 18376"/>
              <a:gd name="adj2" fmla="val 68164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Speech Bubble: Oval 121">
            <a:extLst>
              <a:ext uri="{FF2B5EF4-FFF2-40B4-BE49-F238E27FC236}">
                <a16:creationId xmlns:a16="http://schemas.microsoft.com/office/drawing/2014/main" id="{931144A1-82D9-4C6B-8BB1-F848AA43502B}"/>
              </a:ext>
            </a:extLst>
          </p:cNvPr>
          <p:cNvSpPr/>
          <p:nvPr/>
        </p:nvSpPr>
        <p:spPr>
          <a:xfrm>
            <a:off x="10455402" y="3142460"/>
            <a:ext cx="1268605" cy="1248281"/>
          </a:xfrm>
          <a:prstGeom prst="wedgeEllipseCallout">
            <a:avLst>
              <a:gd name="adj1" fmla="val -60461"/>
              <a:gd name="adj2" fmla="val 27722"/>
            </a:avLst>
          </a:prstGeom>
          <a:solidFill>
            <a:schemeClr val="bg1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Speech Bubble: Oval 122">
            <a:extLst>
              <a:ext uri="{FF2B5EF4-FFF2-40B4-BE49-F238E27FC236}">
                <a16:creationId xmlns:a16="http://schemas.microsoft.com/office/drawing/2014/main" id="{F7F23F5F-85B3-4B3C-803F-9C38A8BB14BE}"/>
              </a:ext>
            </a:extLst>
          </p:cNvPr>
          <p:cNvSpPr/>
          <p:nvPr/>
        </p:nvSpPr>
        <p:spPr>
          <a:xfrm>
            <a:off x="9085527" y="5210577"/>
            <a:ext cx="1268605" cy="1248281"/>
          </a:xfrm>
          <a:prstGeom prst="wedgeEllipseCallout">
            <a:avLst>
              <a:gd name="adj1" fmla="val 58920"/>
              <a:gd name="adj2" fmla="val -32558"/>
            </a:avLst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F777F6C-0222-4D69-84D6-6E5C81D72754}"/>
              </a:ext>
            </a:extLst>
          </p:cNvPr>
          <p:cNvGrpSpPr/>
          <p:nvPr/>
        </p:nvGrpSpPr>
        <p:grpSpPr>
          <a:xfrm>
            <a:off x="10619254" y="3203338"/>
            <a:ext cx="935667" cy="1187422"/>
            <a:chOff x="8520488" y="2354573"/>
            <a:chExt cx="1696321" cy="2152741"/>
          </a:xfrm>
        </p:grpSpPr>
        <p:sp>
          <p:nvSpPr>
            <p:cNvPr id="128" name="Graphic 57">
              <a:extLst>
                <a:ext uri="{FF2B5EF4-FFF2-40B4-BE49-F238E27FC236}">
                  <a16:creationId xmlns:a16="http://schemas.microsoft.com/office/drawing/2014/main" id="{7A51FF6D-9970-49C0-AC2C-500EF99016A5}"/>
                </a:ext>
              </a:extLst>
            </p:cNvPr>
            <p:cNvSpPr/>
            <p:nvPr/>
          </p:nvSpPr>
          <p:spPr>
            <a:xfrm>
              <a:off x="8520488" y="3693240"/>
              <a:ext cx="1696321" cy="801329"/>
            </a:xfrm>
            <a:custGeom>
              <a:avLst/>
              <a:gdLst>
                <a:gd name="connsiteX0" fmla="*/ 2918363 w 2919613"/>
                <a:gd name="connsiteY0" fmla="*/ 714582 h 749613"/>
                <a:gd name="connsiteX1" fmla="*/ 2906392 w 2919613"/>
                <a:gd name="connsiteY1" fmla="*/ 642691 h 749613"/>
                <a:gd name="connsiteX2" fmla="*/ 2487525 w 2919613"/>
                <a:gd name="connsiteY2" fmla="*/ 179697 h 749613"/>
                <a:gd name="connsiteX3" fmla="*/ 1925895 w 2919613"/>
                <a:gd name="connsiteY3" fmla="*/ 128 h 749613"/>
                <a:gd name="connsiteX4" fmla="*/ 1448127 w 2919613"/>
                <a:gd name="connsiteY4" fmla="*/ 205550 h 749613"/>
                <a:gd name="connsiteX5" fmla="*/ 989972 w 2919613"/>
                <a:gd name="connsiteY5" fmla="*/ 0 h 749613"/>
                <a:gd name="connsiteX6" fmla="*/ 444262 w 2919613"/>
                <a:gd name="connsiteY6" fmla="*/ 175558 h 749613"/>
                <a:gd name="connsiteX7" fmla="*/ 189809 w 2919613"/>
                <a:gd name="connsiteY7" fmla="*/ 311763 h 749613"/>
                <a:gd name="connsiteX8" fmla="*/ 2662 w 2919613"/>
                <a:gd name="connsiteY8" fmla="*/ 700765 h 749613"/>
                <a:gd name="connsiteX9" fmla="*/ 45007 w 2919613"/>
                <a:gd name="connsiteY9" fmla="*/ 749223 h 749613"/>
                <a:gd name="connsiteX10" fmla="*/ 2889135 w 2919613"/>
                <a:gd name="connsiteY10" fmla="*/ 749604 h 749613"/>
                <a:gd name="connsiteX11" fmla="*/ 2918363 w 2919613"/>
                <a:gd name="connsiteY11" fmla="*/ 714582 h 749613"/>
                <a:gd name="connsiteX0" fmla="*/ 2918363 w 2919613"/>
                <a:gd name="connsiteY0" fmla="*/ 714582 h 1042618"/>
                <a:gd name="connsiteX1" fmla="*/ 2906392 w 2919613"/>
                <a:gd name="connsiteY1" fmla="*/ 642691 h 1042618"/>
                <a:gd name="connsiteX2" fmla="*/ 2487525 w 2919613"/>
                <a:gd name="connsiteY2" fmla="*/ 179697 h 1042618"/>
                <a:gd name="connsiteX3" fmla="*/ 1925895 w 2919613"/>
                <a:gd name="connsiteY3" fmla="*/ 128 h 1042618"/>
                <a:gd name="connsiteX4" fmla="*/ 1448127 w 2919613"/>
                <a:gd name="connsiteY4" fmla="*/ 205550 h 1042618"/>
                <a:gd name="connsiteX5" fmla="*/ 989972 w 2919613"/>
                <a:gd name="connsiteY5" fmla="*/ 0 h 1042618"/>
                <a:gd name="connsiteX6" fmla="*/ 444262 w 2919613"/>
                <a:gd name="connsiteY6" fmla="*/ 175558 h 1042618"/>
                <a:gd name="connsiteX7" fmla="*/ 189809 w 2919613"/>
                <a:gd name="connsiteY7" fmla="*/ 311763 h 1042618"/>
                <a:gd name="connsiteX8" fmla="*/ 2662 w 2919613"/>
                <a:gd name="connsiteY8" fmla="*/ 700765 h 1042618"/>
                <a:gd name="connsiteX9" fmla="*/ 45007 w 2919613"/>
                <a:gd name="connsiteY9" fmla="*/ 749223 h 1042618"/>
                <a:gd name="connsiteX10" fmla="*/ 2889135 w 2919613"/>
                <a:gd name="connsiteY10" fmla="*/ 749604 h 1042618"/>
                <a:gd name="connsiteX11" fmla="*/ 2918363 w 2919613"/>
                <a:gd name="connsiteY11" fmla="*/ 714582 h 1042618"/>
                <a:gd name="connsiteX0" fmla="*/ 2934784 w 2936034"/>
                <a:gd name="connsiteY0" fmla="*/ 714582 h 1059603"/>
                <a:gd name="connsiteX1" fmla="*/ 2922813 w 2936034"/>
                <a:gd name="connsiteY1" fmla="*/ 642691 h 1059603"/>
                <a:gd name="connsiteX2" fmla="*/ 2503946 w 2936034"/>
                <a:gd name="connsiteY2" fmla="*/ 179697 h 1059603"/>
                <a:gd name="connsiteX3" fmla="*/ 1942316 w 2936034"/>
                <a:gd name="connsiteY3" fmla="*/ 128 h 1059603"/>
                <a:gd name="connsiteX4" fmla="*/ 1464548 w 2936034"/>
                <a:gd name="connsiteY4" fmla="*/ 205550 h 1059603"/>
                <a:gd name="connsiteX5" fmla="*/ 1006393 w 2936034"/>
                <a:gd name="connsiteY5" fmla="*/ 0 h 1059603"/>
                <a:gd name="connsiteX6" fmla="*/ 460683 w 2936034"/>
                <a:gd name="connsiteY6" fmla="*/ 175558 h 1059603"/>
                <a:gd name="connsiteX7" fmla="*/ 206230 w 2936034"/>
                <a:gd name="connsiteY7" fmla="*/ 311763 h 1059603"/>
                <a:gd name="connsiteX8" fmla="*/ 19083 w 2936034"/>
                <a:gd name="connsiteY8" fmla="*/ 700765 h 1059603"/>
                <a:gd name="connsiteX9" fmla="*/ 38656 w 2936034"/>
                <a:gd name="connsiteY9" fmla="*/ 771996 h 1059603"/>
                <a:gd name="connsiteX10" fmla="*/ 2905556 w 2936034"/>
                <a:gd name="connsiteY10" fmla="*/ 749604 h 1059603"/>
                <a:gd name="connsiteX11" fmla="*/ 2934784 w 2936034"/>
                <a:gd name="connsiteY11" fmla="*/ 714582 h 1059603"/>
                <a:gd name="connsiteX0" fmla="*/ 2934784 w 2936034"/>
                <a:gd name="connsiteY0" fmla="*/ 714582 h 1106819"/>
                <a:gd name="connsiteX1" fmla="*/ 2922813 w 2936034"/>
                <a:gd name="connsiteY1" fmla="*/ 642691 h 1106819"/>
                <a:gd name="connsiteX2" fmla="*/ 2503946 w 2936034"/>
                <a:gd name="connsiteY2" fmla="*/ 179697 h 1106819"/>
                <a:gd name="connsiteX3" fmla="*/ 1942316 w 2936034"/>
                <a:gd name="connsiteY3" fmla="*/ 128 h 1106819"/>
                <a:gd name="connsiteX4" fmla="*/ 1464548 w 2936034"/>
                <a:gd name="connsiteY4" fmla="*/ 205550 h 1106819"/>
                <a:gd name="connsiteX5" fmla="*/ 1006393 w 2936034"/>
                <a:gd name="connsiteY5" fmla="*/ 0 h 1106819"/>
                <a:gd name="connsiteX6" fmla="*/ 460683 w 2936034"/>
                <a:gd name="connsiteY6" fmla="*/ 175558 h 1106819"/>
                <a:gd name="connsiteX7" fmla="*/ 206230 w 2936034"/>
                <a:gd name="connsiteY7" fmla="*/ 311763 h 1106819"/>
                <a:gd name="connsiteX8" fmla="*/ 19083 w 2936034"/>
                <a:gd name="connsiteY8" fmla="*/ 700765 h 1106819"/>
                <a:gd name="connsiteX9" fmla="*/ 38656 w 2936034"/>
                <a:gd name="connsiteY9" fmla="*/ 771996 h 1106819"/>
                <a:gd name="connsiteX10" fmla="*/ 2905556 w 2936034"/>
                <a:gd name="connsiteY10" fmla="*/ 749604 h 1106819"/>
                <a:gd name="connsiteX11" fmla="*/ 2934784 w 2936034"/>
                <a:gd name="connsiteY11" fmla="*/ 714582 h 1106819"/>
                <a:gd name="connsiteX0" fmla="*/ 2934784 w 2936034"/>
                <a:gd name="connsiteY0" fmla="*/ 714582 h 1327169"/>
                <a:gd name="connsiteX1" fmla="*/ 2922813 w 2936034"/>
                <a:gd name="connsiteY1" fmla="*/ 642691 h 1327169"/>
                <a:gd name="connsiteX2" fmla="*/ 2503946 w 2936034"/>
                <a:gd name="connsiteY2" fmla="*/ 179697 h 1327169"/>
                <a:gd name="connsiteX3" fmla="*/ 1942316 w 2936034"/>
                <a:gd name="connsiteY3" fmla="*/ 128 h 1327169"/>
                <a:gd name="connsiteX4" fmla="*/ 1464548 w 2936034"/>
                <a:gd name="connsiteY4" fmla="*/ 205550 h 1327169"/>
                <a:gd name="connsiteX5" fmla="*/ 1006393 w 2936034"/>
                <a:gd name="connsiteY5" fmla="*/ 0 h 1327169"/>
                <a:gd name="connsiteX6" fmla="*/ 460683 w 2936034"/>
                <a:gd name="connsiteY6" fmla="*/ 175558 h 1327169"/>
                <a:gd name="connsiteX7" fmla="*/ 206230 w 2936034"/>
                <a:gd name="connsiteY7" fmla="*/ 311763 h 1327169"/>
                <a:gd name="connsiteX8" fmla="*/ 19083 w 2936034"/>
                <a:gd name="connsiteY8" fmla="*/ 700765 h 1327169"/>
                <a:gd name="connsiteX9" fmla="*/ 38656 w 2936034"/>
                <a:gd name="connsiteY9" fmla="*/ 771996 h 1327169"/>
                <a:gd name="connsiteX10" fmla="*/ 2905556 w 2936034"/>
                <a:gd name="connsiteY10" fmla="*/ 749604 h 1327169"/>
                <a:gd name="connsiteX11" fmla="*/ 2934784 w 2936034"/>
                <a:gd name="connsiteY11" fmla="*/ 714582 h 1327169"/>
                <a:gd name="connsiteX0" fmla="*/ 2934784 w 2936034"/>
                <a:gd name="connsiteY0" fmla="*/ 714582 h 1383513"/>
                <a:gd name="connsiteX1" fmla="*/ 2922813 w 2936034"/>
                <a:gd name="connsiteY1" fmla="*/ 642691 h 1383513"/>
                <a:gd name="connsiteX2" fmla="*/ 2503946 w 2936034"/>
                <a:gd name="connsiteY2" fmla="*/ 179697 h 1383513"/>
                <a:gd name="connsiteX3" fmla="*/ 1942316 w 2936034"/>
                <a:gd name="connsiteY3" fmla="*/ 128 h 1383513"/>
                <a:gd name="connsiteX4" fmla="*/ 1464548 w 2936034"/>
                <a:gd name="connsiteY4" fmla="*/ 205550 h 1383513"/>
                <a:gd name="connsiteX5" fmla="*/ 1006393 w 2936034"/>
                <a:gd name="connsiteY5" fmla="*/ 0 h 1383513"/>
                <a:gd name="connsiteX6" fmla="*/ 460683 w 2936034"/>
                <a:gd name="connsiteY6" fmla="*/ 175558 h 1383513"/>
                <a:gd name="connsiteX7" fmla="*/ 206230 w 2936034"/>
                <a:gd name="connsiteY7" fmla="*/ 311763 h 1383513"/>
                <a:gd name="connsiteX8" fmla="*/ 19083 w 2936034"/>
                <a:gd name="connsiteY8" fmla="*/ 700765 h 1383513"/>
                <a:gd name="connsiteX9" fmla="*/ 38656 w 2936034"/>
                <a:gd name="connsiteY9" fmla="*/ 771996 h 1383513"/>
                <a:gd name="connsiteX10" fmla="*/ 2905556 w 2936034"/>
                <a:gd name="connsiteY10" fmla="*/ 749604 h 1383513"/>
                <a:gd name="connsiteX11" fmla="*/ 2934784 w 2936034"/>
                <a:gd name="connsiteY11" fmla="*/ 714582 h 1383513"/>
                <a:gd name="connsiteX0" fmla="*/ 2934784 w 2936034"/>
                <a:gd name="connsiteY0" fmla="*/ 714582 h 1383513"/>
                <a:gd name="connsiteX1" fmla="*/ 2922813 w 2936034"/>
                <a:gd name="connsiteY1" fmla="*/ 642691 h 1383513"/>
                <a:gd name="connsiteX2" fmla="*/ 2503946 w 2936034"/>
                <a:gd name="connsiteY2" fmla="*/ 179697 h 1383513"/>
                <a:gd name="connsiteX3" fmla="*/ 1942316 w 2936034"/>
                <a:gd name="connsiteY3" fmla="*/ 128 h 1383513"/>
                <a:gd name="connsiteX4" fmla="*/ 1464548 w 2936034"/>
                <a:gd name="connsiteY4" fmla="*/ 205550 h 1383513"/>
                <a:gd name="connsiteX5" fmla="*/ 1006393 w 2936034"/>
                <a:gd name="connsiteY5" fmla="*/ 0 h 1383513"/>
                <a:gd name="connsiteX6" fmla="*/ 460683 w 2936034"/>
                <a:gd name="connsiteY6" fmla="*/ 175558 h 1383513"/>
                <a:gd name="connsiteX7" fmla="*/ 206230 w 2936034"/>
                <a:gd name="connsiteY7" fmla="*/ 311763 h 1383513"/>
                <a:gd name="connsiteX8" fmla="*/ 19083 w 2936034"/>
                <a:gd name="connsiteY8" fmla="*/ 700765 h 1383513"/>
                <a:gd name="connsiteX9" fmla="*/ 38656 w 2936034"/>
                <a:gd name="connsiteY9" fmla="*/ 771996 h 1383513"/>
                <a:gd name="connsiteX10" fmla="*/ 2905556 w 2936034"/>
                <a:gd name="connsiteY10" fmla="*/ 749604 h 1383513"/>
                <a:gd name="connsiteX11" fmla="*/ 2934784 w 2936034"/>
                <a:gd name="connsiteY11" fmla="*/ 714582 h 1383513"/>
                <a:gd name="connsiteX0" fmla="*/ 2934784 w 2936034"/>
                <a:gd name="connsiteY0" fmla="*/ 714582 h 1386958"/>
                <a:gd name="connsiteX1" fmla="*/ 2922813 w 2936034"/>
                <a:gd name="connsiteY1" fmla="*/ 642691 h 1386958"/>
                <a:gd name="connsiteX2" fmla="*/ 2503946 w 2936034"/>
                <a:gd name="connsiteY2" fmla="*/ 179697 h 1386958"/>
                <a:gd name="connsiteX3" fmla="*/ 1942316 w 2936034"/>
                <a:gd name="connsiteY3" fmla="*/ 128 h 1386958"/>
                <a:gd name="connsiteX4" fmla="*/ 1464548 w 2936034"/>
                <a:gd name="connsiteY4" fmla="*/ 205550 h 1386958"/>
                <a:gd name="connsiteX5" fmla="*/ 1006393 w 2936034"/>
                <a:gd name="connsiteY5" fmla="*/ 0 h 1386958"/>
                <a:gd name="connsiteX6" fmla="*/ 460683 w 2936034"/>
                <a:gd name="connsiteY6" fmla="*/ 175558 h 1386958"/>
                <a:gd name="connsiteX7" fmla="*/ 206230 w 2936034"/>
                <a:gd name="connsiteY7" fmla="*/ 311763 h 1386958"/>
                <a:gd name="connsiteX8" fmla="*/ 19083 w 2936034"/>
                <a:gd name="connsiteY8" fmla="*/ 700765 h 1386958"/>
                <a:gd name="connsiteX9" fmla="*/ 38656 w 2936034"/>
                <a:gd name="connsiteY9" fmla="*/ 771996 h 1386958"/>
                <a:gd name="connsiteX10" fmla="*/ 2905556 w 2936034"/>
                <a:gd name="connsiteY10" fmla="*/ 757194 h 1386958"/>
                <a:gd name="connsiteX11" fmla="*/ 2934784 w 2936034"/>
                <a:gd name="connsiteY11" fmla="*/ 714582 h 1386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36034" h="1386958">
                  <a:moveTo>
                    <a:pt x="2934784" y="714582"/>
                  </a:moveTo>
                  <a:cubicBezTo>
                    <a:pt x="2930327" y="690703"/>
                    <a:pt x="2927716" y="666507"/>
                    <a:pt x="2922813" y="642691"/>
                  </a:cubicBezTo>
                  <a:cubicBezTo>
                    <a:pt x="2874610" y="405877"/>
                    <a:pt x="2737895" y="248022"/>
                    <a:pt x="2503946" y="179697"/>
                  </a:cubicBezTo>
                  <a:cubicBezTo>
                    <a:pt x="2315145" y="124616"/>
                    <a:pt x="2129526" y="59984"/>
                    <a:pt x="1942316" y="128"/>
                  </a:cubicBezTo>
                  <a:cubicBezTo>
                    <a:pt x="1933146" y="2293"/>
                    <a:pt x="1469197" y="198927"/>
                    <a:pt x="1464548" y="205550"/>
                  </a:cubicBezTo>
                  <a:cubicBezTo>
                    <a:pt x="1464548" y="205550"/>
                    <a:pt x="1018174" y="-318"/>
                    <a:pt x="1006393" y="0"/>
                  </a:cubicBezTo>
                  <a:cubicBezTo>
                    <a:pt x="985444" y="7260"/>
                    <a:pt x="622613" y="127482"/>
                    <a:pt x="460683" y="175558"/>
                  </a:cubicBezTo>
                  <a:cubicBezTo>
                    <a:pt x="365549" y="203766"/>
                    <a:pt x="279267" y="243819"/>
                    <a:pt x="206230" y="311763"/>
                  </a:cubicBezTo>
                  <a:cubicBezTo>
                    <a:pt x="92949" y="417211"/>
                    <a:pt x="47012" y="624060"/>
                    <a:pt x="19083" y="700765"/>
                  </a:cubicBezTo>
                  <a:cubicBezTo>
                    <a:pt x="-8846" y="777470"/>
                    <a:pt x="-9165" y="771996"/>
                    <a:pt x="38656" y="771996"/>
                  </a:cubicBezTo>
                  <a:cubicBezTo>
                    <a:pt x="911219" y="1682947"/>
                    <a:pt x="2262003" y="1500004"/>
                    <a:pt x="2905556" y="757194"/>
                  </a:cubicBezTo>
                  <a:cubicBezTo>
                    <a:pt x="2932300" y="757577"/>
                    <a:pt x="2939241" y="738588"/>
                    <a:pt x="2934784" y="71458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Graphic 57">
              <a:extLst>
                <a:ext uri="{FF2B5EF4-FFF2-40B4-BE49-F238E27FC236}">
                  <a16:creationId xmlns:a16="http://schemas.microsoft.com/office/drawing/2014/main" id="{69C6FAD1-0806-440C-9F7C-0F4ED3384B0D}"/>
                </a:ext>
              </a:extLst>
            </p:cNvPr>
            <p:cNvSpPr/>
            <p:nvPr/>
          </p:nvSpPr>
          <p:spPr>
            <a:xfrm>
              <a:off x="8877235" y="2678682"/>
              <a:ext cx="983852" cy="1055510"/>
            </a:xfrm>
            <a:custGeom>
              <a:avLst/>
              <a:gdLst>
                <a:gd name="connsiteX0" fmla="*/ 510616 w 1702876"/>
                <a:gd name="connsiteY0" fmla="*/ 1679990 h 1826902"/>
                <a:gd name="connsiteX1" fmla="*/ 533476 w 1702876"/>
                <a:gd name="connsiteY1" fmla="*/ 1547415 h 1826902"/>
                <a:gd name="connsiteX2" fmla="*/ 526917 w 1702876"/>
                <a:gd name="connsiteY2" fmla="*/ 1420825 h 1826902"/>
                <a:gd name="connsiteX3" fmla="*/ 426308 w 1702876"/>
                <a:gd name="connsiteY3" fmla="*/ 1340083 h 1826902"/>
                <a:gd name="connsiteX4" fmla="*/ 198600 w 1702876"/>
                <a:gd name="connsiteY4" fmla="*/ 973177 h 1826902"/>
                <a:gd name="connsiteX5" fmla="*/ 181152 w 1702876"/>
                <a:gd name="connsiteY5" fmla="*/ 945796 h 1826902"/>
                <a:gd name="connsiteX6" fmla="*/ 63796 w 1702876"/>
                <a:gd name="connsiteY6" fmla="*/ 829713 h 1826902"/>
                <a:gd name="connsiteX7" fmla="*/ 6678 w 1702876"/>
                <a:gd name="connsiteY7" fmla="*/ 567109 h 1826902"/>
                <a:gd name="connsiteX8" fmla="*/ 109770 w 1702876"/>
                <a:gd name="connsiteY8" fmla="*/ 464080 h 1826902"/>
                <a:gd name="connsiteX9" fmla="*/ 132312 w 1702876"/>
                <a:gd name="connsiteY9" fmla="*/ 491652 h 1826902"/>
                <a:gd name="connsiteX10" fmla="*/ 239162 w 1702876"/>
                <a:gd name="connsiteY10" fmla="*/ 696501 h 1826902"/>
                <a:gd name="connsiteX11" fmla="*/ 259921 w 1702876"/>
                <a:gd name="connsiteY11" fmla="*/ 486813 h 1826902"/>
                <a:gd name="connsiteX12" fmla="*/ 459420 w 1702876"/>
                <a:gd name="connsiteY12" fmla="*/ 31396 h 1826902"/>
                <a:gd name="connsiteX13" fmla="*/ 495334 w 1702876"/>
                <a:gd name="connsiteY13" fmla="*/ 3250 h 1826902"/>
                <a:gd name="connsiteX14" fmla="*/ 487757 w 1702876"/>
                <a:gd name="connsiteY14" fmla="*/ 48652 h 1826902"/>
                <a:gd name="connsiteX15" fmla="*/ 428282 w 1702876"/>
                <a:gd name="connsiteY15" fmla="*/ 313866 h 1826902"/>
                <a:gd name="connsiteX16" fmla="*/ 619695 w 1702876"/>
                <a:gd name="connsiteY16" fmla="*/ 182246 h 1826902"/>
                <a:gd name="connsiteX17" fmla="*/ 803211 w 1702876"/>
                <a:gd name="connsiteY17" fmla="*/ 21335 h 1826902"/>
                <a:gd name="connsiteX18" fmla="*/ 815947 w 1702876"/>
                <a:gd name="connsiteY18" fmla="*/ 7135 h 1826902"/>
                <a:gd name="connsiteX19" fmla="*/ 832694 w 1702876"/>
                <a:gd name="connsiteY19" fmla="*/ 1086 h 1826902"/>
                <a:gd name="connsiteX20" fmla="*/ 835305 w 1702876"/>
                <a:gd name="connsiteY20" fmla="*/ 20698 h 1826902"/>
                <a:gd name="connsiteX21" fmla="*/ 816966 w 1702876"/>
                <a:gd name="connsiteY21" fmla="*/ 54065 h 1826902"/>
                <a:gd name="connsiteX22" fmla="*/ 737688 w 1702876"/>
                <a:gd name="connsiteY22" fmla="*/ 271521 h 1826902"/>
                <a:gd name="connsiteX23" fmla="*/ 706614 w 1702876"/>
                <a:gd name="connsiteY23" fmla="*/ 360542 h 1826902"/>
                <a:gd name="connsiteX24" fmla="*/ 953744 w 1702876"/>
                <a:gd name="connsiteY24" fmla="*/ 232678 h 1826902"/>
                <a:gd name="connsiteX25" fmla="*/ 1212208 w 1702876"/>
                <a:gd name="connsiteY25" fmla="*/ 53683 h 1826902"/>
                <a:gd name="connsiteX26" fmla="*/ 1252325 w 1702876"/>
                <a:gd name="connsiteY26" fmla="*/ 53046 h 1826902"/>
                <a:gd name="connsiteX27" fmla="*/ 1418394 w 1702876"/>
                <a:gd name="connsiteY27" fmla="*/ 288587 h 1826902"/>
                <a:gd name="connsiteX28" fmla="*/ 1535368 w 1702876"/>
                <a:gd name="connsiteY28" fmla="*/ 667591 h 1826902"/>
                <a:gd name="connsiteX29" fmla="*/ 1542691 w 1702876"/>
                <a:gd name="connsiteY29" fmla="*/ 688414 h 1826902"/>
                <a:gd name="connsiteX30" fmla="*/ 1579942 w 1702876"/>
                <a:gd name="connsiteY30" fmla="*/ 608626 h 1826902"/>
                <a:gd name="connsiteX31" fmla="*/ 1620632 w 1702876"/>
                <a:gd name="connsiteY31" fmla="*/ 501713 h 1826902"/>
                <a:gd name="connsiteX32" fmla="*/ 1637697 w 1702876"/>
                <a:gd name="connsiteY32" fmla="*/ 477006 h 1826902"/>
                <a:gd name="connsiteX33" fmla="*/ 1698063 w 1702876"/>
                <a:gd name="connsiteY33" fmla="*/ 672749 h 1826902"/>
                <a:gd name="connsiteX34" fmla="*/ 1577395 w 1702876"/>
                <a:gd name="connsiteY34" fmla="*/ 909181 h 1826902"/>
                <a:gd name="connsiteX35" fmla="*/ 1512445 w 1702876"/>
                <a:gd name="connsiteY35" fmla="*/ 947069 h 1826902"/>
                <a:gd name="connsiteX36" fmla="*/ 1489712 w 1702876"/>
                <a:gd name="connsiteY36" fmla="*/ 972094 h 1826902"/>
                <a:gd name="connsiteX37" fmla="*/ 1432848 w 1702876"/>
                <a:gd name="connsiteY37" fmla="*/ 1146633 h 1826902"/>
                <a:gd name="connsiteX38" fmla="*/ 1270536 w 1702876"/>
                <a:gd name="connsiteY38" fmla="*/ 1334097 h 1826902"/>
                <a:gd name="connsiteX39" fmla="*/ 1220422 w 1702876"/>
                <a:gd name="connsiteY39" fmla="*/ 1372622 h 1826902"/>
                <a:gd name="connsiteX40" fmla="*/ 1165088 w 1702876"/>
                <a:gd name="connsiteY40" fmla="*/ 1486985 h 1826902"/>
                <a:gd name="connsiteX41" fmla="*/ 1201702 w 1702876"/>
                <a:gd name="connsiteY41" fmla="*/ 1704697 h 1826902"/>
                <a:gd name="connsiteX42" fmla="*/ 1182599 w 1702876"/>
                <a:gd name="connsiteY42" fmla="*/ 1729531 h 1826902"/>
                <a:gd name="connsiteX43" fmla="*/ 900064 w 1702876"/>
                <a:gd name="connsiteY43" fmla="*/ 1823709 h 1826902"/>
                <a:gd name="connsiteX44" fmla="*/ 836005 w 1702876"/>
                <a:gd name="connsiteY44" fmla="*/ 1823709 h 1826902"/>
                <a:gd name="connsiteX45" fmla="*/ 534240 w 1702876"/>
                <a:gd name="connsiteY45" fmla="*/ 1709727 h 1826902"/>
                <a:gd name="connsiteX46" fmla="*/ 510616 w 1702876"/>
                <a:gd name="connsiteY46" fmla="*/ 1679990 h 182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702876" h="1826902">
                  <a:moveTo>
                    <a:pt x="510616" y="1679990"/>
                  </a:moveTo>
                  <a:cubicBezTo>
                    <a:pt x="532648" y="1638345"/>
                    <a:pt x="531375" y="1591925"/>
                    <a:pt x="533476" y="1547415"/>
                  </a:cubicBezTo>
                  <a:cubicBezTo>
                    <a:pt x="535514" y="1505070"/>
                    <a:pt x="551560" y="1455911"/>
                    <a:pt x="526917" y="1420825"/>
                  </a:cubicBezTo>
                  <a:cubicBezTo>
                    <a:pt x="503102" y="1386949"/>
                    <a:pt x="462476" y="1363580"/>
                    <a:pt x="426308" y="1340083"/>
                  </a:cubicBezTo>
                  <a:cubicBezTo>
                    <a:pt x="292587" y="1253100"/>
                    <a:pt x="231966" y="1121671"/>
                    <a:pt x="198600" y="973177"/>
                  </a:cubicBezTo>
                  <a:cubicBezTo>
                    <a:pt x="195861" y="961015"/>
                    <a:pt x="193888" y="950826"/>
                    <a:pt x="181152" y="945796"/>
                  </a:cubicBezTo>
                  <a:cubicBezTo>
                    <a:pt x="125563" y="923764"/>
                    <a:pt x="93087" y="878171"/>
                    <a:pt x="63796" y="829713"/>
                  </a:cubicBezTo>
                  <a:cubicBezTo>
                    <a:pt x="14828" y="748779"/>
                    <a:pt x="-13763" y="663516"/>
                    <a:pt x="6678" y="567109"/>
                  </a:cubicBezTo>
                  <a:cubicBezTo>
                    <a:pt x="19349" y="507380"/>
                    <a:pt x="58766" y="466500"/>
                    <a:pt x="109770" y="464080"/>
                  </a:cubicBezTo>
                  <a:cubicBezTo>
                    <a:pt x="126199" y="465990"/>
                    <a:pt x="127027" y="480827"/>
                    <a:pt x="132312" y="491652"/>
                  </a:cubicBezTo>
                  <a:cubicBezTo>
                    <a:pt x="165106" y="559341"/>
                    <a:pt x="197836" y="627093"/>
                    <a:pt x="239162" y="696501"/>
                  </a:cubicBezTo>
                  <a:cubicBezTo>
                    <a:pt x="242027" y="623081"/>
                    <a:pt x="247949" y="554565"/>
                    <a:pt x="259921" y="486813"/>
                  </a:cubicBezTo>
                  <a:cubicBezTo>
                    <a:pt x="289531" y="318897"/>
                    <a:pt x="354990" y="166518"/>
                    <a:pt x="459420" y="31396"/>
                  </a:cubicBezTo>
                  <a:cubicBezTo>
                    <a:pt x="468972" y="19042"/>
                    <a:pt x="479670" y="-6110"/>
                    <a:pt x="495334" y="3250"/>
                  </a:cubicBezTo>
                  <a:cubicBezTo>
                    <a:pt x="510616" y="12420"/>
                    <a:pt x="493678" y="33879"/>
                    <a:pt x="487757" y="48652"/>
                  </a:cubicBezTo>
                  <a:cubicBezTo>
                    <a:pt x="453562" y="133661"/>
                    <a:pt x="428728" y="220643"/>
                    <a:pt x="428282" y="313866"/>
                  </a:cubicBezTo>
                  <a:cubicBezTo>
                    <a:pt x="488011" y="262734"/>
                    <a:pt x="554935" y="224082"/>
                    <a:pt x="619695" y="182246"/>
                  </a:cubicBezTo>
                  <a:cubicBezTo>
                    <a:pt x="688848" y="137609"/>
                    <a:pt x="747367" y="81064"/>
                    <a:pt x="803211" y="21335"/>
                  </a:cubicBezTo>
                  <a:cubicBezTo>
                    <a:pt x="807542" y="16686"/>
                    <a:pt x="811044" y="11210"/>
                    <a:pt x="815947" y="7135"/>
                  </a:cubicBezTo>
                  <a:cubicBezTo>
                    <a:pt x="820786" y="3123"/>
                    <a:pt x="826199" y="-2353"/>
                    <a:pt x="832694" y="1086"/>
                  </a:cubicBezTo>
                  <a:cubicBezTo>
                    <a:pt x="841418" y="5734"/>
                    <a:pt x="837852" y="13948"/>
                    <a:pt x="835305" y="20698"/>
                  </a:cubicBezTo>
                  <a:cubicBezTo>
                    <a:pt x="830784" y="32606"/>
                    <a:pt x="823334" y="43112"/>
                    <a:pt x="816966" y="54065"/>
                  </a:cubicBezTo>
                  <a:cubicBezTo>
                    <a:pt x="777423" y="121817"/>
                    <a:pt x="760230" y="197656"/>
                    <a:pt x="737688" y="271521"/>
                  </a:cubicBezTo>
                  <a:cubicBezTo>
                    <a:pt x="729028" y="299921"/>
                    <a:pt x="720686" y="328321"/>
                    <a:pt x="706614" y="360542"/>
                  </a:cubicBezTo>
                  <a:cubicBezTo>
                    <a:pt x="791623" y="316541"/>
                    <a:pt x="875103" y="279417"/>
                    <a:pt x="953744" y="232678"/>
                  </a:cubicBezTo>
                  <a:cubicBezTo>
                    <a:pt x="1044038" y="178999"/>
                    <a:pt x="1132867" y="123154"/>
                    <a:pt x="1212208" y="53683"/>
                  </a:cubicBezTo>
                  <a:cubicBezTo>
                    <a:pt x="1225581" y="41966"/>
                    <a:pt x="1239462" y="34452"/>
                    <a:pt x="1252325" y="53046"/>
                  </a:cubicBezTo>
                  <a:cubicBezTo>
                    <a:pt x="1307023" y="131941"/>
                    <a:pt x="1379870" y="197656"/>
                    <a:pt x="1418394" y="288587"/>
                  </a:cubicBezTo>
                  <a:cubicBezTo>
                    <a:pt x="1470291" y="411101"/>
                    <a:pt x="1507605" y="537818"/>
                    <a:pt x="1535368" y="667591"/>
                  </a:cubicBezTo>
                  <a:cubicBezTo>
                    <a:pt x="1536706" y="673704"/>
                    <a:pt x="1536578" y="680327"/>
                    <a:pt x="1542691" y="688414"/>
                  </a:cubicBezTo>
                  <a:cubicBezTo>
                    <a:pt x="1560075" y="663198"/>
                    <a:pt x="1568544" y="635053"/>
                    <a:pt x="1579942" y="608626"/>
                  </a:cubicBezTo>
                  <a:cubicBezTo>
                    <a:pt x="1595033" y="573668"/>
                    <a:pt x="1609807" y="538391"/>
                    <a:pt x="1620632" y="501713"/>
                  </a:cubicBezTo>
                  <a:cubicBezTo>
                    <a:pt x="1623561" y="491780"/>
                    <a:pt x="1625026" y="480445"/>
                    <a:pt x="1637697" y="477006"/>
                  </a:cubicBezTo>
                  <a:cubicBezTo>
                    <a:pt x="1705131" y="527566"/>
                    <a:pt x="1709334" y="600858"/>
                    <a:pt x="1698063" y="672749"/>
                  </a:cubicBezTo>
                  <a:cubicBezTo>
                    <a:pt x="1683863" y="762980"/>
                    <a:pt x="1642282" y="842767"/>
                    <a:pt x="1577395" y="909181"/>
                  </a:cubicBezTo>
                  <a:cubicBezTo>
                    <a:pt x="1558993" y="927966"/>
                    <a:pt x="1537279" y="941084"/>
                    <a:pt x="1512445" y="947069"/>
                  </a:cubicBezTo>
                  <a:cubicBezTo>
                    <a:pt x="1497099" y="950763"/>
                    <a:pt x="1493087" y="957831"/>
                    <a:pt x="1489712" y="972094"/>
                  </a:cubicBezTo>
                  <a:cubicBezTo>
                    <a:pt x="1475639" y="1031759"/>
                    <a:pt x="1455072" y="1089451"/>
                    <a:pt x="1432848" y="1146633"/>
                  </a:cubicBezTo>
                  <a:cubicBezTo>
                    <a:pt x="1400883" y="1228712"/>
                    <a:pt x="1333321" y="1279208"/>
                    <a:pt x="1270536" y="1334097"/>
                  </a:cubicBezTo>
                  <a:cubicBezTo>
                    <a:pt x="1254617" y="1347979"/>
                    <a:pt x="1238953" y="1363516"/>
                    <a:pt x="1220422" y="1372622"/>
                  </a:cubicBezTo>
                  <a:cubicBezTo>
                    <a:pt x="1171009" y="1396947"/>
                    <a:pt x="1161140" y="1435789"/>
                    <a:pt x="1165088" y="1486985"/>
                  </a:cubicBezTo>
                  <a:cubicBezTo>
                    <a:pt x="1170054" y="1551936"/>
                    <a:pt x="1176931" y="1642485"/>
                    <a:pt x="1201702" y="1704697"/>
                  </a:cubicBezTo>
                  <a:cubicBezTo>
                    <a:pt x="1205076" y="1720425"/>
                    <a:pt x="1192150" y="1724564"/>
                    <a:pt x="1182599" y="1729531"/>
                  </a:cubicBezTo>
                  <a:cubicBezTo>
                    <a:pt x="1118667" y="1762643"/>
                    <a:pt x="929674" y="1814476"/>
                    <a:pt x="900064" y="1823709"/>
                  </a:cubicBezTo>
                  <a:cubicBezTo>
                    <a:pt x="882744" y="1832496"/>
                    <a:pt x="853962" y="1819952"/>
                    <a:pt x="836005" y="1823709"/>
                  </a:cubicBezTo>
                  <a:cubicBezTo>
                    <a:pt x="731130" y="1797092"/>
                    <a:pt x="628036" y="1765572"/>
                    <a:pt x="534240" y="1709727"/>
                  </a:cubicBezTo>
                  <a:cubicBezTo>
                    <a:pt x="523288" y="1703232"/>
                    <a:pt x="508388" y="1697820"/>
                    <a:pt x="510616" y="1679990"/>
                  </a:cubicBezTo>
                  <a:close/>
                </a:path>
              </a:pathLst>
            </a:custGeom>
            <a:solidFill>
              <a:srgbClr val="F6D9B5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Graphic 57">
              <a:extLst>
                <a:ext uri="{FF2B5EF4-FFF2-40B4-BE49-F238E27FC236}">
                  <a16:creationId xmlns:a16="http://schemas.microsoft.com/office/drawing/2014/main" id="{BE980591-F430-4F59-A583-6D527A20CAB0}"/>
                </a:ext>
              </a:extLst>
            </p:cNvPr>
            <p:cNvSpPr/>
            <p:nvPr/>
          </p:nvSpPr>
          <p:spPr>
            <a:xfrm>
              <a:off x="8900140" y="2354573"/>
              <a:ext cx="941670" cy="741381"/>
            </a:xfrm>
            <a:custGeom>
              <a:avLst/>
              <a:gdLst>
                <a:gd name="connsiteX0" fmla="*/ 1598115 w 1629865"/>
                <a:gd name="connsiteY0" fmla="*/ 1037982 h 1283201"/>
                <a:gd name="connsiteX1" fmla="*/ 1499608 w 1629865"/>
                <a:gd name="connsiteY1" fmla="*/ 1275306 h 1283201"/>
                <a:gd name="connsiteX2" fmla="*/ 1444527 w 1629865"/>
                <a:gd name="connsiteY2" fmla="*/ 1059759 h 1283201"/>
                <a:gd name="connsiteX3" fmla="*/ 1333538 w 1629865"/>
                <a:gd name="connsiteY3" fmla="*/ 783656 h 1283201"/>
                <a:gd name="connsiteX4" fmla="*/ 1203764 w 1629865"/>
                <a:gd name="connsiteY4" fmla="*/ 615358 h 1283201"/>
                <a:gd name="connsiteX5" fmla="*/ 1181605 w 1629865"/>
                <a:gd name="connsiteY5" fmla="*/ 618542 h 1283201"/>
                <a:gd name="connsiteX6" fmla="*/ 660537 w 1629865"/>
                <a:gd name="connsiteY6" fmla="*/ 932597 h 1283201"/>
                <a:gd name="connsiteX7" fmla="*/ 653851 w 1629865"/>
                <a:gd name="connsiteY7" fmla="*/ 932660 h 1283201"/>
                <a:gd name="connsiteX8" fmla="*/ 793048 w 1629865"/>
                <a:gd name="connsiteY8" fmla="*/ 565372 h 1283201"/>
                <a:gd name="connsiteX9" fmla="*/ 380741 w 1629865"/>
                <a:gd name="connsiteY9" fmla="*/ 888023 h 1283201"/>
                <a:gd name="connsiteX10" fmla="*/ 454861 w 1629865"/>
                <a:gd name="connsiteY10" fmla="*/ 565817 h 1283201"/>
                <a:gd name="connsiteX11" fmla="*/ 209259 w 1629865"/>
                <a:gd name="connsiteY11" fmla="*/ 1283201 h 1283201"/>
                <a:gd name="connsiteX12" fmla="*/ 70062 w 1629865"/>
                <a:gd name="connsiteY12" fmla="*/ 1024992 h 1283201"/>
                <a:gd name="connsiteX13" fmla="*/ 23705 w 1629865"/>
                <a:gd name="connsiteY13" fmla="*/ 883502 h 1283201"/>
                <a:gd name="connsiteX14" fmla="*/ 20966 w 1629865"/>
                <a:gd name="connsiteY14" fmla="*/ 619688 h 1283201"/>
                <a:gd name="connsiteX15" fmla="*/ 749302 w 1629865"/>
                <a:gd name="connsiteY15" fmla="*/ 7817 h 1283201"/>
                <a:gd name="connsiteX16" fmla="*/ 1112643 w 1629865"/>
                <a:gd name="connsiteY16" fmla="*/ 40993 h 1283201"/>
                <a:gd name="connsiteX17" fmla="*/ 1320484 w 1629865"/>
                <a:gd name="connsiteY17" fmla="*/ 234889 h 1283201"/>
                <a:gd name="connsiteX18" fmla="*/ 1339141 w 1629865"/>
                <a:gd name="connsiteY18" fmla="*/ 254565 h 1283201"/>
                <a:gd name="connsiteX19" fmla="*/ 1475410 w 1629865"/>
                <a:gd name="connsiteY19" fmla="*/ 364153 h 1283201"/>
                <a:gd name="connsiteX20" fmla="*/ 1604865 w 1629865"/>
                <a:gd name="connsiteY20" fmla="*/ 1003915 h 1283201"/>
                <a:gd name="connsiteX21" fmla="*/ 1598115 w 1629865"/>
                <a:gd name="connsiteY21" fmla="*/ 1037982 h 1283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629865" h="1283201">
                  <a:moveTo>
                    <a:pt x="1598115" y="1037982"/>
                  </a:moveTo>
                  <a:cubicBezTo>
                    <a:pt x="1572326" y="1118278"/>
                    <a:pt x="1542462" y="1196856"/>
                    <a:pt x="1499608" y="1275306"/>
                  </a:cubicBezTo>
                  <a:cubicBezTo>
                    <a:pt x="1480504" y="1199912"/>
                    <a:pt x="1464139" y="1129422"/>
                    <a:pt x="1444527" y="1059759"/>
                  </a:cubicBezTo>
                  <a:cubicBezTo>
                    <a:pt x="1417592" y="963862"/>
                    <a:pt x="1383715" y="870639"/>
                    <a:pt x="1333538" y="783656"/>
                  </a:cubicBezTo>
                  <a:cubicBezTo>
                    <a:pt x="1297688" y="721508"/>
                    <a:pt x="1239423" y="677316"/>
                    <a:pt x="1203764" y="615358"/>
                  </a:cubicBezTo>
                  <a:cubicBezTo>
                    <a:pt x="1195041" y="600203"/>
                    <a:pt x="1187845" y="613257"/>
                    <a:pt x="1181605" y="618542"/>
                  </a:cubicBezTo>
                  <a:cubicBezTo>
                    <a:pt x="1024960" y="751499"/>
                    <a:pt x="845518" y="846696"/>
                    <a:pt x="660537" y="932597"/>
                  </a:cubicBezTo>
                  <a:cubicBezTo>
                    <a:pt x="658945" y="933297"/>
                    <a:pt x="656780" y="932660"/>
                    <a:pt x="653851" y="932660"/>
                  </a:cubicBezTo>
                  <a:cubicBezTo>
                    <a:pt x="705939" y="812629"/>
                    <a:pt x="717146" y="677698"/>
                    <a:pt x="793048" y="565372"/>
                  </a:cubicBezTo>
                  <a:cubicBezTo>
                    <a:pt x="682569" y="708008"/>
                    <a:pt x="520257" y="782701"/>
                    <a:pt x="380741" y="888023"/>
                  </a:cubicBezTo>
                  <a:cubicBezTo>
                    <a:pt x="377812" y="774550"/>
                    <a:pt x="412070" y="669356"/>
                    <a:pt x="454861" y="565817"/>
                  </a:cubicBezTo>
                  <a:cubicBezTo>
                    <a:pt x="281214" y="770348"/>
                    <a:pt x="209768" y="1010091"/>
                    <a:pt x="209259" y="1283201"/>
                  </a:cubicBezTo>
                  <a:cubicBezTo>
                    <a:pt x="148894" y="1198511"/>
                    <a:pt x="112470" y="1110128"/>
                    <a:pt x="70062" y="1024992"/>
                  </a:cubicBezTo>
                  <a:cubicBezTo>
                    <a:pt x="54779" y="977743"/>
                    <a:pt x="41407" y="929795"/>
                    <a:pt x="23705" y="883502"/>
                  </a:cubicBezTo>
                  <a:cubicBezTo>
                    <a:pt x="-9981" y="795437"/>
                    <a:pt x="-4886" y="708836"/>
                    <a:pt x="20966" y="619688"/>
                  </a:cubicBezTo>
                  <a:cubicBezTo>
                    <a:pt x="119602" y="279972"/>
                    <a:pt x="396596" y="46724"/>
                    <a:pt x="749302" y="7817"/>
                  </a:cubicBezTo>
                  <a:cubicBezTo>
                    <a:pt x="872899" y="-5810"/>
                    <a:pt x="994777" y="-5555"/>
                    <a:pt x="1112643" y="40993"/>
                  </a:cubicBezTo>
                  <a:cubicBezTo>
                    <a:pt x="1207331" y="78371"/>
                    <a:pt x="1279795" y="139692"/>
                    <a:pt x="1320484" y="234889"/>
                  </a:cubicBezTo>
                  <a:cubicBezTo>
                    <a:pt x="1324369" y="243931"/>
                    <a:pt x="1328508" y="251445"/>
                    <a:pt x="1339141" y="254565"/>
                  </a:cubicBezTo>
                  <a:cubicBezTo>
                    <a:pt x="1399571" y="272331"/>
                    <a:pt x="1440005" y="316204"/>
                    <a:pt x="1475410" y="364153"/>
                  </a:cubicBezTo>
                  <a:cubicBezTo>
                    <a:pt x="1617791" y="557030"/>
                    <a:pt x="1663766" y="770029"/>
                    <a:pt x="1604865" y="1003915"/>
                  </a:cubicBezTo>
                  <a:cubicBezTo>
                    <a:pt x="1602063" y="1015058"/>
                    <a:pt x="1600344" y="1026584"/>
                    <a:pt x="1598115" y="1037982"/>
                  </a:cubicBezTo>
                  <a:close/>
                </a:path>
              </a:pathLst>
            </a:custGeom>
            <a:solidFill>
              <a:srgbClr val="828889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Graphic 57">
              <a:extLst>
                <a:ext uri="{FF2B5EF4-FFF2-40B4-BE49-F238E27FC236}">
                  <a16:creationId xmlns:a16="http://schemas.microsoft.com/office/drawing/2014/main" id="{184C74DB-EC17-4A62-8934-87446A4E560A}"/>
                </a:ext>
              </a:extLst>
            </p:cNvPr>
            <p:cNvSpPr/>
            <p:nvPr/>
          </p:nvSpPr>
          <p:spPr>
            <a:xfrm>
              <a:off x="9200068" y="3732191"/>
              <a:ext cx="342253" cy="775123"/>
            </a:xfrm>
            <a:custGeom>
              <a:avLst/>
              <a:gdLst>
                <a:gd name="connsiteX0" fmla="*/ 0 w 448157"/>
                <a:gd name="connsiteY0" fmla="*/ 681998 h 682443"/>
                <a:gd name="connsiteX1" fmla="*/ 104175 w 448157"/>
                <a:gd name="connsiteY1" fmla="*/ 341262 h 682443"/>
                <a:gd name="connsiteX2" fmla="*/ 131811 w 448157"/>
                <a:gd name="connsiteY2" fmla="*/ 282361 h 682443"/>
                <a:gd name="connsiteX3" fmla="*/ 100609 w 448157"/>
                <a:gd name="connsiteY3" fmla="*/ 202192 h 682443"/>
                <a:gd name="connsiteX4" fmla="*/ 81888 w 448157"/>
                <a:gd name="connsiteY4" fmla="*/ 158956 h 682443"/>
                <a:gd name="connsiteX5" fmla="*/ 208923 w 448157"/>
                <a:gd name="connsiteY5" fmla="*/ 209 h 682443"/>
                <a:gd name="connsiteX6" fmla="*/ 249040 w 448157"/>
                <a:gd name="connsiteY6" fmla="*/ 2947 h 682443"/>
                <a:gd name="connsiteX7" fmla="*/ 379259 w 448157"/>
                <a:gd name="connsiteY7" fmla="*/ 161885 h 682443"/>
                <a:gd name="connsiteX8" fmla="*/ 324561 w 448157"/>
                <a:gd name="connsiteY8" fmla="*/ 264978 h 682443"/>
                <a:gd name="connsiteX9" fmla="*/ 320867 w 448157"/>
                <a:gd name="connsiteY9" fmla="*/ 280706 h 682443"/>
                <a:gd name="connsiteX10" fmla="*/ 448158 w 448157"/>
                <a:gd name="connsiteY10" fmla="*/ 682443 h 682443"/>
                <a:gd name="connsiteX11" fmla="*/ 0 w 448157"/>
                <a:gd name="connsiteY11" fmla="*/ 681998 h 682443"/>
                <a:gd name="connsiteX0" fmla="*/ 0 w 516472"/>
                <a:gd name="connsiteY0" fmla="*/ 1296847 h 1296847"/>
                <a:gd name="connsiteX1" fmla="*/ 172490 w 516472"/>
                <a:gd name="connsiteY1" fmla="*/ 341262 h 1296847"/>
                <a:gd name="connsiteX2" fmla="*/ 200126 w 516472"/>
                <a:gd name="connsiteY2" fmla="*/ 282361 h 1296847"/>
                <a:gd name="connsiteX3" fmla="*/ 168924 w 516472"/>
                <a:gd name="connsiteY3" fmla="*/ 202192 h 1296847"/>
                <a:gd name="connsiteX4" fmla="*/ 150203 w 516472"/>
                <a:gd name="connsiteY4" fmla="*/ 158956 h 1296847"/>
                <a:gd name="connsiteX5" fmla="*/ 277238 w 516472"/>
                <a:gd name="connsiteY5" fmla="*/ 209 h 1296847"/>
                <a:gd name="connsiteX6" fmla="*/ 317355 w 516472"/>
                <a:gd name="connsiteY6" fmla="*/ 2947 h 1296847"/>
                <a:gd name="connsiteX7" fmla="*/ 447574 w 516472"/>
                <a:gd name="connsiteY7" fmla="*/ 161885 h 1296847"/>
                <a:gd name="connsiteX8" fmla="*/ 392876 w 516472"/>
                <a:gd name="connsiteY8" fmla="*/ 264978 h 1296847"/>
                <a:gd name="connsiteX9" fmla="*/ 389182 w 516472"/>
                <a:gd name="connsiteY9" fmla="*/ 280706 h 1296847"/>
                <a:gd name="connsiteX10" fmla="*/ 516473 w 516472"/>
                <a:gd name="connsiteY10" fmla="*/ 682443 h 1296847"/>
                <a:gd name="connsiteX11" fmla="*/ 0 w 516472"/>
                <a:gd name="connsiteY11" fmla="*/ 1296847 h 1296847"/>
                <a:gd name="connsiteX0" fmla="*/ 0 w 592378"/>
                <a:gd name="connsiteY0" fmla="*/ 1296847 h 1327655"/>
                <a:gd name="connsiteX1" fmla="*/ 172490 w 592378"/>
                <a:gd name="connsiteY1" fmla="*/ 341262 h 1327655"/>
                <a:gd name="connsiteX2" fmla="*/ 200126 w 592378"/>
                <a:gd name="connsiteY2" fmla="*/ 282361 h 1327655"/>
                <a:gd name="connsiteX3" fmla="*/ 168924 w 592378"/>
                <a:gd name="connsiteY3" fmla="*/ 202192 h 1327655"/>
                <a:gd name="connsiteX4" fmla="*/ 150203 w 592378"/>
                <a:gd name="connsiteY4" fmla="*/ 158956 h 1327655"/>
                <a:gd name="connsiteX5" fmla="*/ 277238 w 592378"/>
                <a:gd name="connsiteY5" fmla="*/ 209 h 1327655"/>
                <a:gd name="connsiteX6" fmla="*/ 317355 w 592378"/>
                <a:gd name="connsiteY6" fmla="*/ 2947 h 1327655"/>
                <a:gd name="connsiteX7" fmla="*/ 447574 w 592378"/>
                <a:gd name="connsiteY7" fmla="*/ 161885 h 1327655"/>
                <a:gd name="connsiteX8" fmla="*/ 392876 w 592378"/>
                <a:gd name="connsiteY8" fmla="*/ 264978 h 1327655"/>
                <a:gd name="connsiteX9" fmla="*/ 389182 w 592378"/>
                <a:gd name="connsiteY9" fmla="*/ 280706 h 1327655"/>
                <a:gd name="connsiteX10" fmla="*/ 592378 w 592378"/>
                <a:gd name="connsiteY10" fmla="*/ 1327655 h 1327655"/>
                <a:gd name="connsiteX11" fmla="*/ 0 w 592378"/>
                <a:gd name="connsiteY11" fmla="*/ 1296847 h 1327655"/>
                <a:gd name="connsiteX0" fmla="*/ 0 w 592378"/>
                <a:gd name="connsiteY0" fmla="*/ 1296847 h 1336080"/>
                <a:gd name="connsiteX1" fmla="*/ 172490 w 592378"/>
                <a:gd name="connsiteY1" fmla="*/ 341262 h 1336080"/>
                <a:gd name="connsiteX2" fmla="*/ 200126 w 592378"/>
                <a:gd name="connsiteY2" fmla="*/ 282361 h 1336080"/>
                <a:gd name="connsiteX3" fmla="*/ 168924 w 592378"/>
                <a:gd name="connsiteY3" fmla="*/ 202192 h 1336080"/>
                <a:gd name="connsiteX4" fmla="*/ 150203 w 592378"/>
                <a:gd name="connsiteY4" fmla="*/ 158956 h 1336080"/>
                <a:gd name="connsiteX5" fmla="*/ 277238 w 592378"/>
                <a:gd name="connsiteY5" fmla="*/ 209 h 1336080"/>
                <a:gd name="connsiteX6" fmla="*/ 317355 w 592378"/>
                <a:gd name="connsiteY6" fmla="*/ 2947 h 1336080"/>
                <a:gd name="connsiteX7" fmla="*/ 447574 w 592378"/>
                <a:gd name="connsiteY7" fmla="*/ 161885 h 1336080"/>
                <a:gd name="connsiteX8" fmla="*/ 392876 w 592378"/>
                <a:gd name="connsiteY8" fmla="*/ 264978 h 1336080"/>
                <a:gd name="connsiteX9" fmla="*/ 389182 w 592378"/>
                <a:gd name="connsiteY9" fmla="*/ 280706 h 1336080"/>
                <a:gd name="connsiteX10" fmla="*/ 592378 w 592378"/>
                <a:gd name="connsiteY10" fmla="*/ 1327655 h 1336080"/>
                <a:gd name="connsiteX11" fmla="*/ 0 w 592378"/>
                <a:gd name="connsiteY11" fmla="*/ 1296847 h 1336080"/>
                <a:gd name="connsiteX0" fmla="*/ 0 w 592378"/>
                <a:gd name="connsiteY0" fmla="*/ 1296847 h 1341600"/>
                <a:gd name="connsiteX1" fmla="*/ 172490 w 592378"/>
                <a:gd name="connsiteY1" fmla="*/ 341262 h 1341600"/>
                <a:gd name="connsiteX2" fmla="*/ 200126 w 592378"/>
                <a:gd name="connsiteY2" fmla="*/ 282361 h 1341600"/>
                <a:gd name="connsiteX3" fmla="*/ 168924 w 592378"/>
                <a:gd name="connsiteY3" fmla="*/ 202192 h 1341600"/>
                <a:gd name="connsiteX4" fmla="*/ 150203 w 592378"/>
                <a:gd name="connsiteY4" fmla="*/ 158956 h 1341600"/>
                <a:gd name="connsiteX5" fmla="*/ 277238 w 592378"/>
                <a:gd name="connsiteY5" fmla="*/ 209 h 1341600"/>
                <a:gd name="connsiteX6" fmla="*/ 317355 w 592378"/>
                <a:gd name="connsiteY6" fmla="*/ 2947 h 1341600"/>
                <a:gd name="connsiteX7" fmla="*/ 447574 w 592378"/>
                <a:gd name="connsiteY7" fmla="*/ 161885 h 1341600"/>
                <a:gd name="connsiteX8" fmla="*/ 392876 w 592378"/>
                <a:gd name="connsiteY8" fmla="*/ 264978 h 1341600"/>
                <a:gd name="connsiteX9" fmla="*/ 389182 w 592378"/>
                <a:gd name="connsiteY9" fmla="*/ 280706 h 1341600"/>
                <a:gd name="connsiteX10" fmla="*/ 592378 w 592378"/>
                <a:gd name="connsiteY10" fmla="*/ 1327655 h 1341600"/>
                <a:gd name="connsiteX11" fmla="*/ 0 w 592378"/>
                <a:gd name="connsiteY11" fmla="*/ 1296847 h 1341600"/>
                <a:gd name="connsiteX0" fmla="*/ 0 w 592378"/>
                <a:gd name="connsiteY0" fmla="*/ 1296847 h 1341600"/>
                <a:gd name="connsiteX1" fmla="*/ 172490 w 592378"/>
                <a:gd name="connsiteY1" fmla="*/ 341262 h 1341600"/>
                <a:gd name="connsiteX2" fmla="*/ 200126 w 592378"/>
                <a:gd name="connsiteY2" fmla="*/ 282361 h 1341600"/>
                <a:gd name="connsiteX3" fmla="*/ 168924 w 592378"/>
                <a:gd name="connsiteY3" fmla="*/ 202192 h 1341600"/>
                <a:gd name="connsiteX4" fmla="*/ 150203 w 592378"/>
                <a:gd name="connsiteY4" fmla="*/ 158956 h 1341600"/>
                <a:gd name="connsiteX5" fmla="*/ 277238 w 592378"/>
                <a:gd name="connsiteY5" fmla="*/ 209 h 1341600"/>
                <a:gd name="connsiteX6" fmla="*/ 317355 w 592378"/>
                <a:gd name="connsiteY6" fmla="*/ 2947 h 1341600"/>
                <a:gd name="connsiteX7" fmla="*/ 447574 w 592378"/>
                <a:gd name="connsiteY7" fmla="*/ 161885 h 1341600"/>
                <a:gd name="connsiteX8" fmla="*/ 392876 w 592378"/>
                <a:gd name="connsiteY8" fmla="*/ 264978 h 1341600"/>
                <a:gd name="connsiteX9" fmla="*/ 389182 w 592378"/>
                <a:gd name="connsiteY9" fmla="*/ 280706 h 1341600"/>
                <a:gd name="connsiteX10" fmla="*/ 592378 w 592378"/>
                <a:gd name="connsiteY10" fmla="*/ 1327655 h 1341600"/>
                <a:gd name="connsiteX11" fmla="*/ 0 w 592378"/>
                <a:gd name="connsiteY11" fmla="*/ 1296847 h 134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2378" h="1341600">
                  <a:moveTo>
                    <a:pt x="0" y="1296847"/>
                  </a:moveTo>
                  <a:cubicBezTo>
                    <a:pt x="10634" y="1234316"/>
                    <a:pt x="154979" y="398762"/>
                    <a:pt x="172490" y="341262"/>
                  </a:cubicBezTo>
                  <a:cubicBezTo>
                    <a:pt x="173700" y="337251"/>
                    <a:pt x="197515" y="284781"/>
                    <a:pt x="200126" y="282361"/>
                  </a:cubicBezTo>
                  <a:cubicBezTo>
                    <a:pt x="224005" y="261666"/>
                    <a:pt x="186818" y="239061"/>
                    <a:pt x="168924" y="202192"/>
                  </a:cubicBezTo>
                  <a:cubicBezTo>
                    <a:pt x="163448" y="190858"/>
                    <a:pt x="154915" y="170672"/>
                    <a:pt x="150203" y="158956"/>
                  </a:cubicBezTo>
                  <a:cubicBezTo>
                    <a:pt x="178858" y="123933"/>
                    <a:pt x="257308" y="24088"/>
                    <a:pt x="277238" y="209"/>
                  </a:cubicBezTo>
                  <a:cubicBezTo>
                    <a:pt x="302773" y="-1192"/>
                    <a:pt x="297997" y="4985"/>
                    <a:pt x="317355" y="2947"/>
                  </a:cubicBezTo>
                  <a:cubicBezTo>
                    <a:pt x="326652" y="3711"/>
                    <a:pt x="424459" y="126353"/>
                    <a:pt x="447574" y="161885"/>
                  </a:cubicBezTo>
                  <a:cubicBezTo>
                    <a:pt x="429490" y="204484"/>
                    <a:pt x="424141" y="229191"/>
                    <a:pt x="392876" y="264978"/>
                  </a:cubicBezTo>
                  <a:cubicBezTo>
                    <a:pt x="388737" y="269753"/>
                    <a:pt x="383388" y="273319"/>
                    <a:pt x="389182" y="280706"/>
                  </a:cubicBezTo>
                  <a:cubicBezTo>
                    <a:pt x="423377" y="323688"/>
                    <a:pt x="592314" y="1321479"/>
                    <a:pt x="592378" y="1327655"/>
                  </a:cubicBezTo>
                  <a:cubicBezTo>
                    <a:pt x="397512" y="1357892"/>
                    <a:pt x="149449" y="1334991"/>
                    <a:pt x="0" y="1296847"/>
                  </a:cubicBezTo>
                  <a:close/>
                </a:path>
              </a:pathLst>
            </a:custGeom>
            <a:solidFill>
              <a:srgbClr val="200C43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Graphic 57">
              <a:extLst>
                <a:ext uri="{FF2B5EF4-FFF2-40B4-BE49-F238E27FC236}">
                  <a16:creationId xmlns:a16="http://schemas.microsoft.com/office/drawing/2014/main" id="{84D00BAD-4FFD-47D2-AD82-F9CE829654D6}"/>
                </a:ext>
              </a:extLst>
            </p:cNvPr>
            <p:cNvSpPr/>
            <p:nvPr/>
          </p:nvSpPr>
          <p:spPr>
            <a:xfrm>
              <a:off x="9100099" y="3641568"/>
              <a:ext cx="266549" cy="247573"/>
            </a:xfrm>
            <a:custGeom>
              <a:avLst/>
              <a:gdLst>
                <a:gd name="connsiteX0" fmla="*/ 447402 w 461350"/>
                <a:gd name="connsiteY0" fmla="*/ 150945 h 428505"/>
                <a:gd name="connsiteX1" fmla="*/ 451478 w 461350"/>
                <a:gd name="connsiteY1" fmla="*/ 171831 h 428505"/>
                <a:gd name="connsiteX2" fmla="*/ 254142 w 461350"/>
                <a:gd name="connsiteY2" fmla="*/ 415458 h 428505"/>
                <a:gd name="connsiteX3" fmla="*/ 221349 w 461350"/>
                <a:gd name="connsiteY3" fmla="*/ 413294 h 428505"/>
                <a:gd name="connsiteX4" fmla="*/ 3192 w 461350"/>
                <a:gd name="connsiteY4" fmla="*/ 89433 h 428505"/>
                <a:gd name="connsiteX5" fmla="*/ 15036 w 461350"/>
                <a:gd name="connsiteY5" fmla="*/ 53392 h 428505"/>
                <a:gd name="connsiteX6" fmla="*/ 74129 w 461350"/>
                <a:gd name="connsiteY6" fmla="*/ 11938 h 428505"/>
                <a:gd name="connsiteX7" fmla="*/ 124879 w 461350"/>
                <a:gd name="connsiteY7" fmla="*/ 13402 h 428505"/>
                <a:gd name="connsiteX8" fmla="*/ 279804 w 461350"/>
                <a:gd name="connsiteY8" fmla="*/ 95100 h 428505"/>
                <a:gd name="connsiteX9" fmla="*/ 447402 w 461350"/>
                <a:gd name="connsiteY9" fmla="*/ 150945 h 42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350" h="428505">
                  <a:moveTo>
                    <a:pt x="447402" y="150945"/>
                  </a:moveTo>
                  <a:cubicBezTo>
                    <a:pt x="471982" y="153301"/>
                    <a:pt x="457908" y="163871"/>
                    <a:pt x="451478" y="171831"/>
                  </a:cubicBezTo>
                  <a:cubicBezTo>
                    <a:pt x="410406" y="222708"/>
                    <a:pt x="277321" y="383938"/>
                    <a:pt x="254142" y="415458"/>
                  </a:cubicBezTo>
                  <a:cubicBezTo>
                    <a:pt x="239752" y="435007"/>
                    <a:pt x="233130" y="431187"/>
                    <a:pt x="221349" y="413294"/>
                  </a:cubicBezTo>
                  <a:cubicBezTo>
                    <a:pt x="153851" y="310646"/>
                    <a:pt x="7841" y="95164"/>
                    <a:pt x="3192" y="89433"/>
                  </a:cubicBezTo>
                  <a:cubicBezTo>
                    <a:pt x="-1711" y="74596"/>
                    <a:pt x="-3112" y="62943"/>
                    <a:pt x="15036" y="53392"/>
                  </a:cubicBezTo>
                  <a:cubicBezTo>
                    <a:pt x="36240" y="42248"/>
                    <a:pt x="56171" y="27793"/>
                    <a:pt x="74129" y="11938"/>
                  </a:cubicBezTo>
                  <a:cubicBezTo>
                    <a:pt x="92977" y="-4618"/>
                    <a:pt x="108450" y="-3790"/>
                    <a:pt x="124879" y="13402"/>
                  </a:cubicBezTo>
                  <a:cubicBezTo>
                    <a:pt x="167733" y="57212"/>
                    <a:pt x="224979" y="74469"/>
                    <a:pt x="279804" y="95100"/>
                  </a:cubicBezTo>
                  <a:cubicBezTo>
                    <a:pt x="334821" y="115795"/>
                    <a:pt x="391430" y="132478"/>
                    <a:pt x="447402" y="150945"/>
                  </a:cubicBezTo>
                  <a:close/>
                </a:path>
              </a:pathLst>
            </a:custGeom>
            <a:solidFill>
              <a:srgbClr val="EAEAEA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Graphic 57">
              <a:extLst>
                <a:ext uri="{FF2B5EF4-FFF2-40B4-BE49-F238E27FC236}">
                  <a16:creationId xmlns:a16="http://schemas.microsoft.com/office/drawing/2014/main" id="{22FDF483-A445-449D-B072-3B4D35F93D46}"/>
                </a:ext>
              </a:extLst>
            </p:cNvPr>
            <p:cNvSpPr/>
            <p:nvPr/>
          </p:nvSpPr>
          <p:spPr>
            <a:xfrm>
              <a:off x="9378969" y="3641568"/>
              <a:ext cx="266549" cy="247573"/>
            </a:xfrm>
            <a:custGeom>
              <a:avLst/>
              <a:gdLst>
                <a:gd name="connsiteX0" fmla="*/ 13948 w 461350"/>
                <a:gd name="connsiteY0" fmla="*/ 150945 h 428505"/>
                <a:gd name="connsiteX1" fmla="*/ 9873 w 461350"/>
                <a:gd name="connsiteY1" fmla="*/ 171831 h 428505"/>
                <a:gd name="connsiteX2" fmla="*/ 207207 w 461350"/>
                <a:gd name="connsiteY2" fmla="*/ 415458 h 428505"/>
                <a:gd name="connsiteX3" fmla="*/ 240001 w 461350"/>
                <a:gd name="connsiteY3" fmla="*/ 413294 h 428505"/>
                <a:gd name="connsiteX4" fmla="*/ 458158 w 461350"/>
                <a:gd name="connsiteY4" fmla="*/ 89433 h 428505"/>
                <a:gd name="connsiteX5" fmla="*/ 446314 w 461350"/>
                <a:gd name="connsiteY5" fmla="*/ 53392 h 428505"/>
                <a:gd name="connsiteX6" fmla="*/ 387222 w 461350"/>
                <a:gd name="connsiteY6" fmla="*/ 11938 h 428505"/>
                <a:gd name="connsiteX7" fmla="*/ 336472 w 461350"/>
                <a:gd name="connsiteY7" fmla="*/ 13402 h 428505"/>
                <a:gd name="connsiteX8" fmla="*/ 181545 w 461350"/>
                <a:gd name="connsiteY8" fmla="*/ 95100 h 428505"/>
                <a:gd name="connsiteX9" fmla="*/ 13948 w 461350"/>
                <a:gd name="connsiteY9" fmla="*/ 150945 h 42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350" h="428505">
                  <a:moveTo>
                    <a:pt x="13948" y="150945"/>
                  </a:moveTo>
                  <a:cubicBezTo>
                    <a:pt x="-10631" y="153301"/>
                    <a:pt x="3441" y="163871"/>
                    <a:pt x="9873" y="171831"/>
                  </a:cubicBezTo>
                  <a:cubicBezTo>
                    <a:pt x="50944" y="222708"/>
                    <a:pt x="184029" y="383938"/>
                    <a:pt x="207207" y="415458"/>
                  </a:cubicBezTo>
                  <a:cubicBezTo>
                    <a:pt x="221598" y="435007"/>
                    <a:pt x="228221" y="431187"/>
                    <a:pt x="240001" y="413294"/>
                  </a:cubicBezTo>
                  <a:cubicBezTo>
                    <a:pt x="307498" y="310646"/>
                    <a:pt x="453510" y="95164"/>
                    <a:pt x="458158" y="89433"/>
                  </a:cubicBezTo>
                  <a:cubicBezTo>
                    <a:pt x="463061" y="74596"/>
                    <a:pt x="464462" y="62943"/>
                    <a:pt x="446314" y="53392"/>
                  </a:cubicBezTo>
                  <a:cubicBezTo>
                    <a:pt x="425109" y="42248"/>
                    <a:pt x="405179" y="27793"/>
                    <a:pt x="387222" y="11938"/>
                  </a:cubicBezTo>
                  <a:cubicBezTo>
                    <a:pt x="368374" y="-4618"/>
                    <a:pt x="352900" y="-3790"/>
                    <a:pt x="336472" y="13402"/>
                  </a:cubicBezTo>
                  <a:cubicBezTo>
                    <a:pt x="293617" y="57212"/>
                    <a:pt x="236371" y="74469"/>
                    <a:pt x="181545" y="95100"/>
                  </a:cubicBezTo>
                  <a:cubicBezTo>
                    <a:pt x="126465" y="115795"/>
                    <a:pt x="69920" y="132478"/>
                    <a:pt x="13948" y="150945"/>
                  </a:cubicBezTo>
                  <a:close/>
                </a:path>
              </a:pathLst>
            </a:custGeom>
            <a:solidFill>
              <a:srgbClr val="EAEAEA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DE08B44-6936-4E7C-BDC5-3B6AFD14372F}"/>
              </a:ext>
            </a:extLst>
          </p:cNvPr>
          <p:cNvGrpSpPr/>
          <p:nvPr/>
        </p:nvGrpSpPr>
        <p:grpSpPr>
          <a:xfrm>
            <a:off x="5769888" y="4200513"/>
            <a:ext cx="813669" cy="1106238"/>
            <a:chOff x="5466313" y="4387710"/>
            <a:chExt cx="1898037" cy="2580507"/>
          </a:xfrm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4F0EE84-FC8D-4334-BC3A-801D61582281}"/>
                </a:ext>
              </a:extLst>
            </p:cNvPr>
            <p:cNvSpPr/>
            <p:nvPr/>
          </p:nvSpPr>
          <p:spPr>
            <a:xfrm>
              <a:off x="5466313" y="4853338"/>
              <a:ext cx="1898037" cy="2105042"/>
            </a:xfrm>
            <a:custGeom>
              <a:avLst/>
              <a:gdLst>
                <a:gd name="connsiteX0" fmla="*/ 1606188 w 1891355"/>
                <a:gd name="connsiteY0" fmla="*/ 1318422 h 1762532"/>
                <a:gd name="connsiteX1" fmla="*/ 1514841 w 1891355"/>
                <a:gd name="connsiteY1" fmla="*/ 1295585 h 1762532"/>
                <a:gd name="connsiteX2" fmla="*/ 1140669 w 1891355"/>
                <a:gd name="connsiteY2" fmla="*/ 1112891 h 1762532"/>
                <a:gd name="connsiteX3" fmla="*/ 1135984 w 1891355"/>
                <a:gd name="connsiteY3" fmla="*/ 942493 h 1762532"/>
                <a:gd name="connsiteX4" fmla="*/ 1302283 w 1891355"/>
                <a:gd name="connsiteY4" fmla="*/ 845876 h 1762532"/>
                <a:gd name="connsiteX5" fmla="*/ 1391874 w 1891355"/>
                <a:gd name="connsiteY5" fmla="*/ 748673 h 1762532"/>
                <a:gd name="connsiteX6" fmla="*/ 1408269 w 1891355"/>
                <a:gd name="connsiteY6" fmla="*/ 715882 h 1762532"/>
                <a:gd name="connsiteX7" fmla="*/ 1444574 w 1891355"/>
                <a:gd name="connsiteY7" fmla="*/ 596428 h 1762532"/>
                <a:gd name="connsiteX8" fmla="*/ 1474437 w 1891355"/>
                <a:gd name="connsiteY8" fmla="*/ 563051 h 1762532"/>
                <a:gd name="connsiteX9" fmla="*/ 1534165 w 1891355"/>
                <a:gd name="connsiteY9" fmla="*/ 515621 h 1762532"/>
                <a:gd name="connsiteX10" fmla="*/ 1567541 w 1891355"/>
                <a:gd name="connsiteY10" fmla="*/ 467019 h 1762532"/>
                <a:gd name="connsiteX11" fmla="*/ 1588621 w 1891355"/>
                <a:gd name="connsiteY11" fmla="*/ 424859 h 1762532"/>
                <a:gd name="connsiteX12" fmla="*/ 1605017 w 1891355"/>
                <a:gd name="connsiteY12" fmla="*/ 355177 h 1762532"/>
                <a:gd name="connsiteX13" fmla="*/ 1605017 w 1891355"/>
                <a:gd name="connsiteY13" fmla="*/ 332926 h 1762532"/>
                <a:gd name="connsiteX14" fmla="*/ 1572811 w 1891355"/>
                <a:gd name="connsiteY14" fmla="*/ 326485 h 1762532"/>
                <a:gd name="connsiteX15" fmla="*/ 1497860 w 1891355"/>
                <a:gd name="connsiteY15" fmla="*/ 385626 h 1762532"/>
                <a:gd name="connsiteX16" fmla="*/ 1439890 w 1891355"/>
                <a:gd name="connsiteY16" fmla="*/ 409049 h 1762532"/>
                <a:gd name="connsiteX17" fmla="*/ 1412368 w 1891355"/>
                <a:gd name="connsiteY17" fmla="*/ 387383 h 1762532"/>
                <a:gd name="connsiteX18" fmla="*/ 1387189 w 1891355"/>
                <a:gd name="connsiteY18" fmla="*/ 270271 h 1762532"/>
                <a:gd name="connsiteX19" fmla="*/ 1241970 w 1891355"/>
                <a:gd name="connsiteY19" fmla="*/ 125638 h 1762532"/>
                <a:gd name="connsiteX20" fmla="*/ 1078600 w 1891355"/>
                <a:gd name="connsiteY20" fmla="*/ 104558 h 1762532"/>
                <a:gd name="connsiteX21" fmla="*/ 929868 w 1891355"/>
                <a:gd name="connsiteY21" fmla="*/ 94604 h 1762532"/>
                <a:gd name="connsiteX22" fmla="*/ 692716 w 1891355"/>
                <a:gd name="connsiteY22" fmla="*/ 6770 h 1762532"/>
                <a:gd name="connsiteX23" fmla="*/ 640016 w 1891355"/>
                <a:gd name="connsiteY23" fmla="*/ 11454 h 1762532"/>
                <a:gd name="connsiteX24" fmla="*/ 512950 w 1891355"/>
                <a:gd name="connsiteY24" fmla="*/ 155502 h 1762532"/>
                <a:gd name="connsiteX25" fmla="*/ 391153 w 1891355"/>
                <a:gd name="connsiteY25" fmla="*/ 270271 h 1762532"/>
                <a:gd name="connsiteX26" fmla="*/ 327328 w 1891355"/>
                <a:gd name="connsiteY26" fmla="*/ 270271 h 1762532"/>
                <a:gd name="connsiteX27" fmla="*/ 302734 w 1891355"/>
                <a:gd name="connsiteY27" fmla="*/ 277298 h 1762532"/>
                <a:gd name="connsiteX28" fmla="*/ 291023 w 1891355"/>
                <a:gd name="connsiteY28" fmla="*/ 307161 h 1762532"/>
                <a:gd name="connsiteX29" fmla="*/ 303319 w 1891355"/>
                <a:gd name="connsiteY29" fmla="*/ 424273 h 1762532"/>
                <a:gd name="connsiteX30" fmla="*/ 426873 w 1891355"/>
                <a:gd name="connsiteY30" fmla="*/ 566564 h 1762532"/>
                <a:gd name="connsiteX31" fmla="*/ 443268 w 1891355"/>
                <a:gd name="connsiteY31" fmla="*/ 589987 h 1762532"/>
                <a:gd name="connsiteX32" fmla="*/ 465519 w 1891355"/>
                <a:gd name="connsiteY32" fmla="*/ 669622 h 1762532"/>
                <a:gd name="connsiteX33" fmla="*/ 520562 w 1891355"/>
                <a:gd name="connsiteY33" fmla="*/ 780293 h 1762532"/>
                <a:gd name="connsiteX34" fmla="*/ 720238 w 1891355"/>
                <a:gd name="connsiteY34" fmla="*/ 925512 h 1762532"/>
                <a:gd name="connsiteX35" fmla="*/ 751272 w 1891355"/>
                <a:gd name="connsiteY35" fmla="*/ 972357 h 1762532"/>
                <a:gd name="connsiteX36" fmla="*/ 743074 w 1891355"/>
                <a:gd name="connsiteY36" fmla="*/ 1156222 h 1762532"/>
                <a:gd name="connsiteX37" fmla="*/ 679248 w 1891355"/>
                <a:gd name="connsiteY37" fmla="*/ 1222390 h 1762532"/>
                <a:gd name="connsiteX38" fmla="*/ 415161 w 1891355"/>
                <a:gd name="connsiteY38" fmla="*/ 1305539 h 1762532"/>
                <a:gd name="connsiteX39" fmla="*/ 348408 w 1891355"/>
                <a:gd name="connsiteY39" fmla="*/ 1324863 h 1762532"/>
                <a:gd name="connsiteX40" fmla="*/ 330841 w 1891355"/>
                <a:gd name="connsiteY40" fmla="*/ 1328376 h 1762532"/>
                <a:gd name="connsiteX41" fmla="*/ 0 w 1891355"/>
                <a:gd name="connsiteY41" fmla="*/ 1692008 h 1762532"/>
                <a:gd name="connsiteX42" fmla="*/ 0 w 1891355"/>
                <a:gd name="connsiteY42" fmla="*/ 1767546 h 1762532"/>
                <a:gd name="connsiteX43" fmla="*/ 1891355 w 1891355"/>
                <a:gd name="connsiteY43" fmla="*/ 1767546 h 1762532"/>
                <a:gd name="connsiteX44" fmla="*/ 1891355 w 1891355"/>
                <a:gd name="connsiteY44" fmla="*/ 1634038 h 1762532"/>
                <a:gd name="connsiteX45" fmla="*/ 1606188 w 1891355"/>
                <a:gd name="connsiteY45" fmla="*/ 1318422 h 1762532"/>
                <a:gd name="connsiteX0" fmla="*/ 1606188 w 1891355"/>
                <a:gd name="connsiteY0" fmla="*/ 1318422 h 2040910"/>
                <a:gd name="connsiteX1" fmla="*/ 1514841 w 1891355"/>
                <a:gd name="connsiteY1" fmla="*/ 1295585 h 2040910"/>
                <a:gd name="connsiteX2" fmla="*/ 1140669 w 1891355"/>
                <a:gd name="connsiteY2" fmla="*/ 1112891 h 2040910"/>
                <a:gd name="connsiteX3" fmla="*/ 1135984 w 1891355"/>
                <a:gd name="connsiteY3" fmla="*/ 942493 h 2040910"/>
                <a:gd name="connsiteX4" fmla="*/ 1302283 w 1891355"/>
                <a:gd name="connsiteY4" fmla="*/ 845876 h 2040910"/>
                <a:gd name="connsiteX5" fmla="*/ 1391874 w 1891355"/>
                <a:gd name="connsiteY5" fmla="*/ 748673 h 2040910"/>
                <a:gd name="connsiteX6" fmla="*/ 1408269 w 1891355"/>
                <a:gd name="connsiteY6" fmla="*/ 715882 h 2040910"/>
                <a:gd name="connsiteX7" fmla="*/ 1444574 w 1891355"/>
                <a:gd name="connsiteY7" fmla="*/ 596428 h 2040910"/>
                <a:gd name="connsiteX8" fmla="*/ 1474437 w 1891355"/>
                <a:gd name="connsiteY8" fmla="*/ 563051 h 2040910"/>
                <a:gd name="connsiteX9" fmla="*/ 1534165 w 1891355"/>
                <a:gd name="connsiteY9" fmla="*/ 515621 h 2040910"/>
                <a:gd name="connsiteX10" fmla="*/ 1567541 w 1891355"/>
                <a:gd name="connsiteY10" fmla="*/ 467019 h 2040910"/>
                <a:gd name="connsiteX11" fmla="*/ 1588621 w 1891355"/>
                <a:gd name="connsiteY11" fmla="*/ 424859 h 2040910"/>
                <a:gd name="connsiteX12" fmla="*/ 1605017 w 1891355"/>
                <a:gd name="connsiteY12" fmla="*/ 355177 h 2040910"/>
                <a:gd name="connsiteX13" fmla="*/ 1605017 w 1891355"/>
                <a:gd name="connsiteY13" fmla="*/ 332926 h 2040910"/>
                <a:gd name="connsiteX14" fmla="*/ 1572811 w 1891355"/>
                <a:gd name="connsiteY14" fmla="*/ 326485 h 2040910"/>
                <a:gd name="connsiteX15" fmla="*/ 1497860 w 1891355"/>
                <a:gd name="connsiteY15" fmla="*/ 385626 h 2040910"/>
                <a:gd name="connsiteX16" fmla="*/ 1439890 w 1891355"/>
                <a:gd name="connsiteY16" fmla="*/ 409049 h 2040910"/>
                <a:gd name="connsiteX17" fmla="*/ 1412368 w 1891355"/>
                <a:gd name="connsiteY17" fmla="*/ 387383 h 2040910"/>
                <a:gd name="connsiteX18" fmla="*/ 1387189 w 1891355"/>
                <a:gd name="connsiteY18" fmla="*/ 270271 h 2040910"/>
                <a:gd name="connsiteX19" fmla="*/ 1241970 w 1891355"/>
                <a:gd name="connsiteY19" fmla="*/ 125638 h 2040910"/>
                <a:gd name="connsiteX20" fmla="*/ 1078600 w 1891355"/>
                <a:gd name="connsiteY20" fmla="*/ 104558 h 2040910"/>
                <a:gd name="connsiteX21" fmla="*/ 929868 w 1891355"/>
                <a:gd name="connsiteY21" fmla="*/ 94604 h 2040910"/>
                <a:gd name="connsiteX22" fmla="*/ 692716 w 1891355"/>
                <a:gd name="connsiteY22" fmla="*/ 6770 h 2040910"/>
                <a:gd name="connsiteX23" fmla="*/ 640016 w 1891355"/>
                <a:gd name="connsiteY23" fmla="*/ 11454 h 2040910"/>
                <a:gd name="connsiteX24" fmla="*/ 512950 w 1891355"/>
                <a:gd name="connsiteY24" fmla="*/ 155502 h 2040910"/>
                <a:gd name="connsiteX25" fmla="*/ 391153 w 1891355"/>
                <a:gd name="connsiteY25" fmla="*/ 270271 h 2040910"/>
                <a:gd name="connsiteX26" fmla="*/ 327328 w 1891355"/>
                <a:gd name="connsiteY26" fmla="*/ 270271 h 2040910"/>
                <a:gd name="connsiteX27" fmla="*/ 302734 w 1891355"/>
                <a:gd name="connsiteY27" fmla="*/ 277298 h 2040910"/>
                <a:gd name="connsiteX28" fmla="*/ 291023 w 1891355"/>
                <a:gd name="connsiteY28" fmla="*/ 307161 h 2040910"/>
                <a:gd name="connsiteX29" fmla="*/ 303319 w 1891355"/>
                <a:gd name="connsiteY29" fmla="*/ 424273 h 2040910"/>
                <a:gd name="connsiteX30" fmla="*/ 426873 w 1891355"/>
                <a:gd name="connsiteY30" fmla="*/ 566564 h 2040910"/>
                <a:gd name="connsiteX31" fmla="*/ 443268 w 1891355"/>
                <a:gd name="connsiteY31" fmla="*/ 589987 h 2040910"/>
                <a:gd name="connsiteX32" fmla="*/ 465519 w 1891355"/>
                <a:gd name="connsiteY32" fmla="*/ 669622 h 2040910"/>
                <a:gd name="connsiteX33" fmla="*/ 520562 w 1891355"/>
                <a:gd name="connsiteY33" fmla="*/ 780293 h 2040910"/>
                <a:gd name="connsiteX34" fmla="*/ 720238 w 1891355"/>
                <a:gd name="connsiteY34" fmla="*/ 925512 h 2040910"/>
                <a:gd name="connsiteX35" fmla="*/ 751272 w 1891355"/>
                <a:gd name="connsiteY35" fmla="*/ 972357 h 2040910"/>
                <a:gd name="connsiteX36" fmla="*/ 743074 w 1891355"/>
                <a:gd name="connsiteY36" fmla="*/ 1156222 h 2040910"/>
                <a:gd name="connsiteX37" fmla="*/ 679248 w 1891355"/>
                <a:gd name="connsiteY37" fmla="*/ 1222390 h 2040910"/>
                <a:gd name="connsiteX38" fmla="*/ 415161 w 1891355"/>
                <a:gd name="connsiteY38" fmla="*/ 1305539 h 2040910"/>
                <a:gd name="connsiteX39" fmla="*/ 348408 w 1891355"/>
                <a:gd name="connsiteY39" fmla="*/ 1324863 h 2040910"/>
                <a:gd name="connsiteX40" fmla="*/ 330841 w 1891355"/>
                <a:gd name="connsiteY40" fmla="*/ 1328376 h 2040910"/>
                <a:gd name="connsiteX41" fmla="*/ 0 w 1891355"/>
                <a:gd name="connsiteY41" fmla="*/ 1692008 h 2040910"/>
                <a:gd name="connsiteX42" fmla="*/ 0 w 1891355"/>
                <a:gd name="connsiteY42" fmla="*/ 1767546 h 2040910"/>
                <a:gd name="connsiteX43" fmla="*/ 1891355 w 1891355"/>
                <a:gd name="connsiteY43" fmla="*/ 1767546 h 2040910"/>
                <a:gd name="connsiteX44" fmla="*/ 1891355 w 1891355"/>
                <a:gd name="connsiteY44" fmla="*/ 1634038 h 2040910"/>
                <a:gd name="connsiteX45" fmla="*/ 1606188 w 1891355"/>
                <a:gd name="connsiteY45" fmla="*/ 1318422 h 2040910"/>
                <a:gd name="connsiteX0" fmla="*/ 1606188 w 1891355"/>
                <a:gd name="connsiteY0" fmla="*/ 1318422 h 2108133"/>
                <a:gd name="connsiteX1" fmla="*/ 1514841 w 1891355"/>
                <a:gd name="connsiteY1" fmla="*/ 1295585 h 2108133"/>
                <a:gd name="connsiteX2" fmla="*/ 1140669 w 1891355"/>
                <a:gd name="connsiteY2" fmla="*/ 1112891 h 2108133"/>
                <a:gd name="connsiteX3" fmla="*/ 1135984 w 1891355"/>
                <a:gd name="connsiteY3" fmla="*/ 942493 h 2108133"/>
                <a:gd name="connsiteX4" fmla="*/ 1302283 w 1891355"/>
                <a:gd name="connsiteY4" fmla="*/ 845876 h 2108133"/>
                <a:gd name="connsiteX5" fmla="*/ 1391874 w 1891355"/>
                <a:gd name="connsiteY5" fmla="*/ 748673 h 2108133"/>
                <a:gd name="connsiteX6" fmla="*/ 1408269 w 1891355"/>
                <a:gd name="connsiteY6" fmla="*/ 715882 h 2108133"/>
                <a:gd name="connsiteX7" fmla="*/ 1444574 w 1891355"/>
                <a:gd name="connsiteY7" fmla="*/ 596428 h 2108133"/>
                <a:gd name="connsiteX8" fmla="*/ 1474437 w 1891355"/>
                <a:gd name="connsiteY8" fmla="*/ 563051 h 2108133"/>
                <a:gd name="connsiteX9" fmla="*/ 1534165 w 1891355"/>
                <a:gd name="connsiteY9" fmla="*/ 515621 h 2108133"/>
                <a:gd name="connsiteX10" fmla="*/ 1567541 w 1891355"/>
                <a:gd name="connsiteY10" fmla="*/ 467019 h 2108133"/>
                <a:gd name="connsiteX11" fmla="*/ 1588621 w 1891355"/>
                <a:gd name="connsiteY11" fmla="*/ 424859 h 2108133"/>
                <a:gd name="connsiteX12" fmla="*/ 1605017 w 1891355"/>
                <a:gd name="connsiteY12" fmla="*/ 355177 h 2108133"/>
                <a:gd name="connsiteX13" fmla="*/ 1605017 w 1891355"/>
                <a:gd name="connsiteY13" fmla="*/ 332926 h 2108133"/>
                <a:gd name="connsiteX14" fmla="*/ 1572811 w 1891355"/>
                <a:gd name="connsiteY14" fmla="*/ 326485 h 2108133"/>
                <a:gd name="connsiteX15" fmla="*/ 1497860 w 1891355"/>
                <a:gd name="connsiteY15" fmla="*/ 385626 h 2108133"/>
                <a:gd name="connsiteX16" fmla="*/ 1439890 w 1891355"/>
                <a:gd name="connsiteY16" fmla="*/ 409049 h 2108133"/>
                <a:gd name="connsiteX17" fmla="*/ 1412368 w 1891355"/>
                <a:gd name="connsiteY17" fmla="*/ 387383 h 2108133"/>
                <a:gd name="connsiteX18" fmla="*/ 1387189 w 1891355"/>
                <a:gd name="connsiteY18" fmla="*/ 270271 h 2108133"/>
                <a:gd name="connsiteX19" fmla="*/ 1241970 w 1891355"/>
                <a:gd name="connsiteY19" fmla="*/ 125638 h 2108133"/>
                <a:gd name="connsiteX20" fmla="*/ 1078600 w 1891355"/>
                <a:gd name="connsiteY20" fmla="*/ 104558 h 2108133"/>
                <a:gd name="connsiteX21" fmla="*/ 929868 w 1891355"/>
                <a:gd name="connsiteY21" fmla="*/ 94604 h 2108133"/>
                <a:gd name="connsiteX22" fmla="*/ 692716 w 1891355"/>
                <a:gd name="connsiteY22" fmla="*/ 6770 h 2108133"/>
                <a:gd name="connsiteX23" fmla="*/ 640016 w 1891355"/>
                <a:gd name="connsiteY23" fmla="*/ 11454 h 2108133"/>
                <a:gd name="connsiteX24" fmla="*/ 512950 w 1891355"/>
                <a:gd name="connsiteY24" fmla="*/ 155502 h 2108133"/>
                <a:gd name="connsiteX25" fmla="*/ 391153 w 1891355"/>
                <a:gd name="connsiteY25" fmla="*/ 270271 h 2108133"/>
                <a:gd name="connsiteX26" fmla="*/ 327328 w 1891355"/>
                <a:gd name="connsiteY26" fmla="*/ 270271 h 2108133"/>
                <a:gd name="connsiteX27" fmla="*/ 302734 w 1891355"/>
                <a:gd name="connsiteY27" fmla="*/ 277298 h 2108133"/>
                <a:gd name="connsiteX28" fmla="*/ 291023 w 1891355"/>
                <a:gd name="connsiteY28" fmla="*/ 307161 h 2108133"/>
                <a:gd name="connsiteX29" fmla="*/ 303319 w 1891355"/>
                <a:gd name="connsiteY29" fmla="*/ 424273 h 2108133"/>
                <a:gd name="connsiteX30" fmla="*/ 426873 w 1891355"/>
                <a:gd name="connsiteY30" fmla="*/ 566564 h 2108133"/>
                <a:gd name="connsiteX31" fmla="*/ 443268 w 1891355"/>
                <a:gd name="connsiteY31" fmla="*/ 589987 h 2108133"/>
                <a:gd name="connsiteX32" fmla="*/ 465519 w 1891355"/>
                <a:gd name="connsiteY32" fmla="*/ 669622 h 2108133"/>
                <a:gd name="connsiteX33" fmla="*/ 520562 w 1891355"/>
                <a:gd name="connsiteY33" fmla="*/ 780293 h 2108133"/>
                <a:gd name="connsiteX34" fmla="*/ 720238 w 1891355"/>
                <a:gd name="connsiteY34" fmla="*/ 925512 h 2108133"/>
                <a:gd name="connsiteX35" fmla="*/ 751272 w 1891355"/>
                <a:gd name="connsiteY35" fmla="*/ 972357 h 2108133"/>
                <a:gd name="connsiteX36" fmla="*/ 743074 w 1891355"/>
                <a:gd name="connsiteY36" fmla="*/ 1156222 h 2108133"/>
                <a:gd name="connsiteX37" fmla="*/ 679248 w 1891355"/>
                <a:gd name="connsiteY37" fmla="*/ 1222390 h 2108133"/>
                <a:gd name="connsiteX38" fmla="*/ 415161 w 1891355"/>
                <a:gd name="connsiteY38" fmla="*/ 1305539 h 2108133"/>
                <a:gd name="connsiteX39" fmla="*/ 348408 w 1891355"/>
                <a:gd name="connsiteY39" fmla="*/ 1324863 h 2108133"/>
                <a:gd name="connsiteX40" fmla="*/ 330841 w 1891355"/>
                <a:gd name="connsiteY40" fmla="*/ 1328376 h 2108133"/>
                <a:gd name="connsiteX41" fmla="*/ 0 w 1891355"/>
                <a:gd name="connsiteY41" fmla="*/ 1692008 h 2108133"/>
                <a:gd name="connsiteX42" fmla="*/ 0 w 1891355"/>
                <a:gd name="connsiteY42" fmla="*/ 1767546 h 2108133"/>
                <a:gd name="connsiteX43" fmla="*/ 1891355 w 1891355"/>
                <a:gd name="connsiteY43" fmla="*/ 1767546 h 2108133"/>
                <a:gd name="connsiteX44" fmla="*/ 1891355 w 1891355"/>
                <a:gd name="connsiteY44" fmla="*/ 1634038 h 2108133"/>
                <a:gd name="connsiteX45" fmla="*/ 1606188 w 1891355"/>
                <a:gd name="connsiteY45" fmla="*/ 1318422 h 2108133"/>
                <a:gd name="connsiteX0" fmla="*/ 1606188 w 1896998"/>
                <a:gd name="connsiteY0" fmla="*/ 1318422 h 2112288"/>
                <a:gd name="connsiteX1" fmla="*/ 1514841 w 1896998"/>
                <a:gd name="connsiteY1" fmla="*/ 1295585 h 2112288"/>
                <a:gd name="connsiteX2" fmla="*/ 1140669 w 1896998"/>
                <a:gd name="connsiteY2" fmla="*/ 1112891 h 2112288"/>
                <a:gd name="connsiteX3" fmla="*/ 1135984 w 1896998"/>
                <a:gd name="connsiteY3" fmla="*/ 942493 h 2112288"/>
                <a:gd name="connsiteX4" fmla="*/ 1302283 w 1896998"/>
                <a:gd name="connsiteY4" fmla="*/ 845876 h 2112288"/>
                <a:gd name="connsiteX5" fmla="*/ 1391874 w 1896998"/>
                <a:gd name="connsiteY5" fmla="*/ 748673 h 2112288"/>
                <a:gd name="connsiteX6" fmla="*/ 1408269 w 1896998"/>
                <a:gd name="connsiteY6" fmla="*/ 715882 h 2112288"/>
                <a:gd name="connsiteX7" fmla="*/ 1444574 w 1896998"/>
                <a:gd name="connsiteY7" fmla="*/ 596428 h 2112288"/>
                <a:gd name="connsiteX8" fmla="*/ 1474437 w 1896998"/>
                <a:gd name="connsiteY8" fmla="*/ 563051 h 2112288"/>
                <a:gd name="connsiteX9" fmla="*/ 1534165 w 1896998"/>
                <a:gd name="connsiteY9" fmla="*/ 515621 h 2112288"/>
                <a:gd name="connsiteX10" fmla="*/ 1567541 w 1896998"/>
                <a:gd name="connsiteY10" fmla="*/ 467019 h 2112288"/>
                <a:gd name="connsiteX11" fmla="*/ 1588621 w 1896998"/>
                <a:gd name="connsiteY11" fmla="*/ 424859 h 2112288"/>
                <a:gd name="connsiteX12" fmla="*/ 1605017 w 1896998"/>
                <a:gd name="connsiteY12" fmla="*/ 355177 h 2112288"/>
                <a:gd name="connsiteX13" fmla="*/ 1605017 w 1896998"/>
                <a:gd name="connsiteY13" fmla="*/ 332926 h 2112288"/>
                <a:gd name="connsiteX14" fmla="*/ 1572811 w 1896998"/>
                <a:gd name="connsiteY14" fmla="*/ 326485 h 2112288"/>
                <a:gd name="connsiteX15" fmla="*/ 1497860 w 1896998"/>
                <a:gd name="connsiteY15" fmla="*/ 385626 h 2112288"/>
                <a:gd name="connsiteX16" fmla="*/ 1439890 w 1896998"/>
                <a:gd name="connsiteY16" fmla="*/ 409049 h 2112288"/>
                <a:gd name="connsiteX17" fmla="*/ 1412368 w 1896998"/>
                <a:gd name="connsiteY17" fmla="*/ 387383 h 2112288"/>
                <a:gd name="connsiteX18" fmla="*/ 1387189 w 1896998"/>
                <a:gd name="connsiteY18" fmla="*/ 270271 h 2112288"/>
                <a:gd name="connsiteX19" fmla="*/ 1241970 w 1896998"/>
                <a:gd name="connsiteY19" fmla="*/ 125638 h 2112288"/>
                <a:gd name="connsiteX20" fmla="*/ 1078600 w 1896998"/>
                <a:gd name="connsiteY20" fmla="*/ 104558 h 2112288"/>
                <a:gd name="connsiteX21" fmla="*/ 929868 w 1896998"/>
                <a:gd name="connsiteY21" fmla="*/ 94604 h 2112288"/>
                <a:gd name="connsiteX22" fmla="*/ 692716 w 1896998"/>
                <a:gd name="connsiteY22" fmla="*/ 6770 h 2112288"/>
                <a:gd name="connsiteX23" fmla="*/ 640016 w 1896998"/>
                <a:gd name="connsiteY23" fmla="*/ 11454 h 2112288"/>
                <a:gd name="connsiteX24" fmla="*/ 512950 w 1896998"/>
                <a:gd name="connsiteY24" fmla="*/ 155502 h 2112288"/>
                <a:gd name="connsiteX25" fmla="*/ 391153 w 1896998"/>
                <a:gd name="connsiteY25" fmla="*/ 270271 h 2112288"/>
                <a:gd name="connsiteX26" fmla="*/ 327328 w 1896998"/>
                <a:gd name="connsiteY26" fmla="*/ 270271 h 2112288"/>
                <a:gd name="connsiteX27" fmla="*/ 302734 w 1896998"/>
                <a:gd name="connsiteY27" fmla="*/ 277298 h 2112288"/>
                <a:gd name="connsiteX28" fmla="*/ 291023 w 1896998"/>
                <a:gd name="connsiteY28" fmla="*/ 307161 h 2112288"/>
                <a:gd name="connsiteX29" fmla="*/ 303319 w 1896998"/>
                <a:gd name="connsiteY29" fmla="*/ 424273 h 2112288"/>
                <a:gd name="connsiteX30" fmla="*/ 426873 w 1896998"/>
                <a:gd name="connsiteY30" fmla="*/ 566564 h 2112288"/>
                <a:gd name="connsiteX31" fmla="*/ 443268 w 1896998"/>
                <a:gd name="connsiteY31" fmla="*/ 589987 h 2112288"/>
                <a:gd name="connsiteX32" fmla="*/ 465519 w 1896998"/>
                <a:gd name="connsiteY32" fmla="*/ 669622 h 2112288"/>
                <a:gd name="connsiteX33" fmla="*/ 520562 w 1896998"/>
                <a:gd name="connsiteY33" fmla="*/ 780293 h 2112288"/>
                <a:gd name="connsiteX34" fmla="*/ 720238 w 1896998"/>
                <a:gd name="connsiteY34" fmla="*/ 925512 h 2112288"/>
                <a:gd name="connsiteX35" fmla="*/ 751272 w 1896998"/>
                <a:gd name="connsiteY35" fmla="*/ 972357 h 2112288"/>
                <a:gd name="connsiteX36" fmla="*/ 743074 w 1896998"/>
                <a:gd name="connsiteY36" fmla="*/ 1156222 h 2112288"/>
                <a:gd name="connsiteX37" fmla="*/ 679248 w 1896998"/>
                <a:gd name="connsiteY37" fmla="*/ 1222390 h 2112288"/>
                <a:gd name="connsiteX38" fmla="*/ 415161 w 1896998"/>
                <a:gd name="connsiteY38" fmla="*/ 1305539 h 2112288"/>
                <a:gd name="connsiteX39" fmla="*/ 348408 w 1896998"/>
                <a:gd name="connsiteY39" fmla="*/ 1324863 h 2112288"/>
                <a:gd name="connsiteX40" fmla="*/ 330841 w 1896998"/>
                <a:gd name="connsiteY40" fmla="*/ 1328376 h 2112288"/>
                <a:gd name="connsiteX41" fmla="*/ 0 w 1896998"/>
                <a:gd name="connsiteY41" fmla="*/ 1692008 h 2112288"/>
                <a:gd name="connsiteX42" fmla="*/ 0 w 1896998"/>
                <a:gd name="connsiteY42" fmla="*/ 1767546 h 2112288"/>
                <a:gd name="connsiteX43" fmla="*/ 1896998 w 1896998"/>
                <a:gd name="connsiteY43" fmla="*/ 1778832 h 2112288"/>
                <a:gd name="connsiteX44" fmla="*/ 1891355 w 1896998"/>
                <a:gd name="connsiteY44" fmla="*/ 1634038 h 2112288"/>
                <a:gd name="connsiteX45" fmla="*/ 1606188 w 1896998"/>
                <a:gd name="connsiteY45" fmla="*/ 1318422 h 2112288"/>
                <a:gd name="connsiteX0" fmla="*/ 1606188 w 1896998"/>
                <a:gd name="connsiteY0" fmla="*/ 1318422 h 2098985"/>
                <a:gd name="connsiteX1" fmla="*/ 1514841 w 1896998"/>
                <a:gd name="connsiteY1" fmla="*/ 1295585 h 2098985"/>
                <a:gd name="connsiteX2" fmla="*/ 1140669 w 1896998"/>
                <a:gd name="connsiteY2" fmla="*/ 1112891 h 2098985"/>
                <a:gd name="connsiteX3" fmla="*/ 1135984 w 1896998"/>
                <a:gd name="connsiteY3" fmla="*/ 942493 h 2098985"/>
                <a:gd name="connsiteX4" fmla="*/ 1302283 w 1896998"/>
                <a:gd name="connsiteY4" fmla="*/ 845876 h 2098985"/>
                <a:gd name="connsiteX5" fmla="*/ 1391874 w 1896998"/>
                <a:gd name="connsiteY5" fmla="*/ 748673 h 2098985"/>
                <a:gd name="connsiteX6" fmla="*/ 1408269 w 1896998"/>
                <a:gd name="connsiteY6" fmla="*/ 715882 h 2098985"/>
                <a:gd name="connsiteX7" fmla="*/ 1444574 w 1896998"/>
                <a:gd name="connsiteY7" fmla="*/ 596428 h 2098985"/>
                <a:gd name="connsiteX8" fmla="*/ 1474437 w 1896998"/>
                <a:gd name="connsiteY8" fmla="*/ 563051 h 2098985"/>
                <a:gd name="connsiteX9" fmla="*/ 1534165 w 1896998"/>
                <a:gd name="connsiteY9" fmla="*/ 515621 h 2098985"/>
                <a:gd name="connsiteX10" fmla="*/ 1567541 w 1896998"/>
                <a:gd name="connsiteY10" fmla="*/ 467019 h 2098985"/>
                <a:gd name="connsiteX11" fmla="*/ 1588621 w 1896998"/>
                <a:gd name="connsiteY11" fmla="*/ 424859 h 2098985"/>
                <a:gd name="connsiteX12" fmla="*/ 1605017 w 1896998"/>
                <a:gd name="connsiteY12" fmla="*/ 355177 h 2098985"/>
                <a:gd name="connsiteX13" fmla="*/ 1605017 w 1896998"/>
                <a:gd name="connsiteY13" fmla="*/ 332926 h 2098985"/>
                <a:gd name="connsiteX14" fmla="*/ 1572811 w 1896998"/>
                <a:gd name="connsiteY14" fmla="*/ 326485 h 2098985"/>
                <a:gd name="connsiteX15" fmla="*/ 1497860 w 1896998"/>
                <a:gd name="connsiteY15" fmla="*/ 385626 h 2098985"/>
                <a:gd name="connsiteX16" fmla="*/ 1439890 w 1896998"/>
                <a:gd name="connsiteY16" fmla="*/ 409049 h 2098985"/>
                <a:gd name="connsiteX17" fmla="*/ 1412368 w 1896998"/>
                <a:gd name="connsiteY17" fmla="*/ 387383 h 2098985"/>
                <a:gd name="connsiteX18" fmla="*/ 1387189 w 1896998"/>
                <a:gd name="connsiteY18" fmla="*/ 270271 h 2098985"/>
                <a:gd name="connsiteX19" fmla="*/ 1241970 w 1896998"/>
                <a:gd name="connsiteY19" fmla="*/ 125638 h 2098985"/>
                <a:gd name="connsiteX20" fmla="*/ 1078600 w 1896998"/>
                <a:gd name="connsiteY20" fmla="*/ 104558 h 2098985"/>
                <a:gd name="connsiteX21" fmla="*/ 929868 w 1896998"/>
                <a:gd name="connsiteY21" fmla="*/ 94604 h 2098985"/>
                <a:gd name="connsiteX22" fmla="*/ 692716 w 1896998"/>
                <a:gd name="connsiteY22" fmla="*/ 6770 h 2098985"/>
                <a:gd name="connsiteX23" fmla="*/ 640016 w 1896998"/>
                <a:gd name="connsiteY23" fmla="*/ 11454 h 2098985"/>
                <a:gd name="connsiteX24" fmla="*/ 512950 w 1896998"/>
                <a:gd name="connsiteY24" fmla="*/ 155502 h 2098985"/>
                <a:gd name="connsiteX25" fmla="*/ 391153 w 1896998"/>
                <a:gd name="connsiteY25" fmla="*/ 270271 h 2098985"/>
                <a:gd name="connsiteX26" fmla="*/ 327328 w 1896998"/>
                <a:gd name="connsiteY26" fmla="*/ 270271 h 2098985"/>
                <a:gd name="connsiteX27" fmla="*/ 302734 w 1896998"/>
                <a:gd name="connsiteY27" fmla="*/ 277298 h 2098985"/>
                <a:gd name="connsiteX28" fmla="*/ 291023 w 1896998"/>
                <a:gd name="connsiteY28" fmla="*/ 307161 h 2098985"/>
                <a:gd name="connsiteX29" fmla="*/ 303319 w 1896998"/>
                <a:gd name="connsiteY29" fmla="*/ 424273 h 2098985"/>
                <a:gd name="connsiteX30" fmla="*/ 426873 w 1896998"/>
                <a:gd name="connsiteY30" fmla="*/ 566564 h 2098985"/>
                <a:gd name="connsiteX31" fmla="*/ 443268 w 1896998"/>
                <a:gd name="connsiteY31" fmla="*/ 589987 h 2098985"/>
                <a:gd name="connsiteX32" fmla="*/ 465519 w 1896998"/>
                <a:gd name="connsiteY32" fmla="*/ 669622 h 2098985"/>
                <a:gd name="connsiteX33" fmla="*/ 520562 w 1896998"/>
                <a:gd name="connsiteY33" fmla="*/ 780293 h 2098985"/>
                <a:gd name="connsiteX34" fmla="*/ 720238 w 1896998"/>
                <a:gd name="connsiteY34" fmla="*/ 925512 h 2098985"/>
                <a:gd name="connsiteX35" fmla="*/ 751272 w 1896998"/>
                <a:gd name="connsiteY35" fmla="*/ 972357 h 2098985"/>
                <a:gd name="connsiteX36" fmla="*/ 743074 w 1896998"/>
                <a:gd name="connsiteY36" fmla="*/ 1156222 h 2098985"/>
                <a:gd name="connsiteX37" fmla="*/ 679248 w 1896998"/>
                <a:gd name="connsiteY37" fmla="*/ 1222390 h 2098985"/>
                <a:gd name="connsiteX38" fmla="*/ 415161 w 1896998"/>
                <a:gd name="connsiteY38" fmla="*/ 1305539 h 2098985"/>
                <a:gd name="connsiteX39" fmla="*/ 348408 w 1896998"/>
                <a:gd name="connsiteY39" fmla="*/ 1324863 h 2098985"/>
                <a:gd name="connsiteX40" fmla="*/ 330841 w 1896998"/>
                <a:gd name="connsiteY40" fmla="*/ 1328376 h 2098985"/>
                <a:gd name="connsiteX41" fmla="*/ 0 w 1896998"/>
                <a:gd name="connsiteY41" fmla="*/ 1692008 h 2098985"/>
                <a:gd name="connsiteX42" fmla="*/ 0 w 1896998"/>
                <a:gd name="connsiteY42" fmla="*/ 1767546 h 2098985"/>
                <a:gd name="connsiteX43" fmla="*/ 1896998 w 1896998"/>
                <a:gd name="connsiteY43" fmla="*/ 1778832 h 2098985"/>
                <a:gd name="connsiteX44" fmla="*/ 1891355 w 1896998"/>
                <a:gd name="connsiteY44" fmla="*/ 1634038 h 2098985"/>
                <a:gd name="connsiteX45" fmla="*/ 1606188 w 1896998"/>
                <a:gd name="connsiteY45" fmla="*/ 1318422 h 2098985"/>
                <a:gd name="connsiteX0" fmla="*/ 1606188 w 1896998"/>
                <a:gd name="connsiteY0" fmla="*/ 1318422 h 2105043"/>
                <a:gd name="connsiteX1" fmla="*/ 1514841 w 1896998"/>
                <a:gd name="connsiteY1" fmla="*/ 1295585 h 2105043"/>
                <a:gd name="connsiteX2" fmla="*/ 1140669 w 1896998"/>
                <a:gd name="connsiteY2" fmla="*/ 1112891 h 2105043"/>
                <a:gd name="connsiteX3" fmla="*/ 1135984 w 1896998"/>
                <a:gd name="connsiteY3" fmla="*/ 942493 h 2105043"/>
                <a:gd name="connsiteX4" fmla="*/ 1302283 w 1896998"/>
                <a:gd name="connsiteY4" fmla="*/ 845876 h 2105043"/>
                <a:gd name="connsiteX5" fmla="*/ 1391874 w 1896998"/>
                <a:gd name="connsiteY5" fmla="*/ 748673 h 2105043"/>
                <a:gd name="connsiteX6" fmla="*/ 1408269 w 1896998"/>
                <a:gd name="connsiteY6" fmla="*/ 715882 h 2105043"/>
                <a:gd name="connsiteX7" fmla="*/ 1444574 w 1896998"/>
                <a:gd name="connsiteY7" fmla="*/ 596428 h 2105043"/>
                <a:gd name="connsiteX8" fmla="*/ 1474437 w 1896998"/>
                <a:gd name="connsiteY8" fmla="*/ 563051 h 2105043"/>
                <a:gd name="connsiteX9" fmla="*/ 1534165 w 1896998"/>
                <a:gd name="connsiteY9" fmla="*/ 515621 h 2105043"/>
                <a:gd name="connsiteX10" fmla="*/ 1567541 w 1896998"/>
                <a:gd name="connsiteY10" fmla="*/ 467019 h 2105043"/>
                <a:gd name="connsiteX11" fmla="*/ 1588621 w 1896998"/>
                <a:gd name="connsiteY11" fmla="*/ 424859 h 2105043"/>
                <a:gd name="connsiteX12" fmla="*/ 1605017 w 1896998"/>
                <a:gd name="connsiteY12" fmla="*/ 355177 h 2105043"/>
                <a:gd name="connsiteX13" fmla="*/ 1605017 w 1896998"/>
                <a:gd name="connsiteY13" fmla="*/ 332926 h 2105043"/>
                <a:gd name="connsiteX14" fmla="*/ 1572811 w 1896998"/>
                <a:gd name="connsiteY14" fmla="*/ 326485 h 2105043"/>
                <a:gd name="connsiteX15" fmla="*/ 1497860 w 1896998"/>
                <a:gd name="connsiteY15" fmla="*/ 385626 h 2105043"/>
                <a:gd name="connsiteX16" fmla="*/ 1439890 w 1896998"/>
                <a:gd name="connsiteY16" fmla="*/ 409049 h 2105043"/>
                <a:gd name="connsiteX17" fmla="*/ 1412368 w 1896998"/>
                <a:gd name="connsiteY17" fmla="*/ 387383 h 2105043"/>
                <a:gd name="connsiteX18" fmla="*/ 1387189 w 1896998"/>
                <a:gd name="connsiteY18" fmla="*/ 270271 h 2105043"/>
                <a:gd name="connsiteX19" fmla="*/ 1241970 w 1896998"/>
                <a:gd name="connsiteY19" fmla="*/ 125638 h 2105043"/>
                <a:gd name="connsiteX20" fmla="*/ 1078600 w 1896998"/>
                <a:gd name="connsiteY20" fmla="*/ 104558 h 2105043"/>
                <a:gd name="connsiteX21" fmla="*/ 929868 w 1896998"/>
                <a:gd name="connsiteY21" fmla="*/ 94604 h 2105043"/>
                <a:gd name="connsiteX22" fmla="*/ 692716 w 1896998"/>
                <a:gd name="connsiteY22" fmla="*/ 6770 h 2105043"/>
                <a:gd name="connsiteX23" fmla="*/ 640016 w 1896998"/>
                <a:gd name="connsiteY23" fmla="*/ 11454 h 2105043"/>
                <a:gd name="connsiteX24" fmla="*/ 512950 w 1896998"/>
                <a:gd name="connsiteY24" fmla="*/ 155502 h 2105043"/>
                <a:gd name="connsiteX25" fmla="*/ 391153 w 1896998"/>
                <a:gd name="connsiteY25" fmla="*/ 270271 h 2105043"/>
                <a:gd name="connsiteX26" fmla="*/ 327328 w 1896998"/>
                <a:gd name="connsiteY26" fmla="*/ 270271 h 2105043"/>
                <a:gd name="connsiteX27" fmla="*/ 302734 w 1896998"/>
                <a:gd name="connsiteY27" fmla="*/ 277298 h 2105043"/>
                <a:gd name="connsiteX28" fmla="*/ 291023 w 1896998"/>
                <a:gd name="connsiteY28" fmla="*/ 307161 h 2105043"/>
                <a:gd name="connsiteX29" fmla="*/ 303319 w 1896998"/>
                <a:gd name="connsiteY29" fmla="*/ 424273 h 2105043"/>
                <a:gd name="connsiteX30" fmla="*/ 426873 w 1896998"/>
                <a:gd name="connsiteY30" fmla="*/ 566564 h 2105043"/>
                <a:gd name="connsiteX31" fmla="*/ 443268 w 1896998"/>
                <a:gd name="connsiteY31" fmla="*/ 589987 h 2105043"/>
                <a:gd name="connsiteX32" fmla="*/ 465519 w 1896998"/>
                <a:gd name="connsiteY32" fmla="*/ 669622 h 2105043"/>
                <a:gd name="connsiteX33" fmla="*/ 520562 w 1896998"/>
                <a:gd name="connsiteY33" fmla="*/ 780293 h 2105043"/>
                <a:gd name="connsiteX34" fmla="*/ 720238 w 1896998"/>
                <a:gd name="connsiteY34" fmla="*/ 925512 h 2105043"/>
                <a:gd name="connsiteX35" fmla="*/ 751272 w 1896998"/>
                <a:gd name="connsiteY35" fmla="*/ 972357 h 2105043"/>
                <a:gd name="connsiteX36" fmla="*/ 743074 w 1896998"/>
                <a:gd name="connsiteY36" fmla="*/ 1156222 h 2105043"/>
                <a:gd name="connsiteX37" fmla="*/ 679248 w 1896998"/>
                <a:gd name="connsiteY37" fmla="*/ 1222390 h 2105043"/>
                <a:gd name="connsiteX38" fmla="*/ 415161 w 1896998"/>
                <a:gd name="connsiteY38" fmla="*/ 1305539 h 2105043"/>
                <a:gd name="connsiteX39" fmla="*/ 348408 w 1896998"/>
                <a:gd name="connsiteY39" fmla="*/ 1324863 h 2105043"/>
                <a:gd name="connsiteX40" fmla="*/ 330841 w 1896998"/>
                <a:gd name="connsiteY40" fmla="*/ 1328376 h 2105043"/>
                <a:gd name="connsiteX41" fmla="*/ 0 w 1896998"/>
                <a:gd name="connsiteY41" fmla="*/ 1692008 h 2105043"/>
                <a:gd name="connsiteX42" fmla="*/ 0 w 1896998"/>
                <a:gd name="connsiteY42" fmla="*/ 1767546 h 2105043"/>
                <a:gd name="connsiteX43" fmla="*/ 1896998 w 1896998"/>
                <a:gd name="connsiteY43" fmla="*/ 1795761 h 2105043"/>
                <a:gd name="connsiteX44" fmla="*/ 1891355 w 1896998"/>
                <a:gd name="connsiteY44" fmla="*/ 1634038 h 2105043"/>
                <a:gd name="connsiteX45" fmla="*/ 1606188 w 1896998"/>
                <a:gd name="connsiteY45" fmla="*/ 1318422 h 2105043"/>
                <a:gd name="connsiteX0" fmla="*/ 1606188 w 1898036"/>
                <a:gd name="connsiteY0" fmla="*/ 1318422 h 2105043"/>
                <a:gd name="connsiteX1" fmla="*/ 1514841 w 1898036"/>
                <a:gd name="connsiteY1" fmla="*/ 1295585 h 2105043"/>
                <a:gd name="connsiteX2" fmla="*/ 1140669 w 1898036"/>
                <a:gd name="connsiteY2" fmla="*/ 1112891 h 2105043"/>
                <a:gd name="connsiteX3" fmla="*/ 1135984 w 1898036"/>
                <a:gd name="connsiteY3" fmla="*/ 942493 h 2105043"/>
                <a:gd name="connsiteX4" fmla="*/ 1302283 w 1898036"/>
                <a:gd name="connsiteY4" fmla="*/ 845876 h 2105043"/>
                <a:gd name="connsiteX5" fmla="*/ 1391874 w 1898036"/>
                <a:gd name="connsiteY5" fmla="*/ 748673 h 2105043"/>
                <a:gd name="connsiteX6" fmla="*/ 1408269 w 1898036"/>
                <a:gd name="connsiteY6" fmla="*/ 715882 h 2105043"/>
                <a:gd name="connsiteX7" fmla="*/ 1444574 w 1898036"/>
                <a:gd name="connsiteY7" fmla="*/ 596428 h 2105043"/>
                <a:gd name="connsiteX8" fmla="*/ 1474437 w 1898036"/>
                <a:gd name="connsiteY8" fmla="*/ 563051 h 2105043"/>
                <a:gd name="connsiteX9" fmla="*/ 1534165 w 1898036"/>
                <a:gd name="connsiteY9" fmla="*/ 515621 h 2105043"/>
                <a:gd name="connsiteX10" fmla="*/ 1567541 w 1898036"/>
                <a:gd name="connsiteY10" fmla="*/ 467019 h 2105043"/>
                <a:gd name="connsiteX11" fmla="*/ 1588621 w 1898036"/>
                <a:gd name="connsiteY11" fmla="*/ 424859 h 2105043"/>
                <a:gd name="connsiteX12" fmla="*/ 1605017 w 1898036"/>
                <a:gd name="connsiteY12" fmla="*/ 355177 h 2105043"/>
                <a:gd name="connsiteX13" fmla="*/ 1605017 w 1898036"/>
                <a:gd name="connsiteY13" fmla="*/ 332926 h 2105043"/>
                <a:gd name="connsiteX14" fmla="*/ 1572811 w 1898036"/>
                <a:gd name="connsiteY14" fmla="*/ 326485 h 2105043"/>
                <a:gd name="connsiteX15" fmla="*/ 1497860 w 1898036"/>
                <a:gd name="connsiteY15" fmla="*/ 385626 h 2105043"/>
                <a:gd name="connsiteX16" fmla="*/ 1439890 w 1898036"/>
                <a:gd name="connsiteY16" fmla="*/ 409049 h 2105043"/>
                <a:gd name="connsiteX17" fmla="*/ 1412368 w 1898036"/>
                <a:gd name="connsiteY17" fmla="*/ 387383 h 2105043"/>
                <a:gd name="connsiteX18" fmla="*/ 1387189 w 1898036"/>
                <a:gd name="connsiteY18" fmla="*/ 270271 h 2105043"/>
                <a:gd name="connsiteX19" fmla="*/ 1241970 w 1898036"/>
                <a:gd name="connsiteY19" fmla="*/ 125638 h 2105043"/>
                <a:gd name="connsiteX20" fmla="*/ 1078600 w 1898036"/>
                <a:gd name="connsiteY20" fmla="*/ 104558 h 2105043"/>
                <a:gd name="connsiteX21" fmla="*/ 929868 w 1898036"/>
                <a:gd name="connsiteY21" fmla="*/ 94604 h 2105043"/>
                <a:gd name="connsiteX22" fmla="*/ 692716 w 1898036"/>
                <a:gd name="connsiteY22" fmla="*/ 6770 h 2105043"/>
                <a:gd name="connsiteX23" fmla="*/ 640016 w 1898036"/>
                <a:gd name="connsiteY23" fmla="*/ 11454 h 2105043"/>
                <a:gd name="connsiteX24" fmla="*/ 512950 w 1898036"/>
                <a:gd name="connsiteY24" fmla="*/ 155502 h 2105043"/>
                <a:gd name="connsiteX25" fmla="*/ 391153 w 1898036"/>
                <a:gd name="connsiteY25" fmla="*/ 270271 h 2105043"/>
                <a:gd name="connsiteX26" fmla="*/ 327328 w 1898036"/>
                <a:gd name="connsiteY26" fmla="*/ 270271 h 2105043"/>
                <a:gd name="connsiteX27" fmla="*/ 302734 w 1898036"/>
                <a:gd name="connsiteY27" fmla="*/ 277298 h 2105043"/>
                <a:gd name="connsiteX28" fmla="*/ 291023 w 1898036"/>
                <a:gd name="connsiteY28" fmla="*/ 307161 h 2105043"/>
                <a:gd name="connsiteX29" fmla="*/ 303319 w 1898036"/>
                <a:gd name="connsiteY29" fmla="*/ 424273 h 2105043"/>
                <a:gd name="connsiteX30" fmla="*/ 426873 w 1898036"/>
                <a:gd name="connsiteY30" fmla="*/ 566564 h 2105043"/>
                <a:gd name="connsiteX31" fmla="*/ 443268 w 1898036"/>
                <a:gd name="connsiteY31" fmla="*/ 589987 h 2105043"/>
                <a:gd name="connsiteX32" fmla="*/ 465519 w 1898036"/>
                <a:gd name="connsiteY32" fmla="*/ 669622 h 2105043"/>
                <a:gd name="connsiteX33" fmla="*/ 520562 w 1898036"/>
                <a:gd name="connsiteY33" fmla="*/ 780293 h 2105043"/>
                <a:gd name="connsiteX34" fmla="*/ 720238 w 1898036"/>
                <a:gd name="connsiteY34" fmla="*/ 925512 h 2105043"/>
                <a:gd name="connsiteX35" fmla="*/ 751272 w 1898036"/>
                <a:gd name="connsiteY35" fmla="*/ 972357 h 2105043"/>
                <a:gd name="connsiteX36" fmla="*/ 743074 w 1898036"/>
                <a:gd name="connsiteY36" fmla="*/ 1156222 h 2105043"/>
                <a:gd name="connsiteX37" fmla="*/ 679248 w 1898036"/>
                <a:gd name="connsiteY37" fmla="*/ 1222390 h 2105043"/>
                <a:gd name="connsiteX38" fmla="*/ 415161 w 1898036"/>
                <a:gd name="connsiteY38" fmla="*/ 1305539 h 2105043"/>
                <a:gd name="connsiteX39" fmla="*/ 348408 w 1898036"/>
                <a:gd name="connsiteY39" fmla="*/ 1324863 h 2105043"/>
                <a:gd name="connsiteX40" fmla="*/ 330841 w 1898036"/>
                <a:gd name="connsiteY40" fmla="*/ 1328376 h 2105043"/>
                <a:gd name="connsiteX41" fmla="*/ 0 w 1898036"/>
                <a:gd name="connsiteY41" fmla="*/ 1692008 h 2105043"/>
                <a:gd name="connsiteX42" fmla="*/ 0 w 1898036"/>
                <a:gd name="connsiteY42" fmla="*/ 1767546 h 2105043"/>
                <a:gd name="connsiteX43" fmla="*/ 1896998 w 1898036"/>
                <a:gd name="connsiteY43" fmla="*/ 1795761 h 2105043"/>
                <a:gd name="connsiteX44" fmla="*/ 1891355 w 1898036"/>
                <a:gd name="connsiteY44" fmla="*/ 1634038 h 2105043"/>
                <a:gd name="connsiteX45" fmla="*/ 1606188 w 1898036"/>
                <a:gd name="connsiteY45" fmla="*/ 1318422 h 210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898036" h="2105043">
                  <a:moveTo>
                    <a:pt x="1606188" y="1318422"/>
                  </a:moveTo>
                  <a:cubicBezTo>
                    <a:pt x="1606188" y="1318422"/>
                    <a:pt x="1540606" y="1303783"/>
                    <a:pt x="1514841" y="1295585"/>
                  </a:cubicBezTo>
                  <a:cubicBezTo>
                    <a:pt x="1489662" y="1287973"/>
                    <a:pt x="1144182" y="1258109"/>
                    <a:pt x="1140669" y="1112891"/>
                  </a:cubicBezTo>
                  <a:cubicBezTo>
                    <a:pt x="1140669" y="1095909"/>
                    <a:pt x="1135984" y="962987"/>
                    <a:pt x="1135984" y="942493"/>
                  </a:cubicBezTo>
                  <a:cubicBezTo>
                    <a:pt x="1196297" y="918485"/>
                    <a:pt x="1247826" y="879253"/>
                    <a:pt x="1302283" y="845876"/>
                  </a:cubicBezTo>
                  <a:cubicBezTo>
                    <a:pt x="1316922" y="834164"/>
                    <a:pt x="1378991" y="771510"/>
                    <a:pt x="1391874" y="748673"/>
                  </a:cubicBezTo>
                  <a:cubicBezTo>
                    <a:pt x="1397144" y="737547"/>
                    <a:pt x="1402414" y="727007"/>
                    <a:pt x="1408269" y="715882"/>
                  </a:cubicBezTo>
                  <a:cubicBezTo>
                    <a:pt x="1424665" y="677235"/>
                    <a:pt x="1435791" y="636831"/>
                    <a:pt x="1444574" y="596428"/>
                  </a:cubicBezTo>
                  <a:cubicBezTo>
                    <a:pt x="1448673" y="579446"/>
                    <a:pt x="1456871" y="567150"/>
                    <a:pt x="1474437" y="563051"/>
                  </a:cubicBezTo>
                  <a:cubicBezTo>
                    <a:pt x="1496689" y="550168"/>
                    <a:pt x="1516598" y="534359"/>
                    <a:pt x="1534165" y="515621"/>
                  </a:cubicBezTo>
                  <a:cubicBezTo>
                    <a:pt x="1547047" y="500396"/>
                    <a:pt x="1558758" y="485171"/>
                    <a:pt x="1567541" y="467019"/>
                  </a:cubicBezTo>
                  <a:lnTo>
                    <a:pt x="1588621" y="424859"/>
                  </a:lnTo>
                  <a:cubicBezTo>
                    <a:pt x="1600918" y="403193"/>
                    <a:pt x="1599747" y="378600"/>
                    <a:pt x="1605017" y="355177"/>
                  </a:cubicBezTo>
                  <a:cubicBezTo>
                    <a:pt x="1606774" y="347565"/>
                    <a:pt x="1606774" y="340538"/>
                    <a:pt x="1605017" y="332926"/>
                  </a:cubicBezTo>
                  <a:cubicBezTo>
                    <a:pt x="1595648" y="307747"/>
                    <a:pt x="1592135" y="307161"/>
                    <a:pt x="1572811" y="326485"/>
                  </a:cubicBezTo>
                  <a:cubicBezTo>
                    <a:pt x="1549975" y="348736"/>
                    <a:pt x="1524796" y="368645"/>
                    <a:pt x="1497860" y="385626"/>
                  </a:cubicBezTo>
                  <a:cubicBezTo>
                    <a:pt x="1479708" y="396752"/>
                    <a:pt x="1461555" y="406121"/>
                    <a:pt x="1439890" y="409049"/>
                  </a:cubicBezTo>
                  <a:cubicBezTo>
                    <a:pt x="1423494" y="410805"/>
                    <a:pt x="1414125" y="406121"/>
                    <a:pt x="1412368" y="387383"/>
                  </a:cubicBezTo>
                  <a:cubicBezTo>
                    <a:pt x="1408855" y="347565"/>
                    <a:pt x="1400657" y="308333"/>
                    <a:pt x="1387189" y="270271"/>
                  </a:cubicBezTo>
                  <a:cubicBezTo>
                    <a:pt x="1362010" y="198833"/>
                    <a:pt x="1312238" y="151988"/>
                    <a:pt x="1241970" y="125638"/>
                  </a:cubicBezTo>
                  <a:cubicBezTo>
                    <a:pt x="1189270" y="105729"/>
                    <a:pt x="1134228" y="103973"/>
                    <a:pt x="1078600" y="104558"/>
                  </a:cubicBezTo>
                  <a:cubicBezTo>
                    <a:pt x="1028827" y="105143"/>
                    <a:pt x="979055" y="106900"/>
                    <a:pt x="929868" y="94604"/>
                  </a:cubicBezTo>
                  <a:cubicBezTo>
                    <a:pt x="847304" y="74109"/>
                    <a:pt x="767668" y="46588"/>
                    <a:pt x="692716" y="6770"/>
                  </a:cubicBezTo>
                  <a:cubicBezTo>
                    <a:pt x="673393" y="-3185"/>
                    <a:pt x="657583" y="-2599"/>
                    <a:pt x="640016" y="11454"/>
                  </a:cubicBezTo>
                  <a:cubicBezTo>
                    <a:pt x="588487" y="51858"/>
                    <a:pt x="544570" y="98117"/>
                    <a:pt x="512950" y="155502"/>
                  </a:cubicBezTo>
                  <a:cubicBezTo>
                    <a:pt x="484843" y="207031"/>
                    <a:pt x="444439" y="245678"/>
                    <a:pt x="391153" y="270271"/>
                  </a:cubicBezTo>
                  <a:cubicBezTo>
                    <a:pt x="370073" y="280226"/>
                    <a:pt x="348993" y="284910"/>
                    <a:pt x="327328" y="270271"/>
                  </a:cubicBezTo>
                  <a:cubicBezTo>
                    <a:pt x="316202" y="262659"/>
                    <a:pt x="308590" y="267343"/>
                    <a:pt x="302734" y="277298"/>
                  </a:cubicBezTo>
                  <a:cubicBezTo>
                    <a:pt x="297464" y="286667"/>
                    <a:pt x="293951" y="296621"/>
                    <a:pt x="291023" y="307161"/>
                  </a:cubicBezTo>
                  <a:cubicBezTo>
                    <a:pt x="279312" y="347565"/>
                    <a:pt x="286924" y="386798"/>
                    <a:pt x="303319" y="424273"/>
                  </a:cubicBezTo>
                  <a:cubicBezTo>
                    <a:pt x="329670" y="484000"/>
                    <a:pt x="362461" y="539043"/>
                    <a:pt x="426873" y="566564"/>
                  </a:cubicBezTo>
                  <a:cubicBezTo>
                    <a:pt x="437413" y="571249"/>
                    <a:pt x="440926" y="580032"/>
                    <a:pt x="443268" y="589987"/>
                  </a:cubicBezTo>
                  <a:cubicBezTo>
                    <a:pt x="450295" y="616922"/>
                    <a:pt x="457907" y="643272"/>
                    <a:pt x="465519" y="669622"/>
                  </a:cubicBezTo>
                  <a:cubicBezTo>
                    <a:pt x="477231" y="710026"/>
                    <a:pt x="494797" y="747502"/>
                    <a:pt x="520562" y="780293"/>
                  </a:cubicBezTo>
                  <a:cubicBezTo>
                    <a:pt x="573262" y="847047"/>
                    <a:pt x="644700" y="889793"/>
                    <a:pt x="720238" y="925512"/>
                  </a:cubicBezTo>
                  <a:cubicBezTo>
                    <a:pt x="742489" y="936052"/>
                    <a:pt x="750101" y="947763"/>
                    <a:pt x="751272" y="972357"/>
                  </a:cubicBezTo>
                  <a:cubicBezTo>
                    <a:pt x="752443" y="1008661"/>
                    <a:pt x="747173" y="1131043"/>
                    <a:pt x="743074" y="1156222"/>
                  </a:cubicBezTo>
                  <a:cubicBezTo>
                    <a:pt x="737804" y="1193112"/>
                    <a:pt x="713797" y="1211850"/>
                    <a:pt x="679248" y="1222390"/>
                  </a:cubicBezTo>
                  <a:cubicBezTo>
                    <a:pt x="590829" y="1248740"/>
                    <a:pt x="502995" y="1277433"/>
                    <a:pt x="415161" y="1305539"/>
                  </a:cubicBezTo>
                  <a:cubicBezTo>
                    <a:pt x="410477" y="1311395"/>
                    <a:pt x="363047" y="1318422"/>
                    <a:pt x="348408" y="1324863"/>
                  </a:cubicBezTo>
                  <a:cubicBezTo>
                    <a:pt x="342552" y="1327205"/>
                    <a:pt x="336696" y="1327205"/>
                    <a:pt x="330841" y="1328376"/>
                  </a:cubicBezTo>
                  <a:cubicBezTo>
                    <a:pt x="133507" y="1364681"/>
                    <a:pt x="0" y="1497017"/>
                    <a:pt x="0" y="1692008"/>
                  </a:cubicBezTo>
                  <a:lnTo>
                    <a:pt x="0" y="1767546"/>
                  </a:lnTo>
                  <a:cubicBezTo>
                    <a:pt x="1019809" y="2382619"/>
                    <a:pt x="1588192" y="2010189"/>
                    <a:pt x="1896998" y="1795761"/>
                  </a:cubicBezTo>
                  <a:cubicBezTo>
                    <a:pt x="1900761" y="1724925"/>
                    <a:pt x="1893236" y="1687946"/>
                    <a:pt x="1891355" y="1634038"/>
                  </a:cubicBezTo>
                  <a:cubicBezTo>
                    <a:pt x="1891355" y="1468325"/>
                    <a:pt x="1777757" y="1370537"/>
                    <a:pt x="1606188" y="1318422"/>
                  </a:cubicBezTo>
                  <a:close/>
                </a:path>
              </a:pathLst>
            </a:custGeom>
            <a:solidFill>
              <a:srgbClr val="F1BB9D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E6BAE00-B84E-48B2-8676-5507D4349CFF}"/>
                </a:ext>
              </a:extLst>
            </p:cNvPr>
            <p:cNvSpPr/>
            <p:nvPr/>
          </p:nvSpPr>
          <p:spPr>
            <a:xfrm>
              <a:off x="5560013" y="6133073"/>
              <a:ext cx="1714879" cy="835144"/>
            </a:xfrm>
            <a:custGeom>
              <a:avLst/>
              <a:gdLst>
                <a:gd name="connsiteX0" fmla="*/ 320872 w 1709832"/>
                <a:gd name="connsiteY0" fmla="*/ 26395 h 486013"/>
                <a:gd name="connsiteX1" fmla="*/ 443840 w 1709832"/>
                <a:gd name="connsiteY1" fmla="*/ 196207 h 486013"/>
                <a:gd name="connsiteX2" fmla="*/ 685675 w 1709832"/>
                <a:gd name="connsiteY2" fmla="*/ 291068 h 486013"/>
                <a:gd name="connsiteX3" fmla="*/ 1091468 w 1709832"/>
                <a:gd name="connsiteY3" fmla="*/ 296338 h 486013"/>
                <a:gd name="connsiteX4" fmla="*/ 1346186 w 1709832"/>
                <a:gd name="connsiteY4" fmla="*/ 157560 h 486013"/>
                <a:gd name="connsiteX5" fmla="*/ 1430506 w 1709832"/>
                <a:gd name="connsiteY5" fmla="*/ 45 h 486013"/>
                <a:gd name="connsiteX6" fmla="*/ 1710404 w 1709832"/>
                <a:gd name="connsiteY6" fmla="*/ 127111 h 486013"/>
                <a:gd name="connsiteX7" fmla="*/ 1685810 w 1709832"/>
                <a:gd name="connsiteY7" fmla="*/ 250079 h 486013"/>
                <a:gd name="connsiteX8" fmla="*/ 1582166 w 1709832"/>
                <a:gd name="connsiteY8" fmla="*/ 487816 h 486013"/>
                <a:gd name="connsiteX9" fmla="*/ 357762 w 1709832"/>
                <a:gd name="connsiteY9" fmla="*/ 486645 h 486013"/>
                <a:gd name="connsiteX10" fmla="*/ 96018 w 1709832"/>
                <a:gd name="connsiteY10" fmla="*/ 487816 h 486013"/>
                <a:gd name="connsiteX11" fmla="*/ 37462 w 1709832"/>
                <a:gd name="connsiteY11" fmla="*/ 299266 h 486013"/>
                <a:gd name="connsiteX12" fmla="*/ 571 w 1709832"/>
                <a:gd name="connsiteY12" fmla="*/ 134724 h 486013"/>
                <a:gd name="connsiteX13" fmla="*/ 276370 w 1709832"/>
                <a:gd name="connsiteY13" fmla="*/ 8243 h 486013"/>
                <a:gd name="connsiteX14" fmla="*/ 320872 w 1709832"/>
                <a:gd name="connsiteY14" fmla="*/ 26395 h 486013"/>
                <a:gd name="connsiteX0" fmla="*/ 320872 w 1714878"/>
                <a:gd name="connsiteY0" fmla="*/ 26395 h 487816"/>
                <a:gd name="connsiteX1" fmla="*/ 443840 w 1714878"/>
                <a:gd name="connsiteY1" fmla="*/ 196207 h 487816"/>
                <a:gd name="connsiteX2" fmla="*/ 685675 w 1714878"/>
                <a:gd name="connsiteY2" fmla="*/ 291068 h 487816"/>
                <a:gd name="connsiteX3" fmla="*/ 1091468 w 1714878"/>
                <a:gd name="connsiteY3" fmla="*/ 296338 h 487816"/>
                <a:gd name="connsiteX4" fmla="*/ 1346186 w 1714878"/>
                <a:gd name="connsiteY4" fmla="*/ 157560 h 487816"/>
                <a:gd name="connsiteX5" fmla="*/ 1430506 w 1714878"/>
                <a:gd name="connsiteY5" fmla="*/ 45 h 487816"/>
                <a:gd name="connsiteX6" fmla="*/ 1710404 w 1714878"/>
                <a:gd name="connsiteY6" fmla="*/ 127111 h 487816"/>
                <a:gd name="connsiteX7" fmla="*/ 1685810 w 1714878"/>
                <a:gd name="connsiteY7" fmla="*/ 250079 h 487816"/>
                <a:gd name="connsiteX8" fmla="*/ 1582166 w 1714878"/>
                <a:gd name="connsiteY8" fmla="*/ 487816 h 487816"/>
                <a:gd name="connsiteX9" fmla="*/ 96018 w 1714878"/>
                <a:gd name="connsiteY9" fmla="*/ 487816 h 487816"/>
                <a:gd name="connsiteX10" fmla="*/ 37462 w 1714878"/>
                <a:gd name="connsiteY10" fmla="*/ 299266 h 487816"/>
                <a:gd name="connsiteX11" fmla="*/ 571 w 1714878"/>
                <a:gd name="connsiteY11" fmla="*/ 134724 h 487816"/>
                <a:gd name="connsiteX12" fmla="*/ 276370 w 1714878"/>
                <a:gd name="connsiteY12" fmla="*/ 8243 h 487816"/>
                <a:gd name="connsiteX13" fmla="*/ 320872 w 1714878"/>
                <a:gd name="connsiteY13" fmla="*/ 26395 h 487816"/>
                <a:gd name="connsiteX0" fmla="*/ 320872 w 1714878"/>
                <a:gd name="connsiteY0" fmla="*/ 26395 h 611962"/>
                <a:gd name="connsiteX1" fmla="*/ 443840 w 1714878"/>
                <a:gd name="connsiteY1" fmla="*/ 196207 h 611962"/>
                <a:gd name="connsiteX2" fmla="*/ 685675 w 1714878"/>
                <a:gd name="connsiteY2" fmla="*/ 291068 h 611962"/>
                <a:gd name="connsiteX3" fmla="*/ 1091468 w 1714878"/>
                <a:gd name="connsiteY3" fmla="*/ 296338 h 611962"/>
                <a:gd name="connsiteX4" fmla="*/ 1346186 w 1714878"/>
                <a:gd name="connsiteY4" fmla="*/ 157560 h 611962"/>
                <a:gd name="connsiteX5" fmla="*/ 1430506 w 1714878"/>
                <a:gd name="connsiteY5" fmla="*/ 45 h 611962"/>
                <a:gd name="connsiteX6" fmla="*/ 1710404 w 1714878"/>
                <a:gd name="connsiteY6" fmla="*/ 127111 h 611962"/>
                <a:gd name="connsiteX7" fmla="*/ 1685810 w 1714878"/>
                <a:gd name="connsiteY7" fmla="*/ 250079 h 611962"/>
                <a:gd name="connsiteX8" fmla="*/ 1582166 w 1714878"/>
                <a:gd name="connsiteY8" fmla="*/ 487816 h 611962"/>
                <a:gd name="connsiteX9" fmla="*/ 101661 w 1714878"/>
                <a:gd name="connsiteY9" fmla="*/ 611962 h 611962"/>
                <a:gd name="connsiteX10" fmla="*/ 37462 w 1714878"/>
                <a:gd name="connsiteY10" fmla="*/ 299266 h 611962"/>
                <a:gd name="connsiteX11" fmla="*/ 571 w 1714878"/>
                <a:gd name="connsiteY11" fmla="*/ 134724 h 611962"/>
                <a:gd name="connsiteX12" fmla="*/ 276370 w 1714878"/>
                <a:gd name="connsiteY12" fmla="*/ 8243 h 611962"/>
                <a:gd name="connsiteX13" fmla="*/ 320872 w 1714878"/>
                <a:gd name="connsiteY13" fmla="*/ 26395 h 611962"/>
                <a:gd name="connsiteX0" fmla="*/ 320872 w 1714878"/>
                <a:gd name="connsiteY0" fmla="*/ 26395 h 645819"/>
                <a:gd name="connsiteX1" fmla="*/ 443840 w 1714878"/>
                <a:gd name="connsiteY1" fmla="*/ 196207 h 645819"/>
                <a:gd name="connsiteX2" fmla="*/ 685675 w 1714878"/>
                <a:gd name="connsiteY2" fmla="*/ 291068 h 645819"/>
                <a:gd name="connsiteX3" fmla="*/ 1091468 w 1714878"/>
                <a:gd name="connsiteY3" fmla="*/ 296338 h 645819"/>
                <a:gd name="connsiteX4" fmla="*/ 1346186 w 1714878"/>
                <a:gd name="connsiteY4" fmla="*/ 157560 h 645819"/>
                <a:gd name="connsiteX5" fmla="*/ 1430506 w 1714878"/>
                <a:gd name="connsiteY5" fmla="*/ 45 h 645819"/>
                <a:gd name="connsiteX6" fmla="*/ 1710404 w 1714878"/>
                <a:gd name="connsiteY6" fmla="*/ 127111 h 645819"/>
                <a:gd name="connsiteX7" fmla="*/ 1685810 w 1714878"/>
                <a:gd name="connsiteY7" fmla="*/ 250079 h 645819"/>
                <a:gd name="connsiteX8" fmla="*/ 1576524 w 1714878"/>
                <a:gd name="connsiteY8" fmla="*/ 645819 h 645819"/>
                <a:gd name="connsiteX9" fmla="*/ 101661 w 1714878"/>
                <a:gd name="connsiteY9" fmla="*/ 611962 h 645819"/>
                <a:gd name="connsiteX10" fmla="*/ 37462 w 1714878"/>
                <a:gd name="connsiteY10" fmla="*/ 299266 h 645819"/>
                <a:gd name="connsiteX11" fmla="*/ 571 w 1714878"/>
                <a:gd name="connsiteY11" fmla="*/ 134724 h 645819"/>
                <a:gd name="connsiteX12" fmla="*/ 276370 w 1714878"/>
                <a:gd name="connsiteY12" fmla="*/ 8243 h 645819"/>
                <a:gd name="connsiteX13" fmla="*/ 320872 w 1714878"/>
                <a:gd name="connsiteY13" fmla="*/ 26395 h 645819"/>
                <a:gd name="connsiteX0" fmla="*/ 320872 w 1714878"/>
                <a:gd name="connsiteY0" fmla="*/ 26395 h 775276"/>
                <a:gd name="connsiteX1" fmla="*/ 443840 w 1714878"/>
                <a:gd name="connsiteY1" fmla="*/ 196207 h 775276"/>
                <a:gd name="connsiteX2" fmla="*/ 685675 w 1714878"/>
                <a:gd name="connsiteY2" fmla="*/ 291068 h 775276"/>
                <a:gd name="connsiteX3" fmla="*/ 1091468 w 1714878"/>
                <a:gd name="connsiteY3" fmla="*/ 296338 h 775276"/>
                <a:gd name="connsiteX4" fmla="*/ 1346186 w 1714878"/>
                <a:gd name="connsiteY4" fmla="*/ 157560 h 775276"/>
                <a:gd name="connsiteX5" fmla="*/ 1430506 w 1714878"/>
                <a:gd name="connsiteY5" fmla="*/ 45 h 775276"/>
                <a:gd name="connsiteX6" fmla="*/ 1710404 w 1714878"/>
                <a:gd name="connsiteY6" fmla="*/ 127111 h 775276"/>
                <a:gd name="connsiteX7" fmla="*/ 1685810 w 1714878"/>
                <a:gd name="connsiteY7" fmla="*/ 250079 h 775276"/>
                <a:gd name="connsiteX8" fmla="*/ 1576524 w 1714878"/>
                <a:gd name="connsiteY8" fmla="*/ 645819 h 775276"/>
                <a:gd name="connsiteX9" fmla="*/ 101661 w 1714878"/>
                <a:gd name="connsiteY9" fmla="*/ 611962 h 775276"/>
                <a:gd name="connsiteX10" fmla="*/ 37462 w 1714878"/>
                <a:gd name="connsiteY10" fmla="*/ 299266 h 775276"/>
                <a:gd name="connsiteX11" fmla="*/ 571 w 1714878"/>
                <a:gd name="connsiteY11" fmla="*/ 134724 h 775276"/>
                <a:gd name="connsiteX12" fmla="*/ 276370 w 1714878"/>
                <a:gd name="connsiteY12" fmla="*/ 8243 h 775276"/>
                <a:gd name="connsiteX13" fmla="*/ 320872 w 1714878"/>
                <a:gd name="connsiteY13" fmla="*/ 26395 h 775276"/>
                <a:gd name="connsiteX0" fmla="*/ 320872 w 1714878"/>
                <a:gd name="connsiteY0" fmla="*/ 26395 h 831512"/>
                <a:gd name="connsiteX1" fmla="*/ 443840 w 1714878"/>
                <a:gd name="connsiteY1" fmla="*/ 196207 h 831512"/>
                <a:gd name="connsiteX2" fmla="*/ 685675 w 1714878"/>
                <a:gd name="connsiteY2" fmla="*/ 291068 h 831512"/>
                <a:gd name="connsiteX3" fmla="*/ 1091468 w 1714878"/>
                <a:gd name="connsiteY3" fmla="*/ 296338 h 831512"/>
                <a:gd name="connsiteX4" fmla="*/ 1346186 w 1714878"/>
                <a:gd name="connsiteY4" fmla="*/ 157560 h 831512"/>
                <a:gd name="connsiteX5" fmla="*/ 1430506 w 1714878"/>
                <a:gd name="connsiteY5" fmla="*/ 45 h 831512"/>
                <a:gd name="connsiteX6" fmla="*/ 1710404 w 1714878"/>
                <a:gd name="connsiteY6" fmla="*/ 127111 h 831512"/>
                <a:gd name="connsiteX7" fmla="*/ 1685810 w 1714878"/>
                <a:gd name="connsiteY7" fmla="*/ 250079 h 831512"/>
                <a:gd name="connsiteX8" fmla="*/ 1576524 w 1714878"/>
                <a:gd name="connsiteY8" fmla="*/ 645819 h 831512"/>
                <a:gd name="connsiteX9" fmla="*/ 101661 w 1714878"/>
                <a:gd name="connsiteY9" fmla="*/ 611962 h 831512"/>
                <a:gd name="connsiteX10" fmla="*/ 37462 w 1714878"/>
                <a:gd name="connsiteY10" fmla="*/ 299266 h 831512"/>
                <a:gd name="connsiteX11" fmla="*/ 571 w 1714878"/>
                <a:gd name="connsiteY11" fmla="*/ 134724 h 831512"/>
                <a:gd name="connsiteX12" fmla="*/ 276370 w 1714878"/>
                <a:gd name="connsiteY12" fmla="*/ 8243 h 831512"/>
                <a:gd name="connsiteX13" fmla="*/ 320872 w 1714878"/>
                <a:gd name="connsiteY13" fmla="*/ 26395 h 831512"/>
                <a:gd name="connsiteX0" fmla="*/ 320872 w 1714878"/>
                <a:gd name="connsiteY0" fmla="*/ 26395 h 835144"/>
                <a:gd name="connsiteX1" fmla="*/ 443840 w 1714878"/>
                <a:gd name="connsiteY1" fmla="*/ 196207 h 835144"/>
                <a:gd name="connsiteX2" fmla="*/ 685675 w 1714878"/>
                <a:gd name="connsiteY2" fmla="*/ 291068 h 835144"/>
                <a:gd name="connsiteX3" fmla="*/ 1091468 w 1714878"/>
                <a:gd name="connsiteY3" fmla="*/ 296338 h 835144"/>
                <a:gd name="connsiteX4" fmla="*/ 1346186 w 1714878"/>
                <a:gd name="connsiteY4" fmla="*/ 157560 h 835144"/>
                <a:gd name="connsiteX5" fmla="*/ 1430506 w 1714878"/>
                <a:gd name="connsiteY5" fmla="*/ 45 h 835144"/>
                <a:gd name="connsiteX6" fmla="*/ 1710404 w 1714878"/>
                <a:gd name="connsiteY6" fmla="*/ 127111 h 835144"/>
                <a:gd name="connsiteX7" fmla="*/ 1685810 w 1714878"/>
                <a:gd name="connsiteY7" fmla="*/ 250079 h 835144"/>
                <a:gd name="connsiteX8" fmla="*/ 1576524 w 1714878"/>
                <a:gd name="connsiteY8" fmla="*/ 645819 h 835144"/>
                <a:gd name="connsiteX9" fmla="*/ 101661 w 1714878"/>
                <a:gd name="connsiteY9" fmla="*/ 611962 h 835144"/>
                <a:gd name="connsiteX10" fmla="*/ 37462 w 1714878"/>
                <a:gd name="connsiteY10" fmla="*/ 299266 h 835144"/>
                <a:gd name="connsiteX11" fmla="*/ 571 w 1714878"/>
                <a:gd name="connsiteY11" fmla="*/ 134724 h 835144"/>
                <a:gd name="connsiteX12" fmla="*/ 276370 w 1714878"/>
                <a:gd name="connsiteY12" fmla="*/ 8243 h 835144"/>
                <a:gd name="connsiteX13" fmla="*/ 320872 w 1714878"/>
                <a:gd name="connsiteY13" fmla="*/ 26395 h 83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878" h="835144">
                  <a:moveTo>
                    <a:pt x="320872" y="26395"/>
                  </a:moveTo>
                  <a:cubicBezTo>
                    <a:pt x="341367" y="97833"/>
                    <a:pt x="385284" y="152876"/>
                    <a:pt x="443840" y="196207"/>
                  </a:cubicBezTo>
                  <a:cubicBezTo>
                    <a:pt x="515863" y="248908"/>
                    <a:pt x="599598" y="273501"/>
                    <a:pt x="685675" y="291068"/>
                  </a:cubicBezTo>
                  <a:cubicBezTo>
                    <a:pt x="817426" y="318589"/>
                    <a:pt x="960303" y="327958"/>
                    <a:pt x="1091468" y="296338"/>
                  </a:cubicBezTo>
                  <a:cubicBezTo>
                    <a:pt x="1196869" y="260033"/>
                    <a:pt x="1285873" y="231926"/>
                    <a:pt x="1346186" y="157560"/>
                  </a:cubicBezTo>
                  <a:cubicBezTo>
                    <a:pt x="1352042" y="150534"/>
                    <a:pt x="1418210" y="2387"/>
                    <a:pt x="1430506" y="45"/>
                  </a:cubicBezTo>
                  <a:cubicBezTo>
                    <a:pt x="1443389" y="-2297"/>
                    <a:pt x="1694008" y="87293"/>
                    <a:pt x="1710404" y="127111"/>
                  </a:cubicBezTo>
                  <a:cubicBezTo>
                    <a:pt x="1726799" y="149948"/>
                    <a:pt x="1693423" y="224314"/>
                    <a:pt x="1685810" y="250079"/>
                  </a:cubicBezTo>
                  <a:cubicBezTo>
                    <a:pt x="1661217" y="335570"/>
                    <a:pt x="1587064" y="642305"/>
                    <a:pt x="1576524" y="645819"/>
                  </a:cubicBezTo>
                  <a:cubicBezTo>
                    <a:pt x="1073615" y="950536"/>
                    <a:pt x="542497" y="848963"/>
                    <a:pt x="101661" y="611962"/>
                  </a:cubicBezTo>
                  <a:cubicBezTo>
                    <a:pt x="92877" y="608448"/>
                    <a:pt x="67325" y="371289"/>
                    <a:pt x="37462" y="299266"/>
                  </a:cubicBezTo>
                  <a:cubicBezTo>
                    <a:pt x="21066" y="250664"/>
                    <a:pt x="-4113" y="188009"/>
                    <a:pt x="571" y="134724"/>
                  </a:cubicBezTo>
                  <a:cubicBezTo>
                    <a:pt x="1743" y="123012"/>
                    <a:pt x="268758" y="11170"/>
                    <a:pt x="276370" y="8243"/>
                  </a:cubicBezTo>
                  <a:cubicBezTo>
                    <a:pt x="309161" y="-2883"/>
                    <a:pt x="309161" y="-2883"/>
                    <a:pt x="320872" y="2639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D912454-0AFD-4A50-8F81-C6428170BE77}"/>
                </a:ext>
              </a:extLst>
            </p:cNvPr>
            <p:cNvSpPr/>
            <p:nvPr/>
          </p:nvSpPr>
          <p:spPr>
            <a:xfrm>
              <a:off x="5729457" y="4387710"/>
              <a:ext cx="1399487" cy="2020179"/>
            </a:xfrm>
            <a:custGeom>
              <a:avLst/>
              <a:gdLst>
                <a:gd name="connsiteX0" fmla="*/ 1269844 w 1399485"/>
                <a:gd name="connsiteY0" fmla="*/ 256325 h 2020178"/>
                <a:gd name="connsiteX1" fmla="*/ 998145 w 1399485"/>
                <a:gd name="connsiteY1" fmla="*/ 65433 h 2020178"/>
                <a:gd name="connsiteX2" fmla="*/ 550778 w 1399485"/>
                <a:gd name="connsiteY2" fmla="*/ 9804 h 2020178"/>
                <a:gd name="connsiteX3" fmla="*/ 44855 w 1399485"/>
                <a:gd name="connsiteY3" fmla="*/ 463027 h 2020178"/>
                <a:gd name="connsiteX4" fmla="*/ 22604 w 1399485"/>
                <a:gd name="connsiteY4" fmla="*/ 989445 h 2020178"/>
                <a:gd name="connsiteX5" fmla="*/ 488123 w 1399485"/>
                <a:gd name="connsiteY5" fmla="*/ 1539285 h 2020178"/>
                <a:gd name="connsiteX6" fmla="*/ 492807 w 1399485"/>
                <a:gd name="connsiteY6" fmla="*/ 1417488 h 2020178"/>
                <a:gd name="connsiteX7" fmla="*/ 478168 w 1399485"/>
                <a:gd name="connsiteY7" fmla="*/ 1395237 h 2020178"/>
                <a:gd name="connsiteX8" fmla="*/ 368669 w 1399485"/>
                <a:gd name="connsiteY8" fmla="*/ 1337267 h 2020178"/>
                <a:gd name="connsiteX9" fmla="*/ 214082 w 1399485"/>
                <a:gd name="connsiteY9" fmla="*/ 1155158 h 2020178"/>
                <a:gd name="connsiteX10" fmla="*/ 189488 w 1399485"/>
                <a:gd name="connsiteY10" fmla="*/ 1071423 h 2020178"/>
                <a:gd name="connsiteX11" fmla="*/ 147913 w 1399485"/>
                <a:gd name="connsiteY11" fmla="*/ 1019308 h 2020178"/>
                <a:gd name="connsiteX12" fmla="*/ 116293 w 1399485"/>
                <a:gd name="connsiteY12" fmla="*/ 997057 h 2020178"/>
                <a:gd name="connsiteX13" fmla="*/ 32558 w 1399485"/>
                <a:gd name="connsiteY13" fmla="*/ 854181 h 2020178"/>
                <a:gd name="connsiteX14" fmla="*/ 50125 w 1399485"/>
                <a:gd name="connsiteY14" fmla="*/ 734141 h 2020178"/>
                <a:gd name="connsiteX15" fmla="*/ 144400 w 1399485"/>
                <a:gd name="connsiteY15" fmla="*/ 759320 h 2020178"/>
                <a:gd name="connsiteX16" fmla="*/ 252143 w 1399485"/>
                <a:gd name="connsiteY16" fmla="*/ 626984 h 2020178"/>
                <a:gd name="connsiteX17" fmla="*/ 388578 w 1399485"/>
                <a:gd name="connsiteY17" fmla="*/ 475910 h 2020178"/>
                <a:gd name="connsiteX18" fmla="*/ 413172 w 1399485"/>
                <a:gd name="connsiteY18" fmla="*/ 473567 h 2020178"/>
                <a:gd name="connsiteX19" fmla="*/ 481682 w 1399485"/>
                <a:gd name="connsiteY19" fmla="*/ 505773 h 2020178"/>
                <a:gd name="connsiteX20" fmla="*/ 792614 w 1399485"/>
                <a:gd name="connsiteY20" fmla="*/ 578968 h 2020178"/>
                <a:gd name="connsiteX21" fmla="*/ 893915 w 1399485"/>
                <a:gd name="connsiteY21" fmla="*/ 587166 h 2020178"/>
                <a:gd name="connsiteX22" fmla="*/ 1094177 w 1399485"/>
                <a:gd name="connsiteY22" fmla="*/ 729457 h 2020178"/>
                <a:gd name="connsiteX23" fmla="*/ 1141021 w 1399485"/>
                <a:gd name="connsiteY23" fmla="*/ 850667 h 2020178"/>
                <a:gd name="connsiteX24" fmla="*/ 1176155 w 1399485"/>
                <a:gd name="connsiteY24" fmla="*/ 894584 h 2020178"/>
                <a:gd name="connsiteX25" fmla="*/ 1240566 w 1399485"/>
                <a:gd name="connsiteY25" fmla="*/ 862379 h 2020178"/>
                <a:gd name="connsiteX26" fmla="*/ 1318446 w 1399485"/>
                <a:gd name="connsiteY26" fmla="*/ 782157 h 2020178"/>
                <a:gd name="connsiteX27" fmla="*/ 1210703 w 1399485"/>
                <a:gd name="connsiteY27" fmla="*/ 1022236 h 2020178"/>
                <a:gd name="connsiteX28" fmla="*/ 1174398 w 1399485"/>
                <a:gd name="connsiteY28" fmla="*/ 1059712 h 2020178"/>
                <a:gd name="connsiteX29" fmla="*/ 1138094 w 1399485"/>
                <a:gd name="connsiteY29" fmla="*/ 1180337 h 2020178"/>
                <a:gd name="connsiteX30" fmla="*/ 869322 w 1399485"/>
                <a:gd name="connsiteY30" fmla="*/ 1402264 h 2020178"/>
                <a:gd name="connsiteX31" fmla="*/ 865223 w 1399485"/>
                <a:gd name="connsiteY31" fmla="*/ 1606624 h 2020178"/>
                <a:gd name="connsiteX32" fmla="*/ 944274 w 1399485"/>
                <a:gd name="connsiteY32" fmla="*/ 1689773 h 2020178"/>
                <a:gd name="connsiteX33" fmla="*/ 958913 w 1399485"/>
                <a:gd name="connsiteY33" fmla="*/ 1764139 h 2020178"/>
                <a:gd name="connsiteX34" fmla="*/ 917923 w 1399485"/>
                <a:gd name="connsiteY34" fmla="*/ 1826208 h 2020178"/>
                <a:gd name="connsiteX35" fmla="*/ 934319 w 1399485"/>
                <a:gd name="connsiteY35" fmla="*/ 1898232 h 2020178"/>
                <a:gd name="connsiteX36" fmla="*/ 905627 w 1399485"/>
                <a:gd name="connsiteY36" fmla="*/ 1993093 h 2020178"/>
                <a:gd name="connsiteX37" fmla="*/ 878106 w 1399485"/>
                <a:gd name="connsiteY37" fmla="*/ 2015930 h 2020178"/>
                <a:gd name="connsiteX38" fmla="*/ 917338 w 1399485"/>
                <a:gd name="connsiteY38" fmla="*/ 2021785 h 2020178"/>
                <a:gd name="connsiteX39" fmla="*/ 1035621 w 1399485"/>
                <a:gd name="connsiteY39" fmla="*/ 2015344 h 2020178"/>
                <a:gd name="connsiteX40" fmla="*/ 1172642 w 1399485"/>
                <a:gd name="connsiteY40" fmla="*/ 1892377 h 2020178"/>
                <a:gd name="connsiteX41" fmla="*/ 1183182 w 1399485"/>
                <a:gd name="connsiteY41" fmla="*/ 1806299 h 2020178"/>
                <a:gd name="connsiteX42" fmla="*/ 1167957 w 1399485"/>
                <a:gd name="connsiteY42" fmla="*/ 1757113 h 2020178"/>
                <a:gd name="connsiteX43" fmla="*/ 1169714 w 1399485"/>
                <a:gd name="connsiteY43" fmla="*/ 1560950 h 2020178"/>
                <a:gd name="connsiteX44" fmla="*/ 1162687 w 1399485"/>
                <a:gd name="connsiteY44" fmla="*/ 1529330 h 2020178"/>
                <a:gd name="connsiteX45" fmla="*/ 1218315 w 1399485"/>
                <a:gd name="connsiteY45" fmla="*/ 1480143 h 2020178"/>
                <a:gd name="connsiteX46" fmla="*/ 1232954 w 1399485"/>
                <a:gd name="connsiteY46" fmla="*/ 1343708 h 2020178"/>
                <a:gd name="connsiteX47" fmla="*/ 1222414 w 1399485"/>
                <a:gd name="connsiteY47" fmla="*/ 1261729 h 2020178"/>
                <a:gd name="connsiteX48" fmla="*/ 1338940 w 1399485"/>
                <a:gd name="connsiteY48" fmla="*/ 1036875 h 2020178"/>
                <a:gd name="connsiteX49" fmla="*/ 1386371 w 1399485"/>
                <a:gd name="connsiteY49" fmla="*/ 767518 h 2020178"/>
                <a:gd name="connsiteX50" fmla="*/ 1384028 w 1399485"/>
                <a:gd name="connsiteY50" fmla="*/ 683197 h 2020178"/>
                <a:gd name="connsiteX51" fmla="*/ 1399838 w 1399485"/>
                <a:gd name="connsiteY51" fmla="*/ 607075 h 2020178"/>
                <a:gd name="connsiteX52" fmla="*/ 1269844 w 1399485"/>
                <a:gd name="connsiteY52" fmla="*/ 256325 h 202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399485" h="2020178">
                  <a:moveTo>
                    <a:pt x="1269844" y="256325"/>
                  </a:moveTo>
                  <a:cubicBezTo>
                    <a:pt x="1194307" y="170248"/>
                    <a:pt x="1095933" y="118719"/>
                    <a:pt x="998145" y="65433"/>
                  </a:cubicBezTo>
                  <a:cubicBezTo>
                    <a:pt x="856440" y="-11861"/>
                    <a:pt x="703023" y="-6006"/>
                    <a:pt x="550778" y="9804"/>
                  </a:cubicBezTo>
                  <a:cubicBezTo>
                    <a:pt x="358129" y="29714"/>
                    <a:pt x="103997" y="215921"/>
                    <a:pt x="44855" y="463027"/>
                  </a:cubicBezTo>
                  <a:cubicBezTo>
                    <a:pt x="2695" y="639280"/>
                    <a:pt x="-19557" y="812606"/>
                    <a:pt x="22604" y="989445"/>
                  </a:cubicBezTo>
                  <a:cubicBezTo>
                    <a:pt x="84673" y="1250018"/>
                    <a:pt x="487538" y="1542798"/>
                    <a:pt x="488123" y="1539285"/>
                  </a:cubicBezTo>
                  <a:cubicBezTo>
                    <a:pt x="492222" y="1498881"/>
                    <a:pt x="492807" y="1458478"/>
                    <a:pt x="492807" y="1417488"/>
                  </a:cubicBezTo>
                  <a:cubicBezTo>
                    <a:pt x="492807" y="1405777"/>
                    <a:pt x="489880" y="1399922"/>
                    <a:pt x="478168" y="1395237"/>
                  </a:cubicBezTo>
                  <a:cubicBezTo>
                    <a:pt x="440107" y="1379427"/>
                    <a:pt x="403217" y="1359518"/>
                    <a:pt x="368669" y="1337267"/>
                  </a:cubicBezTo>
                  <a:cubicBezTo>
                    <a:pt x="298988" y="1292179"/>
                    <a:pt x="241017" y="1236551"/>
                    <a:pt x="214082" y="1155158"/>
                  </a:cubicBezTo>
                  <a:cubicBezTo>
                    <a:pt x="205298" y="1127637"/>
                    <a:pt x="195344" y="1100115"/>
                    <a:pt x="189488" y="1071423"/>
                  </a:cubicBezTo>
                  <a:cubicBezTo>
                    <a:pt x="184218" y="1046244"/>
                    <a:pt x="177191" y="1025749"/>
                    <a:pt x="147913" y="1019308"/>
                  </a:cubicBezTo>
                  <a:cubicBezTo>
                    <a:pt x="135031" y="1016380"/>
                    <a:pt x="125662" y="1005840"/>
                    <a:pt x="116293" y="997057"/>
                  </a:cubicBezTo>
                  <a:cubicBezTo>
                    <a:pt x="75304" y="957239"/>
                    <a:pt x="46026" y="909809"/>
                    <a:pt x="32558" y="854181"/>
                  </a:cubicBezTo>
                  <a:cubicBezTo>
                    <a:pt x="22604" y="813191"/>
                    <a:pt x="24946" y="772202"/>
                    <a:pt x="50125" y="734141"/>
                  </a:cubicBezTo>
                  <a:cubicBezTo>
                    <a:pt x="72376" y="758735"/>
                    <a:pt x="118050" y="771031"/>
                    <a:pt x="144400" y="759320"/>
                  </a:cubicBezTo>
                  <a:cubicBezTo>
                    <a:pt x="200028" y="734141"/>
                    <a:pt x="222865" y="680855"/>
                    <a:pt x="252143" y="626984"/>
                  </a:cubicBezTo>
                  <a:cubicBezTo>
                    <a:pt x="285520" y="566085"/>
                    <a:pt x="332950" y="517484"/>
                    <a:pt x="388578" y="475910"/>
                  </a:cubicBezTo>
                  <a:cubicBezTo>
                    <a:pt x="396776" y="469468"/>
                    <a:pt x="403217" y="468297"/>
                    <a:pt x="413172" y="473567"/>
                  </a:cubicBezTo>
                  <a:cubicBezTo>
                    <a:pt x="435423" y="485278"/>
                    <a:pt x="458845" y="495818"/>
                    <a:pt x="481682" y="505773"/>
                  </a:cubicBezTo>
                  <a:cubicBezTo>
                    <a:pt x="581227" y="547933"/>
                    <a:pt x="682529" y="583067"/>
                    <a:pt x="792614" y="578968"/>
                  </a:cubicBezTo>
                  <a:cubicBezTo>
                    <a:pt x="834189" y="577797"/>
                    <a:pt x="852926" y="579553"/>
                    <a:pt x="893915" y="587166"/>
                  </a:cubicBezTo>
                  <a:cubicBezTo>
                    <a:pt x="994046" y="605318"/>
                    <a:pt x="1060214" y="660946"/>
                    <a:pt x="1094177" y="729457"/>
                  </a:cubicBezTo>
                  <a:cubicBezTo>
                    <a:pt x="1109987" y="761077"/>
                    <a:pt x="1140436" y="814948"/>
                    <a:pt x="1141021" y="850667"/>
                  </a:cubicBezTo>
                  <a:cubicBezTo>
                    <a:pt x="1141021" y="872333"/>
                    <a:pt x="1156831" y="899854"/>
                    <a:pt x="1176155" y="894584"/>
                  </a:cubicBezTo>
                  <a:cubicBezTo>
                    <a:pt x="1212460" y="884630"/>
                    <a:pt x="1220072" y="874675"/>
                    <a:pt x="1240566" y="862379"/>
                  </a:cubicBezTo>
                  <a:cubicBezTo>
                    <a:pt x="1275114" y="841884"/>
                    <a:pt x="1290339" y="812020"/>
                    <a:pt x="1318446" y="782157"/>
                  </a:cubicBezTo>
                  <a:cubicBezTo>
                    <a:pt x="1340697" y="923862"/>
                    <a:pt x="1248179" y="1019308"/>
                    <a:pt x="1210703" y="1022236"/>
                  </a:cubicBezTo>
                  <a:cubicBezTo>
                    <a:pt x="1187866" y="1023993"/>
                    <a:pt x="1178497" y="1038046"/>
                    <a:pt x="1174398" y="1059712"/>
                  </a:cubicBezTo>
                  <a:cubicBezTo>
                    <a:pt x="1166786" y="1101287"/>
                    <a:pt x="1153318" y="1141104"/>
                    <a:pt x="1138094" y="1180337"/>
                  </a:cubicBezTo>
                  <a:cubicBezTo>
                    <a:pt x="1097690" y="1240650"/>
                    <a:pt x="981749" y="1363031"/>
                    <a:pt x="869322" y="1402264"/>
                  </a:cubicBezTo>
                  <a:cubicBezTo>
                    <a:pt x="869322" y="1403435"/>
                    <a:pt x="868736" y="1587886"/>
                    <a:pt x="865223" y="1606624"/>
                  </a:cubicBezTo>
                  <a:cubicBezTo>
                    <a:pt x="871664" y="1656982"/>
                    <a:pt x="944274" y="1689773"/>
                    <a:pt x="944274" y="1689773"/>
                  </a:cubicBezTo>
                  <a:cubicBezTo>
                    <a:pt x="962426" y="1707340"/>
                    <a:pt x="961840" y="1758284"/>
                    <a:pt x="958913" y="1764139"/>
                  </a:cubicBezTo>
                  <a:cubicBezTo>
                    <a:pt x="947787" y="1789318"/>
                    <a:pt x="923779" y="1793417"/>
                    <a:pt x="917923" y="1826208"/>
                  </a:cubicBezTo>
                  <a:cubicBezTo>
                    <a:pt x="912653" y="1854315"/>
                    <a:pt x="926707" y="1870711"/>
                    <a:pt x="934319" y="1898232"/>
                  </a:cubicBezTo>
                  <a:cubicBezTo>
                    <a:pt x="945445" y="1936879"/>
                    <a:pt x="933148" y="1967328"/>
                    <a:pt x="905627" y="1993093"/>
                  </a:cubicBezTo>
                  <a:cubicBezTo>
                    <a:pt x="898014" y="2000705"/>
                    <a:pt x="888646" y="2007146"/>
                    <a:pt x="878106" y="2015930"/>
                  </a:cubicBezTo>
                  <a:cubicBezTo>
                    <a:pt x="893330" y="2018272"/>
                    <a:pt x="905041" y="2020028"/>
                    <a:pt x="917338" y="2021785"/>
                  </a:cubicBezTo>
                  <a:cubicBezTo>
                    <a:pt x="957156" y="2028226"/>
                    <a:pt x="996974" y="2025884"/>
                    <a:pt x="1035621" y="2015344"/>
                  </a:cubicBezTo>
                  <a:cubicBezTo>
                    <a:pt x="1107644" y="1995435"/>
                    <a:pt x="1135752" y="1980796"/>
                    <a:pt x="1172642" y="1892377"/>
                  </a:cubicBezTo>
                  <a:cubicBezTo>
                    <a:pt x="1183182" y="1866026"/>
                    <a:pt x="1188452" y="1822109"/>
                    <a:pt x="1183182" y="1806299"/>
                  </a:cubicBezTo>
                  <a:cubicBezTo>
                    <a:pt x="1176741" y="1786976"/>
                    <a:pt x="1165029" y="1772923"/>
                    <a:pt x="1167957" y="1757113"/>
                  </a:cubicBezTo>
                  <a:cubicBezTo>
                    <a:pt x="1209532" y="1686260"/>
                    <a:pt x="1211288" y="1628875"/>
                    <a:pt x="1169714" y="1560950"/>
                  </a:cubicBezTo>
                  <a:cubicBezTo>
                    <a:pt x="1163858" y="1550996"/>
                    <a:pt x="1157417" y="1534014"/>
                    <a:pt x="1162687" y="1529330"/>
                  </a:cubicBezTo>
                  <a:cubicBezTo>
                    <a:pt x="1182596" y="1510592"/>
                    <a:pt x="1206604" y="1505908"/>
                    <a:pt x="1218315" y="1480143"/>
                  </a:cubicBezTo>
                  <a:cubicBezTo>
                    <a:pt x="1235882" y="1451451"/>
                    <a:pt x="1261061" y="1399922"/>
                    <a:pt x="1232954" y="1343708"/>
                  </a:cubicBezTo>
                  <a:cubicBezTo>
                    <a:pt x="1208361" y="1306818"/>
                    <a:pt x="1213045" y="1269342"/>
                    <a:pt x="1222414" y="1261729"/>
                  </a:cubicBezTo>
                  <a:cubicBezTo>
                    <a:pt x="1239981" y="1247091"/>
                    <a:pt x="1332499" y="1052685"/>
                    <a:pt x="1338940" y="1036875"/>
                  </a:cubicBezTo>
                  <a:cubicBezTo>
                    <a:pt x="1377587" y="942600"/>
                    <a:pt x="1391055" y="869405"/>
                    <a:pt x="1386371" y="767518"/>
                  </a:cubicBezTo>
                  <a:cubicBezTo>
                    <a:pt x="1385785" y="748780"/>
                    <a:pt x="1377002" y="700764"/>
                    <a:pt x="1384028" y="683197"/>
                  </a:cubicBezTo>
                  <a:cubicBezTo>
                    <a:pt x="1393397" y="659190"/>
                    <a:pt x="1398082" y="633425"/>
                    <a:pt x="1399838" y="607075"/>
                  </a:cubicBezTo>
                  <a:cubicBezTo>
                    <a:pt x="1410378" y="471225"/>
                    <a:pt x="1358849" y="357041"/>
                    <a:pt x="1269844" y="256325"/>
                  </a:cubicBezTo>
                  <a:close/>
                </a:path>
              </a:pathLst>
            </a:custGeom>
            <a:solidFill>
              <a:srgbClr val="262020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72EDCD92-FBDE-46E9-B0F1-4AB518867DA0}"/>
              </a:ext>
            </a:extLst>
          </p:cNvPr>
          <p:cNvGrpSpPr/>
          <p:nvPr/>
        </p:nvGrpSpPr>
        <p:grpSpPr>
          <a:xfrm>
            <a:off x="5005837" y="2109651"/>
            <a:ext cx="906725" cy="1379598"/>
            <a:chOff x="5005837" y="2109651"/>
            <a:chExt cx="906725" cy="1379598"/>
          </a:xfrm>
        </p:grpSpPr>
        <p:sp>
          <p:nvSpPr>
            <p:cNvPr id="139" name="Graphic 57">
              <a:extLst>
                <a:ext uri="{FF2B5EF4-FFF2-40B4-BE49-F238E27FC236}">
                  <a16:creationId xmlns:a16="http://schemas.microsoft.com/office/drawing/2014/main" id="{B6649057-DFA9-4B7D-932A-67791721A6FB}"/>
                </a:ext>
              </a:extLst>
            </p:cNvPr>
            <p:cNvSpPr/>
            <p:nvPr/>
          </p:nvSpPr>
          <p:spPr>
            <a:xfrm>
              <a:off x="5206459" y="2327601"/>
              <a:ext cx="492736" cy="517862"/>
            </a:xfrm>
            <a:custGeom>
              <a:avLst/>
              <a:gdLst>
                <a:gd name="connsiteX0" fmla="*/ 357753 w 1617910"/>
                <a:gd name="connsiteY0" fmla="*/ 1607900 h 1700414"/>
                <a:gd name="connsiteX1" fmla="*/ 429453 w 1617910"/>
                <a:gd name="connsiteY1" fmla="*/ 1582684 h 1700414"/>
                <a:gd name="connsiteX2" fmla="*/ 497014 w 1617910"/>
                <a:gd name="connsiteY2" fmla="*/ 1505571 h 1700414"/>
                <a:gd name="connsiteX3" fmla="*/ 511214 w 1617910"/>
                <a:gd name="connsiteY3" fmla="*/ 1300532 h 1700414"/>
                <a:gd name="connsiteX4" fmla="*/ 495104 w 1617910"/>
                <a:gd name="connsiteY4" fmla="*/ 1271813 h 1700414"/>
                <a:gd name="connsiteX5" fmla="*/ 317382 w 1617910"/>
                <a:gd name="connsiteY5" fmla="*/ 1129177 h 1700414"/>
                <a:gd name="connsiteX6" fmla="*/ 232373 w 1617910"/>
                <a:gd name="connsiteY6" fmla="*/ 989916 h 1700414"/>
                <a:gd name="connsiteX7" fmla="*/ 191429 w 1617910"/>
                <a:gd name="connsiteY7" fmla="*/ 856895 h 1700414"/>
                <a:gd name="connsiteX8" fmla="*/ 179394 w 1617910"/>
                <a:gd name="connsiteY8" fmla="*/ 832379 h 1700414"/>
                <a:gd name="connsiteX9" fmla="*/ 19756 w 1617910"/>
                <a:gd name="connsiteY9" fmla="*/ 629059 h 1700414"/>
                <a:gd name="connsiteX10" fmla="*/ 31727 w 1617910"/>
                <a:gd name="connsiteY10" fmla="*/ 415486 h 1700414"/>
                <a:gd name="connsiteX11" fmla="*/ 85789 w 1617910"/>
                <a:gd name="connsiteY11" fmla="*/ 375243 h 1700414"/>
                <a:gd name="connsiteX12" fmla="*/ 123804 w 1617910"/>
                <a:gd name="connsiteY12" fmla="*/ 327867 h 1700414"/>
                <a:gd name="connsiteX13" fmla="*/ 138259 w 1617910"/>
                <a:gd name="connsiteY13" fmla="*/ 349645 h 1700414"/>
                <a:gd name="connsiteX14" fmla="*/ 221675 w 1617910"/>
                <a:gd name="connsiteY14" fmla="*/ 678472 h 1700414"/>
                <a:gd name="connsiteX15" fmla="*/ 225050 w 1617910"/>
                <a:gd name="connsiteY15" fmla="*/ 692099 h 1700414"/>
                <a:gd name="connsiteX16" fmla="*/ 219574 w 1617910"/>
                <a:gd name="connsiteY16" fmla="*/ 405935 h 1700414"/>
                <a:gd name="connsiteX17" fmla="*/ 299170 w 1617910"/>
                <a:gd name="connsiteY17" fmla="*/ 59533 h 1700414"/>
                <a:gd name="connsiteX18" fmla="*/ 352913 w 1617910"/>
                <a:gd name="connsiteY18" fmla="*/ 20053 h 1700414"/>
                <a:gd name="connsiteX19" fmla="*/ 1236494 w 1617910"/>
                <a:gd name="connsiteY19" fmla="*/ 886 h 1700414"/>
                <a:gd name="connsiteX20" fmla="*/ 1372826 w 1617910"/>
                <a:gd name="connsiteY20" fmla="*/ 66155 h 1700414"/>
                <a:gd name="connsiteX21" fmla="*/ 1430135 w 1617910"/>
                <a:gd name="connsiteY21" fmla="*/ 229168 h 1700414"/>
                <a:gd name="connsiteX22" fmla="*/ 1435166 w 1617910"/>
                <a:gd name="connsiteY22" fmla="*/ 593845 h 1700414"/>
                <a:gd name="connsiteX23" fmla="*/ 1445290 w 1617910"/>
                <a:gd name="connsiteY23" fmla="*/ 685413 h 1700414"/>
                <a:gd name="connsiteX24" fmla="*/ 1483178 w 1617910"/>
                <a:gd name="connsiteY24" fmla="*/ 434844 h 1700414"/>
                <a:gd name="connsiteX25" fmla="*/ 1499034 w 1617910"/>
                <a:gd name="connsiteY25" fmla="*/ 398421 h 1700414"/>
                <a:gd name="connsiteX26" fmla="*/ 1551185 w 1617910"/>
                <a:gd name="connsiteY26" fmla="*/ 380719 h 1700414"/>
                <a:gd name="connsiteX27" fmla="*/ 1617664 w 1617910"/>
                <a:gd name="connsiteY27" fmla="*/ 506799 h 1700414"/>
                <a:gd name="connsiteX28" fmla="*/ 1470634 w 1617910"/>
                <a:gd name="connsiteY28" fmla="*/ 817861 h 1700414"/>
                <a:gd name="connsiteX29" fmla="*/ 1402691 w 1617910"/>
                <a:gd name="connsiteY29" fmla="*/ 908728 h 1700414"/>
                <a:gd name="connsiteX30" fmla="*/ 1326215 w 1617910"/>
                <a:gd name="connsiteY30" fmla="*/ 1088679 h 1700414"/>
                <a:gd name="connsiteX31" fmla="*/ 1201599 w 1617910"/>
                <a:gd name="connsiteY31" fmla="*/ 1205080 h 1700414"/>
                <a:gd name="connsiteX32" fmla="*/ 1181541 w 1617910"/>
                <a:gd name="connsiteY32" fmla="*/ 1220362 h 1700414"/>
                <a:gd name="connsiteX33" fmla="*/ 1112133 w 1617910"/>
                <a:gd name="connsiteY33" fmla="*/ 1414704 h 1700414"/>
                <a:gd name="connsiteX34" fmla="*/ 1121239 w 1617910"/>
                <a:gd name="connsiteY34" fmla="*/ 1492963 h 1700414"/>
                <a:gd name="connsiteX35" fmla="*/ 1205929 w 1617910"/>
                <a:gd name="connsiteY35" fmla="*/ 1589052 h 1700414"/>
                <a:gd name="connsiteX36" fmla="*/ 1262983 w 1617910"/>
                <a:gd name="connsiteY36" fmla="*/ 1607900 h 1700414"/>
                <a:gd name="connsiteX37" fmla="*/ 1237704 w 1617910"/>
                <a:gd name="connsiteY37" fmla="*/ 1628340 h 1700414"/>
                <a:gd name="connsiteX38" fmla="*/ 858126 w 1617910"/>
                <a:gd name="connsiteY38" fmla="*/ 1699531 h 1700414"/>
                <a:gd name="connsiteX39" fmla="*/ 392266 w 1617910"/>
                <a:gd name="connsiteY39" fmla="*/ 1631333 h 1700414"/>
                <a:gd name="connsiteX40" fmla="*/ 357753 w 1617910"/>
                <a:gd name="connsiteY40" fmla="*/ 1607900 h 170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617910" h="1700414">
                  <a:moveTo>
                    <a:pt x="357753" y="1607900"/>
                  </a:moveTo>
                  <a:cubicBezTo>
                    <a:pt x="381632" y="1599431"/>
                    <a:pt x="405447" y="1590644"/>
                    <a:pt x="429453" y="1582684"/>
                  </a:cubicBezTo>
                  <a:cubicBezTo>
                    <a:pt x="467277" y="1570139"/>
                    <a:pt x="490837" y="1543077"/>
                    <a:pt x="497014" y="1505571"/>
                  </a:cubicBezTo>
                  <a:cubicBezTo>
                    <a:pt x="508094" y="1437882"/>
                    <a:pt x="511532" y="1369239"/>
                    <a:pt x="511214" y="1300532"/>
                  </a:cubicBezTo>
                  <a:cubicBezTo>
                    <a:pt x="511150" y="1287223"/>
                    <a:pt x="505483" y="1278945"/>
                    <a:pt x="495104" y="1271813"/>
                  </a:cubicBezTo>
                  <a:cubicBezTo>
                    <a:pt x="432446" y="1228577"/>
                    <a:pt x="373990" y="1179928"/>
                    <a:pt x="317382" y="1129177"/>
                  </a:cubicBezTo>
                  <a:cubicBezTo>
                    <a:pt x="275355" y="1091480"/>
                    <a:pt x="250203" y="1042385"/>
                    <a:pt x="232373" y="989916"/>
                  </a:cubicBezTo>
                  <a:cubicBezTo>
                    <a:pt x="217473" y="946042"/>
                    <a:pt x="199325" y="903124"/>
                    <a:pt x="191429" y="856895"/>
                  </a:cubicBezTo>
                  <a:cubicBezTo>
                    <a:pt x="190028" y="848553"/>
                    <a:pt x="189773" y="836900"/>
                    <a:pt x="179394" y="832379"/>
                  </a:cubicBezTo>
                  <a:cubicBezTo>
                    <a:pt x="89546" y="793345"/>
                    <a:pt x="51531" y="712603"/>
                    <a:pt x="19756" y="629059"/>
                  </a:cubicBezTo>
                  <a:cubicBezTo>
                    <a:pt x="-7498" y="557422"/>
                    <a:pt x="-9281" y="484894"/>
                    <a:pt x="31727" y="415486"/>
                  </a:cubicBezTo>
                  <a:cubicBezTo>
                    <a:pt x="44526" y="393773"/>
                    <a:pt x="63120" y="376771"/>
                    <a:pt x="85789" y="375243"/>
                  </a:cubicBezTo>
                  <a:cubicBezTo>
                    <a:pt x="119983" y="372950"/>
                    <a:pt x="125523" y="355121"/>
                    <a:pt x="123804" y="327867"/>
                  </a:cubicBezTo>
                  <a:cubicBezTo>
                    <a:pt x="136285" y="330032"/>
                    <a:pt x="137049" y="340539"/>
                    <a:pt x="138259" y="349645"/>
                  </a:cubicBezTo>
                  <a:cubicBezTo>
                    <a:pt x="153223" y="462480"/>
                    <a:pt x="178821" y="572641"/>
                    <a:pt x="221675" y="678472"/>
                  </a:cubicBezTo>
                  <a:cubicBezTo>
                    <a:pt x="224031" y="684330"/>
                    <a:pt x="225114" y="690698"/>
                    <a:pt x="225050" y="692099"/>
                  </a:cubicBezTo>
                  <a:cubicBezTo>
                    <a:pt x="213588" y="650391"/>
                    <a:pt x="212570" y="455666"/>
                    <a:pt x="219574" y="405935"/>
                  </a:cubicBezTo>
                  <a:cubicBezTo>
                    <a:pt x="226387" y="357668"/>
                    <a:pt x="293312" y="79846"/>
                    <a:pt x="299170" y="59533"/>
                  </a:cubicBezTo>
                  <a:cubicBezTo>
                    <a:pt x="307066" y="32152"/>
                    <a:pt x="324450" y="19926"/>
                    <a:pt x="352913" y="20053"/>
                  </a:cubicBezTo>
                  <a:cubicBezTo>
                    <a:pt x="409140" y="20308"/>
                    <a:pt x="1085580" y="14386"/>
                    <a:pt x="1236494" y="886"/>
                  </a:cubicBezTo>
                  <a:cubicBezTo>
                    <a:pt x="1297751" y="-4590"/>
                    <a:pt x="1339778" y="15086"/>
                    <a:pt x="1372826" y="66155"/>
                  </a:cubicBezTo>
                  <a:cubicBezTo>
                    <a:pt x="1405365" y="116460"/>
                    <a:pt x="1426315" y="169885"/>
                    <a:pt x="1430135" y="229168"/>
                  </a:cubicBezTo>
                  <a:cubicBezTo>
                    <a:pt x="1433765" y="285204"/>
                    <a:pt x="1432937" y="528450"/>
                    <a:pt x="1435166" y="593845"/>
                  </a:cubicBezTo>
                  <a:cubicBezTo>
                    <a:pt x="1436184" y="624410"/>
                    <a:pt x="1439878" y="655039"/>
                    <a:pt x="1445290" y="685413"/>
                  </a:cubicBezTo>
                  <a:cubicBezTo>
                    <a:pt x="1463184" y="602760"/>
                    <a:pt x="1477702" y="519535"/>
                    <a:pt x="1483178" y="434844"/>
                  </a:cubicBezTo>
                  <a:cubicBezTo>
                    <a:pt x="1484070" y="421154"/>
                    <a:pt x="1486044" y="407208"/>
                    <a:pt x="1499034" y="398421"/>
                  </a:cubicBezTo>
                  <a:cubicBezTo>
                    <a:pt x="1509986" y="370594"/>
                    <a:pt x="1523868" y="365946"/>
                    <a:pt x="1551185" y="380719"/>
                  </a:cubicBezTo>
                  <a:cubicBezTo>
                    <a:pt x="1601362" y="407909"/>
                    <a:pt x="1616008" y="457640"/>
                    <a:pt x="1617664" y="506799"/>
                  </a:cubicBezTo>
                  <a:cubicBezTo>
                    <a:pt x="1621930" y="634026"/>
                    <a:pt x="1570861" y="738328"/>
                    <a:pt x="1470634" y="817861"/>
                  </a:cubicBezTo>
                  <a:cubicBezTo>
                    <a:pt x="1416763" y="824992"/>
                    <a:pt x="1414725" y="869694"/>
                    <a:pt x="1402691" y="908728"/>
                  </a:cubicBezTo>
                  <a:cubicBezTo>
                    <a:pt x="1383460" y="971258"/>
                    <a:pt x="1365694" y="1034808"/>
                    <a:pt x="1326215" y="1088679"/>
                  </a:cubicBezTo>
                  <a:cubicBezTo>
                    <a:pt x="1292084" y="1135226"/>
                    <a:pt x="1243944" y="1167129"/>
                    <a:pt x="1201599" y="1205080"/>
                  </a:cubicBezTo>
                  <a:cubicBezTo>
                    <a:pt x="1195359" y="1210683"/>
                    <a:pt x="1189054" y="1217115"/>
                    <a:pt x="1181541" y="1220362"/>
                  </a:cubicBezTo>
                  <a:cubicBezTo>
                    <a:pt x="1088700" y="1260224"/>
                    <a:pt x="1108057" y="1341412"/>
                    <a:pt x="1112133" y="1414704"/>
                  </a:cubicBezTo>
                  <a:cubicBezTo>
                    <a:pt x="1113534" y="1440366"/>
                    <a:pt x="1116590" y="1466919"/>
                    <a:pt x="1121239" y="1492963"/>
                  </a:cubicBezTo>
                  <a:cubicBezTo>
                    <a:pt x="1130217" y="1543777"/>
                    <a:pt x="1157917" y="1574279"/>
                    <a:pt x="1205929" y="1589052"/>
                  </a:cubicBezTo>
                  <a:cubicBezTo>
                    <a:pt x="1225032" y="1594910"/>
                    <a:pt x="1243944" y="1601596"/>
                    <a:pt x="1262983" y="1607900"/>
                  </a:cubicBezTo>
                  <a:cubicBezTo>
                    <a:pt x="1261200" y="1622864"/>
                    <a:pt x="1248083" y="1624583"/>
                    <a:pt x="1237704" y="1628340"/>
                  </a:cubicBezTo>
                  <a:cubicBezTo>
                    <a:pt x="1115062" y="1672723"/>
                    <a:pt x="988281" y="1695010"/>
                    <a:pt x="858126" y="1699531"/>
                  </a:cubicBezTo>
                  <a:cubicBezTo>
                    <a:pt x="698679" y="1705071"/>
                    <a:pt x="542989" y="1684822"/>
                    <a:pt x="392266" y="1631333"/>
                  </a:cubicBezTo>
                  <a:cubicBezTo>
                    <a:pt x="379212" y="1626685"/>
                    <a:pt x="362147" y="1626175"/>
                    <a:pt x="357753" y="1607900"/>
                  </a:cubicBezTo>
                  <a:close/>
                </a:path>
              </a:pathLst>
            </a:custGeom>
            <a:solidFill>
              <a:srgbClr val="F8D4B4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11F0762-1055-40F6-BDC9-3EC54287A72B}"/>
                </a:ext>
              </a:extLst>
            </p:cNvPr>
            <p:cNvSpPr/>
            <p:nvPr/>
          </p:nvSpPr>
          <p:spPr>
            <a:xfrm>
              <a:off x="5005837" y="2817269"/>
              <a:ext cx="906725" cy="671980"/>
            </a:xfrm>
            <a:custGeom>
              <a:avLst/>
              <a:gdLst>
                <a:gd name="connsiteX0" fmla="*/ 585304 w 906725"/>
                <a:gd name="connsiteY0" fmla="*/ 0 h 671980"/>
                <a:gd name="connsiteX1" fmla="*/ 721054 w 906725"/>
                <a:gd name="connsiteY1" fmla="*/ 43634 h 671980"/>
                <a:gd name="connsiteX2" fmla="*/ 768838 w 906725"/>
                <a:gd name="connsiteY2" fmla="*/ 58664 h 671980"/>
                <a:gd name="connsiteX3" fmla="*/ 866306 w 906725"/>
                <a:gd name="connsiteY3" fmla="*/ 183690 h 671980"/>
                <a:gd name="connsiteX4" fmla="*/ 868789 w 906725"/>
                <a:gd name="connsiteY4" fmla="*/ 198235 h 671980"/>
                <a:gd name="connsiteX5" fmla="*/ 906725 w 906725"/>
                <a:gd name="connsiteY5" fmla="*/ 198235 h 671980"/>
                <a:gd name="connsiteX6" fmla="*/ 901364 w 906725"/>
                <a:gd name="connsiteY6" fmla="*/ 204607 h 671980"/>
                <a:gd name="connsiteX7" fmla="*/ 704891 w 906725"/>
                <a:gd name="connsiteY7" fmla="*/ 336332 h 671980"/>
                <a:gd name="connsiteX8" fmla="*/ 656524 w 906725"/>
                <a:gd name="connsiteY8" fmla="*/ 671980 h 671980"/>
                <a:gd name="connsiteX9" fmla="*/ 468564 w 906725"/>
                <a:gd name="connsiteY9" fmla="*/ 387870 h 671980"/>
                <a:gd name="connsiteX10" fmla="*/ 38835 w 906725"/>
                <a:gd name="connsiteY10" fmla="*/ 237517 h 671980"/>
                <a:gd name="connsiteX11" fmla="*/ 0 w 906725"/>
                <a:gd name="connsiteY11" fmla="*/ 198235 h 671980"/>
                <a:gd name="connsiteX12" fmla="*/ 26589 w 906725"/>
                <a:gd name="connsiteY12" fmla="*/ 198235 h 671980"/>
                <a:gd name="connsiteX13" fmla="*/ 26576 w 906725"/>
                <a:gd name="connsiteY13" fmla="*/ 197032 h 671980"/>
                <a:gd name="connsiteX14" fmla="*/ 54618 w 906725"/>
                <a:gd name="connsiteY14" fmla="*/ 118781 h 671980"/>
                <a:gd name="connsiteX15" fmla="*/ 143263 w 906725"/>
                <a:gd name="connsiteY15" fmla="*/ 52361 h 671980"/>
                <a:gd name="connsiteX16" fmla="*/ 292064 w 906725"/>
                <a:gd name="connsiteY16" fmla="*/ 5178 h 671980"/>
                <a:gd name="connsiteX17" fmla="*/ 309576 w 906725"/>
                <a:gd name="connsiteY17" fmla="*/ 20 h 671980"/>
                <a:gd name="connsiteX18" fmla="*/ 385383 w 906725"/>
                <a:gd name="connsiteY18" fmla="*/ 20750 h 671980"/>
                <a:gd name="connsiteX19" fmla="*/ 582957 w 906725"/>
                <a:gd name="connsiteY19" fmla="*/ 1571 h 671980"/>
                <a:gd name="connsiteX20" fmla="*/ 585304 w 906725"/>
                <a:gd name="connsiteY20" fmla="*/ 0 h 67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06725" h="671980">
                  <a:moveTo>
                    <a:pt x="585304" y="0"/>
                  </a:moveTo>
                  <a:cubicBezTo>
                    <a:pt x="630547" y="14545"/>
                    <a:pt x="675810" y="29031"/>
                    <a:pt x="721054" y="43634"/>
                  </a:cubicBezTo>
                  <a:cubicBezTo>
                    <a:pt x="736936" y="48754"/>
                    <a:pt x="753517" y="51721"/>
                    <a:pt x="768838" y="58664"/>
                  </a:cubicBezTo>
                  <a:cubicBezTo>
                    <a:pt x="823176" y="83331"/>
                    <a:pt x="854690" y="125802"/>
                    <a:pt x="866306" y="183690"/>
                  </a:cubicBezTo>
                  <a:lnTo>
                    <a:pt x="868789" y="198235"/>
                  </a:lnTo>
                  <a:lnTo>
                    <a:pt x="906725" y="198235"/>
                  </a:lnTo>
                  <a:lnTo>
                    <a:pt x="901364" y="204607"/>
                  </a:lnTo>
                  <a:cubicBezTo>
                    <a:pt x="846374" y="258936"/>
                    <a:pt x="780333" y="304060"/>
                    <a:pt x="704891" y="336332"/>
                  </a:cubicBezTo>
                  <a:lnTo>
                    <a:pt x="656524" y="671980"/>
                  </a:lnTo>
                  <a:lnTo>
                    <a:pt x="468564" y="387870"/>
                  </a:lnTo>
                  <a:cubicBezTo>
                    <a:pt x="305698" y="392057"/>
                    <a:pt x="154466" y="335191"/>
                    <a:pt x="38835" y="237517"/>
                  </a:cubicBezTo>
                  <a:lnTo>
                    <a:pt x="0" y="198235"/>
                  </a:lnTo>
                  <a:lnTo>
                    <a:pt x="26589" y="198235"/>
                  </a:lnTo>
                  <a:lnTo>
                    <a:pt x="26576" y="197032"/>
                  </a:lnTo>
                  <a:cubicBezTo>
                    <a:pt x="30145" y="168854"/>
                    <a:pt x="38910" y="142441"/>
                    <a:pt x="54618" y="118781"/>
                  </a:cubicBezTo>
                  <a:cubicBezTo>
                    <a:pt x="76202" y="86260"/>
                    <a:pt x="105408" y="63124"/>
                    <a:pt x="143263" y="52361"/>
                  </a:cubicBezTo>
                  <a:cubicBezTo>
                    <a:pt x="193355" y="38127"/>
                    <a:pt x="242341" y="20557"/>
                    <a:pt x="292064" y="5178"/>
                  </a:cubicBezTo>
                  <a:cubicBezTo>
                    <a:pt x="297882" y="3394"/>
                    <a:pt x="303739" y="1746"/>
                    <a:pt x="309576" y="20"/>
                  </a:cubicBezTo>
                  <a:cubicBezTo>
                    <a:pt x="333778" y="10782"/>
                    <a:pt x="359416" y="16872"/>
                    <a:pt x="385383" y="20750"/>
                  </a:cubicBezTo>
                  <a:cubicBezTo>
                    <a:pt x="452734" y="30816"/>
                    <a:pt x="518767" y="25114"/>
                    <a:pt x="582957" y="1571"/>
                  </a:cubicBezTo>
                  <a:cubicBezTo>
                    <a:pt x="583810" y="1261"/>
                    <a:pt x="584528" y="543"/>
                    <a:pt x="585304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636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1" name="Graphic 57">
              <a:extLst>
                <a:ext uri="{FF2B5EF4-FFF2-40B4-BE49-F238E27FC236}">
                  <a16:creationId xmlns:a16="http://schemas.microsoft.com/office/drawing/2014/main" id="{1BAB852F-3709-4A7B-8821-5BB3A45798A0}"/>
                </a:ext>
              </a:extLst>
            </p:cNvPr>
            <p:cNvSpPr/>
            <p:nvPr/>
          </p:nvSpPr>
          <p:spPr>
            <a:xfrm>
              <a:off x="5243398" y="2109651"/>
              <a:ext cx="419927" cy="441238"/>
            </a:xfrm>
            <a:custGeom>
              <a:avLst/>
              <a:gdLst>
                <a:gd name="connsiteX0" fmla="*/ 1377934 w 1378839"/>
                <a:gd name="connsiteY0" fmla="*/ 1114004 h 1448817"/>
                <a:gd name="connsiteX1" fmla="*/ 1332214 w 1378839"/>
                <a:gd name="connsiteY1" fmla="*/ 1408001 h 1448817"/>
                <a:gd name="connsiteX2" fmla="*/ 1322090 w 1378839"/>
                <a:gd name="connsiteY2" fmla="*/ 1442641 h 1448817"/>
                <a:gd name="connsiteX3" fmla="*/ 1299166 w 1378839"/>
                <a:gd name="connsiteY3" fmla="*/ 1076308 h 1448817"/>
                <a:gd name="connsiteX4" fmla="*/ 1295664 w 1378839"/>
                <a:gd name="connsiteY4" fmla="*/ 914760 h 1448817"/>
                <a:gd name="connsiteX5" fmla="*/ 1253701 w 1378839"/>
                <a:gd name="connsiteY5" fmla="*/ 802943 h 1448817"/>
                <a:gd name="connsiteX6" fmla="*/ 1097883 w 1378839"/>
                <a:gd name="connsiteY6" fmla="*/ 727677 h 1448817"/>
                <a:gd name="connsiteX7" fmla="*/ 939583 w 1378839"/>
                <a:gd name="connsiteY7" fmla="*/ 738629 h 1448817"/>
                <a:gd name="connsiteX8" fmla="*/ 227484 w 1378839"/>
                <a:gd name="connsiteY8" fmla="*/ 743342 h 1448817"/>
                <a:gd name="connsiteX9" fmla="*/ 189787 w 1378839"/>
                <a:gd name="connsiteY9" fmla="*/ 770977 h 1448817"/>
                <a:gd name="connsiteX10" fmla="*/ 103505 w 1378839"/>
                <a:gd name="connsiteY10" fmla="*/ 1343241 h 1448817"/>
                <a:gd name="connsiteX11" fmla="*/ 115540 w 1378839"/>
                <a:gd name="connsiteY11" fmla="*/ 1448818 h 1448817"/>
                <a:gd name="connsiteX12" fmla="*/ 39828 w 1378839"/>
                <a:gd name="connsiteY12" fmla="*/ 1238620 h 1448817"/>
                <a:gd name="connsiteX13" fmla="*/ 2577 w 1378839"/>
                <a:gd name="connsiteY13" fmla="*/ 1043514 h 1448817"/>
                <a:gd name="connsiteX14" fmla="*/ 48871 w 1378839"/>
                <a:gd name="connsiteY14" fmla="*/ 557087 h 1448817"/>
                <a:gd name="connsiteX15" fmla="*/ 148015 w 1378839"/>
                <a:gd name="connsiteY15" fmla="*/ 416552 h 1448817"/>
                <a:gd name="connsiteX16" fmla="*/ 515813 w 1378839"/>
                <a:gd name="connsiteY16" fmla="*/ 243987 h 1448817"/>
                <a:gd name="connsiteX17" fmla="*/ 649980 w 1378839"/>
                <a:gd name="connsiteY17" fmla="*/ 219090 h 1448817"/>
                <a:gd name="connsiteX18" fmla="*/ 665199 w 1378839"/>
                <a:gd name="connsiteY18" fmla="*/ 176808 h 1448817"/>
                <a:gd name="connsiteX19" fmla="*/ 495755 w 1378839"/>
                <a:gd name="connsiteY19" fmla="*/ 78045 h 1448817"/>
                <a:gd name="connsiteX20" fmla="*/ 394509 w 1378839"/>
                <a:gd name="connsiteY20" fmla="*/ 71550 h 1448817"/>
                <a:gd name="connsiteX21" fmla="*/ 372604 w 1378839"/>
                <a:gd name="connsiteY21" fmla="*/ 65692 h 1448817"/>
                <a:gd name="connsiteX22" fmla="*/ 388396 w 1378839"/>
                <a:gd name="connsiteY22" fmla="*/ 48499 h 1448817"/>
                <a:gd name="connsiteX23" fmla="*/ 552300 w 1378839"/>
                <a:gd name="connsiteY23" fmla="*/ 2206 h 1448817"/>
                <a:gd name="connsiteX24" fmla="*/ 708627 w 1378839"/>
                <a:gd name="connsiteY24" fmla="*/ 20354 h 1448817"/>
                <a:gd name="connsiteX25" fmla="*/ 1011283 w 1378839"/>
                <a:gd name="connsiteY25" fmla="*/ 71805 h 1448817"/>
                <a:gd name="connsiteX26" fmla="*/ 1190661 w 1378839"/>
                <a:gd name="connsiteY26" fmla="*/ 186551 h 1448817"/>
                <a:gd name="connsiteX27" fmla="*/ 1187540 w 1378839"/>
                <a:gd name="connsiteY27" fmla="*/ 349818 h 1448817"/>
                <a:gd name="connsiteX28" fmla="*/ 1193972 w 1378839"/>
                <a:gd name="connsiteY28" fmla="*/ 383376 h 1448817"/>
                <a:gd name="connsiteX29" fmla="*/ 1259877 w 1378839"/>
                <a:gd name="connsiteY29" fmla="*/ 442914 h 1448817"/>
                <a:gd name="connsiteX30" fmla="*/ 1352209 w 1378839"/>
                <a:gd name="connsiteY30" fmla="*/ 655595 h 1448817"/>
                <a:gd name="connsiteX31" fmla="*/ 1377934 w 1378839"/>
                <a:gd name="connsiteY31" fmla="*/ 1114004 h 144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78839" h="1448817">
                  <a:moveTo>
                    <a:pt x="1377934" y="1114004"/>
                  </a:moveTo>
                  <a:cubicBezTo>
                    <a:pt x="1365454" y="1212449"/>
                    <a:pt x="1356348" y="1311403"/>
                    <a:pt x="1332214" y="1408001"/>
                  </a:cubicBezTo>
                  <a:cubicBezTo>
                    <a:pt x="1329986" y="1416979"/>
                    <a:pt x="1327056" y="1425830"/>
                    <a:pt x="1322090" y="1442641"/>
                  </a:cubicBezTo>
                  <a:cubicBezTo>
                    <a:pt x="1300376" y="1315860"/>
                    <a:pt x="1291716" y="1196784"/>
                    <a:pt x="1299166" y="1076308"/>
                  </a:cubicBezTo>
                  <a:cubicBezTo>
                    <a:pt x="1302477" y="1022692"/>
                    <a:pt x="1304515" y="968694"/>
                    <a:pt x="1295664" y="914760"/>
                  </a:cubicBezTo>
                  <a:cubicBezTo>
                    <a:pt x="1288978" y="874261"/>
                    <a:pt x="1272931" y="838539"/>
                    <a:pt x="1253701" y="802943"/>
                  </a:cubicBezTo>
                  <a:cubicBezTo>
                    <a:pt x="1219443" y="739648"/>
                    <a:pt x="1170985" y="714305"/>
                    <a:pt x="1097883" y="727677"/>
                  </a:cubicBezTo>
                  <a:cubicBezTo>
                    <a:pt x="1046178" y="737101"/>
                    <a:pt x="992498" y="736337"/>
                    <a:pt x="939583" y="738629"/>
                  </a:cubicBezTo>
                  <a:cubicBezTo>
                    <a:pt x="702259" y="748818"/>
                    <a:pt x="464872" y="749009"/>
                    <a:pt x="227484" y="743342"/>
                  </a:cubicBezTo>
                  <a:cubicBezTo>
                    <a:pt x="205261" y="742832"/>
                    <a:pt x="196665" y="750473"/>
                    <a:pt x="189787" y="770977"/>
                  </a:cubicBezTo>
                  <a:cubicBezTo>
                    <a:pt x="127639" y="956786"/>
                    <a:pt x="89178" y="1146034"/>
                    <a:pt x="103505" y="1343241"/>
                  </a:cubicBezTo>
                  <a:cubicBezTo>
                    <a:pt x="105861" y="1375780"/>
                    <a:pt x="110828" y="1408065"/>
                    <a:pt x="115540" y="1448818"/>
                  </a:cubicBezTo>
                  <a:cubicBezTo>
                    <a:pt x="80518" y="1376608"/>
                    <a:pt x="58868" y="1308156"/>
                    <a:pt x="39828" y="1238620"/>
                  </a:cubicBezTo>
                  <a:cubicBezTo>
                    <a:pt x="22317" y="1174497"/>
                    <a:pt x="14994" y="1108528"/>
                    <a:pt x="2577" y="1043514"/>
                  </a:cubicBezTo>
                  <a:cubicBezTo>
                    <a:pt x="-4745" y="879228"/>
                    <a:pt x="1431" y="716343"/>
                    <a:pt x="48871" y="557087"/>
                  </a:cubicBezTo>
                  <a:cubicBezTo>
                    <a:pt x="66318" y="498568"/>
                    <a:pt x="106307" y="456668"/>
                    <a:pt x="148015" y="416552"/>
                  </a:cubicBezTo>
                  <a:cubicBezTo>
                    <a:pt x="250790" y="317661"/>
                    <a:pt x="377443" y="268121"/>
                    <a:pt x="515813" y="243987"/>
                  </a:cubicBezTo>
                  <a:cubicBezTo>
                    <a:pt x="560642" y="236155"/>
                    <a:pt x="605343" y="227941"/>
                    <a:pt x="649980" y="219090"/>
                  </a:cubicBezTo>
                  <a:cubicBezTo>
                    <a:pt x="681118" y="212913"/>
                    <a:pt x="685512" y="202279"/>
                    <a:pt x="665199" y="176808"/>
                  </a:cubicBezTo>
                  <a:cubicBezTo>
                    <a:pt x="621644" y="122364"/>
                    <a:pt x="562616" y="93137"/>
                    <a:pt x="495755" y="78045"/>
                  </a:cubicBezTo>
                  <a:cubicBezTo>
                    <a:pt x="462388" y="70531"/>
                    <a:pt x="428512" y="70659"/>
                    <a:pt x="394509" y="71550"/>
                  </a:cubicBezTo>
                  <a:cubicBezTo>
                    <a:pt x="386867" y="71741"/>
                    <a:pt x="375406" y="76517"/>
                    <a:pt x="372604" y="65692"/>
                  </a:cubicBezTo>
                  <a:cubicBezTo>
                    <a:pt x="370057" y="55758"/>
                    <a:pt x="381646" y="52129"/>
                    <a:pt x="388396" y="48499"/>
                  </a:cubicBezTo>
                  <a:cubicBezTo>
                    <a:pt x="439465" y="20800"/>
                    <a:pt x="495054" y="7937"/>
                    <a:pt x="552300" y="2206"/>
                  </a:cubicBezTo>
                  <a:cubicBezTo>
                    <a:pt x="605597" y="-3143"/>
                    <a:pt x="658067" y="614"/>
                    <a:pt x="708627" y="20354"/>
                  </a:cubicBezTo>
                  <a:cubicBezTo>
                    <a:pt x="805989" y="58369"/>
                    <a:pt x="909527" y="59770"/>
                    <a:pt x="1011283" y="71805"/>
                  </a:cubicBezTo>
                  <a:cubicBezTo>
                    <a:pt x="1089096" y="81038"/>
                    <a:pt x="1153537" y="114469"/>
                    <a:pt x="1190661" y="186551"/>
                  </a:cubicBezTo>
                  <a:cubicBezTo>
                    <a:pt x="1218487" y="240549"/>
                    <a:pt x="1218997" y="296457"/>
                    <a:pt x="1187540" y="349818"/>
                  </a:cubicBezTo>
                  <a:cubicBezTo>
                    <a:pt x="1178626" y="364973"/>
                    <a:pt x="1180727" y="372678"/>
                    <a:pt x="1193972" y="383376"/>
                  </a:cubicBezTo>
                  <a:cubicBezTo>
                    <a:pt x="1217023" y="401906"/>
                    <a:pt x="1237973" y="422983"/>
                    <a:pt x="1259877" y="442914"/>
                  </a:cubicBezTo>
                  <a:cubicBezTo>
                    <a:pt x="1322599" y="500032"/>
                    <a:pt x="1338009" y="576763"/>
                    <a:pt x="1352209" y="655595"/>
                  </a:cubicBezTo>
                  <a:cubicBezTo>
                    <a:pt x="1379526" y="807655"/>
                    <a:pt x="1380418" y="960671"/>
                    <a:pt x="1377934" y="1114004"/>
                  </a:cubicBezTo>
                  <a:close/>
                </a:path>
              </a:pathLst>
            </a:custGeom>
            <a:solidFill>
              <a:srgbClr val="E08B27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5DD4D01-6E82-4F34-94D0-511E57F431AD}"/>
              </a:ext>
            </a:extLst>
          </p:cNvPr>
          <p:cNvGrpSpPr/>
          <p:nvPr/>
        </p:nvGrpSpPr>
        <p:grpSpPr>
          <a:xfrm>
            <a:off x="7645673" y="2212836"/>
            <a:ext cx="759984" cy="1330117"/>
            <a:chOff x="7645673" y="2212836"/>
            <a:chExt cx="759984" cy="1330117"/>
          </a:xfrm>
        </p:grpSpPr>
        <p:sp>
          <p:nvSpPr>
            <p:cNvPr id="143" name="Graphic 57">
              <a:extLst>
                <a:ext uri="{FF2B5EF4-FFF2-40B4-BE49-F238E27FC236}">
                  <a16:creationId xmlns:a16="http://schemas.microsoft.com/office/drawing/2014/main" id="{2BEC7420-7F42-49D8-903A-D0FEC4F72310}"/>
                </a:ext>
              </a:extLst>
            </p:cNvPr>
            <p:cNvSpPr/>
            <p:nvPr/>
          </p:nvSpPr>
          <p:spPr>
            <a:xfrm>
              <a:off x="7812718" y="2408506"/>
              <a:ext cx="441003" cy="711611"/>
            </a:xfrm>
            <a:custGeom>
              <a:avLst/>
              <a:gdLst>
                <a:gd name="connsiteX0" fmla="*/ 1102947 w 1519266"/>
                <a:gd name="connsiteY0" fmla="*/ 1845865 h 2451515"/>
                <a:gd name="connsiteX1" fmla="*/ 1020422 w 1519266"/>
                <a:gd name="connsiteY1" fmla="*/ 1745383 h 2451515"/>
                <a:gd name="connsiteX2" fmla="*/ 1006413 w 1519266"/>
                <a:gd name="connsiteY2" fmla="*/ 1471000 h 2451515"/>
                <a:gd name="connsiteX3" fmla="*/ 1035768 w 1519266"/>
                <a:gd name="connsiteY3" fmla="*/ 1423560 h 2451515"/>
                <a:gd name="connsiteX4" fmla="*/ 1219412 w 1519266"/>
                <a:gd name="connsiteY4" fmla="*/ 1317984 h 2451515"/>
                <a:gd name="connsiteX5" fmla="*/ 1408978 w 1519266"/>
                <a:gd name="connsiteY5" fmla="*/ 1012144 h 2451515"/>
                <a:gd name="connsiteX6" fmla="*/ 1406940 w 1519266"/>
                <a:gd name="connsiteY6" fmla="*/ 989793 h 2451515"/>
                <a:gd name="connsiteX7" fmla="*/ 1430947 w 1519266"/>
                <a:gd name="connsiteY7" fmla="*/ 428355 h 2451515"/>
                <a:gd name="connsiteX8" fmla="*/ 1381915 w 1519266"/>
                <a:gd name="connsiteY8" fmla="*/ 721459 h 2451515"/>
                <a:gd name="connsiteX9" fmla="*/ 1261693 w 1519266"/>
                <a:gd name="connsiteY9" fmla="*/ 460893 h 2451515"/>
                <a:gd name="connsiteX10" fmla="*/ 1004057 w 1519266"/>
                <a:gd name="connsiteY10" fmla="*/ 234267 h 2451515"/>
                <a:gd name="connsiteX11" fmla="*/ 1092249 w 1519266"/>
                <a:gd name="connsiteY11" fmla="*/ 449814 h 2451515"/>
                <a:gd name="connsiteX12" fmla="*/ 462358 w 1519266"/>
                <a:gd name="connsiteY12" fmla="*/ 0 h 2451515"/>
                <a:gd name="connsiteX13" fmla="*/ 317110 w 1519266"/>
                <a:gd name="connsiteY13" fmla="*/ 120986 h 2451515"/>
                <a:gd name="connsiteX14" fmla="*/ 111435 w 1519266"/>
                <a:gd name="connsiteY14" fmla="*/ 381361 h 2451515"/>
                <a:gd name="connsiteX15" fmla="*/ 82843 w 1519266"/>
                <a:gd name="connsiteY15" fmla="*/ 925098 h 2451515"/>
                <a:gd name="connsiteX16" fmla="*/ 72527 w 1519266"/>
                <a:gd name="connsiteY16" fmla="*/ 954707 h 2451515"/>
                <a:gd name="connsiteX17" fmla="*/ 92331 w 1519266"/>
                <a:gd name="connsiteY17" fmla="*/ 1037297 h 2451515"/>
                <a:gd name="connsiteX18" fmla="*/ 256044 w 1519266"/>
                <a:gd name="connsiteY18" fmla="*/ 1300792 h 2451515"/>
                <a:gd name="connsiteX19" fmla="*/ 468152 w 1519266"/>
                <a:gd name="connsiteY19" fmla="*/ 1426553 h 2451515"/>
                <a:gd name="connsiteX20" fmla="*/ 493305 w 1519266"/>
                <a:gd name="connsiteY20" fmla="*/ 1457946 h 2451515"/>
                <a:gd name="connsiteX21" fmla="*/ 493305 w 1519266"/>
                <a:gd name="connsiteY21" fmla="*/ 1457946 h 2451515"/>
                <a:gd name="connsiteX22" fmla="*/ 478850 w 1519266"/>
                <a:gd name="connsiteY22" fmla="*/ 1735705 h 2451515"/>
                <a:gd name="connsiteX23" fmla="*/ 407213 w 1519266"/>
                <a:gd name="connsiteY23" fmla="*/ 1841090 h 2451515"/>
                <a:gd name="connsiteX24" fmla="*/ 0 w 1519266"/>
                <a:gd name="connsiteY24" fmla="*/ 1967361 h 2451515"/>
                <a:gd name="connsiteX25" fmla="*/ 719930 w 1519266"/>
                <a:gd name="connsiteY25" fmla="*/ 2444046 h 2451515"/>
                <a:gd name="connsiteX26" fmla="*/ 785708 w 1519266"/>
                <a:gd name="connsiteY26" fmla="*/ 2449204 h 2451515"/>
                <a:gd name="connsiteX27" fmla="*/ 1519267 w 1519266"/>
                <a:gd name="connsiteY27" fmla="*/ 1975002 h 2451515"/>
                <a:gd name="connsiteX28" fmla="*/ 1102947 w 1519266"/>
                <a:gd name="connsiteY28" fmla="*/ 1845865 h 245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19266" h="2451515">
                  <a:moveTo>
                    <a:pt x="1102947" y="1845865"/>
                  </a:moveTo>
                  <a:cubicBezTo>
                    <a:pt x="1051751" y="1830328"/>
                    <a:pt x="1027872" y="1795688"/>
                    <a:pt x="1020422" y="1745383"/>
                  </a:cubicBezTo>
                  <a:cubicBezTo>
                    <a:pt x="1010361" y="1677440"/>
                    <a:pt x="1003993" y="1545820"/>
                    <a:pt x="1006413" y="1471000"/>
                  </a:cubicBezTo>
                  <a:cubicBezTo>
                    <a:pt x="1007177" y="1446611"/>
                    <a:pt x="1011825" y="1433685"/>
                    <a:pt x="1035768" y="1423560"/>
                  </a:cubicBezTo>
                  <a:cubicBezTo>
                    <a:pt x="1101100" y="1395988"/>
                    <a:pt x="1161848" y="1359756"/>
                    <a:pt x="1219412" y="1317984"/>
                  </a:cubicBezTo>
                  <a:cubicBezTo>
                    <a:pt x="1324479" y="1241635"/>
                    <a:pt x="1388346" y="1140453"/>
                    <a:pt x="1408978" y="1012144"/>
                  </a:cubicBezTo>
                  <a:cubicBezTo>
                    <a:pt x="1398344" y="1005585"/>
                    <a:pt x="1405348" y="997499"/>
                    <a:pt x="1406940" y="989793"/>
                  </a:cubicBezTo>
                  <a:cubicBezTo>
                    <a:pt x="1444064" y="803921"/>
                    <a:pt x="1451514" y="616710"/>
                    <a:pt x="1430947" y="428355"/>
                  </a:cubicBezTo>
                  <a:cubicBezTo>
                    <a:pt x="1432220" y="529282"/>
                    <a:pt x="1422287" y="628045"/>
                    <a:pt x="1381915" y="721459"/>
                  </a:cubicBezTo>
                  <a:cubicBezTo>
                    <a:pt x="1375166" y="618494"/>
                    <a:pt x="1328809" y="534950"/>
                    <a:pt x="1261693" y="460893"/>
                  </a:cubicBezTo>
                  <a:cubicBezTo>
                    <a:pt x="1184517" y="375757"/>
                    <a:pt x="1082570" y="318766"/>
                    <a:pt x="1004057" y="234267"/>
                  </a:cubicBezTo>
                  <a:cubicBezTo>
                    <a:pt x="1022077" y="308387"/>
                    <a:pt x="1051687" y="377349"/>
                    <a:pt x="1092249" y="449814"/>
                  </a:cubicBezTo>
                  <a:cubicBezTo>
                    <a:pt x="776858" y="439180"/>
                    <a:pt x="584426" y="270117"/>
                    <a:pt x="462358" y="0"/>
                  </a:cubicBezTo>
                  <a:cubicBezTo>
                    <a:pt x="418357" y="48394"/>
                    <a:pt x="373592" y="94051"/>
                    <a:pt x="317110" y="120986"/>
                  </a:cubicBezTo>
                  <a:cubicBezTo>
                    <a:pt x="204530" y="174793"/>
                    <a:pt x="142126" y="267125"/>
                    <a:pt x="111435" y="381361"/>
                  </a:cubicBezTo>
                  <a:cubicBezTo>
                    <a:pt x="63422" y="559975"/>
                    <a:pt x="53998" y="741772"/>
                    <a:pt x="82843" y="925098"/>
                  </a:cubicBezTo>
                  <a:cubicBezTo>
                    <a:pt x="84435" y="935414"/>
                    <a:pt x="80551" y="931529"/>
                    <a:pt x="72527" y="954707"/>
                  </a:cubicBezTo>
                  <a:cubicBezTo>
                    <a:pt x="73355" y="983617"/>
                    <a:pt x="85900" y="1009724"/>
                    <a:pt x="92331" y="1037297"/>
                  </a:cubicBezTo>
                  <a:cubicBezTo>
                    <a:pt x="117229" y="1143382"/>
                    <a:pt x="168998" y="1232976"/>
                    <a:pt x="256044" y="1300792"/>
                  </a:cubicBezTo>
                  <a:cubicBezTo>
                    <a:pt x="321441" y="1351733"/>
                    <a:pt x="392441" y="1393123"/>
                    <a:pt x="468152" y="1426553"/>
                  </a:cubicBezTo>
                  <a:cubicBezTo>
                    <a:pt x="482862" y="1433048"/>
                    <a:pt x="494324" y="1439925"/>
                    <a:pt x="493305" y="1457946"/>
                  </a:cubicBezTo>
                  <a:cubicBezTo>
                    <a:pt x="493305" y="1457946"/>
                    <a:pt x="493305" y="1457946"/>
                    <a:pt x="493305" y="1457946"/>
                  </a:cubicBezTo>
                  <a:cubicBezTo>
                    <a:pt x="496042" y="1566133"/>
                    <a:pt x="485536" y="1670818"/>
                    <a:pt x="478850" y="1735705"/>
                  </a:cubicBezTo>
                  <a:cubicBezTo>
                    <a:pt x="474074" y="1782379"/>
                    <a:pt x="459110" y="1824979"/>
                    <a:pt x="407213" y="1841090"/>
                  </a:cubicBezTo>
                  <a:cubicBezTo>
                    <a:pt x="271455" y="1883180"/>
                    <a:pt x="135759" y="1925270"/>
                    <a:pt x="0" y="1967361"/>
                  </a:cubicBezTo>
                  <a:cubicBezTo>
                    <a:pt x="182179" y="2213408"/>
                    <a:pt x="423133" y="2370690"/>
                    <a:pt x="719930" y="2444046"/>
                  </a:cubicBezTo>
                  <a:cubicBezTo>
                    <a:pt x="741644" y="2449395"/>
                    <a:pt x="763485" y="2454681"/>
                    <a:pt x="785708" y="2449204"/>
                  </a:cubicBezTo>
                  <a:cubicBezTo>
                    <a:pt x="1084927" y="2375594"/>
                    <a:pt x="1330719" y="2219458"/>
                    <a:pt x="1519267" y="1975002"/>
                  </a:cubicBezTo>
                  <a:cubicBezTo>
                    <a:pt x="1380514" y="1931893"/>
                    <a:pt x="1242017" y="1888020"/>
                    <a:pt x="1102947" y="1845865"/>
                  </a:cubicBezTo>
                  <a:close/>
                </a:path>
              </a:pathLst>
            </a:custGeom>
            <a:solidFill>
              <a:srgbClr val="D8AA8B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E7AB1DF9-3C92-4725-9966-3E1DC18937B1}"/>
                </a:ext>
              </a:extLst>
            </p:cNvPr>
            <p:cNvSpPr/>
            <p:nvPr/>
          </p:nvSpPr>
          <p:spPr>
            <a:xfrm>
              <a:off x="7645673" y="2979561"/>
              <a:ext cx="759984" cy="563392"/>
            </a:xfrm>
            <a:custGeom>
              <a:avLst/>
              <a:gdLst>
                <a:gd name="connsiteX0" fmla="*/ 167023 w 759984"/>
                <a:gd name="connsiteY0" fmla="*/ 0 h 563392"/>
                <a:gd name="connsiteX1" fmla="*/ 183899 w 759984"/>
                <a:gd name="connsiteY1" fmla="*/ 17911 h 563392"/>
                <a:gd name="connsiteX2" fmla="*/ 360234 w 759984"/>
                <a:gd name="connsiteY2" fmla="*/ 132270 h 563392"/>
                <a:gd name="connsiteX3" fmla="*/ 433744 w 759984"/>
                <a:gd name="connsiteY3" fmla="*/ 126059 h 563392"/>
                <a:gd name="connsiteX4" fmla="*/ 547918 w 759984"/>
                <a:gd name="connsiteY4" fmla="*/ 61311 h 563392"/>
                <a:gd name="connsiteX5" fmla="*/ 597343 w 759984"/>
                <a:gd name="connsiteY5" fmla="*/ 11867 h 563392"/>
                <a:gd name="connsiteX6" fmla="*/ 608027 w 759984"/>
                <a:gd name="connsiteY6" fmla="*/ 2237 h 563392"/>
                <a:gd name="connsiteX7" fmla="*/ 640429 w 759984"/>
                <a:gd name="connsiteY7" fmla="*/ 12440 h 563392"/>
                <a:gd name="connsiteX8" fmla="*/ 751516 w 759984"/>
                <a:gd name="connsiteY8" fmla="*/ 131623 h 563392"/>
                <a:gd name="connsiteX9" fmla="*/ 758762 w 759984"/>
                <a:gd name="connsiteY9" fmla="*/ 173211 h 563392"/>
                <a:gd name="connsiteX10" fmla="*/ 757690 w 759984"/>
                <a:gd name="connsiteY10" fmla="*/ 212541 h 563392"/>
                <a:gd name="connsiteX11" fmla="*/ 705135 w 759984"/>
                <a:gd name="connsiteY11" fmla="*/ 215196 h 563392"/>
                <a:gd name="connsiteX12" fmla="*/ 748245 w 759984"/>
                <a:gd name="connsiteY12" fmla="*/ 215196 h 563392"/>
                <a:gd name="connsiteX13" fmla="*/ 652352 w 759984"/>
                <a:gd name="connsiteY13" fmla="*/ 273069 h 563392"/>
                <a:gd name="connsiteX14" fmla="*/ 606540 w 759984"/>
                <a:gd name="connsiteY14" fmla="*/ 563392 h 563392"/>
                <a:gd name="connsiteX15" fmla="*/ 418634 w 759984"/>
                <a:gd name="connsiteY15" fmla="*/ 335066 h 563392"/>
                <a:gd name="connsiteX16" fmla="*/ 78662 w 759984"/>
                <a:gd name="connsiteY16" fmla="*/ 265217 h 563392"/>
                <a:gd name="connsiteX17" fmla="*/ 0 w 759984"/>
                <a:gd name="connsiteY17" fmla="*/ 215196 h 563392"/>
                <a:gd name="connsiteX18" fmla="*/ 4371 w 759984"/>
                <a:gd name="connsiteY18" fmla="*/ 215196 h 563392"/>
                <a:gd name="connsiteX19" fmla="*/ 4387 w 759984"/>
                <a:gd name="connsiteY19" fmla="*/ 202758 h 563392"/>
                <a:gd name="connsiteX20" fmla="*/ 10429 w 759984"/>
                <a:gd name="connsiteY20" fmla="*/ 170624 h 563392"/>
                <a:gd name="connsiteX21" fmla="*/ 51297 w 759984"/>
                <a:gd name="connsiteY21" fmla="*/ 62808 h 563392"/>
                <a:gd name="connsiteX22" fmla="*/ 115546 w 759984"/>
                <a:gd name="connsiteY22" fmla="*/ 16617 h 563392"/>
                <a:gd name="connsiteX23" fmla="*/ 167023 w 759984"/>
                <a:gd name="connsiteY23" fmla="*/ 0 h 563392"/>
                <a:gd name="connsiteX0" fmla="*/ 167023 w 759984"/>
                <a:gd name="connsiteY0" fmla="*/ 0 h 563392"/>
                <a:gd name="connsiteX1" fmla="*/ 183899 w 759984"/>
                <a:gd name="connsiteY1" fmla="*/ 17911 h 563392"/>
                <a:gd name="connsiteX2" fmla="*/ 360234 w 759984"/>
                <a:gd name="connsiteY2" fmla="*/ 132270 h 563392"/>
                <a:gd name="connsiteX3" fmla="*/ 433744 w 759984"/>
                <a:gd name="connsiteY3" fmla="*/ 126059 h 563392"/>
                <a:gd name="connsiteX4" fmla="*/ 547918 w 759984"/>
                <a:gd name="connsiteY4" fmla="*/ 61311 h 563392"/>
                <a:gd name="connsiteX5" fmla="*/ 597343 w 759984"/>
                <a:gd name="connsiteY5" fmla="*/ 11867 h 563392"/>
                <a:gd name="connsiteX6" fmla="*/ 608027 w 759984"/>
                <a:gd name="connsiteY6" fmla="*/ 2237 h 563392"/>
                <a:gd name="connsiteX7" fmla="*/ 640429 w 759984"/>
                <a:gd name="connsiteY7" fmla="*/ 12440 h 563392"/>
                <a:gd name="connsiteX8" fmla="*/ 751516 w 759984"/>
                <a:gd name="connsiteY8" fmla="*/ 131623 h 563392"/>
                <a:gd name="connsiteX9" fmla="*/ 758762 w 759984"/>
                <a:gd name="connsiteY9" fmla="*/ 173211 h 563392"/>
                <a:gd name="connsiteX10" fmla="*/ 757690 w 759984"/>
                <a:gd name="connsiteY10" fmla="*/ 212541 h 563392"/>
                <a:gd name="connsiteX11" fmla="*/ 748245 w 759984"/>
                <a:gd name="connsiteY11" fmla="*/ 215196 h 563392"/>
                <a:gd name="connsiteX12" fmla="*/ 652352 w 759984"/>
                <a:gd name="connsiteY12" fmla="*/ 273069 h 563392"/>
                <a:gd name="connsiteX13" fmla="*/ 606540 w 759984"/>
                <a:gd name="connsiteY13" fmla="*/ 563392 h 563392"/>
                <a:gd name="connsiteX14" fmla="*/ 418634 w 759984"/>
                <a:gd name="connsiteY14" fmla="*/ 335066 h 563392"/>
                <a:gd name="connsiteX15" fmla="*/ 78662 w 759984"/>
                <a:gd name="connsiteY15" fmla="*/ 265217 h 563392"/>
                <a:gd name="connsiteX16" fmla="*/ 0 w 759984"/>
                <a:gd name="connsiteY16" fmla="*/ 215196 h 563392"/>
                <a:gd name="connsiteX17" fmla="*/ 4371 w 759984"/>
                <a:gd name="connsiteY17" fmla="*/ 215196 h 563392"/>
                <a:gd name="connsiteX18" fmla="*/ 4387 w 759984"/>
                <a:gd name="connsiteY18" fmla="*/ 202758 h 563392"/>
                <a:gd name="connsiteX19" fmla="*/ 10429 w 759984"/>
                <a:gd name="connsiteY19" fmla="*/ 170624 h 563392"/>
                <a:gd name="connsiteX20" fmla="*/ 51297 w 759984"/>
                <a:gd name="connsiteY20" fmla="*/ 62808 h 563392"/>
                <a:gd name="connsiteX21" fmla="*/ 115546 w 759984"/>
                <a:gd name="connsiteY21" fmla="*/ 16617 h 563392"/>
                <a:gd name="connsiteX22" fmla="*/ 167023 w 759984"/>
                <a:gd name="connsiteY22" fmla="*/ 0 h 563392"/>
                <a:gd name="connsiteX0" fmla="*/ 167023 w 759984"/>
                <a:gd name="connsiteY0" fmla="*/ 0 h 563392"/>
                <a:gd name="connsiteX1" fmla="*/ 183899 w 759984"/>
                <a:gd name="connsiteY1" fmla="*/ 17911 h 563392"/>
                <a:gd name="connsiteX2" fmla="*/ 360234 w 759984"/>
                <a:gd name="connsiteY2" fmla="*/ 132270 h 563392"/>
                <a:gd name="connsiteX3" fmla="*/ 433744 w 759984"/>
                <a:gd name="connsiteY3" fmla="*/ 126059 h 563392"/>
                <a:gd name="connsiteX4" fmla="*/ 547918 w 759984"/>
                <a:gd name="connsiteY4" fmla="*/ 61311 h 563392"/>
                <a:gd name="connsiteX5" fmla="*/ 597343 w 759984"/>
                <a:gd name="connsiteY5" fmla="*/ 11867 h 563392"/>
                <a:gd name="connsiteX6" fmla="*/ 608027 w 759984"/>
                <a:gd name="connsiteY6" fmla="*/ 2237 h 563392"/>
                <a:gd name="connsiteX7" fmla="*/ 640429 w 759984"/>
                <a:gd name="connsiteY7" fmla="*/ 12440 h 563392"/>
                <a:gd name="connsiteX8" fmla="*/ 751516 w 759984"/>
                <a:gd name="connsiteY8" fmla="*/ 131623 h 563392"/>
                <a:gd name="connsiteX9" fmla="*/ 758762 w 759984"/>
                <a:gd name="connsiteY9" fmla="*/ 173211 h 563392"/>
                <a:gd name="connsiteX10" fmla="*/ 757690 w 759984"/>
                <a:gd name="connsiteY10" fmla="*/ 212541 h 563392"/>
                <a:gd name="connsiteX11" fmla="*/ 652352 w 759984"/>
                <a:gd name="connsiteY11" fmla="*/ 273069 h 563392"/>
                <a:gd name="connsiteX12" fmla="*/ 606540 w 759984"/>
                <a:gd name="connsiteY12" fmla="*/ 563392 h 563392"/>
                <a:gd name="connsiteX13" fmla="*/ 418634 w 759984"/>
                <a:gd name="connsiteY13" fmla="*/ 335066 h 563392"/>
                <a:gd name="connsiteX14" fmla="*/ 78662 w 759984"/>
                <a:gd name="connsiteY14" fmla="*/ 265217 h 563392"/>
                <a:gd name="connsiteX15" fmla="*/ 0 w 759984"/>
                <a:gd name="connsiteY15" fmla="*/ 215196 h 563392"/>
                <a:gd name="connsiteX16" fmla="*/ 4371 w 759984"/>
                <a:gd name="connsiteY16" fmla="*/ 215196 h 563392"/>
                <a:gd name="connsiteX17" fmla="*/ 4387 w 759984"/>
                <a:gd name="connsiteY17" fmla="*/ 202758 h 563392"/>
                <a:gd name="connsiteX18" fmla="*/ 10429 w 759984"/>
                <a:gd name="connsiteY18" fmla="*/ 170624 h 563392"/>
                <a:gd name="connsiteX19" fmla="*/ 51297 w 759984"/>
                <a:gd name="connsiteY19" fmla="*/ 62808 h 563392"/>
                <a:gd name="connsiteX20" fmla="*/ 115546 w 759984"/>
                <a:gd name="connsiteY20" fmla="*/ 16617 h 563392"/>
                <a:gd name="connsiteX21" fmla="*/ 167023 w 759984"/>
                <a:gd name="connsiteY21" fmla="*/ 0 h 56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59984" h="563392">
                  <a:moveTo>
                    <a:pt x="167023" y="0"/>
                  </a:moveTo>
                  <a:cubicBezTo>
                    <a:pt x="175045" y="3697"/>
                    <a:pt x="178557" y="11737"/>
                    <a:pt x="183899" y="17911"/>
                  </a:cubicBezTo>
                  <a:cubicBezTo>
                    <a:pt x="231568" y="73196"/>
                    <a:pt x="290439" y="110533"/>
                    <a:pt x="360234" y="132270"/>
                  </a:cubicBezTo>
                  <a:cubicBezTo>
                    <a:pt x="386647" y="140495"/>
                    <a:pt x="409900" y="134525"/>
                    <a:pt x="433744" y="126059"/>
                  </a:cubicBezTo>
                  <a:cubicBezTo>
                    <a:pt x="475591" y="111217"/>
                    <a:pt x="513742" y="89739"/>
                    <a:pt x="547918" y="61311"/>
                  </a:cubicBezTo>
                  <a:cubicBezTo>
                    <a:pt x="565921" y="46339"/>
                    <a:pt x="582464" y="29944"/>
                    <a:pt x="597343" y="11867"/>
                  </a:cubicBezTo>
                  <a:cubicBezTo>
                    <a:pt x="600412" y="8225"/>
                    <a:pt x="602667" y="3475"/>
                    <a:pt x="608027" y="2237"/>
                  </a:cubicBezTo>
                  <a:cubicBezTo>
                    <a:pt x="618821" y="5638"/>
                    <a:pt x="629561" y="9242"/>
                    <a:pt x="640429" y="12440"/>
                  </a:cubicBezTo>
                  <a:cubicBezTo>
                    <a:pt x="701111" y="30203"/>
                    <a:pt x="735399" y="72456"/>
                    <a:pt x="751516" y="131623"/>
                  </a:cubicBezTo>
                  <a:cubicBezTo>
                    <a:pt x="755231" y="145245"/>
                    <a:pt x="757733" y="159725"/>
                    <a:pt x="758762" y="173211"/>
                  </a:cubicBezTo>
                  <a:cubicBezTo>
                    <a:pt x="759791" y="186698"/>
                    <a:pt x="761338" y="193684"/>
                    <a:pt x="757690" y="212541"/>
                  </a:cubicBezTo>
                  <a:lnTo>
                    <a:pt x="652352" y="273069"/>
                  </a:lnTo>
                  <a:lnTo>
                    <a:pt x="606540" y="563392"/>
                  </a:lnTo>
                  <a:lnTo>
                    <a:pt x="418634" y="335066"/>
                  </a:lnTo>
                  <a:cubicBezTo>
                    <a:pt x="296879" y="343627"/>
                    <a:pt x="180065" y="317660"/>
                    <a:pt x="78662" y="265217"/>
                  </a:cubicBezTo>
                  <a:lnTo>
                    <a:pt x="0" y="215196"/>
                  </a:lnTo>
                  <a:lnTo>
                    <a:pt x="4371" y="215196"/>
                  </a:lnTo>
                  <a:cubicBezTo>
                    <a:pt x="4376" y="211050"/>
                    <a:pt x="4382" y="206904"/>
                    <a:pt x="4387" y="202758"/>
                  </a:cubicBezTo>
                  <a:cubicBezTo>
                    <a:pt x="4316" y="191919"/>
                    <a:pt x="4563" y="189964"/>
                    <a:pt x="10429" y="170624"/>
                  </a:cubicBezTo>
                  <a:cubicBezTo>
                    <a:pt x="18250" y="144837"/>
                    <a:pt x="25863" y="94249"/>
                    <a:pt x="51297" y="62808"/>
                  </a:cubicBezTo>
                  <a:cubicBezTo>
                    <a:pt x="68468" y="41570"/>
                    <a:pt x="89558" y="25545"/>
                    <a:pt x="115546" y="16617"/>
                  </a:cubicBezTo>
                  <a:cubicBezTo>
                    <a:pt x="132588" y="10758"/>
                    <a:pt x="149852" y="5527"/>
                    <a:pt x="167023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636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5" name="Graphic 57">
              <a:extLst>
                <a:ext uri="{FF2B5EF4-FFF2-40B4-BE49-F238E27FC236}">
                  <a16:creationId xmlns:a16="http://schemas.microsoft.com/office/drawing/2014/main" id="{84E017DB-BD26-46A0-9391-0445C1671F5B}"/>
                </a:ext>
              </a:extLst>
            </p:cNvPr>
            <p:cNvSpPr/>
            <p:nvPr/>
          </p:nvSpPr>
          <p:spPr>
            <a:xfrm>
              <a:off x="7955819" y="2826868"/>
              <a:ext cx="147518" cy="39847"/>
            </a:xfrm>
            <a:custGeom>
              <a:avLst/>
              <a:gdLst>
                <a:gd name="connsiteX0" fmla="*/ 508206 w 508205"/>
                <a:gd name="connsiteY0" fmla="*/ 99208 h 137274"/>
                <a:gd name="connsiteX1" fmla="*/ 342136 w 508205"/>
                <a:gd name="connsiteY1" fmla="*/ 133339 h 137274"/>
                <a:gd name="connsiteX2" fmla="*/ 131875 w 508205"/>
                <a:gd name="connsiteY2" fmla="*/ 128309 h 137274"/>
                <a:gd name="connsiteX3" fmla="*/ 0 w 508205"/>
                <a:gd name="connsiteY3" fmla="*/ 99081 h 137274"/>
                <a:gd name="connsiteX4" fmla="*/ 319 w 508205"/>
                <a:gd name="connsiteY4" fmla="*/ 16683 h 137274"/>
                <a:gd name="connsiteX5" fmla="*/ 25534 w 508205"/>
                <a:gd name="connsiteY5" fmla="*/ 6495 h 137274"/>
                <a:gd name="connsiteX6" fmla="*/ 177977 w 508205"/>
                <a:gd name="connsiteY6" fmla="*/ 59283 h 137274"/>
                <a:gd name="connsiteX7" fmla="*/ 339016 w 508205"/>
                <a:gd name="connsiteY7" fmla="*/ 57628 h 137274"/>
                <a:gd name="connsiteX8" fmla="*/ 508206 w 508205"/>
                <a:gd name="connsiteY8" fmla="*/ 0 h 137274"/>
                <a:gd name="connsiteX9" fmla="*/ 508206 w 508205"/>
                <a:gd name="connsiteY9" fmla="*/ 99208 h 137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205" h="137274">
                  <a:moveTo>
                    <a:pt x="508206" y="99208"/>
                  </a:moveTo>
                  <a:cubicBezTo>
                    <a:pt x="452934" y="110925"/>
                    <a:pt x="399318" y="128754"/>
                    <a:pt x="342136" y="133339"/>
                  </a:cubicBezTo>
                  <a:cubicBezTo>
                    <a:pt x="271582" y="139070"/>
                    <a:pt x="201983" y="139452"/>
                    <a:pt x="131875" y="128309"/>
                  </a:cubicBezTo>
                  <a:cubicBezTo>
                    <a:pt x="87174" y="121177"/>
                    <a:pt x="44320" y="107232"/>
                    <a:pt x="0" y="99081"/>
                  </a:cubicBezTo>
                  <a:cubicBezTo>
                    <a:pt x="127" y="71636"/>
                    <a:pt x="191" y="44128"/>
                    <a:pt x="319" y="16683"/>
                  </a:cubicBezTo>
                  <a:cubicBezTo>
                    <a:pt x="5540" y="5476"/>
                    <a:pt x="9806" y="-191"/>
                    <a:pt x="25534" y="6495"/>
                  </a:cubicBezTo>
                  <a:cubicBezTo>
                    <a:pt x="75012" y="27699"/>
                    <a:pt x="127226" y="41517"/>
                    <a:pt x="177977" y="59283"/>
                  </a:cubicBezTo>
                  <a:cubicBezTo>
                    <a:pt x="232993" y="78513"/>
                    <a:pt x="284890" y="73801"/>
                    <a:pt x="339016" y="57628"/>
                  </a:cubicBezTo>
                  <a:cubicBezTo>
                    <a:pt x="394605" y="41071"/>
                    <a:pt x="448986" y="21140"/>
                    <a:pt x="508206" y="0"/>
                  </a:cubicBezTo>
                  <a:cubicBezTo>
                    <a:pt x="508206" y="34959"/>
                    <a:pt x="508206" y="67052"/>
                    <a:pt x="508206" y="99208"/>
                  </a:cubicBezTo>
                  <a:close/>
                </a:path>
              </a:pathLst>
            </a:custGeom>
            <a:solidFill>
              <a:srgbClr val="CC9672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Graphic 57">
              <a:extLst>
                <a:ext uri="{FF2B5EF4-FFF2-40B4-BE49-F238E27FC236}">
                  <a16:creationId xmlns:a16="http://schemas.microsoft.com/office/drawing/2014/main" id="{937BA610-C1C0-4895-8D54-2E5A99EC5F4E}"/>
                </a:ext>
              </a:extLst>
            </p:cNvPr>
            <p:cNvSpPr/>
            <p:nvPr/>
          </p:nvSpPr>
          <p:spPr>
            <a:xfrm>
              <a:off x="7774317" y="2556524"/>
              <a:ext cx="59046" cy="127759"/>
            </a:xfrm>
            <a:custGeom>
              <a:avLst/>
              <a:gdLst>
                <a:gd name="connsiteX0" fmla="*/ 82939 w 203415"/>
                <a:gd name="connsiteY0" fmla="*/ 0 h 440134"/>
                <a:gd name="connsiteX1" fmla="*/ 153811 w 203415"/>
                <a:gd name="connsiteY1" fmla="*/ 274383 h 440134"/>
                <a:gd name="connsiteX2" fmla="*/ 203415 w 203415"/>
                <a:gd name="connsiteY2" fmla="*/ 440135 h 440134"/>
                <a:gd name="connsiteX3" fmla="*/ 30023 w 203415"/>
                <a:gd name="connsiteY3" fmla="*/ 262030 h 440134"/>
                <a:gd name="connsiteX4" fmla="*/ 7864 w 203415"/>
                <a:gd name="connsiteY4" fmla="*/ 90421 h 440134"/>
                <a:gd name="connsiteX5" fmla="*/ 82939 w 203415"/>
                <a:gd name="connsiteY5" fmla="*/ 0 h 44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415" h="440134">
                  <a:moveTo>
                    <a:pt x="82939" y="0"/>
                  </a:moveTo>
                  <a:cubicBezTo>
                    <a:pt x="106499" y="91504"/>
                    <a:pt x="129231" y="183198"/>
                    <a:pt x="153811" y="274383"/>
                  </a:cubicBezTo>
                  <a:cubicBezTo>
                    <a:pt x="168839" y="330037"/>
                    <a:pt x="186796" y="384863"/>
                    <a:pt x="203415" y="440135"/>
                  </a:cubicBezTo>
                  <a:cubicBezTo>
                    <a:pt x="113312" y="412180"/>
                    <a:pt x="68548" y="339525"/>
                    <a:pt x="30023" y="262030"/>
                  </a:cubicBezTo>
                  <a:cubicBezTo>
                    <a:pt x="3152" y="207969"/>
                    <a:pt x="-9266" y="150341"/>
                    <a:pt x="7864" y="90421"/>
                  </a:cubicBezTo>
                  <a:cubicBezTo>
                    <a:pt x="19453" y="49922"/>
                    <a:pt x="37537" y="13181"/>
                    <a:pt x="82939" y="0"/>
                  </a:cubicBezTo>
                  <a:close/>
                </a:path>
              </a:pathLst>
            </a:custGeom>
            <a:solidFill>
              <a:srgbClr val="D8AA8B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Graphic 57">
              <a:extLst>
                <a:ext uri="{FF2B5EF4-FFF2-40B4-BE49-F238E27FC236}">
                  <a16:creationId xmlns:a16="http://schemas.microsoft.com/office/drawing/2014/main" id="{8A6B08CE-4C0A-45A2-846A-DEA18D681D34}"/>
                </a:ext>
              </a:extLst>
            </p:cNvPr>
            <p:cNvSpPr/>
            <p:nvPr/>
          </p:nvSpPr>
          <p:spPr>
            <a:xfrm>
              <a:off x="8230561" y="2556488"/>
              <a:ext cx="61920" cy="127302"/>
            </a:xfrm>
            <a:custGeom>
              <a:avLst/>
              <a:gdLst>
                <a:gd name="connsiteX0" fmla="*/ 0 w 213315"/>
                <a:gd name="connsiteY0" fmla="*/ 438479 h 438558"/>
                <a:gd name="connsiteX1" fmla="*/ 118821 w 213315"/>
                <a:gd name="connsiteY1" fmla="*/ 148749 h 438558"/>
                <a:gd name="connsiteX2" fmla="*/ 159001 w 213315"/>
                <a:gd name="connsiteY2" fmla="*/ 0 h 438558"/>
                <a:gd name="connsiteX3" fmla="*/ 166133 w 213315"/>
                <a:gd name="connsiteY3" fmla="*/ 20504 h 438558"/>
                <a:gd name="connsiteX4" fmla="*/ 198290 w 213315"/>
                <a:gd name="connsiteY4" fmla="*/ 224779 h 438558"/>
                <a:gd name="connsiteX5" fmla="*/ 72019 w 213315"/>
                <a:gd name="connsiteY5" fmla="*/ 410398 h 438558"/>
                <a:gd name="connsiteX6" fmla="*/ 0 w 213315"/>
                <a:gd name="connsiteY6" fmla="*/ 438479 h 43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315" h="438558">
                  <a:moveTo>
                    <a:pt x="0" y="438479"/>
                  </a:moveTo>
                  <a:cubicBezTo>
                    <a:pt x="41135" y="342518"/>
                    <a:pt x="87237" y="248722"/>
                    <a:pt x="118821" y="148749"/>
                  </a:cubicBezTo>
                  <a:cubicBezTo>
                    <a:pt x="134358" y="99654"/>
                    <a:pt x="146266" y="49732"/>
                    <a:pt x="159001" y="0"/>
                  </a:cubicBezTo>
                  <a:cubicBezTo>
                    <a:pt x="160657" y="7068"/>
                    <a:pt x="160529" y="14455"/>
                    <a:pt x="166133" y="20504"/>
                  </a:cubicBezTo>
                  <a:cubicBezTo>
                    <a:pt x="222550" y="81316"/>
                    <a:pt x="221660" y="152570"/>
                    <a:pt x="198290" y="224779"/>
                  </a:cubicBezTo>
                  <a:cubicBezTo>
                    <a:pt x="174539" y="298199"/>
                    <a:pt x="132957" y="361494"/>
                    <a:pt x="72019" y="410398"/>
                  </a:cubicBezTo>
                  <a:cubicBezTo>
                    <a:pt x="51260" y="427017"/>
                    <a:pt x="28145" y="439689"/>
                    <a:pt x="0" y="438479"/>
                  </a:cubicBezTo>
                  <a:close/>
                </a:path>
              </a:pathLst>
            </a:custGeom>
            <a:solidFill>
              <a:srgbClr val="D8AA8B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Graphic 57">
              <a:extLst>
                <a:ext uri="{FF2B5EF4-FFF2-40B4-BE49-F238E27FC236}">
                  <a16:creationId xmlns:a16="http://schemas.microsoft.com/office/drawing/2014/main" id="{665D7FB3-FF9E-4021-8EE1-1AEF1A608846}"/>
                </a:ext>
              </a:extLst>
            </p:cNvPr>
            <p:cNvSpPr/>
            <p:nvPr/>
          </p:nvSpPr>
          <p:spPr>
            <a:xfrm>
              <a:off x="7780542" y="2212836"/>
              <a:ext cx="502653" cy="489507"/>
            </a:xfrm>
            <a:custGeom>
              <a:avLst/>
              <a:gdLst>
                <a:gd name="connsiteX0" fmla="*/ 1704487 w 1731651"/>
                <a:gd name="connsiteY0" fmla="*/ 692302 h 1686362"/>
                <a:gd name="connsiteX1" fmla="*/ 1120825 w 1731651"/>
                <a:gd name="connsiteY1" fmla="*/ 25733 h 1686362"/>
                <a:gd name="connsiteX2" fmla="*/ 616567 w 1731651"/>
                <a:gd name="connsiteY2" fmla="*/ 202754 h 1686362"/>
                <a:gd name="connsiteX3" fmla="*/ 583710 w 1731651"/>
                <a:gd name="connsiteY3" fmla="*/ 212306 h 1686362"/>
                <a:gd name="connsiteX4" fmla="*/ 520670 w 1731651"/>
                <a:gd name="connsiteY4" fmla="*/ 192057 h 1686362"/>
                <a:gd name="connsiteX5" fmla="*/ 319197 w 1731651"/>
                <a:gd name="connsiteY5" fmla="*/ 209122 h 1686362"/>
                <a:gd name="connsiteX6" fmla="*/ 49334 w 1731651"/>
                <a:gd name="connsiteY6" fmla="*/ 449184 h 1686362"/>
                <a:gd name="connsiteX7" fmla="*/ 13038 w 1731651"/>
                <a:gd name="connsiteY7" fmla="*/ 955415 h 1686362"/>
                <a:gd name="connsiteX8" fmla="*/ 62451 w 1731651"/>
                <a:gd name="connsiteY8" fmla="*/ 1218146 h 1686362"/>
                <a:gd name="connsiteX9" fmla="*/ 183247 w 1731651"/>
                <a:gd name="connsiteY9" fmla="*/ 1628926 h 1686362"/>
                <a:gd name="connsiteX10" fmla="*/ 193562 w 1731651"/>
                <a:gd name="connsiteY10" fmla="*/ 1599316 h 1686362"/>
                <a:gd name="connsiteX11" fmla="*/ 222153 w 1731651"/>
                <a:gd name="connsiteY11" fmla="*/ 1055579 h 1686362"/>
                <a:gd name="connsiteX12" fmla="*/ 427829 w 1731651"/>
                <a:gd name="connsiteY12" fmla="*/ 795204 h 1686362"/>
                <a:gd name="connsiteX13" fmla="*/ 573076 w 1731651"/>
                <a:gd name="connsiteY13" fmla="*/ 674218 h 1686362"/>
                <a:gd name="connsiteX14" fmla="*/ 1198129 w 1731651"/>
                <a:gd name="connsiteY14" fmla="*/ 1123777 h 1686362"/>
                <a:gd name="connsiteX15" fmla="*/ 1201058 w 1731651"/>
                <a:gd name="connsiteY15" fmla="*/ 1120593 h 1686362"/>
                <a:gd name="connsiteX16" fmla="*/ 1114711 w 1731651"/>
                <a:gd name="connsiteY16" fmla="*/ 908485 h 1686362"/>
                <a:gd name="connsiteX17" fmla="*/ 1372349 w 1731651"/>
                <a:gd name="connsiteY17" fmla="*/ 1135112 h 1686362"/>
                <a:gd name="connsiteX18" fmla="*/ 1492571 w 1731651"/>
                <a:gd name="connsiteY18" fmla="*/ 1395677 h 1686362"/>
                <a:gd name="connsiteX19" fmla="*/ 1541601 w 1731651"/>
                <a:gd name="connsiteY19" fmla="*/ 1102572 h 1686362"/>
                <a:gd name="connsiteX20" fmla="*/ 1517595 w 1731651"/>
                <a:gd name="connsiteY20" fmla="*/ 1664012 h 1686362"/>
                <a:gd name="connsiteX21" fmla="*/ 1519633 w 1731651"/>
                <a:gd name="connsiteY21" fmla="*/ 1686362 h 1686362"/>
                <a:gd name="connsiteX22" fmla="*/ 1519633 w 1731651"/>
                <a:gd name="connsiteY22" fmla="*/ 1686362 h 1686362"/>
                <a:gd name="connsiteX23" fmla="*/ 1644185 w 1731651"/>
                <a:gd name="connsiteY23" fmla="*/ 1403255 h 1686362"/>
                <a:gd name="connsiteX24" fmla="*/ 1709199 w 1731651"/>
                <a:gd name="connsiteY24" fmla="*/ 1183952 h 1686362"/>
                <a:gd name="connsiteX25" fmla="*/ 1704487 w 1731651"/>
                <a:gd name="connsiteY25" fmla="*/ 692302 h 168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31651" h="1686362">
                  <a:moveTo>
                    <a:pt x="1704487" y="692302"/>
                  </a:moveTo>
                  <a:cubicBezTo>
                    <a:pt x="1644695" y="354178"/>
                    <a:pt x="1444176" y="133411"/>
                    <a:pt x="1120825" y="25733"/>
                  </a:cubicBezTo>
                  <a:cubicBezTo>
                    <a:pt x="918077" y="-41828"/>
                    <a:pt x="735389" y="25860"/>
                    <a:pt x="616567" y="202754"/>
                  </a:cubicBezTo>
                  <a:cubicBezTo>
                    <a:pt x="606888" y="217145"/>
                    <a:pt x="601476" y="225041"/>
                    <a:pt x="583710" y="212306"/>
                  </a:cubicBezTo>
                  <a:cubicBezTo>
                    <a:pt x="565562" y="199316"/>
                    <a:pt x="542894" y="195304"/>
                    <a:pt x="520670" y="192057"/>
                  </a:cubicBezTo>
                  <a:cubicBezTo>
                    <a:pt x="452154" y="182123"/>
                    <a:pt x="386121" y="197151"/>
                    <a:pt x="319197" y="209122"/>
                  </a:cubicBezTo>
                  <a:cubicBezTo>
                    <a:pt x="179044" y="234147"/>
                    <a:pt x="94736" y="319856"/>
                    <a:pt x="49334" y="449184"/>
                  </a:cubicBezTo>
                  <a:cubicBezTo>
                    <a:pt x="-8739" y="614426"/>
                    <a:pt x="-7912" y="805392"/>
                    <a:pt x="13038" y="955415"/>
                  </a:cubicBezTo>
                  <a:cubicBezTo>
                    <a:pt x="13038" y="957389"/>
                    <a:pt x="60159" y="1206939"/>
                    <a:pt x="62451" y="1218146"/>
                  </a:cubicBezTo>
                  <a:cubicBezTo>
                    <a:pt x="99957" y="1403255"/>
                    <a:pt x="183055" y="1627270"/>
                    <a:pt x="183247" y="1628926"/>
                  </a:cubicBezTo>
                  <a:cubicBezTo>
                    <a:pt x="194390" y="1624150"/>
                    <a:pt x="195218" y="1609631"/>
                    <a:pt x="193562" y="1599316"/>
                  </a:cubicBezTo>
                  <a:cubicBezTo>
                    <a:pt x="164716" y="1415990"/>
                    <a:pt x="174140" y="1234129"/>
                    <a:pt x="222153" y="1055579"/>
                  </a:cubicBezTo>
                  <a:cubicBezTo>
                    <a:pt x="252845" y="941343"/>
                    <a:pt x="315249" y="849011"/>
                    <a:pt x="427829" y="795204"/>
                  </a:cubicBezTo>
                  <a:cubicBezTo>
                    <a:pt x="484310" y="768205"/>
                    <a:pt x="529075" y="722613"/>
                    <a:pt x="573076" y="674218"/>
                  </a:cubicBezTo>
                  <a:cubicBezTo>
                    <a:pt x="694508" y="942935"/>
                    <a:pt x="885602" y="1111551"/>
                    <a:pt x="1198129" y="1123777"/>
                  </a:cubicBezTo>
                  <a:cubicBezTo>
                    <a:pt x="1199338" y="1122822"/>
                    <a:pt x="1200357" y="1121803"/>
                    <a:pt x="1201058" y="1120593"/>
                  </a:cubicBezTo>
                  <a:cubicBezTo>
                    <a:pt x="1161451" y="1049339"/>
                    <a:pt x="1132478" y="981395"/>
                    <a:pt x="1114711" y="908485"/>
                  </a:cubicBezTo>
                  <a:cubicBezTo>
                    <a:pt x="1193226" y="992985"/>
                    <a:pt x="1295172" y="1049976"/>
                    <a:pt x="1372349" y="1135112"/>
                  </a:cubicBezTo>
                  <a:cubicBezTo>
                    <a:pt x="1439464" y="1209168"/>
                    <a:pt x="1485884" y="1292712"/>
                    <a:pt x="1492571" y="1395677"/>
                  </a:cubicBezTo>
                  <a:cubicBezTo>
                    <a:pt x="1532942" y="1302327"/>
                    <a:pt x="1542875" y="1203500"/>
                    <a:pt x="1541601" y="1102572"/>
                  </a:cubicBezTo>
                  <a:cubicBezTo>
                    <a:pt x="1562169" y="1290992"/>
                    <a:pt x="1554782" y="1478139"/>
                    <a:pt x="1517595" y="1664012"/>
                  </a:cubicBezTo>
                  <a:cubicBezTo>
                    <a:pt x="1516067" y="1671716"/>
                    <a:pt x="1508999" y="1679803"/>
                    <a:pt x="1519633" y="1686362"/>
                  </a:cubicBezTo>
                  <a:cubicBezTo>
                    <a:pt x="1519633" y="1686362"/>
                    <a:pt x="1519633" y="1686362"/>
                    <a:pt x="1519633" y="1686362"/>
                  </a:cubicBezTo>
                  <a:cubicBezTo>
                    <a:pt x="1528547" y="1664458"/>
                    <a:pt x="1620816" y="1472344"/>
                    <a:pt x="1644185" y="1403255"/>
                  </a:cubicBezTo>
                  <a:cubicBezTo>
                    <a:pt x="1668000" y="1332701"/>
                    <a:pt x="1685830" y="1274627"/>
                    <a:pt x="1709199" y="1183952"/>
                  </a:cubicBezTo>
                  <a:cubicBezTo>
                    <a:pt x="1745495" y="1019665"/>
                    <a:pt x="1733269" y="855060"/>
                    <a:pt x="1704487" y="692302"/>
                  </a:cubicBezTo>
                  <a:close/>
                </a:path>
              </a:pathLst>
            </a:custGeom>
            <a:solidFill>
              <a:srgbClr val="6C4527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658E240-3446-4D27-B8F1-B3815781E246}"/>
              </a:ext>
            </a:extLst>
          </p:cNvPr>
          <p:cNvGrpSpPr/>
          <p:nvPr/>
        </p:nvGrpSpPr>
        <p:grpSpPr>
          <a:xfrm>
            <a:off x="8334451" y="3838673"/>
            <a:ext cx="780517" cy="1360714"/>
            <a:chOff x="8334451" y="3838673"/>
            <a:chExt cx="780517" cy="1360714"/>
          </a:xfrm>
        </p:grpSpPr>
        <p:sp>
          <p:nvSpPr>
            <p:cNvPr id="150" name="Graphic 57">
              <a:extLst>
                <a:ext uri="{FF2B5EF4-FFF2-40B4-BE49-F238E27FC236}">
                  <a16:creationId xmlns:a16="http://schemas.microsoft.com/office/drawing/2014/main" id="{28616854-B593-4614-96CF-8DEF6A28690B}"/>
                </a:ext>
              </a:extLst>
            </p:cNvPr>
            <p:cNvSpPr/>
            <p:nvPr/>
          </p:nvSpPr>
          <p:spPr>
            <a:xfrm>
              <a:off x="8398701" y="3838673"/>
              <a:ext cx="653338" cy="805209"/>
            </a:xfrm>
            <a:custGeom>
              <a:avLst/>
              <a:gdLst>
                <a:gd name="connsiteX0" fmla="*/ 2086373 w 2087615"/>
                <a:gd name="connsiteY0" fmla="*/ 1611793 h 2572889"/>
                <a:gd name="connsiteX1" fmla="*/ 2050523 w 2087615"/>
                <a:gd name="connsiteY1" fmla="*/ 952610 h 2572889"/>
                <a:gd name="connsiteX2" fmla="*/ 1974938 w 2087615"/>
                <a:gd name="connsiteY2" fmla="*/ 545141 h 2572889"/>
                <a:gd name="connsiteX3" fmla="*/ 1235968 w 2087615"/>
                <a:gd name="connsiteY3" fmla="*/ 768 h 2572889"/>
                <a:gd name="connsiteX4" fmla="*/ 937642 w 2087615"/>
                <a:gd name="connsiteY4" fmla="*/ 13376 h 2572889"/>
                <a:gd name="connsiteX5" fmla="*/ 524124 w 2087615"/>
                <a:gd name="connsiteY5" fmla="*/ 130605 h 2572889"/>
                <a:gd name="connsiteX6" fmla="*/ 155881 w 2087615"/>
                <a:gd name="connsiteY6" fmla="*/ 589142 h 2572889"/>
                <a:gd name="connsiteX7" fmla="*/ 123852 w 2087615"/>
                <a:gd name="connsiteY7" fmla="*/ 866264 h 2572889"/>
                <a:gd name="connsiteX8" fmla="*/ 123151 w 2087615"/>
                <a:gd name="connsiteY8" fmla="*/ 1272204 h 2572889"/>
                <a:gd name="connsiteX9" fmla="*/ 194660 w 2087615"/>
                <a:gd name="connsiteY9" fmla="*/ 1693936 h 2572889"/>
                <a:gd name="connsiteX10" fmla="*/ 199882 w 2087615"/>
                <a:gd name="connsiteY10" fmla="*/ 2053201 h 2572889"/>
                <a:gd name="connsiteX11" fmla="*/ 53488 w 2087615"/>
                <a:gd name="connsiteY11" fmla="*/ 2447615 h 2572889"/>
                <a:gd name="connsiteX12" fmla="*/ 0 w 2087615"/>
                <a:gd name="connsiteY12" fmla="*/ 2572104 h 2572889"/>
                <a:gd name="connsiteX13" fmla="*/ 26299 w 2087615"/>
                <a:gd name="connsiteY13" fmla="*/ 2564081 h 2572889"/>
                <a:gd name="connsiteX14" fmla="*/ 1914318 w 2087615"/>
                <a:gd name="connsiteY14" fmla="*/ 2480600 h 2572889"/>
                <a:gd name="connsiteX15" fmla="*/ 2021741 w 2087615"/>
                <a:gd name="connsiteY15" fmla="*/ 2158713 h 2572889"/>
                <a:gd name="connsiteX16" fmla="*/ 2086373 w 2087615"/>
                <a:gd name="connsiteY16" fmla="*/ 1611793 h 257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87615" h="2572889">
                  <a:moveTo>
                    <a:pt x="2086373" y="1611793"/>
                  </a:moveTo>
                  <a:cubicBezTo>
                    <a:pt x="2077458" y="1391916"/>
                    <a:pt x="2061412" y="1172359"/>
                    <a:pt x="2050523" y="952610"/>
                  </a:cubicBezTo>
                  <a:cubicBezTo>
                    <a:pt x="2043582" y="813157"/>
                    <a:pt x="2019894" y="677462"/>
                    <a:pt x="1974938" y="545141"/>
                  </a:cubicBezTo>
                  <a:cubicBezTo>
                    <a:pt x="1857837" y="200267"/>
                    <a:pt x="1600136" y="10192"/>
                    <a:pt x="1235968" y="768"/>
                  </a:cubicBezTo>
                  <a:cubicBezTo>
                    <a:pt x="1136187" y="-1843"/>
                    <a:pt x="1036723" y="2168"/>
                    <a:pt x="937642" y="13376"/>
                  </a:cubicBezTo>
                  <a:cubicBezTo>
                    <a:pt x="793414" y="29677"/>
                    <a:pt x="653770" y="63680"/>
                    <a:pt x="524124" y="130605"/>
                  </a:cubicBezTo>
                  <a:cubicBezTo>
                    <a:pt x="333858" y="228795"/>
                    <a:pt x="199500" y="373214"/>
                    <a:pt x="155881" y="589142"/>
                  </a:cubicBezTo>
                  <a:cubicBezTo>
                    <a:pt x="137415" y="680518"/>
                    <a:pt x="131938" y="773614"/>
                    <a:pt x="123852" y="866264"/>
                  </a:cubicBezTo>
                  <a:cubicBezTo>
                    <a:pt x="112071" y="1001577"/>
                    <a:pt x="110861" y="1136954"/>
                    <a:pt x="123151" y="1272204"/>
                  </a:cubicBezTo>
                  <a:cubicBezTo>
                    <a:pt x="136077" y="1414585"/>
                    <a:pt x="168553" y="1553720"/>
                    <a:pt x="194660" y="1693936"/>
                  </a:cubicBezTo>
                  <a:cubicBezTo>
                    <a:pt x="216883" y="1813266"/>
                    <a:pt x="224143" y="1932597"/>
                    <a:pt x="199882" y="2053201"/>
                  </a:cubicBezTo>
                  <a:cubicBezTo>
                    <a:pt x="171864" y="2192717"/>
                    <a:pt x="114809" y="2320644"/>
                    <a:pt x="53488" y="2447615"/>
                  </a:cubicBezTo>
                  <a:cubicBezTo>
                    <a:pt x="33876" y="2488178"/>
                    <a:pt x="8150" y="2526511"/>
                    <a:pt x="0" y="2572104"/>
                  </a:cubicBezTo>
                  <a:cubicBezTo>
                    <a:pt x="10443" y="2574842"/>
                    <a:pt x="18912" y="2570002"/>
                    <a:pt x="26299" y="2564081"/>
                  </a:cubicBezTo>
                  <a:cubicBezTo>
                    <a:pt x="92650" y="2511038"/>
                    <a:pt x="1903620" y="2490279"/>
                    <a:pt x="1914318" y="2480600"/>
                  </a:cubicBezTo>
                  <a:cubicBezTo>
                    <a:pt x="1962076" y="2377316"/>
                    <a:pt x="1994233" y="2268811"/>
                    <a:pt x="2021741" y="2158713"/>
                  </a:cubicBezTo>
                  <a:cubicBezTo>
                    <a:pt x="2066697" y="1979017"/>
                    <a:pt x="2093887" y="1796965"/>
                    <a:pt x="2086373" y="1611793"/>
                  </a:cubicBezTo>
                  <a:close/>
                </a:path>
              </a:pathLst>
            </a:custGeom>
            <a:solidFill>
              <a:srgbClr val="FBD770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F6A4F62-CE42-4543-9E45-0A16D554E062}"/>
                </a:ext>
              </a:extLst>
            </p:cNvPr>
            <p:cNvSpPr/>
            <p:nvPr/>
          </p:nvSpPr>
          <p:spPr>
            <a:xfrm>
              <a:off x="8334451" y="4534971"/>
              <a:ext cx="780517" cy="664416"/>
            </a:xfrm>
            <a:custGeom>
              <a:avLst/>
              <a:gdLst>
                <a:gd name="connsiteX0" fmla="*/ 382236 w 780517"/>
                <a:gd name="connsiteY0" fmla="*/ 1 h 664416"/>
                <a:gd name="connsiteX1" fmla="*/ 469731 w 780517"/>
                <a:gd name="connsiteY1" fmla="*/ 406 h 664416"/>
                <a:gd name="connsiteX2" fmla="*/ 476068 w 780517"/>
                <a:gd name="connsiteY2" fmla="*/ 6206 h 664416"/>
                <a:gd name="connsiteX3" fmla="*/ 488005 w 780517"/>
                <a:gd name="connsiteY3" fmla="*/ 26074 h 664416"/>
                <a:gd name="connsiteX4" fmla="*/ 492508 w 780517"/>
                <a:gd name="connsiteY4" fmla="*/ 28685 h 664416"/>
                <a:gd name="connsiteX5" fmla="*/ 569192 w 780517"/>
                <a:gd name="connsiteY5" fmla="*/ 53356 h 664416"/>
                <a:gd name="connsiteX6" fmla="*/ 663393 w 780517"/>
                <a:gd name="connsiteY6" fmla="*/ 82391 h 664416"/>
                <a:gd name="connsiteX7" fmla="*/ 744342 w 780517"/>
                <a:gd name="connsiteY7" fmla="*/ 142016 h 664416"/>
                <a:gd name="connsiteX8" fmla="*/ 780452 w 780517"/>
                <a:gd name="connsiteY8" fmla="*/ 250047 h 664416"/>
                <a:gd name="connsiteX9" fmla="*/ 774593 w 780517"/>
                <a:gd name="connsiteY9" fmla="*/ 256982 h 664416"/>
                <a:gd name="connsiteX10" fmla="*/ 766622 w 780517"/>
                <a:gd name="connsiteY10" fmla="*/ 257042 h 664416"/>
                <a:gd name="connsiteX11" fmla="*/ 765540 w 780517"/>
                <a:gd name="connsiteY11" fmla="*/ 257042 h 664416"/>
                <a:gd name="connsiteX12" fmla="*/ 732339 w 780517"/>
                <a:gd name="connsiteY12" fmla="*/ 282358 h 664416"/>
                <a:gd name="connsiteX13" fmla="*/ 399025 w 780517"/>
                <a:gd name="connsiteY13" fmla="*/ 380479 h 664416"/>
                <a:gd name="connsiteX14" fmla="*/ 223830 w 780517"/>
                <a:gd name="connsiteY14" fmla="*/ 664416 h 664416"/>
                <a:gd name="connsiteX15" fmla="*/ 160830 w 780517"/>
                <a:gd name="connsiteY15" fmla="*/ 338080 h 664416"/>
                <a:gd name="connsiteX16" fmla="*/ 52790 w 780517"/>
                <a:gd name="connsiteY16" fmla="*/ 284657 h 664416"/>
                <a:gd name="connsiteX17" fmla="*/ 14523 w 780517"/>
                <a:gd name="connsiteY17" fmla="*/ 255761 h 664416"/>
                <a:gd name="connsiteX18" fmla="*/ 2333 w 780517"/>
                <a:gd name="connsiteY18" fmla="*/ 255727 h 664416"/>
                <a:gd name="connsiteX19" fmla="*/ 2752 w 780517"/>
                <a:gd name="connsiteY19" fmla="*/ 232072 h 664416"/>
                <a:gd name="connsiteX20" fmla="*/ 62277 w 780517"/>
                <a:gd name="connsiteY20" fmla="*/ 113997 h 664416"/>
                <a:gd name="connsiteX21" fmla="*/ 64310 w 780517"/>
                <a:gd name="connsiteY21" fmla="*/ 111008 h 664416"/>
                <a:gd name="connsiteX22" fmla="*/ 157395 w 780517"/>
                <a:gd name="connsiteY22" fmla="*/ 70474 h 664416"/>
                <a:gd name="connsiteX23" fmla="*/ 275968 w 780517"/>
                <a:gd name="connsiteY23" fmla="*/ 32630 h 664416"/>
                <a:gd name="connsiteX24" fmla="*/ 283740 w 780517"/>
                <a:gd name="connsiteY24" fmla="*/ 29821 h 664416"/>
                <a:gd name="connsiteX25" fmla="*/ 304306 w 780517"/>
                <a:gd name="connsiteY25" fmla="*/ 7481 h 664416"/>
                <a:gd name="connsiteX26" fmla="*/ 309687 w 780517"/>
                <a:gd name="connsiteY26" fmla="*/ 805 h 664416"/>
                <a:gd name="connsiteX27" fmla="*/ 382236 w 780517"/>
                <a:gd name="connsiteY27" fmla="*/ 1 h 66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780517" h="664416">
                  <a:moveTo>
                    <a:pt x="382236" y="1"/>
                  </a:moveTo>
                  <a:cubicBezTo>
                    <a:pt x="418784" y="8"/>
                    <a:pt x="457824" y="217"/>
                    <a:pt x="469731" y="406"/>
                  </a:cubicBezTo>
                  <a:cubicBezTo>
                    <a:pt x="472859" y="1204"/>
                    <a:pt x="475131" y="3276"/>
                    <a:pt x="476068" y="6206"/>
                  </a:cubicBezTo>
                  <a:cubicBezTo>
                    <a:pt x="478658" y="14297"/>
                    <a:pt x="483421" y="19239"/>
                    <a:pt x="488005" y="26074"/>
                  </a:cubicBezTo>
                  <a:cubicBezTo>
                    <a:pt x="489180" y="27549"/>
                    <a:pt x="490575" y="27808"/>
                    <a:pt x="492508" y="28685"/>
                  </a:cubicBezTo>
                  <a:cubicBezTo>
                    <a:pt x="517498" y="38649"/>
                    <a:pt x="543585" y="45285"/>
                    <a:pt x="569192" y="53356"/>
                  </a:cubicBezTo>
                  <a:lnTo>
                    <a:pt x="663393" y="82391"/>
                  </a:lnTo>
                  <a:cubicBezTo>
                    <a:pt x="696315" y="94209"/>
                    <a:pt x="723916" y="113200"/>
                    <a:pt x="744342" y="142016"/>
                  </a:cubicBezTo>
                  <a:cubicBezTo>
                    <a:pt x="767299" y="174420"/>
                    <a:pt x="776865" y="211188"/>
                    <a:pt x="780452" y="250047"/>
                  </a:cubicBezTo>
                  <a:cubicBezTo>
                    <a:pt x="780910" y="254950"/>
                    <a:pt x="778957" y="256803"/>
                    <a:pt x="774593" y="256982"/>
                  </a:cubicBezTo>
                  <a:lnTo>
                    <a:pt x="766622" y="257042"/>
                  </a:lnTo>
                  <a:lnTo>
                    <a:pt x="765540" y="257042"/>
                  </a:lnTo>
                  <a:lnTo>
                    <a:pt x="732339" y="282358"/>
                  </a:lnTo>
                  <a:cubicBezTo>
                    <a:pt x="635683" y="343221"/>
                    <a:pt x="521317" y="378912"/>
                    <a:pt x="399025" y="380479"/>
                  </a:cubicBezTo>
                  <a:lnTo>
                    <a:pt x="223830" y="664416"/>
                  </a:lnTo>
                  <a:lnTo>
                    <a:pt x="160830" y="338080"/>
                  </a:lnTo>
                  <a:cubicBezTo>
                    <a:pt x="122525" y="323420"/>
                    <a:pt x="86437" y="305463"/>
                    <a:pt x="52790" y="284657"/>
                  </a:cubicBezTo>
                  <a:lnTo>
                    <a:pt x="14523" y="255761"/>
                  </a:lnTo>
                  <a:lnTo>
                    <a:pt x="2333" y="255727"/>
                  </a:lnTo>
                  <a:cubicBezTo>
                    <a:pt x="-2569" y="247796"/>
                    <a:pt x="1596" y="239764"/>
                    <a:pt x="2752" y="232072"/>
                  </a:cubicBezTo>
                  <a:cubicBezTo>
                    <a:pt x="9687" y="186317"/>
                    <a:pt x="26088" y="145125"/>
                    <a:pt x="62277" y="113997"/>
                  </a:cubicBezTo>
                  <a:lnTo>
                    <a:pt x="64310" y="111008"/>
                  </a:lnTo>
                  <a:cubicBezTo>
                    <a:pt x="91233" y="88111"/>
                    <a:pt x="124932" y="80737"/>
                    <a:pt x="157395" y="70474"/>
                  </a:cubicBezTo>
                  <a:lnTo>
                    <a:pt x="275968" y="32630"/>
                  </a:lnTo>
                  <a:cubicBezTo>
                    <a:pt x="279435" y="31435"/>
                    <a:pt x="281349" y="30897"/>
                    <a:pt x="283740" y="29821"/>
                  </a:cubicBezTo>
                  <a:cubicBezTo>
                    <a:pt x="294023" y="25217"/>
                    <a:pt x="301058" y="18661"/>
                    <a:pt x="304306" y="7481"/>
                  </a:cubicBezTo>
                  <a:cubicBezTo>
                    <a:pt x="305123" y="4611"/>
                    <a:pt x="306498" y="1921"/>
                    <a:pt x="309687" y="805"/>
                  </a:cubicBezTo>
                  <a:cubicBezTo>
                    <a:pt x="311630" y="188"/>
                    <a:pt x="345687" y="-7"/>
                    <a:pt x="382236" y="1"/>
                  </a:cubicBezTo>
                  <a:close/>
                </a:path>
              </a:pathLst>
            </a:custGeom>
            <a:solidFill>
              <a:schemeClr val="accent2"/>
            </a:solidFill>
            <a:ln w="636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53" name="Graphic 57">
              <a:extLst>
                <a:ext uri="{FF2B5EF4-FFF2-40B4-BE49-F238E27FC236}">
                  <a16:creationId xmlns:a16="http://schemas.microsoft.com/office/drawing/2014/main" id="{077052D6-0CD7-4610-8017-96B581285CB6}"/>
                </a:ext>
              </a:extLst>
            </p:cNvPr>
            <p:cNvSpPr/>
            <p:nvPr/>
          </p:nvSpPr>
          <p:spPr>
            <a:xfrm>
              <a:off x="8641049" y="4517672"/>
              <a:ext cx="167875" cy="429144"/>
            </a:xfrm>
            <a:custGeom>
              <a:avLst/>
              <a:gdLst>
                <a:gd name="connsiteX0" fmla="*/ 536414 w 536413"/>
                <a:gd name="connsiteY0" fmla="*/ 58201 h 869146"/>
                <a:gd name="connsiteX1" fmla="*/ 295142 w 536413"/>
                <a:gd name="connsiteY1" fmla="*/ 62594 h 869146"/>
                <a:gd name="connsiteX2" fmla="*/ 272028 w 536413"/>
                <a:gd name="connsiteY2" fmla="*/ 86028 h 869146"/>
                <a:gd name="connsiteX3" fmla="*/ 271455 w 536413"/>
                <a:gd name="connsiteY3" fmla="*/ 869062 h 869146"/>
                <a:gd name="connsiteX4" fmla="*/ 265278 w 536413"/>
                <a:gd name="connsiteY4" fmla="*/ 869062 h 869146"/>
                <a:gd name="connsiteX5" fmla="*/ 264387 w 536413"/>
                <a:gd name="connsiteY5" fmla="*/ 90421 h 869146"/>
                <a:gd name="connsiteX6" fmla="*/ 236369 w 536413"/>
                <a:gd name="connsiteY6" fmla="*/ 62467 h 869146"/>
                <a:gd name="connsiteX7" fmla="*/ 0 w 536413"/>
                <a:gd name="connsiteY7" fmla="*/ 56991 h 869146"/>
                <a:gd name="connsiteX8" fmla="*/ 10825 w 536413"/>
                <a:gd name="connsiteY8" fmla="*/ 0 h 869146"/>
                <a:gd name="connsiteX9" fmla="*/ 523297 w 536413"/>
                <a:gd name="connsiteY9" fmla="*/ 0 h 869146"/>
                <a:gd name="connsiteX10" fmla="*/ 536414 w 536413"/>
                <a:gd name="connsiteY10" fmla="*/ 58201 h 869146"/>
                <a:gd name="connsiteX0" fmla="*/ 536414 w 536413"/>
                <a:gd name="connsiteY0" fmla="*/ 58201 h 1295157"/>
                <a:gd name="connsiteX1" fmla="*/ 295142 w 536413"/>
                <a:gd name="connsiteY1" fmla="*/ 62594 h 1295157"/>
                <a:gd name="connsiteX2" fmla="*/ 272028 w 536413"/>
                <a:gd name="connsiteY2" fmla="*/ 86028 h 1295157"/>
                <a:gd name="connsiteX3" fmla="*/ 271455 w 536413"/>
                <a:gd name="connsiteY3" fmla="*/ 869062 h 1295157"/>
                <a:gd name="connsiteX4" fmla="*/ 272886 w 536413"/>
                <a:gd name="connsiteY4" fmla="*/ 1295157 h 1295157"/>
                <a:gd name="connsiteX5" fmla="*/ 264387 w 536413"/>
                <a:gd name="connsiteY5" fmla="*/ 90421 h 1295157"/>
                <a:gd name="connsiteX6" fmla="*/ 236369 w 536413"/>
                <a:gd name="connsiteY6" fmla="*/ 62467 h 1295157"/>
                <a:gd name="connsiteX7" fmla="*/ 0 w 536413"/>
                <a:gd name="connsiteY7" fmla="*/ 56991 h 1295157"/>
                <a:gd name="connsiteX8" fmla="*/ 10825 w 536413"/>
                <a:gd name="connsiteY8" fmla="*/ 0 h 1295157"/>
                <a:gd name="connsiteX9" fmla="*/ 523297 w 536413"/>
                <a:gd name="connsiteY9" fmla="*/ 0 h 1295157"/>
                <a:gd name="connsiteX10" fmla="*/ 536414 w 536413"/>
                <a:gd name="connsiteY10" fmla="*/ 58201 h 1295157"/>
                <a:gd name="connsiteX0" fmla="*/ 536414 w 536413"/>
                <a:gd name="connsiteY0" fmla="*/ 58201 h 1371247"/>
                <a:gd name="connsiteX1" fmla="*/ 295142 w 536413"/>
                <a:gd name="connsiteY1" fmla="*/ 62594 h 1371247"/>
                <a:gd name="connsiteX2" fmla="*/ 272028 w 536413"/>
                <a:gd name="connsiteY2" fmla="*/ 86028 h 1371247"/>
                <a:gd name="connsiteX3" fmla="*/ 279063 w 536413"/>
                <a:gd name="connsiteY3" fmla="*/ 1371247 h 1371247"/>
                <a:gd name="connsiteX4" fmla="*/ 272886 w 536413"/>
                <a:gd name="connsiteY4" fmla="*/ 1295157 h 1371247"/>
                <a:gd name="connsiteX5" fmla="*/ 264387 w 536413"/>
                <a:gd name="connsiteY5" fmla="*/ 90421 h 1371247"/>
                <a:gd name="connsiteX6" fmla="*/ 236369 w 536413"/>
                <a:gd name="connsiteY6" fmla="*/ 62467 h 1371247"/>
                <a:gd name="connsiteX7" fmla="*/ 0 w 536413"/>
                <a:gd name="connsiteY7" fmla="*/ 56991 h 1371247"/>
                <a:gd name="connsiteX8" fmla="*/ 10825 w 536413"/>
                <a:gd name="connsiteY8" fmla="*/ 0 h 1371247"/>
                <a:gd name="connsiteX9" fmla="*/ 523297 w 536413"/>
                <a:gd name="connsiteY9" fmla="*/ 0 h 1371247"/>
                <a:gd name="connsiteX10" fmla="*/ 536414 w 536413"/>
                <a:gd name="connsiteY10" fmla="*/ 58201 h 1371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6413" h="1371247">
                  <a:moveTo>
                    <a:pt x="536414" y="58201"/>
                  </a:moveTo>
                  <a:lnTo>
                    <a:pt x="295142" y="62594"/>
                  </a:lnTo>
                  <a:cubicBezTo>
                    <a:pt x="277058" y="62849"/>
                    <a:pt x="271900" y="68071"/>
                    <a:pt x="272028" y="86028"/>
                  </a:cubicBezTo>
                  <a:cubicBezTo>
                    <a:pt x="272664" y="212999"/>
                    <a:pt x="279381" y="1279043"/>
                    <a:pt x="279063" y="1371247"/>
                  </a:cubicBezTo>
                  <a:cubicBezTo>
                    <a:pt x="277089" y="1371438"/>
                    <a:pt x="274159" y="1295157"/>
                    <a:pt x="272886" y="1295157"/>
                  </a:cubicBezTo>
                  <a:cubicBezTo>
                    <a:pt x="272886" y="1182258"/>
                    <a:pt x="263113" y="191031"/>
                    <a:pt x="264387" y="90421"/>
                  </a:cubicBezTo>
                  <a:cubicBezTo>
                    <a:pt x="264705" y="67943"/>
                    <a:pt x="258528" y="62658"/>
                    <a:pt x="236369" y="62467"/>
                  </a:cubicBezTo>
                  <a:cubicBezTo>
                    <a:pt x="159128" y="61894"/>
                    <a:pt x="77176" y="59156"/>
                    <a:pt x="0" y="56991"/>
                  </a:cubicBezTo>
                  <a:cubicBezTo>
                    <a:pt x="2038" y="38142"/>
                    <a:pt x="8787" y="18848"/>
                    <a:pt x="10825" y="0"/>
                  </a:cubicBezTo>
                  <a:cubicBezTo>
                    <a:pt x="181670" y="15283"/>
                    <a:pt x="352515" y="15346"/>
                    <a:pt x="523297" y="0"/>
                  </a:cubicBezTo>
                  <a:cubicBezTo>
                    <a:pt x="529601" y="22414"/>
                    <a:pt x="534376" y="39671"/>
                    <a:pt x="536414" y="58201"/>
                  </a:cubicBezTo>
                  <a:close/>
                </a:path>
              </a:pathLst>
            </a:custGeom>
            <a:solidFill>
              <a:srgbClr val="1E1E11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Graphic 57">
              <a:extLst>
                <a:ext uri="{FF2B5EF4-FFF2-40B4-BE49-F238E27FC236}">
                  <a16:creationId xmlns:a16="http://schemas.microsoft.com/office/drawing/2014/main" id="{EBF1C356-DDE3-48AC-AC27-1F4933A0DC4B}"/>
                </a:ext>
              </a:extLst>
            </p:cNvPr>
            <p:cNvSpPr/>
            <p:nvPr/>
          </p:nvSpPr>
          <p:spPr>
            <a:xfrm>
              <a:off x="8454787" y="4013399"/>
              <a:ext cx="539599" cy="511291"/>
            </a:xfrm>
            <a:custGeom>
              <a:avLst/>
              <a:gdLst>
                <a:gd name="connsiteX0" fmla="*/ 1724095 w 1724184"/>
                <a:gd name="connsiteY0" fmla="*/ 585914 h 1633733"/>
                <a:gd name="connsiteX1" fmla="*/ 1631254 w 1724184"/>
                <a:gd name="connsiteY1" fmla="*/ 461107 h 1633733"/>
                <a:gd name="connsiteX2" fmla="*/ 1597378 w 1724184"/>
                <a:gd name="connsiteY2" fmla="*/ 420481 h 1633733"/>
                <a:gd name="connsiteX3" fmla="*/ 1587381 w 1724184"/>
                <a:gd name="connsiteY3" fmla="*/ 364382 h 1633733"/>
                <a:gd name="connsiteX4" fmla="*/ 1268232 w 1724184"/>
                <a:gd name="connsiteY4" fmla="*/ 71086 h 1633733"/>
                <a:gd name="connsiteX5" fmla="*/ 787726 w 1724184"/>
                <a:gd name="connsiteY5" fmla="*/ 3716 h 1633733"/>
                <a:gd name="connsiteX6" fmla="*/ 384015 w 1724184"/>
                <a:gd name="connsiteY6" fmla="*/ 117952 h 1633733"/>
                <a:gd name="connsiteX7" fmla="*/ 129944 w 1724184"/>
                <a:gd name="connsiteY7" fmla="*/ 407300 h 1633733"/>
                <a:gd name="connsiteX8" fmla="*/ 125933 w 1724184"/>
                <a:gd name="connsiteY8" fmla="*/ 453084 h 1633733"/>
                <a:gd name="connsiteX9" fmla="*/ 50794 w 1724184"/>
                <a:gd name="connsiteY9" fmla="*/ 480656 h 1633733"/>
                <a:gd name="connsiteX10" fmla="*/ 1635 w 1724184"/>
                <a:gd name="connsiteY10" fmla="*/ 624884 h 1633733"/>
                <a:gd name="connsiteX11" fmla="*/ 215717 w 1724184"/>
                <a:gd name="connsiteY11" fmla="*/ 917925 h 1633733"/>
                <a:gd name="connsiteX12" fmla="*/ 479785 w 1724184"/>
                <a:gd name="connsiteY12" fmla="*/ 1300496 h 1633733"/>
                <a:gd name="connsiteX13" fmla="*/ 592939 w 1724184"/>
                <a:gd name="connsiteY13" fmla="*/ 1357677 h 1633733"/>
                <a:gd name="connsiteX14" fmla="*/ 610641 w 1724184"/>
                <a:gd name="connsiteY14" fmla="*/ 1380410 h 1633733"/>
                <a:gd name="connsiteX15" fmla="*/ 611214 w 1724184"/>
                <a:gd name="connsiteY15" fmla="*/ 1617479 h 1633733"/>
                <a:gd name="connsiteX16" fmla="*/ 654451 w 1724184"/>
                <a:gd name="connsiteY16" fmla="*/ 1626458 h 1633733"/>
                <a:gd name="connsiteX17" fmla="*/ 1068924 w 1724184"/>
                <a:gd name="connsiteY17" fmla="*/ 1626585 h 1633733"/>
                <a:gd name="connsiteX18" fmla="*/ 1113052 w 1724184"/>
                <a:gd name="connsiteY18" fmla="*/ 1617607 h 1633733"/>
                <a:gd name="connsiteX19" fmla="*/ 1118719 w 1724184"/>
                <a:gd name="connsiteY19" fmla="*/ 1611303 h 1633733"/>
                <a:gd name="connsiteX20" fmla="*/ 1111014 w 1724184"/>
                <a:gd name="connsiteY20" fmla="*/ 1376908 h 1633733"/>
                <a:gd name="connsiteX21" fmla="*/ 1128971 w 1724184"/>
                <a:gd name="connsiteY21" fmla="*/ 1353348 h 1633733"/>
                <a:gd name="connsiteX22" fmla="*/ 1318218 w 1724184"/>
                <a:gd name="connsiteY22" fmla="*/ 1244142 h 1633733"/>
                <a:gd name="connsiteX23" fmla="*/ 1501162 w 1724184"/>
                <a:gd name="connsiteY23" fmla="*/ 996439 h 1633733"/>
                <a:gd name="connsiteX24" fmla="*/ 1514598 w 1724184"/>
                <a:gd name="connsiteY24" fmla="*/ 889716 h 1633733"/>
                <a:gd name="connsiteX25" fmla="*/ 1514598 w 1724184"/>
                <a:gd name="connsiteY25" fmla="*/ 889716 h 1633733"/>
                <a:gd name="connsiteX26" fmla="*/ 1519246 w 1724184"/>
                <a:gd name="connsiteY26" fmla="*/ 889334 h 1633733"/>
                <a:gd name="connsiteX27" fmla="*/ 1521030 w 1724184"/>
                <a:gd name="connsiteY27" fmla="*/ 892900 h 1633733"/>
                <a:gd name="connsiteX28" fmla="*/ 1571334 w 1724184"/>
                <a:gd name="connsiteY28" fmla="*/ 875771 h 1633733"/>
                <a:gd name="connsiteX29" fmla="*/ 1724095 w 1724184"/>
                <a:gd name="connsiteY29" fmla="*/ 585914 h 163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24184" h="1633733">
                  <a:moveTo>
                    <a:pt x="1724095" y="585914"/>
                  </a:moveTo>
                  <a:cubicBezTo>
                    <a:pt x="1722758" y="524975"/>
                    <a:pt x="1678884" y="464227"/>
                    <a:pt x="1631254" y="461107"/>
                  </a:cubicBezTo>
                  <a:cubicBezTo>
                    <a:pt x="1599607" y="459006"/>
                    <a:pt x="1593175" y="446971"/>
                    <a:pt x="1597378" y="420481"/>
                  </a:cubicBezTo>
                  <a:cubicBezTo>
                    <a:pt x="1610559" y="398958"/>
                    <a:pt x="1594895" y="381575"/>
                    <a:pt x="1587381" y="364382"/>
                  </a:cubicBezTo>
                  <a:cubicBezTo>
                    <a:pt x="1524150" y="220090"/>
                    <a:pt x="1411696" y="127249"/>
                    <a:pt x="1268232" y="71086"/>
                  </a:cubicBezTo>
                  <a:cubicBezTo>
                    <a:pt x="1113943" y="10657"/>
                    <a:pt x="953286" y="-9083"/>
                    <a:pt x="787726" y="3716"/>
                  </a:cubicBezTo>
                  <a:cubicBezTo>
                    <a:pt x="645027" y="14732"/>
                    <a:pt x="509586" y="48608"/>
                    <a:pt x="384015" y="117952"/>
                  </a:cubicBezTo>
                  <a:cubicBezTo>
                    <a:pt x="264812" y="183794"/>
                    <a:pt x="175728" y="276826"/>
                    <a:pt x="129944" y="407300"/>
                  </a:cubicBezTo>
                  <a:cubicBezTo>
                    <a:pt x="124786" y="422009"/>
                    <a:pt x="116763" y="436910"/>
                    <a:pt x="125933" y="453084"/>
                  </a:cubicBezTo>
                  <a:cubicBezTo>
                    <a:pt x="101290" y="463145"/>
                    <a:pt x="72699" y="460407"/>
                    <a:pt x="50794" y="480656"/>
                  </a:cubicBezTo>
                  <a:cubicBezTo>
                    <a:pt x="7940" y="520326"/>
                    <a:pt x="-4987" y="571141"/>
                    <a:pt x="1635" y="624884"/>
                  </a:cubicBezTo>
                  <a:cubicBezTo>
                    <a:pt x="13734" y="722946"/>
                    <a:pt x="152422" y="939448"/>
                    <a:pt x="215717" y="917925"/>
                  </a:cubicBezTo>
                  <a:cubicBezTo>
                    <a:pt x="253923" y="1134044"/>
                    <a:pt x="345300" y="1226503"/>
                    <a:pt x="479785" y="1300496"/>
                  </a:cubicBezTo>
                  <a:cubicBezTo>
                    <a:pt x="516845" y="1320872"/>
                    <a:pt x="553459" y="1342140"/>
                    <a:pt x="592939" y="1357677"/>
                  </a:cubicBezTo>
                  <a:cubicBezTo>
                    <a:pt x="603318" y="1361753"/>
                    <a:pt x="610705" y="1366974"/>
                    <a:pt x="610641" y="1380410"/>
                  </a:cubicBezTo>
                  <a:cubicBezTo>
                    <a:pt x="610195" y="1450073"/>
                    <a:pt x="598224" y="1611112"/>
                    <a:pt x="611214" y="1617479"/>
                  </a:cubicBezTo>
                  <a:cubicBezTo>
                    <a:pt x="625032" y="1623146"/>
                    <a:pt x="639678" y="1625439"/>
                    <a:pt x="654451" y="1626458"/>
                  </a:cubicBezTo>
                  <a:cubicBezTo>
                    <a:pt x="792630" y="1636009"/>
                    <a:pt x="930809" y="1636264"/>
                    <a:pt x="1068924" y="1626585"/>
                  </a:cubicBezTo>
                  <a:cubicBezTo>
                    <a:pt x="1083951" y="1625502"/>
                    <a:pt x="1098915" y="1623338"/>
                    <a:pt x="1113052" y="1617607"/>
                  </a:cubicBezTo>
                  <a:cubicBezTo>
                    <a:pt x="1112797" y="1615505"/>
                    <a:pt x="1118974" y="1613404"/>
                    <a:pt x="1118719" y="1611303"/>
                  </a:cubicBezTo>
                  <a:cubicBezTo>
                    <a:pt x="1108658" y="1533426"/>
                    <a:pt x="1117700" y="1454848"/>
                    <a:pt x="1111014" y="1376908"/>
                  </a:cubicBezTo>
                  <a:cubicBezTo>
                    <a:pt x="1109358" y="1357487"/>
                    <a:pt x="1118974" y="1357550"/>
                    <a:pt x="1128971" y="1353348"/>
                  </a:cubicBezTo>
                  <a:cubicBezTo>
                    <a:pt x="1196660" y="1324820"/>
                    <a:pt x="1258744" y="1286996"/>
                    <a:pt x="1318218" y="1244142"/>
                  </a:cubicBezTo>
                  <a:cubicBezTo>
                    <a:pt x="1415071" y="1174288"/>
                    <a:pt x="1454296" y="1137738"/>
                    <a:pt x="1501162" y="996439"/>
                  </a:cubicBezTo>
                  <a:cubicBezTo>
                    <a:pt x="1513516" y="968039"/>
                    <a:pt x="1514916" y="919135"/>
                    <a:pt x="1514598" y="889716"/>
                  </a:cubicBezTo>
                  <a:cubicBezTo>
                    <a:pt x="1514598" y="889716"/>
                    <a:pt x="1514598" y="889716"/>
                    <a:pt x="1514598" y="889716"/>
                  </a:cubicBezTo>
                  <a:cubicBezTo>
                    <a:pt x="1516190" y="889716"/>
                    <a:pt x="1517718" y="889525"/>
                    <a:pt x="1519246" y="889334"/>
                  </a:cubicBezTo>
                  <a:cubicBezTo>
                    <a:pt x="1519820" y="890544"/>
                    <a:pt x="1520393" y="891690"/>
                    <a:pt x="1521030" y="892900"/>
                  </a:cubicBezTo>
                  <a:cubicBezTo>
                    <a:pt x="1539241" y="891308"/>
                    <a:pt x="1557070" y="886660"/>
                    <a:pt x="1571334" y="875771"/>
                  </a:cubicBezTo>
                  <a:cubicBezTo>
                    <a:pt x="1666849" y="802670"/>
                    <a:pt x="1726833" y="710084"/>
                    <a:pt x="1724095" y="585914"/>
                  </a:cubicBezTo>
                  <a:close/>
                </a:path>
              </a:pathLst>
            </a:custGeom>
            <a:solidFill>
              <a:srgbClr val="FCD4B4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Graphic 57">
              <a:extLst>
                <a:ext uri="{FF2B5EF4-FFF2-40B4-BE49-F238E27FC236}">
                  <a16:creationId xmlns:a16="http://schemas.microsoft.com/office/drawing/2014/main" id="{252373D6-31B6-4D64-AA92-A44F38890646}"/>
                </a:ext>
              </a:extLst>
            </p:cNvPr>
            <p:cNvSpPr/>
            <p:nvPr/>
          </p:nvSpPr>
          <p:spPr>
            <a:xfrm>
              <a:off x="8484644" y="3886153"/>
              <a:ext cx="482818" cy="269023"/>
            </a:xfrm>
            <a:custGeom>
              <a:avLst/>
              <a:gdLst>
                <a:gd name="connsiteX0" fmla="*/ 1502040 w 1542752"/>
                <a:gd name="connsiteY0" fmla="*/ 827072 h 859610"/>
                <a:gd name="connsiteX1" fmla="*/ 1281654 w 1542752"/>
                <a:gd name="connsiteY1" fmla="*/ 542373 h 859610"/>
                <a:gd name="connsiteX2" fmla="*/ 913475 w 1542752"/>
                <a:gd name="connsiteY2" fmla="*/ 422978 h 859610"/>
                <a:gd name="connsiteX3" fmla="*/ 374322 w 1542752"/>
                <a:gd name="connsiteY3" fmla="*/ 492259 h 859610"/>
                <a:gd name="connsiteX4" fmla="*/ 41229 w 1542752"/>
                <a:gd name="connsiteY4" fmla="*/ 820004 h 859610"/>
                <a:gd name="connsiteX5" fmla="*/ 30658 w 1542752"/>
                <a:gd name="connsiteY5" fmla="*/ 859611 h 859610"/>
                <a:gd name="connsiteX6" fmla="*/ 30 w 1542752"/>
                <a:gd name="connsiteY6" fmla="*/ 747985 h 859610"/>
                <a:gd name="connsiteX7" fmla="*/ 325864 w 1542752"/>
                <a:gd name="connsiteY7" fmla="*/ 138215 h 859610"/>
                <a:gd name="connsiteX8" fmla="*/ 1460141 w 1542752"/>
                <a:gd name="connsiteY8" fmla="*/ 411262 h 859610"/>
                <a:gd name="connsiteX9" fmla="*/ 1542729 w 1542752"/>
                <a:gd name="connsiteY9" fmla="*/ 737478 h 859610"/>
                <a:gd name="connsiteX10" fmla="*/ 1518596 w 1542752"/>
                <a:gd name="connsiteY10" fmla="*/ 858910 h 859610"/>
                <a:gd name="connsiteX11" fmla="*/ 1502040 w 1542752"/>
                <a:gd name="connsiteY11" fmla="*/ 827072 h 859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2752" h="859610">
                  <a:moveTo>
                    <a:pt x="1502040" y="827072"/>
                  </a:moveTo>
                  <a:cubicBezTo>
                    <a:pt x="1466381" y="702966"/>
                    <a:pt x="1388695" y="610952"/>
                    <a:pt x="1281654" y="542373"/>
                  </a:cubicBezTo>
                  <a:cubicBezTo>
                    <a:pt x="1169519" y="470609"/>
                    <a:pt x="1043757" y="438133"/>
                    <a:pt x="913475" y="422978"/>
                  </a:cubicBezTo>
                  <a:cubicBezTo>
                    <a:pt x="728366" y="401392"/>
                    <a:pt x="547333" y="420941"/>
                    <a:pt x="374322" y="492259"/>
                  </a:cubicBezTo>
                  <a:cubicBezTo>
                    <a:pt x="219588" y="556063"/>
                    <a:pt x="98601" y="656418"/>
                    <a:pt x="41229" y="820004"/>
                  </a:cubicBezTo>
                  <a:cubicBezTo>
                    <a:pt x="36708" y="832867"/>
                    <a:pt x="34160" y="846366"/>
                    <a:pt x="30658" y="859611"/>
                  </a:cubicBezTo>
                  <a:cubicBezTo>
                    <a:pt x="2577" y="827327"/>
                    <a:pt x="-352" y="786382"/>
                    <a:pt x="30" y="747985"/>
                  </a:cubicBezTo>
                  <a:cubicBezTo>
                    <a:pt x="2832" y="488884"/>
                    <a:pt x="114839" y="285500"/>
                    <a:pt x="325864" y="138215"/>
                  </a:cubicBezTo>
                  <a:cubicBezTo>
                    <a:pt x="705760" y="-126935"/>
                    <a:pt x="1242238" y="3093"/>
                    <a:pt x="1460141" y="411262"/>
                  </a:cubicBezTo>
                  <a:cubicBezTo>
                    <a:pt x="1514457" y="513017"/>
                    <a:pt x="1541074" y="622223"/>
                    <a:pt x="1542729" y="737478"/>
                  </a:cubicBezTo>
                  <a:cubicBezTo>
                    <a:pt x="1543303" y="779378"/>
                    <a:pt x="1533114" y="819176"/>
                    <a:pt x="1518596" y="858910"/>
                  </a:cubicBezTo>
                  <a:cubicBezTo>
                    <a:pt x="1503313" y="852797"/>
                    <a:pt x="1503313" y="852797"/>
                    <a:pt x="1502040" y="827072"/>
                  </a:cubicBezTo>
                  <a:close/>
                </a:path>
              </a:pathLst>
            </a:custGeom>
            <a:solidFill>
              <a:srgbClr val="17110C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0A5A76B9-4C85-430F-9824-30824A831FC3}"/>
              </a:ext>
            </a:extLst>
          </p:cNvPr>
          <p:cNvGrpSpPr/>
          <p:nvPr/>
        </p:nvGrpSpPr>
        <p:grpSpPr>
          <a:xfrm>
            <a:off x="9905740" y="2015422"/>
            <a:ext cx="837203" cy="1373071"/>
            <a:chOff x="9905740" y="2015422"/>
            <a:chExt cx="837203" cy="1373071"/>
          </a:xfrm>
        </p:grpSpPr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6F0C8F9-49CF-4C0C-AAF9-F6665355F91D}"/>
                </a:ext>
              </a:extLst>
            </p:cNvPr>
            <p:cNvSpPr/>
            <p:nvPr/>
          </p:nvSpPr>
          <p:spPr>
            <a:xfrm flipH="1">
              <a:off x="10058627" y="2163710"/>
              <a:ext cx="486525" cy="782848"/>
            </a:xfrm>
            <a:custGeom>
              <a:avLst/>
              <a:gdLst>
                <a:gd name="connsiteX0" fmla="*/ 1429877 w 1445447"/>
                <a:gd name="connsiteY0" fmla="*/ 765996 h 2325810"/>
                <a:gd name="connsiteX1" fmla="*/ 1428388 w 1445447"/>
                <a:gd name="connsiteY1" fmla="*/ 764432 h 2325810"/>
                <a:gd name="connsiteX2" fmla="*/ 1428612 w 1445447"/>
                <a:gd name="connsiteY2" fmla="*/ 759295 h 2325810"/>
                <a:gd name="connsiteX3" fmla="*/ 1426750 w 1445447"/>
                <a:gd name="connsiteY3" fmla="*/ 734722 h 2325810"/>
                <a:gd name="connsiteX4" fmla="*/ 1428612 w 1445447"/>
                <a:gd name="connsiteY4" fmla="*/ 734424 h 2325810"/>
                <a:gd name="connsiteX5" fmla="*/ 1410815 w 1445447"/>
                <a:gd name="connsiteY5" fmla="*/ 563979 h 2325810"/>
                <a:gd name="connsiteX6" fmla="*/ 1404635 w 1445447"/>
                <a:gd name="connsiteY6" fmla="*/ 526003 h 2325810"/>
                <a:gd name="connsiteX7" fmla="*/ 1394210 w 1445447"/>
                <a:gd name="connsiteY7" fmla="*/ 446403 h 2325810"/>
                <a:gd name="connsiteX8" fmla="*/ 1394433 w 1445447"/>
                <a:gd name="connsiteY8" fmla="*/ 436872 h 2325810"/>
                <a:gd name="connsiteX9" fmla="*/ 1361670 w 1445447"/>
                <a:gd name="connsiteY9" fmla="*/ 196507 h 2325810"/>
                <a:gd name="connsiteX10" fmla="*/ 1277378 w 1445447"/>
                <a:gd name="connsiteY10" fmla="*/ 0 h 2325810"/>
                <a:gd name="connsiteX11" fmla="*/ 964710 w 1445447"/>
                <a:gd name="connsiteY11" fmla="*/ 175657 h 2325810"/>
                <a:gd name="connsiteX12" fmla="*/ 432675 w 1445447"/>
                <a:gd name="connsiteY12" fmla="*/ 270820 h 2325810"/>
                <a:gd name="connsiteX13" fmla="*/ 413240 w 1445447"/>
                <a:gd name="connsiteY13" fmla="*/ 295765 h 2325810"/>
                <a:gd name="connsiteX14" fmla="*/ 423665 w 1445447"/>
                <a:gd name="connsiteY14" fmla="*/ 385046 h 2325810"/>
                <a:gd name="connsiteX15" fmla="*/ 385689 w 1445447"/>
                <a:gd name="connsiteY15" fmla="*/ 691683 h 2325810"/>
                <a:gd name="connsiteX16" fmla="*/ 363499 w 1445447"/>
                <a:gd name="connsiteY16" fmla="*/ 728616 h 2325810"/>
                <a:gd name="connsiteX17" fmla="*/ 350394 w 1445447"/>
                <a:gd name="connsiteY17" fmla="*/ 738147 h 2325810"/>
                <a:gd name="connsiteX18" fmla="*/ 319417 w 1445447"/>
                <a:gd name="connsiteY18" fmla="*/ 771209 h 2325810"/>
                <a:gd name="connsiteX19" fmla="*/ 285909 w 1445447"/>
                <a:gd name="connsiteY19" fmla="*/ 734871 h 2325810"/>
                <a:gd name="connsiteX20" fmla="*/ 284122 w 1445447"/>
                <a:gd name="connsiteY20" fmla="*/ 732414 h 2325810"/>
                <a:gd name="connsiteX21" fmla="*/ 102657 w 1445447"/>
                <a:gd name="connsiteY21" fmla="*/ 682896 h 2325810"/>
                <a:gd name="connsiteX22" fmla="*/ 2356 w 1445447"/>
                <a:gd name="connsiteY22" fmla="*/ 861308 h 2325810"/>
                <a:gd name="connsiteX23" fmla="*/ 8983 w 1445447"/>
                <a:gd name="connsiteY23" fmla="*/ 926761 h 2325810"/>
                <a:gd name="connsiteX24" fmla="*/ 181215 w 1445447"/>
                <a:gd name="connsiteY24" fmla="*/ 1102120 h 2325810"/>
                <a:gd name="connsiteX25" fmla="*/ 198416 w 1445447"/>
                <a:gd name="connsiteY25" fmla="*/ 1111502 h 2325810"/>
                <a:gd name="connsiteX26" fmla="*/ 319492 w 1445447"/>
                <a:gd name="connsiteY26" fmla="*/ 1231089 h 2325810"/>
                <a:gd name="connsiteX27" fmla="*/ 330661 w 1445447"/>
                <a:gd name="connsiteY27" fmla="*/ 1253056 h 2325810"/>
                <a:gd name="connsiteX28" fmla="*/ 302663 w 1445447"/>
                <a:gd name="connsiteY28" fmla="*/ 1439212 h 2325810"/>
                <a:gd name="connsiteX29" fmla="*/ 229318 w 1445447"/>
                <a:gd name="connsiteY29" fmla="*/ 1974598 h 2325810"/>
                <a:gd name="connsiteX30" fmla="*/ 367148 w 1445447"/>
                <a:gd name="connsiteY30" fmla="*/ 2231642 h 2325810"/>
                <a:gd name="connsiteX31" fmla="*/ 729408 w 1445447"/>
                <a:gd name="connsiteY31" fmla="*/ 2316679 h 2325810"/>
                <a:gd name="connsiteX32" fmla="*/ 974092 w 1445447"/>
                <a:gd name="connsiteY32" fmla="*/ 2161499 h 2325810"/>
                <a:gd name="connsiteX33" fmla="*/ 1030684 w 1445447"/>
                <a:gd name="connsiteY33" fmla="*/ 1869159 h 2325810"/>
                <a:gd name="connsiteX34" fmla="*/ 1025322 w 1445447"/>
                <a:gd name="connsiteY34" fmla="*/ 1605785 h 2325810"/>
                <a:gd name="connsiteX35" fmla="*/ 1019291 w 1445447"/>
                <a:gd name="connsiteY35" fmla="*/ 1429383 h 2325810"/>
                <a:gd name="connsiteX36" fmla="*/ 1017057 w 1445447"/>
                <a:gd name="connsiteY36" fmla="*/ 1429457 h 2325810"/>
                <a:gd name="connsiteX37" fmla="*/ 1019291 w 1445447"/>
                <a:gd name="connsiteY37" fmla="*/ 1426926 h 2325810"/>
                <a:gd name="connsiteX38" fmla="*/ 1039545 w 1445447"/>
                <a:gd name="connsiteY38" fmla="*/ 1421490 h 2325810"/>
                <a:gd name="connsiteX39" fmla="*/ 1400018 w 1445447"/>
                <a:gd name="connsiteY39" fmla="*/ 1140692 h 2325810"/>
                <a:gd name="connsiteX40" fmla="*/ 1429877 w 1445447"/>
                <a:gd name="connsiteY40" fmla="*/ 765996 h 2325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445447" h="2325810">
                  <a:moveTo>
                    <a:pt x="1429877" y="765996"/>
                  </a:moveTo>
                  <a:cubicBezTo>
                    <a:pt x="1429356" y="765400"/>
                    <a:pt x="1428909" y="764954"/>
                    <a:pt x="1428388" y="764432"/>
                  </a:cubicBezTo>
                  <a:cubicBezTo>
                    <a:pt x="1428463" y="762720"/>
                    <a:pt x="1428612" y="761007"/>
                    <a:pt x="1428612" y="759295"/>
                  </a:cubicBezTo>
                  <a:cubicBezTo>
                    <a:pt x="1428612" y="751029"/>
                    <a:pt x="1427867" y="742838"/>
                    <a:pt x="1426750" y="734722"/>
                  </a:cubicBezTo>
                  <a:cubicBezTo>
                    <a:pt x="1427346" y="734647"/>
                    <a:pt x="1427941" y="734499"/>
                    <a:pt x="1428612" y="734424"/>
                  </a:cubicBezTo>
                  <a:cubicBezTo>
                    <a:pt x="1422580" y="692651"/>
                    <a:pt x="1420644" y="644175"/>
                    <a:pt x="1410815" y="563979"/>
                  </a:cubicBezTo>
                  <a:cubicBezTo>
                    <a:pt x="1405975" y="551693"/>
                    <a:pt x="1405305" y="538885"/>
                    <a:pt x="1404635" y="526003"/>
                  </a:cubicBezTo>
                  <a:cubicBezTo>
                    <a:pt x="1405901" y="498154"/>
                    <a:pt x="1402624" y="471348"/>
                    <a:pt x="1394210" y="446403"/>
                  </a:cubicBezTo>
                  <a:cubicBezTo>
                    <a:pt x="1394806" y="443946"/>
                    <a:pt x="1394955" y="440818"/>
                    <a:pt x="1394433" y="436872"/>
                  </a:cubicBezTo>
                  <a:cubicBezTo>
                    <a:pt x="1384232" y="356676"/>
                    <a:pt x="1380956" y="275437"/>
                    <a:pt x="1361670" y="196507"/>
                  </a:cubicBezTo>
                  <a:cubicBezTo>
                    <a:pt x="1344618" y="126735"/>
                    <a:pt x="1318035" y="60761"/>
                    <a:pt x="1277378" y="0"/>
                  </a:cubicBezTo>
                  <a:cubicBezTo>
                    <a:pt x="1187576" y="87791"/>
                    <a:pt x="1079084" y="137160"/>
                    <a:pt x="964710" y="175657"/>
                  </a:cubicBezTo>
                  <a:cubicBezTo>
                    <a:pt x="792106" y="233663"/>
                    <a:pt x="613172" y="257417"/>
                    <a:pt x="432675" y="270820"/>
                  </a:cubicBezTo>
                  <a:cubicBezTo>
                    <a:pt x="412272" y="272309"/>
                    <a:pt x="410485" y="278713"/>
                    <a:pt x="413240" y="295765"/>
                  </a:cubicBezTo>
                  <a:cubicBezTo>
                    <a:pt x="417932" y="325327"/>
                    <a:pt x="422250" y="355186"/>
                    <a:pt x="423665" y="385046"/>
                  </a:cubicBezTo>
                  <a:cubicBezTo>
                    <a:pt x="428728" y="489368"/>
                    <a:pt x="424410" y="592647"/>
                    <a:pt x="385689" y="691683"/>
                  </a:cubicBezTo>
                  <a:cubicBezTo>
                    <a:pt x="377647" y="703969"/>
                    <a:pt x="370201" y="716255"/>
                    <a:pt x="363499" y="728616"/>
                  </a:cubicBezTo>
                  <a:cubicBezTo>
                    <a:pt x="358957" y="731073"/>
                    <a:pt x="354564" y="734126"/>
                    <a:pt x="350394" y="738147"/>
                  </a:cubicBezTo>
                  <a:cubicBezTo>
                    <a:pt x="339075" y="748944"/>
                    <a:pt x="337735" y="773293"/>
                    <a:pt x="319417" y="771209"/>
                  </a:cubicBezTo>
                  <a:cubicBezTo>
                    <a:pt x="302291" y="769347"/>
                    <a:pt x="297823" y="746710"/>
                    <a:pt x="285909" y="734871"/>
                  </a:cubicBezTo>
                  <a:cubicBezTo>
                    <a:pt x="283080" y="732041"/>
                    <a:pt x="286728" y="735466"/>
                    <a:pt x="284122" y="732414"/>
                  </a:cubicBezTo>
                  <a:cubicBezTo>
                    <a:pt x="235052" y="675301"/>
                    <a:pt x="168259" y="657653"/>
                    <a:pt x="102657" y="682896"/>
                  </a:cubicBezTo>
                  <a:cubicBezTo>
                    <a:pt x="31396" y="710373"/>
                    <a:pt x="-10675" y="790420"/>
                    <a:pt x="2356" y="861308"/>
                  </a:cubicBezTo>
                  <a:cubicBezTo>
                    <a:pt x="4515" y="883126"/>
                    <a:pt x="5409" y="905167"/>
                    <a:pt x="8983" y="926761"/>
                  </a:cubicBezTo>
                  <a:cubicBezTo>
                    <a:pt x="23205" y="1012542"/>
                    <a:pt x="85382" y="1099737"/>
                    <a:pt x="181215" y="1102120"/>
                  </a:cubicBezTo>
                  <a:cubicBezTo>
                    <a:pt x="188959" y="1102343"/>
                    <a:pt x="193874" y="1105099"/>
                    <a:pt x="198416" y="1111502"/>
                  </a:cubicBezTo>
                  <a:cubicBezTo>
                    <a:pt x="231701" y="1158488"/>
                    <a:pt x="272804" y="1197655"/>
                    <a:pt x="319492" y="1231089"/>
                  </a:cubicBezTo>
                  <a:cubicBezTo>
                    <a:pt x="327013" y="1236451"/>
                    <a:pt x="332523" y="1241589"/>
                    <a:pt x="330661" y="1253056"/>
                  </a:cubicBezTo>
                  <a:cubicBezTo>
                    <a:pt x="320758" y="1315008"/>
                    <a:pt x="311897" y="1377110"/>
                    <a:pt x="302663" y="1439212"/>
                  </a:cubicBezTo>
                  <a:cubicBezTo>
                    <a:pt x="293504" y="1556639"/>
                    <a:pt x="221499" y="1898646"/>
                    <a:pt x="229318" y="1974598"/>
                  </a:cubicBezTo>
                  <a:cubicBezTo>
                    <a:pt x="240189" y="2079962"/>
                    <a:pt x="284867" y="2166637"/>
                    <a:pt x="367148" y="2231642"/>
                  </a:cubicBezTo>
                  <a:cubicBezTo>
                    <a:pt x="473853" y="2315934"/>
                    <a:pt x="596939" y="2341698"/>
                    <a:pt x="729408" y="2316679"/>
                  </a:cubicBezTo>
                  <a:cubicBezTo>
                    <a:pt x="830603" y="2297616"/>
                    <a:pt x="913926" y="2246833"/>
                    <a:pt x="974092" y="2161499"/>
                  </a:cubicBezTo>
                  <a:cubicBezTo>
                    <a:pt x="1044757" y="2061272"/>
                    <a:pt x="1041704" y="1986214"/>
                    <a:pt x="1030684" y="1869159"/>
                  </a:cubicBezTo>
                  <a:cubicBezTo>
                    <a:pt x="1028226" y="1843320"/>
                    <a:pt x="1026216" y="1606678"/>
                    <a:pt x="1025322" y="1605785"/>
                  </a:cubicBezTo>
                  <a:cubicBezTo>
                    <a:pt x="1025844" y="1604966"/>
                    <a:pt x="1019365" y="1445095"/>
                    <a:pt x="1019291" y="1429383"/>
                  </a:cubicBezTo>
                  <a:cubicBezTo>
                    <a:pt x="1018546" y="1429383"/>
                    <a:pt x="1017802" y="1429383"/>
                    <a:pt x="1017057" y="1429457"/>
                  </a:cubicBezTo>
                  <a:cubicBezTo>
                    <a:pt x="1017802" y="1428638"/>
                    <a:pt x="1018621" y="1427894"/>
                    <a:pt x="1019291" y="1426926"/>
                  </a:cubicBezTo>
                  <a:cubicBezTo>
                    <a:pt x="1026067" y="1425064"/>
                    <a:pt x="1032694" y="1422830"/>
                    <a:pt x="1039545" y="1421490"/>
                  </a:cubicBezTo>
                  <a:cubicBezTo>
                    <a:pt x="1206788" y="1388354"/>
                    <a:pt x="1325630" y="1293340"/>
                    <a:pt x="1400018" y="1140692"/>
                  </a:cubicBezTo>
                  <a:cubicBezTo>
                    <a:pt x="1458992" y="1019616"/>
                    <a:pt x="1450727" y="893402"/>
                    <a:pt x="1429877" y="765996"/>
                  </a:cubicBezTo>
                  <a:close/>
                </a:path>
              </a:pathLst>
            </a:custGeom>
            <a:solidFill>
              <a:srgbClr val="F4B8B1"/>
            </a:solidFill>
            <a:ln w="74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5091BBE-FD8E-44C8-AB77-3742227A124D}"/>
                </a:ext>
              </a:extLst>
            </p:cNvPr>
            <p:cNvSpPr/>
            <p:nvPr/>
          </p:nvSpPr>
          <p:spPr>
            <a:xfrm flipH="1">
              <a:off x="10008707" y="2015422"/>
              <a:ext cx="599730" cy="439866"/>
            </a:xfrm>
            <a:custGeom>
              <a:avLst/>
              <a:gdLst>
                <a:gd name="connsiteX0" fmla="*/ 1682603 w 1781773"/>
                <a:gd name="connsiteY0" fmla="*/ 905723 h 1306821"/>
                <a:gd name="connsiteX1" fmla="*/ 1669945 w 1781773"/>
                <a:gd name="connsiteY1" fmla="*/ 871619 h 1306821"/>
                <a:gd name="connsiteX2" fmla="*/ 1707846 w 1781773"/>
                <a:gd name="connsiteY2" fmla="*/ 676676 h 1306821"/>
                <a:gd name="connsiteX3" fmla="*/ 1566963 w 1781773"/>
                <a:gd name="connsiteY3" fmla="*/ 402505 h 1306821"/>
                <a:gd name="connsiteX4" fmla="*/ 1534646 w 1781773"/>
                <a:gd name="connsiteY4" fmla="*/ 316724 h 1306821"/>
                <a:gd name="connsiteX5" fmla="*/ 1535689 w 1781773"/>
                <a:gd name="connsiteY5" fmla="*/ 301906 h 1306821"/>
                <a:gd name="connsiteX6" fmla="*/ 1425633 w 1781773"/>
                <a:gd name="connsiteY6" fmla="*/ 105176 h 1306821"/>
                <a:gd name="connsiteX7" fmla="*/ 925543 w 1781773"/>
                <a:gd name="connsiteY7" fmla="*/ 19544 h 1306821"/>
                <a:gd name="connsiteX8" fmla="*/ 139739 w 1781773"/>
                <a:gd name="connsiteY8" fmla="*/ 461852 h 1306821"/>
                <a:gd name="connsiteX9" fmla="*/ 8090 w 1781773"/>
                <a:gd name="connsiteY9" fmla="*/ 896341 h 1306821"/>
                <a:gd name="connsiteX10" fmla="*/ 191714 w 1781773"/>
                <a:gd name="connsiteY10" fmla="*/ 1305959 h 1306821"/>
                <a:gd name="connsiteX11" fmla="*/ 198118 w 1781773"/>
                <a:gd name="connsiteY11" fmla="*/ 1273717 h 1306821"/>
                <a:gd name="connsiteX12" fmla="*/ 319269 w 1781773"/>
                <a:gd name="connsiteY12" fmla="*/ 1132312 h 1306821"/>
                <a:gd name="connsiteX13" fmla="*/ 487926 w 1781773"/>
                <a:gd name="connsiteY13" fmla="*/ 1221444 h 1306821"/>
                <a:gd name="connsiteX14" fmla="*/ 507733 w 1781773"/>
                <a:gd name="connsiteY14" fmla="*/ 1251825 h 1306821"/>
                <a:gd name="connsiteX15" fmla="*/ 542805 w 1781773"/>
                <a:gd name="connsiteY15" fmla="*/ 1199552 h 1306821"/>
                <a:gd name="connsiteX16" fmla="*/ 577877 w 1781773"/>
                <a:gd name="connsiteY16" fmla="*/ 1180266 h 1306821"/>
                <a:gd name="connsiteX17" fmla="*/ 765895 w 1781773"/>
                <a:gd name="connsiteY17" fmla="*/ 1194042 h 1306821"/>
                <a:gd name="connsiteX18" fmla="*/ 805137 w 1781773"/>
                <a:gd name="connsiteY18" fmla="*/ 1221593 h 1306821"/>
                <a:gd name="connsiteX19" fmla="*/ 962774 w 1781773"/>
                <a:gd name="connsiteY19" fmla="*/ 1304842 h 1306821"/>
                <a:gd name="connsiteX20" fmla="*/ 1127411 w 1781773"/>
                <a:gd name="connsiteY20" fmla="*/ 1276174 h 1306821"/>
                <a:gd name="connsiteX21" fmla="*/ 1247891 w 1781773"/>
                <a:gd name="connsiteY21" fmla="*/ 1142216 h 1306821"/>
                <a:gd name="connsiteX22" fmla="*/ 1249678 w 1781773"/>
                <a:gd name="connsiteY22" fmla="*/ 1098581 h 1306821"/>
                <a:gd name="connsiteX23" fmla="*/ 1296292 w 1781773"/>
                <a:gd name="connsiteY23" fmla="*/ 1090911 h 1306821"/>
                <a:gd name="connsiteX24" fmla="*/ 1302249 w 1781773"/>
                <a:gd name="connsiteY24" fmla="*/ 1090316 h 1306821"/>
                <a:gd name="connsiteX25" fmla="*/ 1327119 w 1781773"/>
                <a:gd name="connsiteY25" fmla="*/ 1109155 h 1306821"/>
                <a:gd name="connsiteX26" fmla="*/ 1499872 w 1781773"/>
                <a:gd name="connsiteY26" fmla="*/ 1228816 h 1306821"/>
                <a:gd name="connsiteX27" fmla="*/ 1614694 w 1781773"/>
                <a:gd name="connsiteY27" fmla="*/ 1210870 h 1306821"/>
                <a:gd name="connsiteX28" fmla="*/ 1643883 w 1781773"/>
                <a:gd name="connsiteY28" fmla="*/ 1204392 h 1306821"/>
                <a:gd name="connsiteX29" fmla="*/ 1780820 w 1781773"/>
                <a:gd name="connsiteY29" fmla="*/ 1079891 h 1306821"/>
                <a:gd name="connsiteX30" fmla="*/ 1682603 w 1781773"/>
                <a:gd name="connsiteY30" fmla="*/ 905723 h 1306821"/>
                <a:gd name="connsiteX31" fmla="*/ 1211553 w 1781773"/>
                <a:gd name="connsiteY31" fmla="*/ 1171927 h 1306821"/>
                <a:gd name="connsiteX32" fmla="*/ 1140442 w 1781773"/>
                <a:gd name="connsiteY32" fmla="*/ 1242666 h 1306821"/>
                <a:gd name="connsiteX33" fmla="*/ 959423 w 1781773"/>
                <a:gd name="connsiteY33" fmla="*/ 1276472 h 1306821"/>
                <a:gd name="connsiteX34" fmla="*/ 811615 w 1781773"/>
                <a:gd name="connsiteY34" fmla="*/ 1143407 h 1306821"/>
                <a:gd name="connsiteX35" fmla="*/ 919139 w 1781773"/>
                <a:gd name="connsiteY35" fmla="*/ 1024714 h 1306821"/>
                <a:gd name="connsiteX36" fmla="*/ 1054363 w 1781773"/>
                <a:gd name="connsiteY36" fmla="*/ 1001631 h 1306821"/>
                <a:gd name="connsiteX37" fmla="*/ 1211553 w 1781773"/>
                <a:gd name="connsiteY37" fmla="*/ 1171927 h 1306821"/>
                <a:gd name="connsiteX38" fmla="*/ 1323173 w 1781773"/>
                <a:gd name="connsiteY38" fmla="*/ 1040351 h 1306821"/>
                <a:gd name="connsiteX39" fmla="*/ 1294058 w 1781773"/>
                <a:gd name="connsiteY39" fmla="*/ 1067158 h 1306821"/>
                <a:gd name="connsiteX40" fmla="*/ 1249678 w 1781773"/>
                <a:gd name="connsiteY40" fmla="*/ 1072519 h 1306821"/>
                <a:gd name="connsiteX41" fmla="*/ 1232701 w 1781773"/>
                <a:gd name="connsiteY41" fmla="*/ 1064328 h 1306821"/>
                <a:gd name="connsiteX42" fmla="*/ 1027556 w 1781773"/>
                <a:gd name="connsiteY42" fmla="*/ 976388 h 1306821"/>
                <a:gd name="connsiteX43" fmla="*/ 901342 w 1781773"/>
                <a:gd name="connsiteY43" fmla="*/ 999620 h 1306821"/>
                <a:gd name="connsiteX44" fmla="*/ 786447 w 1781773"/>
                <a:gd name="connsiteY44" fmla="*/ 1142142 h 1306821"/>
                <a:gd name="connsiteX45" fmla="*/ 760459 w 1781773"/>
                <a:gd name="connsiteY45" fmla="*/ 1166267 h 1306821"/>
                <a:gd name="connsiteX46" fmla="*/ 665147 w 1781773"/>
                <a:gd name="connsiteY46" fmla="*/ 1157481 h 1306821"/>
                <a:gd name="connsiteX47" fmla="*/ 570207 w 1781773"/>
                <a:gd name="connsiteY47" fmla="*/ 1149439 h 1306821"/>
                <a:gd name="connsiteX48" fmla="*/ 608034 w 1781773"/>
                <a:gd name="connsiteY48" fmla="*/ 994482 h 1306821"/>
                <a:gd name="connsiteX49" fmla="*/ 602301 w 1781773"/>
                <a:gd name="connsiteY49" fmla="*/ 746894 h 1306821"/>
                <a:gd name="connsiteX50" fmla="*/ 624863 w 1781773"/>
                <a:gd name="connsiteY50" fmla="*/ 717035 h 1306821"/>
                <a:gd name="connsiteX51" fmla="*/ 1197033 w 1781773"/>
                <a:gd name="connsiteY51" fmla="*/ 606086 h 1306821"/>
                <a:gd name="connsiteX52" fmla="*/ 1463013 w 1781773"/>
                <a:gd name="connsiteY52" fmla="*/ 447183 h 1306821"/>
                <a:gd name="connsiteX53" fmla="*/ 1558623 w 1781773"/>
                <a:gd name="connsiteY53" fmla="*/ 703036 h 1306821"/>
                <a:gd name="connsiteX54" fmla="*/ 1578877 w 1781773"/>
                <a:gd name="connsiteY54" fmla="*/ 878246 h 1306821"/>
                <a:gd name="connsiteX55" fmla="*/ 1560038 w 1781773"/>
                <a:gd name="connsiteY55" fmla="*/ 903489 h 1306821"/>
                <a:gd name="connsiteX56" fmla="*/ 1448121 w 1781773"/>
                <a:gd name="connsiteY56" fmla="*/ 922105 h 1306821"/>
                <a:gd name="connsiteX57" fmla="*/ 1323173 w 1781773"/>
                <a:gd name="connsiteY57" fmla="*/ 1040351 h 1306821"/>
                <a:gd name="connsiteX58" fmla="*/ 1751481 w 1781773"/>
                <a:gd name="connsiteY58" fmla="*/ 1074157 h 1306821"/>
                <a:gd name="connsiteX59" fmla="*/ 1651776 w 1781773"/>
                <a:gd name="connsiteY59" fmla="*/ 1174160 h 1306821"/>
                <a:gd name="connsiteX60" fmla="*/ 1613502 w 1781773"/>
                <a:gd name="connsiteY60" fmla="*/ 1179447 h 1306821"/>
                <a:gd name="connsiteX61" fmla="*/ 1448865 w 1781773"/>
                <a:gd name="connsiteY61" fmla="*/ 1198212 h 1306821"/>
                <a:gd name="connsiteX62" fmla="*/ 1347671 w 1781773"/>
                <a:gd name="connsiteY62" fmla="*/ 1061350 h 1306821"/>
                <a:gd name="connsiteX63" fmla="*/ 1452961 w 1781773"/>
                <a:gd name="connsiteY63" fmla="*/ 951294 h 1306821"/>
                <a:gd name="connsiteX64" fmla="*/ 1564580 w 1781773"/>
                <a:gd name="connsiteY64" fmla="*/ 930891 h 1306821"/>
                <a:gd name="connsiteX65" fmla="*/ 1587440 w 1781773"/>
                <a:gd name="connsiteY65" fmla="*/ 947199 h 1306821"/>
                <a:gd name="connsiteX66" fmla="*/ 1595706 w 1781773"/>
                <a:gd name="connsiteY66" fmla="*/ 1009375 h 1306821"/>
                <a:gd name="connsiteX67" fmla="*/ 1636288 w 1781773"/>
                <a:gd name="connsiteY67" fmla="*/ 943550 h 1306821"/>
                <a:gd name="connsiteX68" fmla="*/ 1666892 w 1781773"/>
                <a:gd name="connsiteY68" fmla="*/ 930370 h 1306821"/>
                <a:gd name="connsiteX69" fmla="*/ 1751481 w 1781773"/>
                <a:gd name="connsiteY69" fmla="*/ 1074157 h 1306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781773" h="1306821">
                  <a:moveTo>
                    <a:pt x="1682603" y="905723"/>
                  </a:moveTo>
                  <a:cubicBezTo>
                    <a:pt x="1659669" y="896787"/>
                    <a:pt x="1663094" y="888001"/>
                    <a:pt x="1669945" y="871619"/>
                  </a:cubicBezTo>
                  <a:cubicBezTo>
                    <a:pt x="1696007" y="809294"/>
                    <a:pt x="1711644" y="744288"/>
                    <a:pt x="1707846" y="676676"/>
                  </a:cubicBezTo>
                  <a:cubicBezTo>
                    <a:pt x="1701591" y="565057"/>
                    <a:pt x="1650436" y="474808"/>
                    <a:pt x="1566963" y="402505"/>
                  </a:cubicBezTo>
                  <a:cubicBezTo>
                    <a:pt x="1539859" y="379049"/>
                    <a:pt x="1508063" y="359764"/>
                    <a:pt x="1534646" y="316724"/>
                  </a:cubicBezTo>
                  <a:cubicBezTo>
                    <a:pt x="1536955" y="313001"/>
                    <a:pt x="1535391" y="306895"/>
                    <a:pt x="1535689" y="301906"/>
                  </a:cubicBezTo>
                  <a:cubicBezTo>
                    <a:pt x="1541348" y="212700"/>
                    <a:pt x="1492054" y="153577"/>
                    <a:pt x="1425633" y="105176"/>
                  </a:cubicBezTo>
                  <a:cubicBezTo>
                    <a:pt x="1273357" y="-5773"/>
                    <a:pt x="1101572" y="-18878"/>
                    <a:pt x="925543" y="19544"/>
                  </a:cubicBezTo>
                  <a:cubicBezTo>
                    <a:pt x="619353" y="86337"/>
                    <a:pt x="359478" y="239358"/>
                    <a:pt x="139739" y="461852"/>
                  </a:cubicBezTo>
                  <a:cubicBezTo>
                    <a:pt x="19482" y="583524"/>
                    <a:pt x="-18568" y="730959"/>
                    <a:pt x="8090" y="896341"/>
                  </a:cubicBezTo>
                  <a:cubicBezTo>
                    <a:pt x="32662" y="1048766"/>
                    <a:pt x="99604" y="1183245"/>
                    <a:pt x="191714" y="1305959"/>
                  </a:cubicBezTo>
                  <a:cubicBezTo>
                    <a:pt x="193874" y="1295236"/>
                    <a:pt x="196182" y="1284514"/>
                    <a:pt x="198118" y="1273717"/>
                  </a:cubicBezTo>
                  <a:cubicBezTo>
                    <a:pt x="210553" y="1203350"/>
                    <a:pt x="263496" y="1141471"/>
                    <a:pt x="319269" y="1132312"/>
                  </a:cubicBezTo>
                  <a:cubicBezTo>
                    <a:pt x="385913" y="1121366"/>
                    <a:pt x="448014" y="1154577"/>
                    <a:pt x="487926" y="1221444"/>
                  </a:cubicBezTo>
                  <a:cubicBezTo>
                    <a:pt x="493809" y="1231273"/>
                    <a:pt x="495224" y="1244155"/>
                    <a:pt x="507733" y="1251825"/>
                  </a:cubicBezTo>
                  <a:cubicBezTo>
                    <a:pt x="519722" y="1234252"/>
                    <a:pt x="533051" y="1217870"/>
                    <a:pt x="542805" y="1199552"/>
                  </a:cubicBezTo>
                  <a:cubicBezTo>
                    <a:pt x="550996" y="1184213"/>
                    <a:pt x="560676" y="1178852"/>
                    <a:pt x="577877" y="1180266"/>
                  </a:cubicBezTo>
                  <a:cubicBezTo>
                    <a:pt x="640500" y="1185553"/>
                    <a:pt x="703198" y="1189649"/>
                    <a:pt x="765895" y="1194042"/>
                  </a:cubicBezTo>
                  <a:cubicBezTo>
                    <a:pt x="784660" y="1195382"/>
                    <a:pt x="796276" y="1201414"/>
                    <a:pt x="805137" y="1221593"/>
                  </a:cubicBezTo>
                  <a:cubicBezTo>
                    <a:pt x="831124" y="1280940"/>
                    <a:pt x="900821" y="1315714"/>
                    <a:pt x="962774" y="1304842"/>
                  </a:cubicBezTo>
                  <a:cubicBezTo>
                    <a:pt x="1017653" y="1295236"/>
                    <a:pt x="1072532" y="1285705"/>
                    <a:pt x="1127411" y="1276174"/>
                  </a:cubicBezTo>
                  <a:cubicBezTo>
                    <a:pt x="1193831" y="1264632"/>
                    <a:pt x="1242902" y="1208934"/>
                    <a:pt x="1247891" y="1142216"/>
                  </a:cubicBezTo>
                  <a:cubicBezTo>
                    <a:pt x="1249008" y="1127175"/>
                    <a:pt x="1234711" y="1108261"/>
                    <a:pt x="1249678" y="1098581"/>
                  </a:cubicBezTo>
                  <a:cubicBezTo>
                    <a:pt x="1261816" y="1090688"/>
                    <a:pt x="1280506" y="1093071"/>
                    <a:pt x="1296292" y="1090911"/>
                  </a:cubicBezTo>
                  <a:cubicBezTo>
                    <a:pt x="1298302" y="1090613"/>
                    <a:pt x="1300313" y="1090688"/>
                    <a:pt x="1302249" y="1090316"/>
                  </a:cubicBezTo>
                  <a:cubicBezTo>
                    <a:pt x="1317588" y="1087486"/>
                    <a:pt x="1323768" y="1091730"/>
                    <a:pt x="1327119" y="1109155"/>
                  </a:cubicBezTo>
                  <a:cubicBezTo>
                    <a:pt x="1343948" y="1197616"/>
                    <a:pt x="1430473" y="1242964"/>
                    <a:pt x="1499872" y="1228816"/>
                  </a:cubicBezTo>
                  <a:cubicBezTo>
                    <a:pt x="1537774" y="1221072"/>
                    <a:pt x="1576345" y="1216753"/>
                    <a:pt x="1614694" y="1210870"/>
                  </a:cubicBezTo>
                  <a:cubicBezTo>
                    <a:pt x="1624374" y="1208637"/>
                    <a:pt x="1634054" y="1205733"/>
                    <a:pt x="1643883" y="1204392"/>
                  </a:cubicBezTo>
                  <a:cubicBezTo>
                    <a:pt x="1719313" y="1194191"/>
                    <a:pt x="1774639" y="1146163"/>
                    <a:pt x="1780820" y="1079891"/>
                  </a:cubicBezTo>
                  <a:cubicBezTo>
                    <a:pt x="1787447" y="1008332"/>
                    <a:pt x="1760044" y="935955"/>
                    <a:pt x="1682603" y="905723"/>
                  </a:cubicBezTo>
                  <a:close/>
                  <a:moveTo>
                    <a:pt x="1211553" y="1171927"/>
                  </a:moveTo>
                  <a:cubicBezTo>
                    <a:pt x="1199863" y="1207669"/>
                    <a:pt x="1176035" y="1234475"/>
                    <a:pt x="1140442" y="1242666"/>
                  </a:cubicBezTo>
                  <a:cubicBezTo>
                    <a:pt x="1074766" y="1257856"/>
                    <a:pt x="1007749" y="1267685"/>
                    <a:pt x="959423" y="1276472"/>
                  </a:cubicBezTo>
                  <a:cubicBezTo>
                    <a:pt x="868653" y="1276174"/>
                    <a:pt x="817274" y="1223157"/>
                    <a:pt x="811615" y="1143407"/>
                  </a:cubicBezTo>
                  <a:cubicBezTo>
                    <a:pt x="807445" y="1084582"/>
                    <a:pt x="852346" y="1035437"/>
                    <a:pt x="919139" y="1024714"/>
                  </a:cubicBezTo>
                  <a:cubicBezTo>
                    <a:pt x="964263" y="1017491"/>
                    <a:pt x="1009313" y="1009673"/>
                    <a:pt x="1054363" y="1001631"/>
                  </a:cubicBezTo>
                  <a:cubicBezTo>
                    <a:pt x="1159727" y="982717"/>
                    <a:pt x="1243647" y="1073487"/>
                    <a:pt x="1211553" y="1171927"/>
                  </a:cubicBezTo>
                  <a:close/>
                  <a:moveTo>
                    <a:pt x="1323173" y="1040351"/>
                  </a:moveTo>
                  <a:cubicBezTo>
                    <a:pt x="1319375" y="1057776"/>
                    <a:pt x="1315205" y="1068647"/>
                    <a:pt x="1294058" y="1067158"/>
                  </a:cubicBezTo>
                  <a:cubicBezTo>
                    <a:pt x="1279463" y="1066190"/>
                    <a:pt x="1264422" y="1070360"/>
                    <a:pt x="1249678" y="1072519"/>
                  </a:cubicBezTo>
                  <a:cubicBezTo>
                    <a:pt x="1242008" y="1073636"/>
                    <a:pt x="1236349" y="1071998"/>
                    <a:pt x="1232701" y="1064328"/>
                  </a:cubicBezTo>
                  <a:cubicBezTo>
                    <a:pt x="1190183" y="974750"/>
                    <a:pt x="1116614" y="958070"/>
                    <a:pt x="1027556" y="976388"/>
                  </a:cubicBezTo>
                  <a:cubicBezTo>
                    <a:pt x="985634" y="985026"/>
                    <a:pt x="943265" y="991131"/>
                    <a:pt x="901342" y="999620"/>
                  </a:cubicBezTo>
                  <a:cubicBezTo>
                    <a:pt x="830603" y="1013917"/>
                    <a:pt x="785330" y="1069392"/>
                    <a:pt x="786447" y="1142142"/>
                  </a:cubicBezTo>
                  <a:cubicBezTo>
                    <a:pt x="786745" y="1163289"/>
                    <a:pt x="782649" y="1169767"/>
                    <a:pt x="760459" y="1166267"/>
                  </a:cubicBezTo>
                  <a:cubicBezTo>
                    <a:pt x="729036" y="1161278"/>
                    <a:pt x="696943" y="1160162"/>
                    <a:pt x="665147" y="1157481"/>
                  </a:cubicBezTo>
                  <a:cubicBezTo>
                    <a:pt x="634469" y="1154875"/>
                    <a:pt x="603269" y="1157630"/>
                    <a:pt x="570207" y="1149439"/>
                  </a:cubicBezTo>
                  <a:cubicBezTo>
                    <a:pt x="587706" y="1098581"/>
                    <a:pt x="602673" y="1047723"/>
                    <a:pt x="608034" y="994482"/>
                  </a:cubicBezTo>
                  <a:cubicBezTo>
                    <a:pt x="616449" y="911680"/>
                    <a:pt x="616076" y="828952"/>
                    <a:pt x="602301" y="746894"/>
                  </a:cubicBezTo>
                  <a:cubicBezTo>
                    <a:pt x="598652" y="725226"/>
                    <a:pt x="600663" y="718896"/>
                    <a:pt x="624863" y="717035"/>
                  </a:cubicBezTo>
                  <a:cubicBezTo>
                    <a:pt x="819806" y="702142"/>
                    <a:pt x="1012589" y="675559"/>
                    <a:pt x="1197033" y="606086"/>
                  </a:cubicBezTo>
                  <a:cubicBezTo>
                    <a:pt x="1294579" y="569376"/>
                    <a:pt x="1386094" y="522613"/>
                    <a:pt x="1463013" y="447183"/>
                  </a:cubicBezTo>
                  <a:cubicBezTo>
                    <a:pt x="1514169" y="526485"/>
                    <a:pt x="1544997" y="611819"/>
                    <a:pt x="1558623" y="703036"/>
                  </a:cubicBezTo>
                  <a:cubicBezTo>
                    <a:pt x="1567261" y="761117"/>
                    <a:pt x="1570984" y="819942"/>
                    <a:pt x="1578877" y="878246"/>
                  </a:cubicBezTo>
                  <a:cubicBezTo>
                    <a:pt x="1581260" y="895968"/>
                    <a:pt x="1575452" y="901106"/>
                    <a:pt x="1560038" y="903489"/>
                  </a:cubicBezTo>
                  <a:cubicBezTo>
                    <a:pt x="1522658" y="909223"/>
                    <a:pt x="1485427" y="915999"/>
                    <a:pt x="1448121" y="922105"/>
                  </a:cubicBezTo>
                  <a:cubicBezTo>
                    <a:pt x="1378945" y="933498"/>
                    <a:pt x="1338438" y="970952"/>
                    <a:pt x="1323173" y="1040351"/>
                  </a:cubicBezTo>
                  <a:close/>
                  <a:moveTo>
                    <a:pt x="1751481" y="1074157"/>
                  </a:moveTo>
                  <a:cubicBezTo>
                    <a:pt x="1747535" y="1124494"/>
                    <a:pt x="1707772" y="1164555"/>
                    <a:pt x="1651776" y="1174160"/>
                  </a:cubicBezTo>
                  <a:cubicBezTo>
                    <a:pt x="1639117" y="1176320"/>
                    <a:pt x="1626235" y="1177735"/>
                    <a:pt x="1613502" y="1179447"/>
                  </a:cubicBezTo>
                  <a:cubicBezTo>
                    <a:pt x="1558772" y="1187489"/>
                    <a:pt x="1505382" y="1210200"/>
                    <a:pt x="1448865" y="1198212"/>
                  </a:cubicBezTo>
                  <a:cubicBezTo>
                    <a:pt x="1385200" y="1184734"/>
                    <a:pt x="1346554" y="1131047"/>
                    <a:pt x="1347671" y="1061350"/>
                  </a:cubicBezTo>
                  <a:cubicBezTo>
                    <a:pt x="1348564" y="1003045"/>
                    <a:pt x="1386838" y="963134"/>
                    <a:pt x="1452961" y="951294"/>
                  </a:cubicBezTo>
                  <a:cubicBezTo>
                    <a:pt x="1490192" y="944667"/>
                    <a:pt x="1527796" y="939529"/>
                    <a:pt x="1564580" y="930891"/>
                  </a:cubicBezTo>
                  <a:cubicBezTo>
                    <a:pt x="1582004" y="926796"/>
                    <a:pt x="1585057" y="933423"/>
                    <a:pt x="1587440" y="947199"/>
                  </a:cubicBezTo>
                  <a:cubicBezTo>
                    <a:pt x="1591014" y="967825"/>
                    <a:pt x="1587887" y="989344"/>
                    <a:pt x="1595706" y="1009375"/>
                  </a:cubicBezTo>
                  <a:cubicBezTo>
                    <a:pt x="1609407" y="987483"/>
                    <a:pt x="1624225" y="966261"/>
                    <a:pt x="1636288" y="943550"/>
                  </a:cubicBezTo>
                  <a:cubicBezTo>
                    <a:pt x="1643808" y="929402"/>
                    <a:pt x="1651478" y="925158"/>
                    <a:pt x="1666892" y="930370"/>
                  </a:cubicBezTo>
                  <a:cubicBezTo>
                    <a:pt x="1720952" y="948613"/>
                    <a:pt x="1756619" y="1008407"/>
                    <a:pt x="1751481" y="1074157"/>
                  </a:cubicBezTo>
                  <a:close/>
                </a:path>
              </a:pathLst>
            </a:custGeom>
            <a:solidFill>
              <a:srgbClr val="2C347F"/>
            </a:solidFill>
            <a:ln w="74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54D0DB34-5243-4402-A390-C9568C47C2CE}"/>
                </a:ext>
              </a:extLst>
            </p:cNvPr>
            <p:cNvSpPr/>
            <p:nvPr/>
          </p:nvSpPr>
          <p:spPr>
            <a:xfrm flipH="1">
              <a:off x="9905740" y="2753611"/>
              <a:ext cx="837203" cy="634882"/>
            </a:xfrm>
            <a:custGeom>
              <a:avLst/>
              <a:gdLst>
                <a:gd name="connsiteX0" fmla="*/ 572939 w 870456"/>
                <a:gd name="connsiteY0" fmla="*/ 0 h 634882"/>
                <a:gd name="connsiteX1" fmla="*/ 570646 w 870456"/>
                <a:gd name="connsiteY1" fmla="*/ 1535 h 634882"/>
                <a:gd name="connsiteX2" fmla="*/ 377591 w 870456"/>
                <a:gd name="connsiteY2" fmla="*/ 20276 h 634882"/>
                <a:gd name="connsiteX3" fmla="*/ 303519 w 870456"/>
                <a:gd name="connsiteY3" fmla="*/ 19 h 634882"/>
                <a:gd name="connsiteX4" fmla="*/ 286408 w 870456"/>
                <a:gd name="connsiteY4" fmla="*/ 5060 h 634882"/>
                <a:gd name="connsiteX5" fmla="*/ 141010 w 870456"/>
                <a:gd name="connsiteY5" fmla="*/ 51163 h 634882"/>
                <a:gd name="connsiteX6" fmla="*/ 54393 w 870456"/>
                <a:gd name="connsiteY6" fmla="*/ 116065 h 634882"/>
                <a:gd name="connsiteX7" fmla="*/ 26993 w 870456"/>
                <a:gd name="connsiteY7" fmla="*/ 192525 h 634882"/>
                <a:gd name="connsiteX8" fmla="*/ 27133 w 870456"/>
                <a:gd name="connsiteY8" fmla="*/ 206018 h 634882"/>
                <a:gd name="connsiteX9" fmla="*/ 0 w 870456"/>
                <a:gd name="connsiteY9" fmla="*/ 206018 h 634882"/>
                <a:gd name="connsiteX10" fmla="*/ 45925 w 870456"/>
                <a:gd name="connsiteY10" fmla="*/ 248177 h 634882"/>
                <a:gd name="connsiteX11" fmla="*/ 592887 w 870456"/>
                <a:gd name="connsiteY11" fmla="*/ 359991 h 634882"/>
                <a:gd name="connsiteX12" fmla="*/ 859420 w 870456"/>
                <a:gd name="connsiteY12" fmla="*/ 634882 h 634882"/>
                <a:gd name="connsiteX13" fmla="*/ 811576 w 870456"/>
                <a:gd name="connsiteY13" fmla="*/ 257880 h 634882"/>
                <a:gd name="connsiteX14" fmla="*/ 870456 w 870456"/>
                <a:gd name="connsiteY14" fmla="*/ 206018 h 634882"/>
                <a:gd name="connsiteX15" fmla="*/ 845538 w 870456"/>
                <a:gd name="connsiteY15" fmla="*/ 206018 h 634882"/>
                <a:gd name="connsiteX16" fmla="*/ 850999 w 870456"/>
                <a:gd name="connsiteY16" fmla="*/ 199915 h 634882"/>
                <a:gd name="connsiteX17" fmla="*/ 847513 w 870456"/>
                <a:gd name="connsiteY17" fmla="*/ 179488 h 634882"/>
                <a:gd name="connsiteX18" fmla="*/ 752274 w 870456"/>
                <a:gd name="connsiteY18" fmla="*/ 57322 h 634882"/>
                <a:gd name="connsiteX19" fmla="*/ 705583 w 870456"/>
                <a:gd name="connsiteY19" fmla="*/ 42636 h 634882"/>
                <a:gd name="connsiteX20" fmla="*/ 572939 w 870456"/>
                <a:gd name="connsiteY20" fmla="*/ 0 h 634882"/>
                <a:gd name="connsiteX0" fmla="*/ 572939 w 859420"/>
                <a:gd name="connsiteY0" fmla="*/ 0 h 634882"/>
                <a:gd name="connsiteX1" fmla="*/ 570646 w 859420"/>
                <a:gd name="connsiteY1" fmla="*/ 1535 h 634882"/>
                <a:gd name="connsiteX2" fmla="*/ 377591 w 859420"/>
                <a:gd name="connsiteY2" fmla="*/ 20276 h 634882"/>
                <a:gd name="connsiteX3" fmla="*/ 303519 w 859420"/>
                <a:gd name="connsiteY3" fmla="*/ 19 h 634882"/>
                <a:gd name="connsiteX4" fmla="*/ 286408 w 859420"/>
                <a:gd name="connsiteY4" fmla="*/ 5060 h 634882"/>
                <a:gd name="connsiteX5" fmla="*/ 141010 w 859420"/>
                <a:gd name="connsiteY5" fmla="*/ 51163 h 634882"/>
                <a:gd name="connsiteX6" fmla="*/ 54393 w 859420"/>
                <a:gd name="connsiteY6" fmla="*/ 116065 h 634882"/>
                <a:gd name="connsiteX7" fmla="*/ 26993 w 859420"/>
                <a:gd name="connsiteY7" fmla="*/ 192525 h 634882"/>
                <a:gd name="connsiteX8" fmla="*/ 27133 w 859420"/>
                <a:gd name="connsiteY8" fmla="*/ 206018 h 634882"/>
                <a:gd name="connsiteX9" fmla="*/ 0 w 859420"/>
                <a:gd name="connsiteY9" fmla="*/ 206018 h 634882"/>
                <a:gd name="connsiteX10" fmla="*/ 45925 w 859420"/>
                <a:gd name="connsiteY10" fmla="*/ 248177 h 634882"/>
                <a:gd name="connsiteX11" fmla="*/ 592887 w 859420"/>
                <a:gd name="connsiteY11" fmla="*/ 359991 h 634882"/>
                <a:gd name="connsiteX12" fmla="*/ 859420 w 859420"/>
                <a:gd name="connsiteY12" fmla="*/ 634882 h 634882"/>
                <a:gd name="connsiteX13" fmla="*/ 811576 w 859420"/>
                <a:gd name="connsiteY13" fmla="*/ 257880 h 634882"/>
                <a:gd name="connsiteX14" fmla="*/ 845538 w 859420"/>
                <a:gd name="connsiteY14" fmla="*/ 206018 h 634882"/>
                <a:gd name="connsiteX15" fmla="*/ 850999 w 859420"/>
                <a:gd name="connsiteY15" fmla="*/ 199915 h 634882"/>
                <a:gd name="connsiteX16" fmla="*/ 847513 w 859420"/>
                <a:gd name="connsiteY16" fmla="*/ 179488 h 634882"/>
                <a:gd name="connsiteX17" fmla="*/ 752274 w 859420"/>
                <a:gd name="connsiteY17" fmla="*/ 57322 h 634882"/>
                <a:gd name="connsiteX18" fmla="*/ 705583 w 859420"/>
                <a:gd name="connsiteY18" fmla="*/ 42636 h 634882"/>
                <a:gd name="connsiteX19" fmla="*/ 572939 w 859420"/>
                <a:gd name="connsiteY19" fmla="*/ 0 h 634882"/>
                <a:gd name="connsiteX0" fmla="*/ 545946 w 832427"/>
                <a:gd name="connsiteY0" fmla="*/ 0 h 634882"/>
                <a:gd name="connsiteX1" fmla="*/ 543653 w 832427"/>
                <a:gd name="connsiteY1" fmla="*/ 1535 h 634882"/>
                <a:gd name="connsiteX2" fmla="*/ 350598 w 832427"/>
                <a:gd name="connsiteY2" fmla="*/ 20276 h 634882"/>
                <a:gd name="connsiteX3" fmla="*/ 276526 w 832427"/>
                <a:gd name="connsiteY3" fmla="*/ 19 h 634882"/>
                <a:gd name="connsiteX4" fmla="*/ 259415 w 832427"/>
                <a:gd name="connsiteY4" fmla="*/ 5060 h 634882"/>
                <a:gd name="connsiteX5" fmla="*/ 114017 w 832427"/>
                <a:gd name="connsiteY5" fmla="*/ 51163 h 634882"/>
                <a:gd name="connsiteX6" fmla="*/ 27400 w 832427"/>
                <a:gd name="connsiteY6" fmla="*/ 116065 h 634882"/>
                <a:gd name="connsiteX7" fmla="*/ 0 w 832427"/>
                <a:gd name="connsiteY7" fmla="*/ 192525 h 634882"/>
                <a:gd name="connsiteX8" fmla="*/ 140 w 832427"/>
                <a:gd name="connsiteY8" fmla="*/ 206018 h 634882"/>
                <a:gd name="connsiteX9" fmla="*/ 18932 w 832427"/>
                <a:gd name="connsiteY9" fmla="*/ 248177 h 634882"/>
                <a:gd name="connsiteX10" fmla="*/ 565894 w 832427"/>
                <a:gd name="connsiteY10" fmla="*/ 359991 h 634882"/>
                <a:gd name="connsiteX11" fmla="*/ 832427 w 832427"/>
                <a:gd name="connsiteY11" fmla="*/ 634882 h 634882"/>
                <a:gd name="connsiteX12" fmla="*/ 784583 w 832427"/>
                <a:gd name="connsiteY12" fmla="*/ 257880 h 634882"/>
                <a:gd name="connsiteX13" fmla="*/ 818545 w 832427"/>
                <a:gd name="connsiteY13" fmla="*/ 206018 h 634882"/>
                <a:gd name="connsiteX14" fmla="*/ 824006 w 832427"/>
                <a:gd name="connsiteY14" fmla="*/ 199915 h 634882"/>
                <a:gd name="connsiteX15" fmla="*/ 820520 w 832427"/>
                <a:gd name="connsiteY15" fmla="*/ 179488 h 634882"/>
                <a:gd name="connsiteX16" fmla="*/ 725281 w 832427"/>
                <a:gd name="connsiteY16" fmla="*/ 57322 h 634882"/>
                <a:gd name="connsiteX17" fmla="*/ 678590 w 832427"/>
                <a:gd name="connsiteY17" fmla="*/ 42636 h 634882"/>
                <a:gd name="connsiteX18" fmla="*/ 545946 w 832427"/>
                <a:gd name="connsiteY18" fmla="*/ 0 h 634882"/>
                <a:gd name="connsiteX0" fmla="*/ 550722 w 837203"/>
                <a:gd name="connsiteY0" fmla="*/ 0 h 634882"/>
                <a:gd name="connsiteX1" fmla="*/ 548429 w 837203"/>
                <a:gd name="connsiteY1" fmla="*/ 1535 h 634882"/>
                <a:gd name="connsiteX2" fmla="*/ 355374 w 837203"/>
                <a:gd name="connsiteY2" fmla="*/ 20276 h 634882"/>
                <a:gd name="connsiteX3" fmla="*/ 281302 w 837203"/>
                <a:gd name="connsiteY3" fmla="*/ 19 h 634882"/>
                <a:gd name="connsiteX4" fmla="*/ 264191 w 837203"/>
                <a:gd name="connsiteY4" fmla="*/ 5060 h 634882"/>
                <a:gd name="connsiteX5" fmla="*/ 118793 w 837203"/>
                <a:gd name="connsiteY5" fmla="*/ 51163 h 634882"/>
                <a:gd name="connsiteX6" fmla="*/ 32176 w 837203"/>
                <a:gd name="connsiteY6" fmla="*/ 116065 h 634882"/>
                <a:gd name="connsiteX7" fmla="*/ 4776 w 837203"/>
                <a:gd name="connsiteY7" fmla="*/ 192525 h 634882"/>
                <a:gd name="connsiteX8" fmla="*/ 0 w 837203"/>
                <a:gd name="connsiteY8" fmla="*/ 218308 h 634882"/>
                <a:gd name="connsiteX9" fmla="*/ 23708 w 837203"/>
                <a:gd name="connsiteY9" fmla="*/ 248177 h 634882"/>
                <a:gd name="connsiteX10" fmla="*/ 570670 w 837203"/>
                <a:gd name="connsiteY10" fmla="*/ 359991 h 634882"/>
                <a:gd name="connsiteX11" fmla="*/ 837203 w 837203"/>
                <a:gd name="connsiteY11" fmla="*/ 634882 h 634882"/>
                <a:gd name="connsiteX12" fmla="*/ 789359 w 837203"/>
                <a:gd name="connsiteY12" fmla="*/ 257880 h 634882"/>
                <a:gd name="connsiteX13" fmla="*/ 823321 w 837203"/>
                <a:gd name="connsiteY13" fmla="*/ 206018 h 634882"/>
                <a:gd name="connsiteX14" fmla="*/ 828782 w 837203"/>
                <a:gd name="connsiteY14" fmla="*/ 199915 h 634882"/>
                <a:gd name="connsiteX15" fmla="*/ 825296 w 837203"/>
                <a:gd name="connsiteY15" fmla="*/ 179488 h 634882"/>
                <a:gd name="connsiteX16" fmla="*/ 730057 w 837203"/>
                <a:gd name="connsiteY16" fmla="*/ 57322 h 634882"/>
                <a:gd name="connsiteX17" fmla="*/ 683366 w 837203"/>
                <a:gd name="connsiteY17" fmla="*/ 42636 h 634882"/>
                <a:gd name="connsiteX18" fmla="*/ 550722 w 837203"/>
                <a:gd name="connsiteY18" fmla="*/ 0 h 634882"/>
                <a:gd name="connsiteX0" fmla="*/ 550722 w 837203"/>
                <a:gd name="connsiteY0" fmla="*/ 0 h 634882"/>
                <a:gd name="connsiteX1" fmla="*/ 548429 w 837203"/>
                <a:gd name="connsiteY1" fmla="*/ 1535 h 634882"/>
                <a:gd name="connsiteX2" fmla="*/ 355374 w 837203"/>
                <a:gd name="connsiteY2" fmla="*/ 20276 h 634882"/>
                <a:gd name="connsiteX3" fmla="*/ 281302 w 837203"/>
                <a:gd name="connsiteY3" fmla="*/ 19 h 634882"/>
                <a:gd name="connsiteX4" fmla="*/ 264191 w 837203"/>
                <a:gd name="connsiteY4" fmla="*/ 5060 h 634882"/>
                <a:gd name="connsiteX5" fmla="*/ 118793 w 837203"/>
                <a:gd name="connsiteY5" fmla="*/ 51163 h 634882"/>
                <a:gd name="connsiteX6" fmla="*/ 32176 w 837203"/>
                <a:gd name="connsiteY6" fmla="*/ 116065 h 634882"/>
                <a:gd name="connsiteX7" fmla="*/ 4776 w 837203"/>
                <a:gd name="connsiteY7" fmla="*/ 192525 h 634882"/>
                <a:gd name="connsiteX8" fmla="*/ 0 w 837203"/>
                <a:gd name="connsiteY8" fmla="*/ 218308 h 634882"/>
                <a:gd name="connsiteX9" fmla="*/ 23708 w 837203"/>
                <a:gd name="connsiteY9" fmla="*/ 248177 h 634882"/>
                <a:gd name="connsiteX10" fmla="*/ 570670 w 837203"/>
                <a:gd name="connsiteY10" fmla="*/ 359991 h 634882"/>
                <a:gd name="connsiteX11" fmla="*/ 837203 w 837203"/>
                <a:gd name="connsiteY11" fmla="*/ 634882 h 634882"/>
                <a:gd name="connsiteX12" fmla="*/ 789359 w 837203"/>
                <a:gd name="connsiteY12" fmla="*/ 257880 h 634882"/>
                <a:gd name="connsiteX13" fmla="*/ 835612 w 837203"/>
                <a:gd name="connsiteY13" fmla="*/ 225682 h 634882"/>
                <a:gd name="connsiteX14" fmla="*/ 828782 w 837203"/>
                <a:gd name="connsiteY14" fmla="*/ 199915 h 634882"/>
                <a:gd name="connsiteX15" fmla="*/ 825296 w 837203"/>
                <a:gd name="connsiteY15" fmla="*/ 179488 h 634882"/>
                <a:gd name="connsiteX16" fmla="*/ 730057 w 837203"/>
                <a:gd name="connsiteY16" fmla="*/ 57322 h 634882"/>
                <a:gd name="connsiteX17" fmla="*/ 683366 w 837203"/>
                <a:gd name="connsiteY17" fmla="*/ 42636 h 634882"/>
                <a:gd name="connsiteX18" fmla="*/ 550722 w 837203"/>
                <a:gd name="connsiteY18" fmla="*/ 0 h 63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37203" h="634882">
                  <a:moveTo>
                    <a:pt x="550722" y="0"/>
                  </a:moveTo>
                  <a:cubicBezTo>
                    <a:pt x="549964" y="531"/>
                    <a:pt x="549263" y="1232"/>
                    <a:pt x="548429" y="1535"/>
                  </a:cubicBezTo>
                  <a:cubicBezTo>
                    <a:pt x="485707" y="24540"/>
                    <a:pt x="421185" y="30111"/>
                    <a:pt x="355374" y="20276"/>
                  </a:cubicBezTo>
                  <a:cubicBezTo>
                    <a:pt x="330001" y="16486"/>
                    <a:pt x="304950" y="10536"/>
                    <a:pt x="281302" y="19"/>
                  </a:cubicBezTo>
                  <a:lnTo>
                    <a:pt x="264191" y="5060"/>
                  </a:lnTo>
                  <a:cubicBezTo>
                    <a:pt x="215605" y="20087"/>
                    <a:pt x="167739" y="37255"/>
                    <a:pt x="118793" y="51163"/>
                  </a:cubicBezTo>
                  <a:cubicBezTo>
                    <a:pt x="81805" y="61680"/>
                    <a:pt x="53267" y="84287"/>
                    <a:pt x="32176" y="116065"/>
                  </a:cubicBezTo>
                  <a:cubicBezTo>
                    <a:pt x="16828" y="139183"/>
                    <a:pt x="8263" y="164992"/>
                    <a:pt x="4776" y="192525"/>
                  </a:cubicBezTo>
                  <a:cubicBezTo>
                    <a:pt x="4823" y="197023"/>
                    <a:pt x="-47" y="213810"/>
                    <a:pt x="0" y="218308"/>
                  </a:cubicBezTo>
                  <a:lnTo>
                    <a:pt x="23708" y="248177"/>
                  </a:lnTo>
                  <a:cubicBezTo>
                    <a:pt x="174018" y="363024"/>
                    <a:pt x="374333" y="409542"/>
                    <a:pt x="570670" y="359991"/>
                  </a:cubicBezTo>
                  <a:lnTo>
                    <a:pt x="837203" y="634882"/>
                  </a:lnTo>
                  <a:lnTo>
                    <a:pt x="789359" y="257880"/>
                  </a:lnTo>
                  <a:lnTo>
                    <a:pt x="835612" y="225682"/>
                  </a:lnTo>
                  <a:lnTo>
                    <a:pt x="828782" y="199915"/>
                  </a:lnTo>
                  <a:cubicBezTo>
                    <a:pt x="827437" y="193150"/>
                    <a:pt x="826660" y="186253"/>
                    <a:pt x="825296" y="179488"/>
                  </a:cubicBezTo>
                  <a:cubicBezTo>
                    <a:pt x="813945" y="122924"/>
                    <a:pt x="783152" y="81425"/>
                    <a:pt x="730057" y="57322"/>
                  </a:cubicBezTo>
                  <a:cubicBezTo>
                    <a:pt x="715087" y="50538"/>
                    <a:pt x="698885" y="47639"/>
                    <a:pt x="683366" y="42636"/>
                  </a:cubicBezTo>
                  <a:lnTo>
                    <a:pt x="550722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36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C6242013-1853-4A58-84A0-2A14102990EE}"/>
              </a:ext>
            </a:extLst>
          </p:cNvPr>
          <p:cNvGrpSpPr/>
          <p:nvPr/>
        </p:nvGrpSpPr>
        <p:grpSpPr>
          <a:xfrm>
            <a:off x="9336730" y="5335051"/>
            <a:ext cx="765430" cy="1115952"/>
            <a:chOff x="9336730" y="5335051"/>
            <a:chExt cx="765430" cy="1115952"/>
          </a:xfrm>
        </p:grpSpPr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8207CE42-75D7-4B70-8172-516635903EAA}"/>
                </a:ext>
              </a:extLst>
            </p:cNvPr>
            <p:cNvSpPr/>
            <p:nvPr/>
          </p:nvSpPr>
          <p:spPr>
            <a:xfrm>
              <a:off x="9399314" y="5948714"/>
              <a:ext cx="288935" cy="337541"/>
            </a:xfrm>
            <a:custGeom>
              <a:avLst/>
              <a:gdLst>
                <a:gd name="connsiteX0" fmla="*/ 199375 w 626548"/>
                <a:gd name="connsiteY0" fmla="*/ 593707 h 731948"/>
                <a:gd name="connsiteX1" fmla="*/ 125009 w 626548"/>
                <a:gd name="connsiteY1" fmla="*/ 737169 h 731948"/>
                <a:gd name="connsiteX2" fmla="*/ 6726 w 626548"/>
                <a:gd name="connsiteY2" fmla="*/ 526953 h 731948"/>
                <a:gd name="connsiteX3" fmla="*/ 148432 w 626548"/>
                <a:gd name="connsiteY3" fmla="*/ 239444 h 731948"/>
                <a:gd name="connsiteX4" fmla="*/ 265543 w 626548"/>
                <a:gd name="connsiteY4" fmla="*/ 156294 h 731948"/>
                <a:gd name="connsiteX5" fmla="*/ 379142 w 626548"/>
                <a:gd name="connsiteY5" fmla="*/ 536 h 731948"/>
                <a:gd name="connsiteX6" fmla="*/ 390268 w 626548"/>
                <a:gd name="connsiteY6" fmla="*/ 4049 h 731948"/>
                <a:gd name="connsiteX7" fmla="*/ 599898 w 626548"/>
                <a:gd name="connsiteY7" fmla="*/ 108279 h 731948"/>
                <a:gd name="connsiteX8" fmla="*/ 626833 w 626548"/>
                <a:gd name="connsiteY8" fmla="*/ 139313 h 731948"/>
                <a:gd name="connsiteX9" fmla="*/ 630347 w 626548"/>
                <a:gd name="connsiteY9" fmla="*/ 172105 h 731948"/>
                <a:gd name="connsiteX10" fmla="*/ 630347 w 626548"/>
                <a:gd name="connsiteY10" fmla="*/ 247056 h 731948"/>
                <a:gd name="connsiteX11" fmla="*/ 478101 w 626548"/>
                <a:gd name="connsiteY11" fmla="*/ 485379 h 731948"/>
                <a:gd name="connsiteX12" fmla="*/ 309460 w 626548"/>
                <a:gd name="connsiteY12" fmla="*/ 552132 h 731948"/>
                <a:gd name="connsiteX13" fmla="*/ 199375 w 626548"/>
                <a:gd name="connsiteY13" fmla="*/ 593707 h 73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6548" h="731948">
                  <a:moveTo>
                    <a:pt x="199375" y="593707"/>
                  </a:moveTo>
                  <a:cubicBezTo>
                    <a:pt x="144918" y="626499"/>
                    <a:pt x="120910" y="671586"/>
                    <a:pt x="125009" y="737169"/>
                  </a:cubicBezTo>
                  <a:cubicBezTo>
                    <a:pt x="66453" y="680955"/>
                    <a:pt x="19609" y="602490"/>
                    <a:pt x="6726" y="526953"/>
                  </a:cubicBezTo>
                  <a:cubicBezTo>
                    <a:pt x="-886" y="514071"/>
                    <a:pt x="-31335" y="317909"/>
                    <a:pt x="148432" y="239444"/>
                  </a:cubicBezTo>
                  <a:cubicBezTo>
                    <a:pt x="206988" y="209580"/>
                    <a:pt x="226311" y="183816"/>
                    <a:pt x="265543" y="156294"/>
                  </a:cubicBezTo>
                  <a:cubicBezTo>
                    <a:pt x="321757" y="117648"/>
                    <a:pt x="363332" y="68461"/>
                    <a:pt x="379142" y="536"/>
                  </a:cubicBezTo>
                  <a:cubicBezTo>
                    <a:pt x="383826" y="-1221"/>
                    <a:pt x="386754" y="1707"/>
                    <a:pt x="390268" y="4049"/>
                  </a:cubicBezTo>
                  <a:cubicBezTo>
                    <a:pt x="453508" y="51480"/>
                    <a:pt x="524946" y="83685"/>
                    <a:pt x="599898" y="108279"/>
                  </a:cubicBezTo>
                  <a:cubicBezTo>
                    <a:pt x="616293" y="113549"/>
                    <a:pt x="628590" y="118819"/>
                    <a:pt x="626833" y="139313"/>
                  </a:cubicBezTo>
                  <a:cubicBezTo>
                    <a:pt x="626248" y="143412"/>
                    <a:pt x="630347" y="170933"/>
                    <a:pt x="630347" y="172105"/>
                  </a:cubicBezTo>
                  <a:cubicBezTo>
                    <a:pt x="632103" y="197283"/>
                    <a:pt x="632689" y="221877"/>
                    <a:pt x="630347" y="247056"/>
                  </a:cubicBezTo>
                  <a:cubicBezTo>
                    <a:pt x="622149" y="353628"/>
                    <a:pt x="560080" y="426237"/>
                    <a:pt x="478101" y="485379"/>
                  </a:cubicBezTo>
                  <a:cubicBezTo>
                    <a:pt x="427743" y="522269"/>
                    <a:pt x="368602" y="537493"/>
                    <a:pt x="309460" y="552132"/>
                  </a:cubicBezTo>
                  <a:cubicBezTo>
                    <a:pt x="270813" y="560916"/>
                    <a:pt x="232752" y="570870"/>
                    <a:pt x="199375" y="593707"/>
                  </a:cubicBezTo>
                  <a:close/>
                </a:path>
              </a:pathLst>
            </a:custGeom>
            <a:solidFill>
              <a:srgbClr val="020202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BFF1908-932B-472C-83EC-10A79DE03577}"/>
                </a:ext>
              </a:extLst>
            </p:cNvPr>
            <p:cNvSpPr/>
            <p:nvPr/>
          </p:nvSpPr>
          <p:spPr>
            <a:xfrm>
              <a:off x="9453674" y="5335051"/>
              <a:ext cx="534665" cy="407749"/>
            </a:xfrm>
            <a:custGeom>
              <a:avLst/>
              <a:gdLst>
                <a:gd name="connsiteX0" fmla="*/ 27626 w 1159406"/>
                <a:gd name="connsiteY0" fmla="*/ 830596 h 884194"/>
                <a:gd name="connsiteX1" fmla="*/ 33482 w 1159406"/>
                <a:gd name="connsiteY1" fmla="*/ 458181 h 884194"/>
                <a:gd name="connsiteX2" fmla="*/ 337973 w 1159406"/>
                <a:gd name="connsiteY2" fmla="*/ 124412 h 884194"/>
                <a:gd name="connsiteX3" fmla="*/ 364908 w 1159406"/>
                <a:gd name="connsiteY3" fmla="*/ 102746 h 884194"/>
                <a:gd name="connsiteX4" fmla="*/ 774800 w 1159406"/>
                <a:gd name="connsiteY4" fmla="*/ 94548 h 884194"/>
                <a:gd name="connsiteX5" fmla="*/ 802907 w 1159406"/>
                <a:gd name="connsiteY5" fmla="*/ 115043 h 884194"/>
                <a:gd name="connsiteX6" fmla="*/ 1157755 w 1159406"/>
                <a:gd name="connsiteY6" fmla="*/ 575878 h 884194"/>
                <a:gd name="connsiteX7" fmla="*/ 1125550 w 1159406"/>
                <a:gd name="connsiteY7" fmla="*/ 854018 h 884194"/>
                <a:gd name="connsiteX8" fmla="*/ 1111496 w 1159406"/>
                <a:gd name="connsiteY8" fmla="*/ 866315 h 884194"/>
                <a:gd name="connsiteX9" fmla="*/ 1091587 w 1159406"/>
                <a:gd name="connsiteY9" fmla="*/ 887981 h 884194"/>
                <a:gd name="connsiteX10" fmla="*/ 1062895 w 1159406"/>
                <a:gd name="connsiteY10" fmla="*/ 870414 h 884194"/>
                <a:gd name="connsiteX11" fmla="*/ 1031860 w 1159406"/>
                <a:gd name="connsiteY11" fmla="*/ 767941 h 884194"/>
                <a:gd name="connsiteX12" fmla="*/ 1031860 w 1159406"/>
                <a:gd name="connsiteY12" fmla="*/ 753302 h 884194"/>
                <a:gd name="connsiteX13" fmla="*/ 1013122 w 1159406"/>
                <a:gd name="connsiteY13" fmla="*/ 738078 h 884194"/>
                <a:gd name="connsiteX14" fmla="*/ 756647 w 1159406"/>
                <a:gd name="connsiteY14" fmla="*/ 783166 h 884194"/>
                <a:gd name="connsiteX15" fmla="*/ 617284 w 1159406"/>
                <a:gd name="connsiteY15" fmla="*/ 790192 h 884194"/>
                <a:gd name="connsiteX16" fmla="*/ 210906 w 1159406"/>
                <a:gd name="connsiteY16" fmla="*/ 756816 h 884194"/>
                <a:gd name="connsiteX17" fmla="*/ 125415 w 1159406"/>
                <a:gd name="connsiteY17" fmla="*/ 736907 h 884194"/>
                <a:gd name="connsiteX18" fmla="*/ 111361 w 1159406"/>
                <a:gd name="connsiteY18" fmla="*/ 749203 h 884194"/>
                <a:gd name="connsiteX19" fmla="*/ 69201 w 1159406"/>
                <a:gd name="connsiteY19" fmla="*/ 876270 h 884194"/>
                <a:gd name="connsiteX20" fmla="*/ 31725 w 1159406"/>
                <a:gd name="connsiteY20" fmla="*/ 869829 h 884194"/>
                <a:gd name="connsiteX21" fmla="*/ 27626 w 1159406"/>
                <a:gd name="connsiteY21" fmla="*/ 830596 h 884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59406" h="884194">
                  <a:moveTo>
                    <a:pt x="27626" y="830596"/>
                  </a:moveTo>
                  <a:cubicBezTo>
                    <a:pt x="-9849" y="705872"/>
                    <a:pt x="-10435" y="581148"/>
                    <a:pt x="33482" y="458181"/>
                  </a:cubicBezTo>
                  <a:cubicBezTo>
                    <a:pt x="88525" y="305350"/>
                    <a:pt x="190997" y="194093"/>
                    <a:pt x="337973" y="124412"/>
                  </a:cubicBezTo>
                  <a:cubicBezTo>
                    <a:pt x="349098" y="119142"/>
                    <a:pt x="357296" y="112115"/>
                    <a:pt x="364908" y="102746"/>
                  </a:cubicBezTo>
                  <a:cubicBezTo>
                    <a:pt x="467381" y="-30761"/>
                    <a:pt x="667057" y="-34860"/>
                    <a:pt x="774800" y="94548"/>
                  </a:cubicBezTo>
                  <a:cubicBezTo>
                    <a:pt x="782998" y="103917"/>
                    <a:pt x="791781" y="110359"/>
                    <a:pt x="802907" y="115043"/>
                  </a:cubicBezTo>
                  <a:cubicBezTo>
                    <a:pt x="1004924" y="204048"/>
                    <a:pt x="1123793" y="358050"/>
                    <a:pt x="1157755" y="575878"/>
                  </a:cubicBezTo>
                  <a:cubicBezTo>
                    <a:pt x="1172394" y="670739"/>
                    <a:pt x="1161269" y="764428"/>
                    <a:pt x="1125550" y="854018"/>
                  </a:cubicBezTo>
                  <a:cubicBezTo>
                    <a:pt x="1117352" y="854018"/>
                    <a:pt x="1113838" y="858703"/>
                    <a:pt x="1111496" y="866315"/>
                  </a:cubicBezTo>
                  <a:cubicBezTo>
                    <a:pt x="1108568" y="876270"/>
                    <a:pt x="1104470" y="886810"/>
                    <a:pt x="1091587" y="887981"/>
                  </a:cubicBezTo>
                  <a:cubicBezTo>
                    <a:pt x="1078119" y="889152"/>
                    <a:pt x="1069336" y="880954"/>
                    <a:pt x="1062895" y="870414"/>
                  </a:cubicBezTo>
                  <a:cubicBezTo>
                    <a:pt x="1044742" y="838794"/>
                    <a:pt x="1029518" y="806002"/>
                    <a:pt x="1031860" y="767941"/>
                  </a:cubicBezTo>
                  <a:cubicBezTo>
                    <a:pt x="1031860" y="763257"/>
                    <a:pt x="1031275" y="757987"/>
                    <a:pt x="1031860" y="753302"/>
                  </a:cubicBezTo>
                  <a:cubicBezTo>
                    <a:pt x="1033617" y="738078"/>
                    <a:pt x="1028347" y="733979"/>
                    <a:pt x="1013122" y="738078"/>
                  </a:cubicBezTo>
                  <a:cubicBezTo>
                    <a:pt x="928802" y="760329"/>
                    <a:pt x="843310" y="774968"/>
                    <a:pt x="756647" y="783166"/>
                  </a:cubicBezTo>
                  <a:cubicBezTo>
                    <a:pt x="710388" y="787850"/>
                    <a:pt x="663544" y="789021"/>
                    <a:pt x="617284" y="790192"/>
                  </a:cubicBezTo>
                  <a:cubicBezTo>
                    <a:pt x="480264" y="793120"/>
                    <a:pt x="344999" y="783751"/>
                    <a:pt x="210906" y="756816"/>
                  </a:cubicBezTo>
                  <a:cubicBezTo>
                    <a:pt x="182214" y="750960"/>
                    <a:pt x="153522" y="745105"/>
                    <a:pt x="125415" y="736907"/>
                  </a:cubicBezTo>
                  <a:cubicBezTo>
                    <a:pt x="113118" y="733393"/>
                    <a:pt x="108434" y="735735"/>
                    <a:pt x="111361" y="749203"/>
                  </a:cubicBezTo>
                  <a:cubicBezTo>
                    <a:pt x="120730" y="798976"/>
                    <a:pt x="95551" y="838208"/>
                    <a:pt x="69201" y="876270"/>
                  </a:cubicBezTo>
                  <a:cubicBezTo>
                    <a:pt x="56319" y="894422"/>
                    <a:pt x="40509" y="890323"/>
                    <a:pt x="31725" y="869829"/>
                  </a:cubicBezTo>
                  <a:cubicBezTo>
                    <a:pt x="25284" y="856946"/>
                    <a:pt x="32311" y="843478"/>
                    <a:pt x="27626" y="830596"/>
                  </a:cubicBezTo>
                  <a:close/>
                </a:path>
              </a:pathLst>
            </a:custGeom>
            <a:solidFill>
              <a:srgbClr val="020202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0A1B91CC-F07B-45B0-A141-F7F4C775DF4E}"/>
                </a:ext>
              </a:extLst>
            </p:cNvPr>
            <p:cNvSpPr/>
            <p:nvPr/>
          </p:nvSpPr>
          <p:spPr>
            <a:xfrm>
              <a:off x="9336730" y="6180113"/>
              <a:ext cx="765430" cy="270890"/>
            </a:xfrm>
            <a:custGeom>
              <a:avLst/>
              <a:gdLst>
                <a:gd name="connsiteX0" fmla="*/ 329985 w 1651276"/>
                <a:gd name="connsiteY0" fmla="*/ 91933 h 310346"/>
                <a:gd name="connsiteX1" fmla="*/ 488672 w 1651276"/>
                <a:gd name="connsiteY1" fmla="*/ 141120 h 310346"/>
                <a:gd name="connsiteX2" fmla="*/ 708842 w 1651276"/>
                <a:gd name="connsiteY2" fmla="*/ 193234 h 310346"/>
                <a:gd name="connsiteX3" fmla="*/ 936624 w 1651276"/>
                <a:gd name="connsiteY3" fmla="*/ 205531 h 310346"/>
                <a:gd name="connsiteX4" fmla="*/ 1142156 w 1651276"/>
                <a:gd name="connsiteY4" fmla="*/ 176839 h 310346"/>
                <a:gd name="connsiteX5" fmla="*/ 1402144 w 1651276"/>
                <a:gd name="connsiteY5" fmla="*/ 41575 h 310346"/>
                <a:gd name="connsiteX6" fmla="*/ 1492905 w 1651276"/>
                <a:gd name="connsiteY6" fmla="*/ 0 h 310346"/>
                <a:gd name="connsiteX7" fmla="*/ 1653934 w 1651276"/>
                <a:gd name="connsiteY7" fmla="*/ 252376 h 310346"/>
                <a:gd name="connsiteX8" fmla="*/ 1653934 w 1651276"/>
                <a:gd name="connsiteY8" fmla="*/ 312689 h 310346"/>
                <a:gd name="connsiteX9" fmla="*/ 29594 w 1651276"/>
                <a:gd name="connsiteY9" fmla="*/ 312689 h 310346"/>
                <a:gd name="connsiteX10" fmla="*/ 316 w 1651276"/>
                <a:gd name="connsiteY10" fmla="*/ 283411 h 310346"/>
                <a:gd name="connsiteX11" fmla="*/ 87564 w 1651276"/>
                <a:gd name="connsiteY11" fmla="*/ 61484 h 310346"/>
                <a:gd name="connsiteX12" fmla="*/ 120941 w 1651276"/>
                <a:gd name="connsiteY12" fmla="*/ 24008 h 310346"/>
                <a:gd name="connsiteX13" fmla="*/ 156660 w 1651276"/>
                <a:gd name="connsiteY13" fmla="*/ 35134 h 310346"/>
                <a:gd name="connsiteX14" fmla="*/ 185352 w 1651276"/>
                <a:gd name="connsiteY14" fmla="*/ 125895 h 310346"/>
                <a:gd name="connsiteX15" fmla="*/ 249764 w 1651276"/>
                <a:gd name="connsiteY15" fmla="*/ 221342 h 310346"/>
                <a:gd name="connsiteX16" fmla="*/ 305392 w 1651276"/>
                <a:gd name="connsiteY16" fmla="*/ 102473 h 310346"/>
                <a:gd name="connsiteX17" fmla="*/ 329985 w 1651276"/>
                <a:gd name="connsiteY17" fmla="*/ 91933 h 310346"/>
                <a:gd name="connsiteX0" fmla="*/ 329755 w 1654483"/>
                <a:gd name="connsiteY0" fmla="*/ 91933 h 493277"/>
                <a:gd name="connsiteX1" fmla="*/ 488442 w 1654483"/>
                <a:gd name="connsiteY1" fmla="*/ 141120 h 493277"/>
                <a:gd name="connsiteX2" fmla="*/ 708612 w 1654483"/>
                <a:gd name="connsiteY2" fmla="*/ 193234 h 493277"/>
                <a:gd name="connsiteX3" fmla="*/ 936394 w 1654483"/>
                <a:gd name="connsiteY3" fmla="*/ 205531 h 493277"/>
                <a:gd name="connsiteX4" fmla="*/ 1141926 w 1654483"/>
                <a:gd name="connsiteY4" fmla="*/ 176839 h 493277"/>
                <a:gd name="connsiteX5" fmla="*/ 1401914 w 1654483"/>
                <a:gd name="connsiteY5" fmla="*/ 41575 h 493277"/>
                <a:gd name="connsiteX6" fmla="*/ 1492675 w 1654483"/>
                <a:gd name="connsiteY6" fmla="*/ 0 h 493277"/>
                <a:gd name="connsiteX7" fmla="*/ 1653704 w 1654483"/>
                <a:gd name="connsiteY7" fmla="*/ 252376 h 493277"/>
                <a:gd name="connsiteX8" fmla="*/ 1653704 w 1654483"/>
                <a:gd name="connsiteY8" fmla="*/ 312689 h 493277"/>
                <a:gd name="connsiteX9" fmla="*/ 29364 w 1654483"/>
                <a:gd name="connsiteY9" fmla="*/ 312689 h 493277"/>
                <a:gd name="connsiteX10" fmla="*/ 86 w 1654483"/>
                <a:gd name="connsiteY10" fmla="*/ 283411 h 493277"/>
                <a:gd name="connsiteX11" fmla="*/ 87334 w 1654483"/>
                <a:gd name="connsiteY11" fmla="*/ 61484 h 493277"/>
                <a:gd name="connsiteX12" fmla="*/ 120711 w 1654483"/>
                <a:gd name="connsiteY12" fmla="*/ 24008 h 493277"/>
                <a:gd name="connsiteX13" fmla="*/ 156430 w 1654483"/>
                <a:gd name="connsiteY13" fmla="*/ 35134 h 493277"/>
                <a:gd name="connsiteX14" fmla="*/ 185122 w 1654483"/>
                <a:gd name="connsiteY14" fmla="*/ 125895 h 493277"/>
                <a:gd name="connsiteX15" fmla="*/ 249534 w 1654483"/>
                <a:gd name="connsiteY15" fmla="*/ 221342 h 493277"/>
                <a:gd name="connsiteX16" fmla="*/ 305162 w 1654483"/>
                <a:gd name="connsiteY16" fmla="*/ 102473 h 493277"/>
                <a:gd name="connsiteX17" fmla="*/ 329755 w 1654483"/>
                <a:gd name="connsiteY17" fmla="*/ 91933 h 493277"/>
                <a:gd name="connsiteX0" fmla="*/ 329755 w 1654483"/>
                <a:gd name="connsiteY0" fmla="*/ 91933 h 582096"/>
                <a:gd name="connsiteX1" fmla="*/ 488442 w 1654483"/>
                <a:gd name="connsiteY1" fmla="*/ 141120 h 582096"/>
                <a:gd name="connsiteX2" fmla="*/ 708612 w 1654483"/>
                <a:gd name="connsiteY2" fmla="*/ 193234 h 582096"/>
                <a:gd name="connsiteX3" fmla="*/ 936394 w 1654483"/>
                <a:gd name="connsiteY3" fmla="*/ 205531 h 582096"/>
                <a:gd name="connsiteX4" fmla="*/ 1141926 w 1654483"/>
                <a:gd name="connsiteY4" fmla="*/ 176839 h 582096"/>
                <a:gd name="connsiteX5" fmla="*/ 1401914 w 1654483"/>
                <a:gd name="connsiteY5" fmla="*/ 41575 h 582096"/>
                <a:gd name="connsiteX6" fmla="*/ 1492675 w 1654483"/>
                <a:gd name="connsiteY6" fmla="*/ 0 h 582096"/>
                <a:gd name="connsiteX7" fmla="*/ 1653704 w 1654483"/>
                <a:gd name="connsiteY7" fmla="*/ 252376 h 582096"/>
                <a:gd name="connsiteX8" fmla="*/ 1653704 w 1654483"/>
                <a:gd name="connsiteY8" fmla="*/ 312689 h 582096"/>
                <a:gd name="connsiteX9" fmla="*/ 29364 w 1654483"/>
                <a:gd name="connsiteY9" fmla="*/ 312689 h 582096"/>
                <a:gd name="connsiteX10" fmla="*/ 86 w 1654483"/>
                <a:gd name="connsiteY10" fmla="*/ 283411 h 582096"/>
                <a:gd name="connsiteX11" fmla="*/ 87334 w 1654483"/>
                <a:gd name="connsiteY11" fmla="*/ 61484 h 582096"/>
                <a:gd name="connsiteX12" fmla="*/ 120711 w 1654483"/>
                <a:gd name="connsiteY12" fmla="*/ 24008 h 582096"/>
                <a:gd name="connsiteX13" fmla="*/ 156430 w 1654483"/>
                <a:gd name="connsiteY13" fmla="*/ 35134 h 582096"/>
                <a:gd name="connsiteX14" fmla="*/ 185122 w 1654483"/>
                <a:gd name="connsiteY14" fmla="*/ 125895 h 582096"/>
                <a:gd name="connsiteX15" fmla="*/ 249534 w 1654483"/>
                <a:gd name="connsiteY15" fmla="*/ 221342 h 582096"/>
                <a:gd name="connsiteX16" fmla="*/ 305162 w 1654483"/>
                <a:gd name="connsiteY16" fmla="*/ 102473 h 582096"/>
                <a:gd name="connsiteX17" fmla="*/ 329755 w 1654483"/>
                <a:gd name="connsiteY17" fmla="*/ 91933 h 582096"/>
                <a:gd name="connsiteX0" fmla="*/ 329755 w 1654483"/>
                <a:gd name="connsiteY0" fmla="*/ 91933 h 593578"/>
                <a:gd name="connsiteX1" fmla="*/ 488442 w 1654483"/>
                <a:gd name="connsiteY1" fmla="*/ 141120 h 593578"/>
                <a:gd name="connsiteX2" fmla="*/ 708612 w 1654483"/>
                <a:gd name="connsiteY2" fmla="*/ 193234 h 593578"/>
                <a:gd name="connsiteX3" fmla="*/ 936394 w 1654483"/>
                <a:gd name="connsiteY3" fmla="*/ 205531 h 593578"/>
                <a:gd name="connsiteX4" fmla="*/ 1141926 w 1654483"/>
                <a:gd name="connsiteY4" fmla="*/ 176839 h 593578"/>
                <a:gd name="connsiteX5" fmla="*/ 1401914 w 1654483"/>
                <a:gd name="connsiteY5" fmla="*/ 41575 h 593578"/>
                <a:gd name="connsiteX6" fmla="*/ 1492675 w 1654483"/>
                <a:gd name="connsiteY6" fmla="*/ 0 h 593578"/>
                <a:gd name="connsiteX7" fmla="*/ 1653704 w 1654483"/>
                <a:gd name="connsiteY7" fmla="*/ 252376 h 593578"/>
                <a:gd name="connsiteX8" fmla="*/ 1653704 w 1654483"/>
                <a:gd name="connsiteY8" fmla="*/ 312689 h 593578"/>
                <a:gd name="connsiteX9" fmla="*/ 29364 w 1654483"/>
                <a:gd name="connsiteY9" fmla="*/ 312689 h 593578"/>
                <a:gd name="connsiteX10" fmla="*/ 86 w 1654483"/>
                <a:gd name="connsiteY10" fmla="*/ 283411 h 593578"/>
                <a:gd name="connsiteX11" fmla="*/ 87334 w 1654483"/>
                <a:gd name="connsiteY11" fmla="*/ 61484 h 593578"/>
                <a:gd name="connsiteX12" fmla="*/ 120711 w 1654483"/>
                <a:gd name="connsiteY12" fmla="*/ 24008 h 593578"/>
                <a:gd name="connsiteX13" fmla="*/ 156430 w 1654483"/>
                <a:gd name="connsiteY13" fmla="*/ 35134 h 593578"/>
                <a:gd name="connsiteX14" fmla="*/ 185122 w 1654483"/>
                <a:gd name="connsiteY14" fmla="*/ 125895 h 593578"/>
                <a:gd name="connsiteX15" fmla="*/ 249534 w 1654483"/>
                <a:gd name="connsiteY15" fmla="*/ 221342 h 593578"/>
                <a:gd name="connsiteX16" fmla="*/ 305162 w 1654483"/>
                <a:gd name="connsiteY16" fmla="*/ 102473 h 593578"/>
                <a:gd name="connsiteX17" fmla="*/ 329755 w 1654483"/>
                <a:gd name="connsiteY17" fmla="*/ 91933 h 593578"/>
                <a:gd name="connsiteX0" fmla="*/ 329668 w 1654396"/>
                <a:gd name="connsiteY0" fmla="*/ 91933 h 312688"/>
                <a:gd name="connsiteX1" fmla="*/ 488355 w 1654396"/>
                <a:gd name="connsiteY1" fmla="*/ 141120 h 312688"/>
                <a:gd name="connsiteX2" fmla="*/ 708525 w 1654396"/>
                <a:gd name="connsiteY2" fmla="*/ 193234 h 312688"/>
                <a:gd name="connsiteX3" fmla="*/ 936307 w 1654396"/>
                <a:gd name="connsiteY3" fmla="*/ 205531 h 312688"/>
                <a:gd name="connsiteX4" fmla="*/ 1141839 w 1654396"/>
                <a:gd name="connsiteY4" fmla="*/ 176839 h 312688"/>
                <a:gd name="connsiteX5" fmla="*/ 1401827 w 1654396"/>
                <a:gd name="connsiteY5" fmla="*/ 41575 h 312688"/>
                <a:gd name="connsiteX6" fmla="*/ 1492588 w 1654396"/>
                <a:gd name="connsiteY6" fmla="*/ 0 h 312688"/>
                <a:gd name="connsiteX7" fmla="*/ 1653617 w 1654396"/>
                <a:gd name="connsiteY7" fmla="*/ 252376 h 312688"/>
                <a:gd name="connsiteX8" fmla="*/ 1653617 w 1654396"/>
                <a:gd name="connsiteY8" fmla="*/ 312689 h 312688"/>
                <a:gd name="connsiteX9" fmla="*/ -1 w 1654396"/>
                <a:gd name="connsiteY9" fmla="*/ 283411 h 312688"/>
                <a:gd name="connsiteX10" fmla="*/ 87247 w 1654396"/>
                <a:gd name="connsiteY10" fmla="*/ 61484 h 312688"/>
                <a:gd name="connsiteX11" fmla="*/ 120624 w 1654396"/>
                <a:gd name="connsiteY11" fmla="*/ 24008 h 312688"/>
                <a:gd name="connsiteX12" fmla="*/ 156343 w 1654396"/>
                <a:gd name="connsiteY12" fmla="*/ 35134 h 312688"/>
                <a:gd name="connsiteX13" fmla="*/ 185035 w 1654396"/>
                <a:gd name="connsiteY13" fmla="*/ 125895 h 312688"/>
                <a:gd name="connsiteX14" fmla="*/ 249447 w 1654396"/>
                <a:gd name="connsiteY14" fmla="*/ 221342 h 312688"/>
                <a:gd name="connsiteX15" fmla="*/ 305075 w 1654396"/>
                <a:gd name="connsiteY15" fmla="*/ 102473 h 312688"/>
                <a:gd name="connsiteX16" fmla="*/ 329668 w 1654396"/>
                <a:gd name="connsiteY16" fmla="*/ 91933 h 312688"/>
                <a:gd name="connsiteX0" fmla="*/ 329668 w 1654396"/>
                <a:gd name="connsiteY0" fmla="*/ 91933 h 440266"/>
                <a:gd name="connsiteX1" fmla="*/ 488355 w 1654396"/>
                <a:gd name="connsiteY1" fmla="*/ 141120 h 440266"/>
                <a:gd name="connsiteX2" fmla="*/ 708525 w 1654396"/>
                <a:gd name="connsiteY2" fmla="*/ 193234 h 440266"/>
                <a:gd name="connsiteX3" fmla="*/ 936307 w 1654396"/>
                <a:gd name="connsiteY3" fmla="*/ 205531 h 440266"/>
                <a:gd name="connsiteX4" fmla="*/ 1141839 w 1654396"/>
                <a:gd name="connsiteY4" fmla="*/ 176839 h 440266"/>
                <a:gd name="connsiteX5" fmla="*/ 1401827 w 1654396"/>
                <a:gd name="connsiteY5" fmla="*/ 41575 h 440266"/>
                <a:gd name="connsiteX6" fmla="*/ 1492588 w 1654396"/>
                <a:gd name="connsiteY6" fmla="*/ 0 h 440266"/>
                <a:gd name="connsiteX7" fmla="*/ 1653617 w 1654396"/>
                <a:gd name="connsiteY7" fmla="*/ 252376 h 440266"/>
                <a:gd name="connsiteX8" fmla="*/ 1653617 w 1654396"/>
                <a:gd name="connsiteY8" fmla="*/ 312689 h 440266"/>
                <a:gd name="connsiteX9" fmla="*/ -1 w 1654396"/>
                <a:gd name="connsiteY9" fmla="*/ 283411 h 440266"/>
                <a:gd name="connsiteX10" fmla="*/ 87247 w 1654396"/>
                <a:gd name="connsiteY10" fmla="*/ 61484 h 440266"/>
                <a:gd name="connsiteX11" fmla="*/ 120624 w 1654396"/>
                <a:gd name="connsiteY11" fmla="*/ 24008 h 440266"/>
                <a:gd name="connsiteX12" fmla="*/ 156343 w 1654396"/>
                <a:gd name="connsiteY12" fmla="*/ 35134 h 440266"/>
                <a:gd name="connsiteX13" fmla="*/ 185035 w 1654396"/>
                <a:gd name="connsiteY13" fmla="*/ 125895 h 440266"/>
                <a:gd name="connsiteX14" fmla="*/ 249447 w 1654396"/>
                <a:gd name="connsiteY14" fmla="*/ 221342 h 440266"/>
                <a:gd name="connsiteX15" fmla="*/ 305075 w 1654396"/>
                <a:gd name="connsiteY15" fmla="*/ 102473 h 440266"/>
                <a:gd name="connsiteX16" fmla="*/ 329668 w 1654396"/>
                <a:gd name="connsiteY16" fmla="*/ 91933 h 440266"/>
                <a:gd name="connsiteX0" fmla="*/ 335087 w 1659815"/>
                <a:gd name="connsiteY0" fmla="*/ 91933 h 448131"/>
                <a:gd name="connsiteX1" fmla="*/ 493774 w 1659815"/>
                <a:gd name="connsiteY1" fmla="*/ 141120 h 448131"/>
                <a:gd name="connsiteX2" fmla="*/ 713944 w 1659815"/>
                <a:gd name="connsiteY2" fmla="*/ 193234 h 448131"/>
                <a:gd name="connsiteX3" fmla="*/ 941726 w 1659815"/>
                <a:gd name="connsiteY3" fmla="*/ 205531 h 448131"/>
                <a:gd name="connsiteX4" fmla="*/ 1147258 w 1659815"/>
                <a:gd name="connsiteY4" fmla="*/ 176839 h 448131"/>
                <a:gd name="connsiteX5" fmla="*/ 1407246 w 1659815"/>
                <a:gd name="connsiteY5" fmla="*/ 41575 h 448131"/>
                <a:gd name="connsiteX6" fmla="*/ 1498007 w 1659815"/>
                <a:gd name="connsiteY6" fmla="*/ 0 h 448131"/>
                <a:gd name="connsiteX7" fmla="*/ 1659036 w 1659815"/>
                <a:gd name="connsiteY7" fmla="*/ 252376 h 448131"/>
                <a:gd name="connsiteX8" fmla="*/ 1659036 w 1659815"/>
                <a:gd name="connsiteY8" fmla="*/ 312689 h 448131"/>
                <a:gd name="connsiteX9" fmla="*/ 0 w 1659815"/>
                <a:gd name="connsiteY9" fmla="*/ 294247 h 448131"/>
                <a:gd name="connsiteX10" fmla="*/ 92666 w 1659815"/>
                <a:gd name="connsiteY10" fmla="*/ 61484 h 448131"/>
                <a:gd name="connsiteX11" fmla="*/ 126043 w 1659815"/>
                <a:gd name="connsiteY11" fmla="*/ 24008 h 448131"/>
                <a:gd name="connsiteX12" fmla="*/ 161762 w 1659815"/>
                <a:gd name="connsiteY12" fmla="*/ 35134 h 448131"/>
                <a:gd name="connsiteX13" fmla="*/ 190454 w 1659815"/>
                <a:gd name="connsiteY13" fmla="*/ 125895 h 448131"/>
                <a:gd name="connsiteX14" fmla="*/ 254866 w 1659815"/>
                <a:gd name="connsiteY14" fmla="*/ 221342 h 448131"/>
                <a:gd name="connsiteX15" fmla="*/ 310494 w 1659815"/>
                <a:gd name="connsiteY15" fmla="*/ 102473 h 448131"/>
                <a:gd name="connsiteX16" fmla="*/ 335087 w 1659815"/>
                <a:gd name="connsiteY16" fmla="*/ 91933 h 448131"/>
                <a:gd name="connsiteX0" fmla="*/ 335087 w 1659815"/>
                <a:gd name="connsiteY0" fmla="*/ 91933 h 517939"/>
                <a:gd name="connsiteX1" fmla="*/ 493774 w 1659815"/>
                <a:gd name="connsiteY1" fmla="*/ 141120 h 517939"/>
                <a:gd name="connsiteX2" fmla="*/ 713944 w 1659815"/>
                <a:gd name="connsiteY2" fmla="*/ 193234 h 517939"/>
                <a:gd name="connsiteX3" fmla="*/ 941726 w 1659815"/>
                <a:gd name="connsiteY3" fmla="*/ 205531 h 517939"/>
                <a:gd name="connsiteX4" fmla="*/ 1147258 w 1659815"/>
                <a:gd name="connsiteY4" fmla="*/ 176839 h 517939"/>
                <a:gd name="connsiteX5" fmla="*/ 1407246 w 1659815"/>
                <a:gd name="connsiteY5" fmla="*/ 41575 h 517939"/>
                <a:gd name="connsiteX6" fmla="*/ 1498007 w 1659815"/>
                <a:gd name="connsiteY6" fmla="*/ 0 h 517939"/>
                <a:gd name="connsiteX7" fmla="*/ 1659036 w 1659815"/>
                <a:gd name="connsiteY7" fmla="*/ 252376 h 517939"/>
                <a:gd name="connsiteX8" fmla="*/ 1659036 w 1659815"/>
                <a:gd name="connsiteY8" fmla="*/ 312689 h 517939"/>
                <a:gd name="connsiteX9" fmla="*/ 0 w 1659815"/>
                <a:gd name="connsiteY9" fmla="*/ 294247 h 517939"/>
                <a:gd name="connsiteX10" fmla="*/ 92666 w 1659815"/>
                <a:gd name="connsiteY10" fmla="*/ 61484 h 517939"/>
                <a:gd name="connsiteX11" fmla="*/ 126043 w 1659815"/>
                <a:gd name="connsiteY11" fmla="*/ 24008 h 517939"/>
                <a:gd name="connsiteX12" fmla="*/ 161762 w 1659815"/>
                <a:gd name="connsiteY12" fmla="*/ 35134 h 517939"/>
                <a:gd name="connsiteX13" fmla="*/ 190454 w 1659815"/>
                <a:gd name="connsiteY13" fmla="*/ 125895 h 517939"/>
                <a:gd name="connsiteX14" fmla="*/ 254866 w 1659815"/>
                <a:gd name="connsiteY14" fmla="*/ 221342 h 517939"/>
                <a:gd name="connsiteX15" fmla="*/ 310494 w 1659815"/>
                <a:gd name="connsiteY15" fmla="*/ 102473 h 517939"/>
                <a:gd name="connsiteX16" fmla="*/ 335087 w 1659815"/>
                <a:gd name="connsiteY16" fmla="*/ 91933 h 517939"/>
                <a:gd name="connsiteX0" fmla="*/ 335087 w 1659815"/>
                <a:gd name="connsiteY0" fmla="*/ 91933 h 587419"/>
                <a:gd name="connsiteX1" fmla="*/ 493774 w 1659815"/>
                <a:gd name="connsiteY1" fmla="*/ 141120 h 587419"/>
                <a:gd name="connsiteX2" fmla="*/ 713944 w 1659815"/>
                <a:gd name="connsiteY2" fmla="*/ 193234 h 587419"/>
                <a:gd name="connsiteX3" fmla="*/ 941726 w 1659815"/>
                <a:gd name="connsiteY3" fmla="*/ 205531 h 587419"/>
                <a:gd name="connsiteX4" fmla="*/ 1147258 w 1659815"/>
                <a:gd name="connsiteY4" fmla="*/ 176839 h 587419"/>
                <a:gd name="connsiteX5" fmla="*/ 1407246 w 1659815"/>
                <a:gd name="connsiteY5" fmla="*/ 41575 h 587419"/>
                <a:gd name="connsiteX6" fmla="*/ 1498007 w 1659815"/>
                <a:gd name="connsiteY6" fmla="*/ 0 h 587419"/>
                <a:gd name="connsiteX7" fmla="*/ 1659036 w 1659815"/>
                <a:gd name="connsiteY7" fmla="*/ 252376 h 587419"/>
                <a:gd name="connsiteX8" fmla="*/ 1659036 w 1659815"/>
                <a:gd name="connsiteY8" fmla="*/ 312689 h 587419"/>
                <a:gd name="connsiteX9" fmla="*/ 0 w 1659815"/>
                <a:gd name="connsiteY9" fmla="*/ 294247 h 587419"/>
                <a:gd name="connsiteX10" fmla="*/ 92666 w 1659815"/>
                <a:gd name="connsiteY10" fmla="*/ 61484 h 587419"/>
                <a:gd name="connsiteX11" fmla="*/ 126043 w 1659815"/>
                <a:gd name="connsiteY11" fmla="*/ 24008 h 587419"/>
                <a:gd name="connsiteX12" fmla="*/ 161762 w 1659815"/>
                <a:gd name="connsiteY12" fmla="*/ 35134 h 587419"/>
                <a:gd name="connsiteX13" fmla="*/ 190454 w 1659815"/>
                <a:gd name="connsiteY13" fmla="*/ 125895 h 587419"/>
                <a:gd name="connsiteX14" fmla="*/ 254866 w 1659815"/>
                <a:gd name="connsiteY14" fmla="*/ 221342 h 587419"/>
                <a:gd name="connsiteX15" fmla="*/ 310494 w 1659815"/>
                <a:gd name="connsiteY15" fmla="*/ 102473 h 587419"/>
                <a:gd name="connsiteX16" fmla="*/ 335087 w 1659815"/>
                <a:gd name="connsiteY16" fmla="*/ 91933 h 587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9815" h="587419">
                  <a:moveTo>
                    <a:pt x="335087" y="91933"/>
                  </a:moveTo>
                  <a:lnTo>
                    <a:pt x="493774" y="141120"/>
                  </a:lnTo>
                  <a:cubicBezTo>
                    <a:pt x="566383" y="162200"/>
                    <a:pt x="638992" y="181523"/>
                    <a:pt x="713944" y="193234"/>
                  </a:cubicBezTo>
                  <a:cubicBezTo>
                    <a:pt x="789481" y="204946"/>
                    <a:pt x="864433" y="212558"/>
                    <a:pt x="941726" y="205531"/>
                  </a:cubicBezTo>
                  <a:cubicBezTo>
                    <a:pt x="1010822" y="199090"/>
                    <a:pt x="1079333" y="193234"/>
                    <a:pt x="1147258" y="176839"/>
                  </a:cubicBezTo>
                  <a:cubicBezTo>
                    <a:pt x="1245046" y="152831"/>
                    <a:pt x="1329952" y="104815"/>
                    <a:pt x="1407246" y="41575"/>
                  </a:cubicBezTo>
                  <a:cubicBezTo>
                    <a:pt x="1433596" y="19909"/>
                    <a:pt x="1461703" y="1171"/>
                    <a:pt x="1498007" y="0"/>
                  </a:cubicBezTo>
                  <a:cubicBezTo>
                    <a:pt x="1597552" y="39233"/>
                    <a:pt x="1663721" y="143462"/>
                    <a:pt x="1659036" y="252376"/>
                  </a:cubicBezTo>
                  <a:cubicBezTo>
                    <a:pt x="1659036" y="252962"/>
                    <a:pt x="1660793" y="295122"/>
                    <a:pt x="1659036" y="312689"/>
                  </a:cubicBezTo>
                  <a:cubicBezTo>
                    <a:pt x="1319117" y="557559"/>
                    <a:pt x="556623" y="791592"/>
                    <a:pt x="0" y="294247"/>
                  </a:cubicBezTo>
                  <a:cubicBezTo>
                    <a:pt x="4099" y="210511"/>
                    <a:pt x="45236" y="128238"/>
                    <a:pt x="92666" y="61484"/>
                  </a:cubicBezTo>
                  <a:cubicBezTo>
                    <a:pt x="102035" y="48016"/>
                    <a:pt x="112575" y="34548"/>
                    <a:pt x="126043" y="24008"/>
                  </a:cubicBezTo>
                  <a:cubicBezTo>
                    <a:pt x="140096" y="21666"/>
                    <a:pt x="151807" y="26350"/>
                    <a:pt x="161762" y="35134"/>
                  </a:cubicBezTo>
                  <a:cubicBezTo>
                    <a:pt x="173473" y="64997"/>
                    <a:pt x="176986" y="97203"/>
                    <a:pt x="190454" y="125895"/>
                  </a:cubicBezTo>
                  <a:cubicBezTo>
                    <a:pt x="206264" y="159858"/>
                    <a:pt x="226173" y="190892"/>
                    <a:pt x="254866" y="221342"/>
                  </a:cubicBezTo>
                  <a:cubicBezTo>
                    <a:pt x="251938" y="169227"/>
                    <a:pt x="275946" y="132922"/>
                    <a:pt x="310494" y="102473"/>
                  </a:cubicBezTo>
                  <a:cubicBezTo>
                    <a:pt x="316935" y="97203"/>
                    <a:pt x="323376" y="89005"/>
                    <a:pt x="335087" y="91933"/>
                  </a:cubicBezTo>
                  <a:close/>
                </a:path>
              </a:pathLst>
            </a:custGeom>
            <a:solidFill>
              <a:schemeClr val="accent4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9A8AA69-101E-4C4B-9E7F-F0AAA37D0AF4}"/>
                </a:ext>
              </a:extLst>
            </p:cNvPr>
            <p:cNvSpPr/>
            <p:nvPr/>
          </p:nvSpPr>
          <p:spPr>
            <a:xfrm>
              <a:off x="9456242" y="5668668"/>
              <a:ext cx="569769" cy="607574"/>
            </a:xfrm>
            <a:custGeom>
              <a:avLst/>
              <a:gdLst>
                <a:gd name="connsiteX0" fmla="*/ 796165 w 1235529"/>
                <a:gd name="connsiteY0" fmla="*/ 950362 h 1317507"/>
                <a:gd name="connsiteX1" fmla="*/ 739366 w 1235529"/>
                <a:gd name="connsiteY1" fmla="*/ 886536 h 1317507"/>
                <a:gd name="connsiteX2" fmla="*/ 727655 w 1235529"/>
                <a:gd name="connsiteY2" fmla="*/ 723165 h 1317507"/>
                <a:gd name="connsiteX3" fmla="*/ 727655 w 1235529"/>
                <a:gd name="connsiteY3" fmla="*/ 690960 h 1317507"/>
                <a:gd name="connsiteX4" fmla="*/ 727655 w 1235529"/>
                <a:gd name="connsiteY4" fmla="*/ 690960 h 1317507"/>
                <a:gd name="connsiteX5" fmla="*/ 803778 w 1235529"/>
                <a:gd name="connsiteY5" fmla="*/ 652312 h 1317507"/>
                <a:gd name="connsiteX6" fmla="*/ 956609 w 1235529"/>
                <a:gd name="connsiteY6" fmla="*/ 509436 h 1317507"/>
                <a:gd name="connsiteX7" fmla="*/ 994670 w 1235529"/>
                <a:gd name="connsiteY7" fmla="*/ 395252 h 1317507"/>
                <a:gd name="connsiteX8" fmla="*/ 1005796 w 1235529"/>
                <a:gd name="connsiteY8" fmla="*/ 377686 h 1317507"/>
                <a:gd name="connsiteX9" fmla="*/ 1077819 w 1235529"/>
                <a:gd name="connsiteY9" fmla="*/ 324985 h 1317507"/>
                <a:gd name="connsiteX10" fmla="*/ 1119394 w 1235529"/>
                <a:gd name="connsiteY10" fmla="*/ 130580 h 1317507"/>
                <a:gd name="connsiteX11" fmla="*/ 1105341 w 1235529"/>
                <a:gd name="connsiteY11" fmla="*/ 117697 h 1317507"/>
                <a:gd name="connsiteX12" fmla="*/ 1099485 w 1235529"/>
                <a:gd name="connsiteY12" fmla="*/ 144047 h 1317507"/>
                <a:gd name="connsiteX13" fmla="*/ 1067279 w 1235529"/>
                <a:gd name="connsiteY13" fmla="*/ 150489 h 1317507"/>
                <a:gd name="connsiteX14" fmla="*/ 1044443 w 1235529"/>
                <a:gd name="connsiteY14" fmla="*/ 108914 h 1317507"/>
                <a:gd name="connsiteX15" fmla="*/ 1034488 w 1235529"/>
                <a:gd name="connsiteY15" fmla="*/ 1171 h 1317507"/>
                <a:gd name="connsiteX16" fmla="*/ 564284 w 1235529"/>
                <a:gd name="connsiteY16" fmla="*/ 62069 h 1317507"/>
                <a:gd name="connsiteX17" fmla="*/ 91738 w 1235529"/>
                <a:gd name="connsiteY17" fmla="*/ 0 h 1317507"/>
                <a:gd name="connsiteX18" fmla="*/ 58361 w 1235529"/>
                <a:gd name="connsiteY18" fmla="*/ 150489 h 1317507"/>
                <a:gd name="connsiteX19" fmla="*/ 41966 w 1235529"/>
                <a:gd name="connsiteY19" fmla="*/ 161029 h 1317507"/>
                <a:gd name="connsiteX20" fmla="*/ 30840 w 1235529"/>
                <a:gd name="connsiteY20" fmla="*/ 144633 h 1317507"/>
                <a:gd name="connsiteX21" fmla="*/ 22057 w 1235529"/>
                <a:gd name="connsiteY21" fmla="*/ 106572 h 1317507"/>
                <a:gd name="connsiteX22" fmla="*/ 19714 w 1235529"/>
                <a:gd name="connsiteY22" fmla="*/ 122967 h 1317507"/>
                <a:gd name="connsiteX23" fmla="*/ 26155 w 1235529"/>
                <a:gd name="connsiteY23" fmla="*/ 281068 h 1317507"/>
                <a:gd name="connsiteX24" fmla="*/ 111062 w 1235529"/>
                <a:gd name="connsiteY24" fmla="*/ 371830 h 1317507"/>
                <a:gd name="connsiteX25" fmla="*/ 142682 w 1235529"/>
                <a:gd name="connsiteY25" fmla="*/ 411062 h 1317507"/>
                <a:gd name="connsiteX26" fmla="*/ 252181 w 1235529"/>
                <a:gd name="connsiteY26" fmla="*/ 601369 h 1317507"/>
                <a:gd name="connsiteX27" fmla="*/ 285558 w 1235529"/>
                <a:gd name="connsiteY27" fmla="*/ 631233 h 1317507"/>
                <a:gd name="connsiteX28" fmla="*/ 461811 w 1235529"/>
                <a:gd name="connsiteY28" fmla="*/ 715553 h 1317507"/>
                <a:gd name="connsiteX29" fmla="*/ 499873 w 1235529"/>
                <a:gd name="connsiteY29" fmla="*/ 751272 h 1317507"/>
                <a:gd name="connsiteX30" fmla="*/ 501629 w 1235529"/>
                <a:gd name="connsiteY30" fmla="*/ 850817 h 1317507"/>
                <a:gd name="connsiteX31" fmla="*/ 406183 w 1235529"/>
                <a:gd name="connsiteY31" fmla="*/ 1042295 h 1317507"/>
                <a:gd name="connsiteX32" fmla="*/ 190112 w 1235529"/>
                <a:gd name="connsiteY32" fmla="*/ 1151795 h 1317507"/>
                <a:gd name="connsiteX33" fmla="*/ 97008 w 1235529"/>
                <a:gd name="connsiteY33" fmla="*/ 1181658 h 1317507"/>
                <a:gd name="connsiteX34" fmla="*/ 74757 w 1235529"/>
                <a:gd name="connsiteY34" fmla="*/ 1203324 h 1317507"/>
                <a:gd name="connsiteX35" fmla="*/ 92324 w 1235529"/>
                <a:gd name="connsiteY35" fmla="*/ 1213278 h 1317507"/>
                <a:gd name="connsiteX36" fmla="*/ 359339 w 1235529"/>
                <a:gd name="connsiteY36" fmla="*/ 1288230 h 1317507"/>
                <a:gd name="connsiteX37" fmla="*/ 642164 w 1235529"/>
                <a:gd name="connsiteY37" fmla="*/ 1322192 h 1317507"/>
                <a:gd name="connsiteX38" fmla="*/ 739952 w 1235529"/>
                <a:gd name="connsiteY38" fmla="*/ 1314580 h 1317507"/>
                <a:gd name="connsiteX39" fmla="*/ 1147501 w 1235529"/>
                <a:gd name="connsiteY39" fmla="*/ 1157064 h 1317507"/>
                <a:gd name="connsiteX40" fmla="*/ 1225380 w 1235529"/>
                <a:gd name="connsiteY40" fmla="*/ 1115490 h 1317507"/>
                <a:gd name="connsiteX41" fmla="*/ 1237677 w 1235529"/>
                <a:gd name="connsiteY41" fmla="*/ 1108463 h 1317507"/>
                <a:gd name="connsiteX42" fmla="*/ 796165 w 1235529"/>
                <a:gd name="connsiteY42" fmla="*/ 950362 h 1317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235529" h="1317507">
                  <a:moveTo>
                    <a:pt x="796165" y="950362"/>
                  </a:moveTo>
                  <a:cubicBezTo>
                    <a:pt x="762789" y="940408"/>
                    <a:pt x="744051" y="920499"/>
                    <a:pt x="739366" y="886536"/>
                  </a:cubicBezTo>
                  <a:cubicBezTo>
                    <a:pt x="732925" y="842619"/>
                    <a:pt x="727655" y="723165"/>
                    <a:pt x="727655" y="723165"/>
                  </a:cubicBezTo>
                  <a:cubicBezTo>
                    <a:pt x="727655" y="712625"/>
                    <a:pt x="727655" y="701500"/>
                    <a:pt x="727655" y="690960"/>
                  </a:cubicBezTo>
                  <a:cubicBezTo>
                    <a:pt x="727655" y="690960"/>
                    <a:pt x="727655" y="690960"/>
                    <a:pt x="727655" y="690960"/>
                  </a:cubicBezTo>
                  <a:cubicBezTo>
                    <a:pt x="752834" y="678077"/>
                    <a:pt x="779184" y="666366"/>
                    <a:pt x="803778" y="652312"/>
                  </a:cubicBezTo>
                  <a:cubicBezTo>
                    <a:pt x="865847" y="617179"/>
                    <a:pt x="922646" y="575019"/>
                    <a:pt x="956609" y="509436"/>
                  </a:cubicBezTo>
                  <a:cubicBezTo>
                    <a:pt x="975347" y="473132"/>
                    <a:pt x="983544" y="433899"/>
                    <a:pt x="994670" y="395252"/>
                  </a:cubicBezTo>
                  <a:cubicBezTo>
                    <a:pt x="996427" y="388226"/>
                    <a:pt x="995841" y="379442"/>
                    <a:pt x="1005796" y="377686"/>
                  </a:cubicBezTo>
                  <a:cubicBezTo>
                    <a:pt x="1038001" y="371244"/>
                    <a:pt x="1059667" y="349579"/>
                    <a:pt x="1077819" y="324985"/>
                  </a:cubicBezTo>
                  <a:cubicBezTo>
                    <a:pt x="1121736" y="267015"/>
                    <a:pt x="1151014" y="204946"/>
                    <a:pt x="1119394" y="130580"/>
                  </a:cubicBezTo>
                  <a:cubicBezTo>
                    <a:pt x="1113539" y="127652"/>
                    <a:pt x="1114710" y="117112"/>
                    <a:pt x="1105341" y="117697"/>
                  </a:cubicBezTo>
                  <a:cubicBezTo>
                    <a:pt x="1102998" y="127066"/>
                    <a:pt x="1101827" y="135850"/>
                    <a:pt x="1099485" y="144047"/>
                  </a:cubicBezTo>
                  <a:cubicBezTo>
                    <a:pt x="1093044" y="165128"/>
                    <a:pt x="1081333" y="167470"/>
                    <a:pt x="1067279" y="150489"/>
                  </a:cubicBezTo>
                  <a:cubicBezTo>
                    <a:pt x="1056739" y="138192"/>
                    <a:pt x="1050884" y="123553"/>
                    <a:pt x="1044443" y="108914"/>
                  </a:cubicBezTo>
                  <a:cubicBezTo>
                    <a:pt x="1029804" y="74951"/>
                    <a:pt x="1030975" y="39233"/>
                    <a:pt x="1034488" y="1171"/>
                  </a:cubicBezTo>
                  <a:cubicBezTo>
                    <a:pt x="878729" y="43331"/>
                    <a:pt x="722971" y="62655"/>
                    <a:pt x="564284" y="62069"/>
                  </a:cubicBezTo>
                  <a:cubicBezTo>
                    <a:pt x="405598" y="60898"/>
                    <a:pt x="249253" y="42746"/>
                    <a:pt x="91738" y="0"/>
                  </a:cubicBezTo>
                  <a:cubicBezTo>
                    <a:pt x="118088" y="61484"/>
                    <a:pt x="85882" y="105401"/>
                    <a:pt x="58361" y="150489"/>
                  </a:cubicBezTo>
                  <a:cubicBezTo>
                    <a:pt x="54848" y="156344"/>
                    <a:pt x="50163" y="162785"/>
                    <a:pt x="41966" y="161029"/>
                  </a:cubicBezTo>
                  <a:cubicBezTo>
                    <a:pt x="33768" y="159272"/>
                    <a:pt x="33182" y="151074"/>
                    <a:pt x="30840" y="144633"/>
                  </a:cubicBezTo>
                  <a:cubicBezTo>
                    <a:pt x="26155" y="132336"/>
                    <a:pt x="29083" y="118283"/>
                    <a:pt x="22057" y="106572"/>
                  </a:cubicBezTo>
                  <a:cubicBezTo>
                    <a:pt x="20885" y="111842"/>
                    <a:pt x="23228" y="117697"/>
                    <a:pt x="19714" y="122967"/>
                  </a:cubicBezTo>
                  <a:cubicBezTo>
                    <a:pt x="-13077" y="176839"/>
                    <a:pt x="-780" y="229539"/>
                    <a:pt x="26155" y="281068"/>
                  </a:cubicBezTo>
                  <a:cubicBezTo>
                    <a:pt x="46064" y="318544"/>
                    <a:pt x="70072" y="355434"/>
                    <a:pt x="111062" y="371830"/>
                  </a:cubicBezTo>
                  <a:cubicBezTo>
                    <a:pt x="132142" y="380028"/>
                    <a:pt x="138583" y="391739"/>
                    <a:pt x="142682" y="411062"/>
                  </a:cubicBezTo>
                  <a:cubicBezTo>
                    <a:pt x="159077" y="486014"/>
                    <a:pt x="188941" y="553353"/>
                    <a:pt x="252181" y="601369"/>
                  </a:cubicBezTo>
                  <a:cubicBezTo>
                    <a:pt x="253352" y="602540"/>
                    <a:pt x="275018" y="624206"/>
                    <a:pt x="285558" y="631233"/>
                  </a:cubicBezTo>
                  <a:cubicBezTo>
                    <a:pt x="340015" y="668123"/>
                    <a:pt x="399742" y="694473"/>
                    <a:pt x="461811" y="715553"/>
                  </a:cubicBezTo>
                  <a:cubicBezTo>
                    <a:pt x="480549" y="721994"/>
                    <a:pt x="496945" y="728435"/>
                    <a:pt x="499873" y="751272"/>
                  </a:cubicBezTo>
                  <a:cubicBezTo>
                    <a:pt x="500458" y="754200"/>
                    <a:pt x="505143" y="826809"/>
                    <a:pt x="501629" y="850817"/>
                  </a:cubicBezTo>
                  <a:cubicBezTo>
                    <a:pt x="495774" y="927525"/>
                    <a:pt x="458298" y="989009"/>
                    <a:pt x="406183" y="1042295"/>
                  </a:cubicBezTo>
                  <a:cubicBezTo>
                    <a:pt x="346456" y="1103193"/>
                    <a:pt x="271505" y="1133642"/>
                    <a:pt x="190112" y="1151795"/>
                  </a:cubicBezTo>
                  <a:cubicBezTo>
                    <a:pt x="157906" y="1158821"/>
                    <a:pt x="126872" y="1168190"/>
                    <a:pt x="97008" y="1181658"/>
                  </a:cubicBezTo>
                  <a:cubicBezTo>
                    <a:pt x="87054" y="1185757"/>
                    <a:pt x="75342" y="1189270"/>
                    <a:pt x="74757" y="1203324"/>
                  </a:cubicBezTo>
                  <a:cubicBezTo>
                    <a:pt x="78856" y="1209765"/>
                    <a:pt x="85882" y="1211521"/>
                    <a:pt x="92324" y="1213278"/>
                  </a:cubicBezTo>
                  <a:cubicBezTo>
                    <a:pt x="181329" y="1239043"/>
                    <a:pt x="269162" y="1267149"/>
                    <a:pt x="359339" y="1288230"/>
                  </a:cubicBezTo>
                  <a:cubicBezTo>
                    <a:pt x="452442" y="1309895"/>
                    <a:pt x="546132" y="1325120"/>
                    <a:pt x="642164" y="1322192"/>
                  </a:cubicBezTo>
                  <a:cubicBezTo>
                    <a:pt x="674955" y="1321021"/>
                    <a:pt x="707161" y="1316337"/>
                    <a:pt x="739952" y="1314580"/>
                  </a:cubicBezTo>
                  <a:cubicBezTo>
                    <a:pt x="892197" y="1304040"/>
                    <a:pt x="1029218" y="1255438"/>
                    <a:pt x="1147501" y="1157064"/>
                  </a:cubicBezTo>
                  <a:cubicBezTo>
                    <a:pt x="1170338" y="1137741"/>
                    <a:pt x="1194346" y="1119589"/>
                    <a:pt x="1225380" y="1115490"/>
                  </a:cubicBezTo>
                  <a:cubicBezTo>
                    <a:pt x="1230065" y="1114904"/>
                    <a:pt x="1234749" y="1112562"/>
                    <a:pt x="1237677" y="1108463"/>
                  </a:cubicBezTo>
                  <a:cubicBezTo>
                    <a:pt x="1217182" y="1089725"/>
                    <a:pt x="919718" y="988423"/>
                    <a:pt x="796165" y="950362"/>
                  </a:cubicBezTo>
                  <a:close/>
                </a:path>
              </a:pathLst>
            </a:custGeom>
            <a:solidFill>
              <a:srgbClr val="C09679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93" name="Arc 192">
            <a:extLst>
              <a:ext uri="{FF2B5EF4-FFF2-40B4-BE49-F238E27FC236}">
                <a16:creationId xmlns:a16="http://schemas.microsoft.com/office/drawing/2014/main" id="{C0BD2B89-2CA0-40D0-AB0B-3807112B0DD3}"/>
              </a:ext>
            </a:extLst>
          </p:cNvPr>
          <p:cNvSpPr/>
          <p:nvPr/>
        </p:nvSpPr>
        <p:spPr>
          <a:xfrm>
            <a:off x="5341643" y="1608693"/>
            <a:ext cx="2575821" cy="2575821"/>
          </a:xfrm>
          <a:prstGeom prst="arc">
            <a:avLst>
              <a:gd name="adj1" fmla="val 13445971"/>
              <a:gd name="adj2" fmla="val 19489992"/>
            </a:avLst>
          </a:prstGeom>
          <a:ln w="19050">
            <a:solidFill>
              <a:schemeClr val="accent2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Arc 195">
            <a:extLst>
              <a:ext uri="{FF2B5EF4-FFF2-40B4-BE49-F238E27FC236}">
                <a16:creationId xmlns:a16="http://schemas.microsoft.com/office/drawing/2014/main" id="{0438196D-AC55-431C-89A3-88CCAA12D148}"/>
              </a:ext>
            </a:extLst>
          </p:cNvPr>
          <p:cNvSpPr/>
          <p:nvPr/>
        </p:nvSpPr>
        <p:spPr>
          <a:xfrm>
            <a:off x="7739234" y="1632227"/>
            <a:ext cx="2575821" cy="2575821"/>
          </a:xfrm>
          <a:prstGeom prst="arc">
            <a:avLst>
              <a:gd name="adj1" fmla="val 13445971"/>
              <a:gd name="adj2" fmla="val 18855305"/>
            </a:avLst>
          </a:prstGeom>
          <a:ln w="19050">
            <a:solidFill>
              <a:schemeClr val="accent4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Arc 196">
            <a:extLst>
              <a:ext uri="{FF2B5EF4-FFF2-40B4-BE49-F238E27FC236}">
                <a16:creationId xmlns:a16="http://schemas.microsoft.com/office/drawing/2014/main" id="{3530D983-846D-4CAC-8A61-0D9BF88A322F}"/>
              </a:ext>
            </a:extLst>
          </p:cNvPr>
          <p:cNvSpPr/>
          <p:nvPr/>
        </p:nvSpPr>
        <p:spPr>
          <a:xfrm>
            <a:off x="8541902" y="2715126"/>
            <a:ext cx="2575821" cy="2575821"/>
          </a:xfrm>
          <a:prstGeom prst="arc">
            <a:avLst>
              <a:gd name="adj1" fmla="val 11734708"/>
              <a:gd name="adj2" fmla="val 15990324"/>
            </a:avLst>
          </a:prstGeom>
          <a:ln w="19050">
            <a:solidFill>
              <a:schemeClr val="accent1"/>
            </a:solidFill>
            <a:prstDash val="lgDash"/>
            <a:headEnd type="triangl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Arc 197">
            <a:extLst>
              <a:ext uri="{FF2B5EF4-FFF2-40B4-BE49-F238E27FC236}">
                <a16:creationId xmlns:a16="http://schemas.microsoft.com/office/drawing/2014/main" id="{0D561643-53A2-4C14-AFE4-BA41B7B005C2}"/>
              </a:ext>
            </a:extLst>
          </p:cNvPr>
          <p:cNvSpPr/>
          <p:nvPr/>
        </p:nvSpPr>
        <p:spPr>
          <a:xfrm>
            <a:off x="6196098" y="2784006"/>
            <a:ext cx="2575821" cy="2575821"/>
          </a:xfrm>
          <a:prstGeom prst="arc">
            <a:avLst>
              <a:gd name="adj1" fmla="val 10781515"/>
              <a:gd name="adj2" fmla="val 15990324"/>
            </a:avLst>
          </a:prstGeom>
          <a:ln w="19050">
            <a:solidFill>
              <a:schemeClr val="accent4"/>
            </a:solidFill>
            <a:prstDash val="lgDash"/>
            <a:headEnd type="triangl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Arc 198">
            <a:extLst>
              <a:ext uri="{FF2B5EF4-FFF2-40B4-BE49-F238E27FC236}">
                <a16:creationId xmlns:a16="http://schemas.microsoft.com/office/drawing/2014/main" id="{ED12A38E-CF9A-42ED-906F-B78E1C287D2C}"/>
              </a:ext>
            </a:extLst>
          </p:cNvPr>
          <p:cNvSpPr/>
          <p:nvPr/>
        </p:nvSpPr>
        <p:spPr>
          <a:xfrm>
            <a:off x="6352288" y="3012844"/>
            <a:ext cx="3602019" cy="3602019"/>
          </a:xfrm>
          <a:prstGeom prst="arc">
            <a:avLst>
              <a:gd name="adj1" fmla="val 3216968"/>
              <a:gd name="adj2" fmla="val 9897005"/>
            </a:avLst>
          </a:prstGeom>
          <a:ln w="19050">
            <a:solidFill>
              <a:schemeClr val="accent1"/>
            </a:solidFill>
            <a:prstDash val="lgDash"/>
            <a:headEnd type="triangl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Arc 199">
            <a:extLst>
              <a:ext uri="{FF2B5EF4-FFF2-40B4-BE49-F238E27FC236}">
                <a16:creationId xmlns:a16="http://schemas.microsoft.com/office/drawing/2014/main" id="{78CF8B13-7D1D-4F80-B104-F2F7E07FF103}"/>
              </a:ext>
            </a:extLst>
          </p:cNvPr>
          <p:cNvSpPr/>
          <p:nvPr/>
        </p:nvSpPr>
        <p:spPr>
          <a:xfrm>
            <a:off x="6277306" y="3463420"/>
            <a:ext cx="2575821" cy="2575821"/>
          </a:xfrm>
          <a:prstGeom prst="arc">
            <a:avLst>
              <a:gd name="adj1" fmla="val 12621501"/>
              <a:gd name="adj2" fmla="val 18539512"/>
            </a:avLst>
          </a:prstGeom>
          <a:ln w="19050">
            <a:solidFill>
              <a:schemeClr val="accent2"/>
            </a:solidFill>
            <a:prstDash val="lgDash"/>
            <a:headEnd type="triangl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Arc 200">
            <a:extLst>
              <a:ext uri="{FF2B5EF4-FFF2-40B4-BE49-F238E27FC236}">
                <a16:creationId xmlns:a16="http://schemas.microsoft.com/office/drawing/2014/main" id="{67BD5864-DE20-4A72-836E-5FAE87FB06AB}"/>
              </a:ext>
            </a:extLst>
          </p:cNvPr>
          <p:cNvSpPr/>
          <p:nvPr/>
        </p:nvSpPr>
        <p:spPr>
          <a:xfrm>
            <a:off x="4536580" y="2307986"/>
            <a:ext cx="2575821" cy="2575821"/>
          </a:xfrm>
          <a:prstGeom prst="arc">
            <a:avLst>
              <a:gd name="adj1" fmla="val 6277870"/>
              <a:gd name="adj2" fmla="val 13165017"/>
            </a:avLst>
          </a:prstGeom>
          <a:ln w="19050">
            <a:solidFill>
              <a:schemeClr val="accent2"/>
            </a:solidFill>
            <a:prstDash val="lgDash"/>
            <a:headEnd type="triangl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Arc 201">
            <a:extLst>
              <a:ext uri="{FF2B5EF4-FFF2-40B4-BE49-F238E27FC236}">
                <a16:creationId xmlns:a16="http://schemas.microsoft.com/office/drawing/2014/main" id="{7BBDF351-AC0F-446A-A635-FFEFDD415779}"/>
              </a:ext>
            </a:extLst>
          </p:cNvPr>
          <p:cNvSpPr/>
          <p:nvPr/>
        </p:nvSpPr>
        <p:spPr>
          <a:xfrm>
            <a:off x="8783731" y="3410670"/>
            <a:ext cx="2575821" cy="2575821"/>
          </a:xfrm>
          <a:prstGeom prst="arc">
            <a:avLst>
              <a:gd name="adj1" fmla="val 20778731"/>
              <a:gd name="adj2" fmla="val 4571355"/>
            </a:avLst>
          </a:prstGeom>
          <a:ln w="19050">
            <a:solidFill>
              <a:schemeClr val="accent4"/>
            </a:solidFill>
            <a:prstDash val="lgDash"/>
            <a:headEnd type="triangl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Arc 202">
            <a:extLst>
              <a:ext uri="{FF2B5EF4-FFF2-40B4-BE49-F238E27FC236}">
                <a16:creationId xmlns:a16="http://schemas.microsoft.com/office/drawing/2014/main" id="{9C2DE045-7828-4860-A625-2A616499E4CB}"/>
              </a:ext>
            </a:extLst>
          </p:cNvPr>
          <p:cNvSpPr/>
          <p:nvPr/>
        </p:nvSpPr>
        <p:spPr>
          <a:xfrm>
            <a:off x="8482703" y="2302034"/>
            <a:ext cx="2575821" cy="2575821"/>
          </a:xfrm>
          <a:prstGeom prst="arc">
            <a:avLst>
              <a:gd name="adj1" fmla="val 2288549"/>
              <a:gd name="adj2" fmla="val 6820804"/>
            </a:avLst>
          </a:prstGeom>
          <a:ln w="19050">
            <a:solidFill>
              <a:schemeClr val="accent3"/>
            </a:solidFill>
            <a:prstDash val="lgDash"/>
            <a:headEnd type="triangl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Arc 203">
            <a:extLst>
              <a:ext uri="{FF2B5EF4-FFF2-40B4-BE49-F238E27FC236}">
                <a16:creationId xmlns:a16="http://schemas.microsoft.com/office/drawing/2014/main" id="{E9CE7624-136D-4F80-ACFC-61026E22B572}"/>
              </a:ext>
            </a:extLst>
          </p:cNvPr>
          <p:cNvSpPr/>
          <p:nvPr/>
        </p:nvSpPr>
        <p:spPr>
          <a:xfrm>
            <a:off x="9305419" y="2026938"/>
            <a:ext cx="2312734" cy="2312734"/>
          </a:xfrm>
          <a:prstGeom prst="arc">
            <a:avLst>
              <a:gd name="adj1" fmla="val 17432141"/>
              <a:gd name="adj2" fmla="val 308310"/>
            </a:avLst>
          </a:prstGeom>
          <a:ln w="19050">
            <a:solidFill>
              <a:schemeClr val="accent3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Arc 204">
            <a:extLst>
              <a:ext uri="{FF2B5EF4-FFF2-40B4-BE49-F238E27FC236}">
                <a16:creationId xmlns:a16="http://schemas.microsoft.com/office/drawing/2014/main" id="{9A3DEC2D-FF5E-46DD-83BF-D20289F3A4B1}"/>
              </a:ext>
            </a:extLst>
          </p:cNvPr>
          <p:cNvSpPr/>
          <p:nvPr/>
        </p:nvSpPr>
        <p:spPr>
          <a:xfrm>
            <a:off x="7923517" y="3552199"/>
            <a:ext cx="2575821" cy="2575821"/>
          </a:xfrm>
          <a:prstGeom prst="arc">
            <a:avLst>
              <a:gd name="adj1" fmla="val 5811262"/>
              <a:gd name="adj2" fmla="val 12086356"/>
            </a:avLst>
          </a:prstGeom>
          <a:ln w="19050">
            <a:solidFill>
              <a:schemeClr val="accent2"/>
            </a:solidFill>
            <a:prstDash val="lgDash"/>
            <a:headEnd type="triangl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7233415-439F-7BE1-ECFF-8AEE4D7F57BF}"/>
              </a:ext>
            </a:extLst>
          </p:cNvPr>
          <p:cNvSpPr txBox="1"/>
          <p:nvPr/>
        </p:nvSpPr>
        <p:spPr>
          <a:xfrm>
            <a:off x="182880" y="1632226"/>
            <a:ext cx="402477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• Feature Engineering: Extract metadata and </a:t>
            </a:r>
            <a:r>
              <a:rPr lang="en-IN" sz="2000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behavioral</a:t>
            </a:r>
            <a:r>
              <a:rPr lang="en-I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patterns</a:t>
            </a:r>
          </a:p>
          <a:p>
            <a:r>
              <a:rPr lang="en-I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• ML Models: Decision Trees, Random Forest, SVM for pattern classification</a:t>
            </a:r>
          </a:p>
          <a:p>
            <a:r>
              <a:rPr lang="en-I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• DL Models: CNN for image analysis, LSTM for text-based anomaly detection</a:t>
            </a:r>
          </a:p>
          <a:p>
            <a:r>
              <a:rPr lang="en-I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• Anomaly Detection: Unsupervised learning (Autoencoders, Isolation Forests).</a:t>
            </a:r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Data Collection &amp; Preprocessing</a:t>
            </a:r>
          </a:p>
        </p:txBody>
      </p:sp>
      <p:sp>
        <p:nvSpPr>
          <p:cNvPr id="7" name="Graphic 207">
            <a:extLst>
              <a:ext uri="{FF2B5EF4-FFF2-40B4-BE49-F238E27FC236}">
                <a16:creationId xmlns:a16="http://schemas.microsoft.com/office/drawing/2014/main" id="{08B3A9FD-D303-4263-A31E-BBB27F779429}"/>
              </a:ext>
            </a:extLst>
          </p:cNvPr>
          <p:cNvSpPr/>
          <p:nvPr/>
        </p:nvSpPr>
        <p:spPr>
          <a:xfrm>
            <a:off x="3648489" y="5685077"/>
            <a:ext cx="10649" cy="15370"/>
          </a:xfrm>
          <a:custGeom>
            <a:avLst/>
            <a:gdLst>
              <a:gd name="connsiteX0" fmla="*/ 0 w 13755"/>
              <a:gd name="connsiteY0" fmla="*/ 19854 h 19853"/>
              <a:gd name="connsiteX1" fmla="*/ 13755 w 13755"/>
              <a:gd name="connsiteY1" fmla="*/ 0 h 19853"/>
              <a:gd name="connsiteX2" fmla="*/ 0 w 13755"/>
              <a:gd name="connsiteY2" fmla="*/ 19854 h 19853"/>
              <a:gd name="connsiteX3" fmla="*/ 0 w 13755"/>
              <a:gd name="connsiteY3" fmla="*/ 19854 h 19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55" h="19853">
                <a:moveTo>
                  <a:pt x="0" y="19854"/>
                </a:moveTo>
                <a:cubicBezTo>
                  <a:pt x="4542" y="13236"/>
                  <a:pt x="7007" y="4866"/>
                  <a:pt x="13755" y="0"/>
                </a:cubicBezTo>
                <a:cubicBezTo>
                  <a:pt x="12393" y="9343"/>
                  <a:pt x="10511" y="18167"/>
                  <a:pt x="0" y="19854"/>
                </a:cubicBezTo>
                <a:lnTo>
                  <a:pt x="0" y="19854"/>
                </a:lnTo>
                <a:close/>
              </a:path>
            </a:pathLst>
          </a:custGeom>
          <a:solidFill>
            <a:srgbClr val="F8B3C1"/>
          </a:solidFill>
          <a:ln w="64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7DFCC82-AF93-4462-A461-99DF26736EBC}"/>
              </a:ext>
            </a:extLst>
          </p:cNvPr>
          <p:cNvGrpSpPr/>
          <p:nvPr/>
        </p:nvGrpSpPr>
        <p:grpSpPr>
          <a:xfrm>
            <a:off x="6587633" y="1569688"/>
            <a:ext cx="5502875" cy="5311005"/>
            <a:chOff x="6587633" y="1569688"/>
            <a:chExt cx="5502875" cy="531100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FC7DAEB-7620-470D-B004-50941EC9DD06}"/>
                </a:ext>
              </a:extLst>
            </p:cNvPr>
            <p:cNvGrpSpPr/>
            <p:nvPr/>
          </p:nvGrpSpPr>
          <p:grpSpPr>
            <a:xfrm>
              <a:off x="7905358" y="1569688"/>
              <a:ext cx="2123468" cy="3842968"/>
              <a:chOff x="4249530" y="0"/>
              <a:chExt cx="2742745" cy="4963712"/>
            </a:xfrm>
          </p:grpSpPr>
          <p:sp>
            <p:nvSpPr>
              <p:cNvPr id="85" name="Graphic 207">
                <a:extLst>
                  <a:ext uri="{FF2B5EF4-FFF2-40B4-BE49-F238E27FC236}">
                    <a16:creationId xmlns:a16="http://schemas.microsoft.com/office/drawing/2014/main" id="{2F91D569-5E0C-4356-B496-A139DCA18A4C}"/>
                  </a:ext>
                </a:extLst>
              </p:cNvPr>
              <p:cNvSpPr/>
              <p:nvPr/>
            </p:nvSpPr>
            <p:spPr>
              <a:xfrm>
                <a:off x="4249530" y="10965"/>
                <a:ext cx="2742745" cy="4952747"/>
              </a:xfrm>
              <a:custGeom>
                <a:avLst/>
                <a:gdLst>
                  <a:gd name="connsiteX0" fmla="*/ 2667094 w 2742745"/>
                  <a:gd name="connsiteY0" fmla="*/ 4952748 h 4952747"/>
                  <a:gd name="connsiteX1" fmla="*/ 75652 w 2742745"/>
                  <a:gd name="connsiteY1" fmla="*/ 4952748 h 4952747"/>
                  <a:gd name="connsiteX2" fmla="*/ 0 w 2742745"/>
                  <a:gd name="connsiteY2" fmla="*/ 4877096 h 4952747"/>
                  <a:gd name="connsiteX3" fmla="*/ 0 w 2742745"/>
                  <a:gd name="connsiteY3" fmla="*/ 75652 h 4952747"/>
                  <a:gd name="connsiteX4" fmla="*/ 75652 w 2742745"/>
                  <a:gd name="connsiteY4" fmla="*/ 0 h 4952747"/>
                  <a:gd name="connsiteX5" fmla="*/ 2667094 w 2742745"/>
                  <a:gd name="connsiteY5" fmla="*/ 0 h 4952747"/>
                  <a:gd name="connsiteX6" fmla="*/ 2742746 w 2742745"/>
                  <a:gd name="connsiteY6" fmla="*/ 75652 h 4952747"/>
                  <a:gd name="connsiteX7" fmla="*/ 2742746 w 2742745"/>
                  <a:gd name="connsiteY7" fmla="*/ 4877096 h 4952747"/>
                  <a:gd name="connsiteX8" fmla="*/ 2667094 w 2742745"/>
                  <a:gd name="connsiteY8" fmla="*/ 4952748 h 495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42745" h="4952747">
                    <a:moveTo>
                      <a:pt x="2667094" y="4952748"/>
                    </a:moveTo>
                    <a:lnTo>
                      <a:pt x="75652" y="4952748"/>
                    </a:lnTo>
                    <a:cubicBezTo>
                      <a:pt x="33868" y="4952748"/>
                      <a:pt x="0" y="4918880"/>
                      <a:pt x="0" y="4877096"/>
                    </a:cubicBezTo>
                    <a:lnTo>
                      <a:pt x="0" y="75652"/>
                    </a:lnTo>
                    <a:cubicBezTo>
                      <a:pt x="0" y="33868"/>
                      <a:pt x="33868" y="0"/>
                      <a:pt x="75652" y="0"/>
                    </a:cubicBezTo>
                    <a:lnTo>
                      <a:pt x="2667094" y="0"/>
                    </a:lnTo>
                    <a:cubicBezTo>
                      <a:pt x="2708878" y="0"/>
                      <a:pt x="2742746" y="33868"/>
                      <a:pt x="2742746" y="75652"/>
                    </a:cubicBezTo>
                    <a:lnTo>
                      <a:pt x="2742746" y="4877096"/>
                    </a:lnTo>
                    <a:cubicBezTo>
                      <a:pt x="2742746" y="4918880"/>
                      <a:pt x="2708878" y="4952748"/>
                      <a:pt x="2667094" y="4952748"/>
                    </a:cubicBezTo>
                    <a:close/>
                  </a:path>
                </a:pathLst>
              </a:custGeom>
              <a:solidFill>
                <a:srgbClr val="D3D3D3"/>
              </a:solidFill>
              <a:ln w="64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Graphic 207">
                <a:extLst>
                  <a:ext uri="{FF2B5EF4-FFF2-40B4-BE49-F238E27FC236}">
                    <a16:creationId xmlns:a16="http://schemas.microsoft.com/office/drawing/2014/main" id="{3B06261A-B4A3-4CB3-AA25-81115544DEF7}"/>
                  </a:ext>
                </a:extLst>
              </p:cNvPr>
              <p:cNvSpPr/>
              <p:nvPr/>
            </p:nvSpPr>
            <p:spPr>
              <a:xfrm>
                <a:off x="4249530" y="0"/>
                <a:ext cx="2735414" cy="4952812"/>
              </a:xfrm>
              <a:custGeom>
                <a:avLst/>
                <a:gdLst>
                  <a:gd name="connsiteX0" fmla="*/ 2673517 w 2742746"/>
                  <a:gd name="connsiteY0" fmla="*/ 4952813 h 4952812"/>
                  <a:gd name="connsiteX1" fmla="*/ 69294 w 2742746"/>
                  <a:gd name="connsiteY1" fmla="*/ 4952813 h 4952812"/>
                  <a:gd name="connsiteX2" fmla="*/ 0 w 2742746"/>
                  <a:gd name="connsiteY2" fmla="*/ 4883519 h 4952812"/>
                  <a:gd name="connsiteX3" fmla="*/ 0 w 2742746"/>
                  <a:gd name="connsiteY3" fmla="*/ 69294 h 4952812"/>
                  <a:gd name="connsiteX4" fmla="*/ 69294 w 2742746"/>
                  <a:gd name="connsiteY4" fmla="*/ 0 h 4952812"/>
                  <a:gd name="connsiteX5" fmla="*/ 2673452 w 2742746"/>
                  <a:gd name="connsiteY5" fmla="*/ 0 h 4952812"/>
                  <a:gd name="connsiteX6" fmla="*/ 2742746 w 2742746"/>
                  <a:gd name="connsiteY6" fmla="*/ 69294 h 4952812"/>
                  <a:gd name="connsiteX7" fmla="*/ 2742746 w 2742746"/>
                  <a:gd name="connsiteY7" fmla="*/ 4883519 h 4952812"/>
                  <a:gd name="connsiteX8" fmla="*/ 2673517 w 2742746"/>
                  <a:gd name="connsiteY8" fmla="*/ 4952813 h 4952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42746" h="4952812">
                    <a:moveTo>
                      <a:pt x="2673517" y="4952813"/>
                    </a:moveTo>
                    <a:lnTo>
                      <a:pt x="69294" y="4952813"/>
                    </a:lnTo>
                    <a:cubicBezTo>
                      <a:pt x="31013" y="4952813"/>
                      <a:pt x="0" y="4921799"/>
                      <a:pt x="0" y="4883519"/>
                    </a:cubicBezTo>
                    <a:lnTo>
                      <a:pt x="0" y="69294"/>
                    </a:lnTo>
                    <a:cubicBezTo>
                      <a:pt x="0" y="31013"/>
                      <a:pt x="31013" y="0"/>
                      <a:pt x="69294" y="0"/>
                    </a:cubicBezTo>
                    <a:lnTo>
                      <a:pt x="2673452" y="0"/>
                    </a:lnTo>
                    <a:cubicBezTo>
                      <a:pt x="2711732" y="0"/>
                      <a:pt x="2742746" y="31013"/>
                      <a:pt x="2742746" y="69294"/>
                    </a:cubicBezTo>
                    <a:lnTo>
                      <a:pt x="2742746" y="4883519"/>
                    </a:lnTo>
                    <a:cubicBezTo>
                      <a:pt x="2742811" y="4921799"/>
                      <a:pt x="2711797" y="4952813"/>
                      <a:pt x="2673517" y="4952813"/>
                    </a:cubicBezTo>
                    <a:close/>
                  </a:path>
                </a:pathLst>
              </a:custGeom>
              <a:solidFill>
                <a:srgbClr val="000000"/>
              </a:solidFill>
              <a:ln w="64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Graphic 207">
                <a:extLst>
                  <a:ext uri="{FF2B5EF4-FFF2-40B4-BE49-F238E27FC236}">
                    <a16:creationId xmlns:a16="http://schemas.microsoft.com/office/drawing/2014/main" id="{9536F28B-28A7-4586-A016-4785DACAAC57}"/>
                  </a:ext>
                </a:extLst>
              </p:cNvPr>
              <p:cNvSpPr/>
              <p:nvPr/>
            </p:nvSpPr>
            <p:spPr>
              <a:xfrm>
                <a:off x="5572076" y="184653"/>
                <a:ext cx="112897" cy="112903"/>
              </a:xfrm>
              <a:custGeom>
                <a:avLst/>
                <a:gdLst>
                  <a:gd name="connsiteX0" fmla="*/ 56580 w 112897"/>
                  <a:gd name="connsiteY0" fmla="*/ 0 h 112903"/>
                  <a:gd name="connsiteX1" fmla="*/ 112897 w 112897"/>
                  <a:gd name="connsiteY1" fmla="*/ 55993 h 112903"/>
                  <a:gd name="connsiteX2" fmla="*/ 57034 w 112897"/>
                  <a:gd name="connsiteY2" fmla="*/ 112894 h 112903"/>
                  <a:gd name="connsiteX3" fmla="*/ 3 w 112897"/>
                  <a:gd name="connsiteY3" fmla="*/ 55539 h 112903"/>
                  <a:gd name="connsiteX4" fmla="*/ 56580 w 112897"/>
                  <a:gd name="connsiteY4" fmla="*/ 0 h 112903"/>
                  <a:gd name="connsiteX5" fmla="*/ 56580 w 112897"/>
                  <a:gd name="connsiteY5" fmla="*/ 0 h 11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897" h="112903">
                    <a:moveTo>
                      <a:pt x="56580" y="0"/>
                    </a:moveTo>
                    <a:cubicBezTo>
                      <a:pt x="87464" y="65"/>
                      <a:pt x="112832" y="25304"/>
                      <a:pt x="112897" y="55993"/>
                    </a:cubicBezTo>
                    <a:cubicBezTo>
                      <a:pt x="112962" y="86747"/>
                      <a:pt x="87788" y="112310"/>
                      <a:pt x="57034" y="112894"/>
                    </a:cubicBezTo>
                    <a:cubicBezTo>
                      <a:pt x="25696" y="113478"/>
                      <a:pt x="-321" y="87201"/>
                      <a:pt x="3" y="55539"/>
                    </a:cubicBezTo>
                    <a:cubicBezTo>
                      <a:pt x="392" y="24396"/>
                      <a:pt x="25307" y="-65"/>
                      <a:pt x="56580" y="0"/>
                    </a:cubicBezTo>
                    <a:lnTo>
                      <a:pt x="56580" y="0"/>
                    </a:lnTo>
                    <a:close/>
                  </a:path>
                </a:pathLst>
              </a:custGeom>
              <a:solidFill>
                <a:srgbClr val="E3E2E2"/>
              </a:solidFill>
              <a:ln w="64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Graphic 207">
                <a:extLst>
                  <a:ext uri="{FF2B5EF4-FFF2-40B4-BE49-F238E27FC236}">
                    <a16:creationId xmlns:a16="http://schemas.microsoft.com/office/drawing/2014/main" id="{52411A53-C067-4E27-B892-520279959C83}"/>
                  </a:ext>
                </a:extLst>
              </p:cNvPr>
              <p:cNvSpPr/>
              <p:nvPr/>
            </p:nvSpPr>
            <p:spPr>
              <a:xfrm>
                <a:off x="5578191" y="190669"/>
                <a:ext cx="100728" cy="100731"/>
              </a:xfrm>
              <a:custGeom>
                <a:avLst/>
                <a:gdLst>
                  <a:gd name="connsiteX0" fmla="*/ 100683 w 100728"/>
                  <a:gd name="connsiteY0" fmla="*/ 52053 h 100731"/>
                  <a:gd name="connsiteX1" fmla="*/ 47740 w 100728"/>
                  <a:gd name="connsiteY1" fmla="*/ 100650 h 100731"/>
                  <a:gd name="connsiteX2" fmla="*/ 52 w 100728"/>
                  <a:gd name="connsiteY2" fmla="*/ 47187 h 100731"/>
                  <a:gd name="connsiteX3" fmla="*/ 53449 w 100728"/>
                  <a:gd name="connsiteY3" fmla="*/ 83 h 100731"/>
                  <a:gd name="connsiteX4" fmla="*/ 100683 w 100728"/>
                  <a:gd name="connsiteY4" fmla="*/ 52053 h 100731"/>
                  <a:gd name="connsiteX5" fmla="*/ 100683 w 100728"/>
                  <a:gd name="connsiteY5" fmla="*/ 52053 h 100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728" h="100731">
                    <a:moveTo>
                      <a:pt x="100683" y="52053"/>
                    </a:moveTo>
                    <a:cubicBezTo>
                      <a:pt x="99386" y="79563"/>
                      <a:pt x="74730" y="102272"/>
                      <a:pt x="47740" y="100650"/>
                    </a:cubicBezTo>
                    <a:cubicBezTo>
                      <a:pt x="19776" y="99028"/>
                      <a:pt x="-1181" y="75475"/>
                      <a:pt x="52" y="47187"/>
                    </a:cubicBezTo>
                    <a:cubicBezTo>
                      <a:pt x="1349" y="19093"/>
                      <a:pt x="24707" y="-1474"/>
                      <a:pt x="53449" y="83"/>
                    </a:cubicBezTo>
                    <a:cubicBezTo>
                      <a:pt x="80505" y="1640"/>
                      <a:pt x="101851" y="25127"/>
                      <a:pt x="100683" y="52053"/>
                    </a:cubicBezTo>
                    <a:lnTo>
                      <a:pt x="100683" y="52053"/>
                    </a:lnTo>
                    <a:close/>
                  </a:path>
                </a:pathLst>
              </a:custGeom>
              <a:solidFill>
                <a:srgbClr val="43404B"/>
              </a:solidFill>
              <a:ln w="64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Graphic 207">
                <a:extLst>
                  <a:ext uri="{FF2B5EF4-FFF2-40B4-BE49-F238E27FC236}">
                    <a16:creationId xmlns:a16="http://schemas.microsoft.com/office/drawing/2014/main" id="{1C915E7B-E7BC-482D-A27E-65FA02A3BF36}"/>
                  </a:ext>
                </a:extLst>
              </p:cNvPr>
              <p:cNvSpPr/>
              <p:nvPr/>
            </p:nvSpPr>
            <p:spPr>
              <a:xfrm>
                <a:off x="5399688" y="4222698"/>
                <a:ext cx="453134" cy="453134"/>
              </a:xfrm>
              <a:custGeom>
                <a:avLst/>
                <a:gdLst>
                  <a:gd name="connsiteX0" fmla="*/ 453134 w 453134"/>
                  <a:gd name="connsiteY0" fmla="*/ 226567 h 453134"/>
                  <a:gd name="connsiteX1" fmla="*/ 226567 w 453134"/>
                  <a:gd name="connsiteY1" fmla="*/ 453134 h 453134"/>
                  <a:gd name="connsiteX2" fmla="*/ 0 w 453134"/>
                  <a:gd name="connsiteY2" fmla="*/ 226567 h 453134"/>
                  <a:gd name="connsiteX3" fmla="*/ 226567 w 453134"/>
                  <a:gd name="connsiteY3" fmla="*/ 0 h 453134"/>
                  <a:gd name="connsiteX4" fmla="*/ 453134 w 453134"/>
                  <a:gd name="connsiteY4" fmla="*/ 226567 h 453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3134" h="453134">
                    <a:moveTo>
                      <a:pt x="453134" y="226567"/>
                    </a:moveTo>
                    <a:cubicBezTo>
                      <a:pt x="453134" y="351696"/>
                      <a:pt x="351697" y="453134"/>
                      <a:pt x="226567" y="453134"/>
                    </a:cubicBezTo>
                    <a:cubicBezTo>
                      <a:pt x="101437" y="453134"/>
                      <a:pt x="0" y="351696"/>
                      <a:pt x="0" y="226567"/>
                    </a:cubicBezTo>
                    <a:cubicBezTo>
                      <a:pt x="0" y="101438"/>
                      <a:pt x="101437" y="0"/>
                      <a:pt x="226567" y="0"/>
                    </a:cubicBezTo>
                    <a:cubicBezTo>
                      <a:pt x="351697" y="0"/>
                      <a:pt x="453134" y="101438"/>
                      <a:pt x="453134" y="22656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Graphic 207">
                <a:extLst>
                  <a:ext uri="{FF2B5EF4-FFF2-40B4-BE49-F238E27FC236}">
                    <a16:creationId xmlns:a16="http://schemas.microsoft.com/office/drawing/2014/main" id="{28FC8DEF-A987-4E17-B983-516F2A34B763}"/>
                  </a:ext>
                </a:extLst>
              </p:cNvPr>
              <p:cNvSpPr/>
              <p:nvPr/>
            </p:nvSpPr>
            <p:spPr>
              <a:xfrm>
                <a:off x="5407279" y="4230289"/>
                <a:ext cx="437951" cy="437951"/>
              </a:xfrm>
              <a:custGeom>
                <a:avLst/>
                <a:gdLst>
                  <a:gd name="connsiteX0" fmla="*/ 437952 w 437951"/>
                  <a:gd name="connsiteY0" fmla="*/ 218976 h 437951"/>
                  <a:gd name="connsiteX1" fmla="*/ 218976 w 437951"/>
                  <a:gd name="connsiteY1" fmla="*/ 437952 h 437951"/>
                  <a:gd name="connsiteX2" fmla="*/ 0 w 437951"/>
                  <a:gd name="connsiteY2" fmla="*/ 218976 h 437951"/>
                  <a:gd name="connsiteX3" fmla="*/ 218976 w 437951"/>
                  <a:gd name="connsiteY3" fmla="*/ 0 h 437951"/>
                  <a:gd name="connsiteX4" fmla="*/ 437952 w 437951"/>
                  <a:gd name="connsiteY4" fmla="*/ 218976 h 437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951" h="437951">
                    <a:moveTo>
                      <a:pt x="437952" y="218976"/>
                    </a:moveTo>
                    <a:cubicBezTo>
                      <a:pt x="437952" y="339913"/>
                      <a:pt x="339913" y="437952"/>
                      <a:pt x="218976" y="437952"/>
                    </a:cubicBezTo>
                    <a:cubicBezTo>
                      <a:pt x="98039" y="437952"/>
                      <a:pt x="0" y="339913"/>
                      <a:pt x="0" y="218976"/>
                    </a:cubicBezTo>
                    <a:cubicBezTo>
                      <a:pt x="0" y="98039"/>
                      <a:pt x="98039" y="0"/>
                      <a:pt x="218976" y="0"/>
                    </a:cubicBezTo>
                    <a:cubicBezTo>
                      <a:pt x="339913" y="0"/>
                      <a:pt x="437952" y="98039"/>
                      <a:pt x="437952" y="218976"/>
                    </a:cubicBezTo>
                    <a:close/>
                  </a:path>
                </a:pathLst>
              </a:custGeom>
              <a:solidFill>
                <a:srgbClr val="43404B"/>
              </a:solidFill>
              <a:ln w="64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Graphic 207">
                <a:extLst>
                  <a:ext uri="{FF2B5EF4-FFF2-40B4-BE49-F238E27FC236}">
                    <a16:creationId xmlns:a16="http://schemas.microsoft.com/office/drawing/2014/main" id="{176B7B79-2772-4FCA-937B-10B435E089A3}"/>
                  </a:ext>
                </a:extLst>
              </p:cNvPr>
              <p:cNvSpPr/>
              <p:nvPr/>
            </p:nvSpPr>
            <p:spPr>
              <a:xfrm>
                <a:off x="5450036" y="4273046"/>
                <a:ext cx="352437" cy="352437"/>
              </a:xfrm>
              <a:custGeom>
                <a:avLst/>
                <a:gdLst>
                  <a:gd name="connsiteX0" fmla="*/ 352438 w 352437"/>
                  <a:gd name="connsiteY0" fmla="*/ 176219 h 352437"/>
                  <a:gd name="connsiteX1" fmla="*/ 176219 w 352437"/>
                  <a:gd name="connsiteY1" fmla="*/ 352437 h 352437"/>
                  <a:gd name="connsiteX2" fmla="*/ 0 w 352437"/>
                  <a:gd name="connsiteY2" fmla="*/ 176219 h 352437"/>
                  <a:gd name="connsiteX3" fmla="*/ 176219 w 352437"/>
                  <a:gd name="connsiteY3" fmla="*/ 0 h 352437"/>
                  <a:gd name="connsiteX4" fmla="*/ 352438 w 352437"/>
                  <a:gd name="connsiteY4" fmla="*/ 176219 h 352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2437" h="352437">
                    <a:moveTo>
                      <a:pt x="352438" y="176219"/>
                    </a:moveTo>
                    <a:cubicBezTo>
                      <a:pt x="352438" y="273542"/>
                      <a:pt x="273542" y="352437"/>
                      <a:pt x="176219" y="352437"/>
                    </a:cubicBezTo>
                    <a:cubicBezTo>
                      <a:pt x="78896" y="352437"/>
                      <a:pt x="0" y="273541"/>
                      <a:pt x="0" y="176219"/>
                    </a:cubicBezTo>
                    <a:cubicBezTo>
                      <a:pt x="0" y="78896"/>
                      <a:pt x="78896" y="0"/>
                      <a:pt x="176219" y="0"/>
                    </a:cubicBezTo>
                    <a:cubicBezTo>
                      <a:pt x="273542" y="0"/>
                      <a:pt x="352438" y="78896"/>
                      <a:pt x="352438" y="176219"/>
                    </a:cubicBezTo>
                    <a:close/>
                  </a:path>
                </a:pathLst>
              </a:custGeom>
              <a:solidFill>
                <a:srgbClr val="605C65"/>
              </a:solidFill>
              <a:ln w="64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Graphic 207">
                <a:extLst>
                  <a:ext uri="{FF2B5EF4-FFF2-40B4-BE49-F238E27FC236}">
                    <a16:creationId xmlns:a16="http://schemas.microsoft.com/office/drawing/2014/main" id="{3BE99F76-3FD5-463F-A10B-D872A60B31E6}"/>
                  </a:ext>
                </a:extLst>
              </p:cNvPr>
              <p:cNvSpPr/>
              <p:nvPr/>
            </p:nvSpPr>
            <p:spPr>
              <a:xfrm>
                <a:off x="5393589" y="338747"/>
                <a:ext cx="469938" cy="74743"/>
              </a:xfrm>
              <a:custGeom>
                <a:avLst/>
                <a:gdLst>
                  <a:gd name="connsiteX0" fmla="*/ 432567 w 469938"/>
                  <a:gd name="connsiteY0" fmla="*/ 74744 h 74743"/>
                  <a:gd name="connsiteX1" fmla="*/ 37372 w 469938"/>
                  <a:gd name="connsiteY1" fmla="*/ 74744 h 74743"/>
                  <a:gd name="connsiteX2" fmla="*/ 0 w 469938"/>
                  <a:gd name="connsiteY2" fmla="*/ 37372 h 74743"/>
                  <a:gd name="connsiteX3" fmla="*/ 0 w 469938"/>
                  <a:gd name="connsiteY3" fmla="*/ 37372 h 74743"/>
                  <a:gd name="connsiteX4" fmla="*/ 37372 w 469938"/>
                  <a:gd name="connsiteY4" fmla="*/ 0 h 74743"/>
                  <a:gd name="connsiteX5" fmla="*/ 432567 w 469938"/>
                  <a:gd name="connsiteY5" fmla="*/ 0 h 74743"/>
                  <a:gd name="connsiteX6" fmla="*/ 469938 w 469938"/>
                  <a:gd name="connsiteY6" fmla="*/ 37372 h 74743"/>
                  <a:gd name="connsiteX7" fmla="*/ 469938 w 469938"/>
                  <a:gd name="connsiteY7" fmla="*/ 37372 h 74743"/>
                  <a:gd name="connsiteX8" fmla="*/ 432567 w 469938"/>
                  <a:gd name="connsiteY8" fmla="*/ 74744 h 747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9938" h="74743">
                    <a:moveTo>
                      <a:pt x="432567" y="74744"/>
                    </a:moveTo>
                    <a:lnTo>
                      <a:pt x="37372" y="74744"/>
                    </a:lnTo>
                    <a:cubicBezTo>
                      <a:pt x="16740" y="74744"/>
                      <a:pt x="0" y="58004"/>
                      <a:pt x="0" y="37372"/>
                    </a:cubicBezTo>
                    <a:lnTo>
                      <a:pt x="0" y="37372"/>
                    </a:lnTo>
                    <a:cubicBezTo>
                      <a:pt x="0" y="16740"/>
                      <a:pt x="16740" y="0"/>
                      <a:pt x="37372" y="0"/>
                    </a:cubicBezTo>
                    <a:lnTo>
                      <a:pt x="432567" y="0"/>
                    </a:lnTo>
                    <a:cubicBezTo>
                      <a:pt x="453199" y="0"/>
                      <a:pt x="469938" y="16740"/>
                      <a:pt x="469938" y="37372"/>
                    </a:cubicBezTo>
                    <a:lnTo>
                      <a:pt x="469938" y="37372"/>
                    </a:lnTo>
                    <a:cubicBezTo>
                      <a:pt x="469938" y="58004"/>
                      <a:pt x="453199" y="74744"/>
                      <a:pt x="432567" y="747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Graphic 207">
                <a:extLst>
                  <a:ext uri="{FF2B5EF4-FFF2-40B4-BE49-F238E27FC236}">
                    <a16:creationId xmlns:a16="http://schemas.microsoft.com/office/drawing/2014/main" id="{4602FA19-A17F-44B8-A548-57A9593BFD63}"/>
                  </a:ext>
                </a:extLst>
              </p:cNvPr>
              <p:cNvSpPr/>
              <p:nvPr/>
            </p:nvSpPr>
            <p:spPr>
              <a:xfrm>
                <a:off x="5400726" y="345625"/>
                <a:ext cx="455599" cy="60988"/>
              </a:xfrm>
              <a:custGeom>
                <a:avLst/>
                <a:gdLst>
                  <a:gd name="connsiteX0" fmla="*/ 425105 w 455599"/>
                  <a:gd name="connsiteY0" fmla="*/ 60989 h 60988"/>
                  <a:gd name="connsiteX1" fmla="*/ 30494 w 455599"/>
                  <a:gd name="connsiteY1" fmla="*/ 60989 h 60988"/>
                  <a:gd name="connsiteX2" fmla="*/ 0 w 455599"/>
                  <a:gd name="connsiteY2" fmla="*/ 30494 h 60988"/>
                  <a:gd name="connsiteX3" fmla="*/ 0 w 455599"/>
                  <a:gd name="connsiteY3" fmla="*/ 30494 h 60988"/>
                  <a:gd name="connsiteX4" fmla="*/ 30494 w 455599"/>
                  <a:gd name="connsiteY4" fmla="*/ 0 h 60988"/>
                  <a:gd name="connsiteX5" fmla="*/ 425105 w 455599"/>
                  <a:gd name="connsiteY5" fmla="*/ 0 h 60988"/>
                  <a:gd name="connsiteX6" fmla="*/ 455600 w 455599"/>
                  <a:gd name="connsiteY6" fmla="*/ 30494 h 60988"/>
                  <a:gd name="connsiteX7" fmla="*/ 455600 w 455599"/>
                  <a:gd name="connsiteY7" fmla="*/ 30494 h 60988"/>
                  <a:gd name="connsiteX8" fmla="*/ 425105 w 455599"/>
                  <a:gd name="connsiteY8" fmla="*/ 60989 h 60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5599" h="60988">
                    <a:moveTo>
                      <a:pt x="425105" y="60989"/>
                    </a:moveTo>
                    <a:lnTo>
                      <a:pt x="30494" y="60989"/>
                    </a:lnTo>
                    <a:cubicBezTo>
                      <a:pt x="13625" y="60989"/>
                      <a:pt x="0" y="47299"/>
                      <a:pt x="0" y="30494"/>
                    </a:cubicBezTo>
                    <a:lnTo>
                      <a:pt x="0" y="30494"/>
                    </a:lnTo>
                    <a:cubicBezTo>
                      <a:pt x="0" y="13625"/>
                      <a:pt x="13690" y="0"/>
                      <a:pt x="30494" y="0"/>
                    </a:cubicBezTo>
                    <a:lnTo>
                      <a:pt x="425105" y="0"/>
                    </a:lnTo>
                    <a:cubicBezTo>
                      <a:pt x="441974" y="0"/>
                      <a:pt x="455600" y="13690"/>
                      <a:pt x="455600" y="30494"/>
                    </a:cubicBezTo>
                    <a:lnTo>
                      <a:pt x="455600" y="30494"/>
                    </a:lnTo>
                    <a:cubicBezTo>
                      <a:pt x="455600" y="47364"/>
                      <a:pt x="441974" y="60989"/>
                      <a:pt x="425105" y="60989"/>
                    </a:cubicBezTo>
                    <a:close/>
                  </a:path>
                </a:pathLst>
              </a:custGeom>
              <a:solidFill>
                <a:srgbClr val="43404B"/>
              </a:solidFill>
              <a:ln w="64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2E50FB-CE2E-45A3-A007-D94AF3D88A14}"/>
                </a:ext>
              </a:extLst>
            </p:cNvPr>
            <p:cNvGrpSpPr/>
            <p:nvPr/>
          </p:nvGrpSpPr>
          <p:grpSpPr>
            <a:xfrm>
              <a:off x="6587633" y="2604162"/>
              <a:ext cx="2605169" cy="4274372"/>
              <a:chOff x="2547510" y="1336163"/>
              <a:chExt cx="3364927" cy="5520928"/>
            </a:xfrm>
          </p:grpSpPr>
          <p:sp>
            <p:nvSpPr>
              <p:cNvPr id="13" name="Graphic 207">
                <a:extLst>
                  <a:ext uri="{FF2B5EF4-FFF2-40B4-BE49-F238E27FC236}">
                    <a16:creationId xmlns:a16="http://schemas.microsoft.com/office/drawing/2014/main" id="{BBE24318-7A7F-4C20-8A49-4791579E5A1F}"/>
                  </a:ext>
                </a:extLst>
              </p:cNvPr>
              <p:cNvSpPr/>
              <p:nvPr/>
            </p:nvSpPr>
            <p:spPr>
              <a:xfrm>
                <a:off x="2547510" y="1357583"/>
                <a:ext cx="3364927" cy="5499443"/>
              </a:xfrm>
              <a:custGeom>
                <a:avLst/>
                <a:gdLst>
                  <a:gd name="connsiteX0" fmla="*/ 3364832 w 3364927"/>
                  <a:gd name="connsiteY0" fmla="*/ 3603340 h 5499443"/>
                  <a:gd name="connsiteX1" fmla="*/ 1772050 w 3364927"/>
                  <a:gd name="connsiteY1" fmla="*/ 3602950 h 5499443"/>
                  <a:gd name="connsiteX2" fmla="*/ 1772050 w 3364927"/>
                  <a:gd name="connsiteY2" fmla="*/ 3600355 h 5499443"/>
                  <a:gd name="connsiteX3" fmla="*/ 1709569 w 3364927"/>
                  <a:gd name="connsiteY3" fmla="*/ 3543973 h 5499443"/>
                  <a:gd name="connsiteX4" fmla="*/ 1702886 w 3364927"/>
                  <a:gd name="connsiteY4" fmla="*/ 1213421 h 5499443"/>
                  <a:gd name="connsiteX5" fmla="*/ 1837516 w 3364927"/>
                  <a:gd name="connsiteY5" fmla="*/ 720579 h 5499443"/>
                  <a:gd name="connsiteX6" fmla="*/ 1849714 w 3364927"/>
                  <a:gd name="connsiteY6" fmla="*/ 329212 h 5499443"/>
                  <a:gd name="connsiteX7" fmla="*/ 1793721 w 3364927"/>
                  <a:gd name="connsiteY7" fmla="*/ 119515 h 5499443"/>
                  <a:gd name="connsiteX8" fmla="*/ 1702886 w 3364927"/>
                  <a:gd name="connsiteY8" fmla="*/ 24787 h 5499443"/>
                  <a:gd name="connsiteX9" fmla="*/ 1577924 w 3364927"/>
                  <a:gd name="connsiteY9" fmla="*/ 71113 h 5499443"/>
                  <a:gd name="connsiteX10" fmla="*/ 1292509 w 3364927"/>
                  <a:gd name="connsiteY10" fmla="*/ 837301 h 5499443"/>
                  <a:gd name="connsiteX11" fmla="*/ 1061336 w 3364927"/>
                  <a:gd name="connsiteY11" fmla="*/ 1289851 h 5499443"/>
                  <a:gd name="connsiteX12" fmla="*/ 815563 w 3364927"/>
                  <a:gd name="connsiteY12" fmla="*/ 1927315 h 5499443"/>
                  <a:gd name="connsiteX13" fmla="*/ 757170 w 3364927"/>
                  <a:gd name="connsiteY13" fmla="*/ 2287603 h 5499443"/>
                  <a:gd name="connsiteX14" fmla="*/ 759895 w 3364927"/>
                  <a:gd name="connsiteY14" fmla="*/ 3621831 h 5499443"/>
                  <a:gd name="connsiteX15" fmla="*/ 759960 w 3364927"/>
                  <a:gd name="connsiteY15" fmla="*/ 3621831 h 5499443"/>
                  <a:gd name="connsiteX16" fmla="*/ 657447 w 3364927"/>
                  <a:gd name="connsiteY16" fmla="*/ 4183707 h 5499443"/>
                  <a:gd name="connsiteX17" fmla="*/ 0 w 3364927"/>
                  <a:gd name="connsiteY17" fmla="*/ 5495616 h 5499443"/>
                  <a:gd name="connsiteX18" fmla="*/ 65 w 3364927"/>
                  <a:gd name="connsiteY18" fmla="*/ 5499444 h 5499443"/>
                  <a:gd name="connsiteX19" fmla="*/ 1927766 w 3364927"/>
                  <a:gd name="connsiteY19" fmla="*/ 5499314 h 5499443"/>
                  <a:gd name="connsiteX20" fmla="*/ 2124812 w 3364927"/>
                  <a:gd name="connsiteY20" fmla="*/ 5014193 h 5499443"/>
                  <a:gd name="connsiteX21" fmla="*/ 2306222 w 3364927"/>
                  <a:gd name="connsiteY21" fmla="*/ 4839921 h 5499443"/>
                  <a:gd name="connsiteX22" fmla="*/ 2557119 w 3364927"/>
                  <a:gd name="connsiteY22" fmla="*/ 4687384 h 5499443"/>
                  <a:gd name="connsiteX23" fmla="*/ 2893985 w 3364927"/>
                  <a:gd name="connsiteY23" fmla="*/ 4366089 h 5499443"/>
                  <a:gd name="connsiteX24" fmla="*/ 3364832 w 3364927"/>
                  <a:gd name="connsiteY24" fmla="*/ 3603340 h 5499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364927" h="5499443">
                    <a:moveTo>
                      <a:pt x="3364832" y="3603340"/>
                    </a:moveTo>
                    <a:cubicBezTo>
                      <a:pt x="3346081" y="3595684"/>
                      <a:pt x="1778733" y="3607687"/>
                      <a:pt x="1772050" y="3602950"/>
                    </a:cubicBezTo>
                    <a:cubicBezTo>
                      <a:pt x="1772180" y="3602042"/>
                      <a:pt x="1772180" y="3601263"/>
                      <a:pt x="1772050" y="3600355"/>
                    </a:cubicBezTo>
                    <a:cubicBezTo>
                      <a:pt x="1739934" y="3594062"/>
                      <a:pt x="1718004" y="3576479"/>
                      <a:pt x="1709569" y="3543973"/>
                    </a:cubicBezTo>
                    <a:cubicBezTo>
                      <a:pt x="1711061" y="3541443"/>
                      <a:pt x="1703275" y="1224775"/>
                      <a:pt x="1702886" y="1213421"/>
                    </a:cubicBezTo>
                    <a:cubicBezTo>
                      <a:pt x="1741166" y="1124403"/>
                      <a:pt x="1804296" y="870131"/>
                      <a:pt x="1837516" y="720579"/>
                    </a:cubicBezTo>
                    <a:cubicBezTo>
                      <a:pt x="1845886" y="682818"/>
                      <a:pt x="1875796" y="438214"/>
                      <a:pt x="1849714" y="329212"/>
                    </a:cubicBezTo>
                    <a:cubicBezTo>
                      <a:pt x="1829211" y="243633"/>
                      <a:pt x="1810785" y="155200"/>
                      <a:pt x="1793721" y="119515"/>
                    </a:cubicBezTo>
                    <a:cubicBezTo>
                      <a:pt x="1766405" y="54438"/>
                      <a:pt x="1706649" y="26734"/>
                      <a:pt x="1702886" y="24787"/>
                    </a:cubicBezTo>
                    <a:cubicBezTo>
                      <a:pt x="1622757" y="-16802"/>
                      <a:pt x="1618929" y="-9081"/>
                      <a:pt x="1577924" y="71113"/>
                    </a:cubicBezTo>
                    <a:cubicBezTo>
                      <a:pt x="1577600" y="71697"/>
                      <a:pt x="1357845" y="705916"/>
                      <a:pt x="1292509" y="837301"/>
                    </a:cubicBezTo>
                    <a:cubicBezTo>
                      <a:pt x="1230223" y="962458"/>
                      <a:pt x="1110451" y="1158725"/>
                      <a:pt x="1061336" y="1289851"/>
                    </a:cubicBezTo>
                    <a:cubicBezTo>
                      <a:pt x="973940" y="1523296"/>
                      <a:pt x="885766" y="1687966"/>
                      <a:pt x="815563" y="1927315"/>
                    </a:cubicBezTo>
                    <a:cubicBezTo>
                      <a:pt x="783188" y="2037938"/>
                      <a:pt x="758662" y="2172308"/>
                      <a:pt x="757170" y="2287603"/>
                    </a:cubicBezTo>
                    <a:cubicBezTo>
                      <a:pt x="755743" y="2401600"/>
                      <a:pt x="759700" y="3595294"/>
                      <a:pt x="759895" y="3621831"/>
                    </a:cubicBezTo>
                    <a:cubicBezTo>
                      <a:pt x="759895" y="3621831"/>
                      <a:pt x="759895" y="3621831"/>
                      <a:pt x="759960" y="3621831"/>
                    </a:cubicBezTo>
                    <a:cubicBezTo>
                      <a:pt x="759441" y="3688789"/>
                      <a:pt x="705135" y="4068801"/>
                      <a:pt x="657447" y="4183707"/>
                    </a:cubicBezTo>
                    <a:cubicBezTo>
                      <a:pt x="501341" y="4560280"/>
                      <a:pt x="258359" y="5114630"/>
                      <a:pt x="0" y="5495616"/>
                    </a:cubicBezTo>
                    <a:cubicBezTo>
                      <a:pt x="0" y="5496913"/>
                      <a:pt x="0" y="5498081"/>
                      <a:pt x="65" y="5499444"/>
                    </a:cubicBezTo>
                    <a:cubicBezTo>
                      <a:pt x="637074" y="5499379"/>
                      <a:pt x="1922187" y="5499055"/>
                      <a:pt x="1927766" y="5499314"/>
                    </a:cubicBezTo>
                    <a:cubicBezTo>
                      <a:pt x="1936071" y="5499703"/>
                      <a:pt x="2048771" y="5134095"/>
                      <a:pt x="2124812" y="5014193"/>
                    </a:cubicBezTo>
                    <a:cubicBezTo>
                      <a:pt x="2170943" y="4941461"/>
                      <a:pt x="2226677" y="4878980"/>
                      <a:pt x="2306222" y="4839921"/>
                    </a:cubicBezTo>
                    <a:cubicBezTo>
                      <a:pt x="2394266" y="4796645"/>
                      <a:pt x="2478028" y="4745518"/>
                      <a:pt x="2557119" y="4687384"/>
                    </a:cubicBezTo>
                    <a:cubicBezTo>
                      <a:pt x="2605716" y="4651699"/>
                      <a:pt x="2835721" y="4438822"/>
                      <a:pt x="2893985" y="4366089"/>
                    </a:cubicBezTo>
                    <a:cubicBezTo>
                      <a:pt x="2957050" y="4287323"/>
                      <a:pt x="3372164" y="3610866"/>
                      <a:pt x="3364832" y="3603340"/>
                    </a:cubicBezTo>
                    <a:close/>
                  </a:path>
                </a:pathLst>
              </a:custGeom>
              <a:solidFill>
                <a:srgbClr val="F7B0C5"/>
              </a:solidFill>
              <a:ln w="64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Graphic 207">
                <a:extLst>
                  <a:ext uri="{FF2B5EF4-FFF2-40B4-BE49-F238E27FC236}">
                    <a16:creationId xmlns:a16="http://schemas.microsoft.com/office/drawing/2014/main" id="{D336EB7C-13DC-4768-A23B-0B47344553CA}"/>
                  </a:ext>
                </a:extLst>
              </p:cNvPr>
              <p:cNvSpPr/>
              <p:nvPr/>
            </p:nvSpPr>
            <p:spPr>
              <a:xfrm>
                <a:off x="2547510" y="4978765"/>
                <a:ext cx="2697198" cy="1878326"/>
              </a:xfrm>
              <a:custGeom>
                <a:avLst/>
                <a:gdLst>
                  <a:gd name="connsiteX0" fmla="*/ 0 w 2697198"/>
                  <a:gd name="connsiteY0" fmla="*/ 1874434 h 1878326"/>
                  <a:gd name="connsiteX1" fmla="*/ 654527 w 2697198"/>
                  <a:gd name="connsiteY1" fmla="*/ 569597 h 1878326"/>
                  <a:gd name="connsiteX2" fmla="*/ 759960 w 2697198"/>
                  <a:gd name="connsiteY2" fmla="*/ 0 h 1878326"/>
                  <a:gd name="connsiteX3" fmla="*/ 866950 w 2697198"/>
                  <a:gd name="connsiteY3" fmla="*/ 248108 h 1878326"/>
                  <a:gd name="connsiteX4" fmla="*/ 1088716 w 2697198"/>
                  <a:gd name="connsiteY4" fmla="*/ 569402 h 1878326"/>
                  <a:gd name="connsiteX5" fmla="*/ 1542628 w 2697198"/>
                  <a:gd name="connsiteY5" fmla="*/ 642394 h 1878326"/>
                  <a:gd name="connsiteX6" fmla="*/ 1730721 w 2697198"/>
                  <a:gd name="connsiteY6" fmla="*/ 764047 h 1878326"/>
                  <a:gd name="connsiteX7" fmla="*/ 2016265 w 2697198"/>
                  <a:gd name="connsiteY7" fmla="*/ 990096 h 1878326"/>
                  <a:gd name="connsiteX8" fmla="*/ 2264049 w 2697198"/>
                  <a:gd name="connsiteY8" fmla="*/ 1013129 h 1878326"/>
                  <a:gd name="connsiteX9" fmla="*/ 2697199 w 2697198"/>
                  <a:gd name="connsiteY9" fmla="*/ 943381 h 1878326"/>
                  <a:gd name="connsiteX10" fmla="*/ 2557184 w 2697198"/>
                  <a:gd name="connsiteY10" fmla="*/ 1066267 h 1878326"/>
                  <a:gd name="connsiteX11" fmla="*/ 2306286 w 2697198"/>
                  <a:gd name="connsiteY11" fmla="*/ 1218804 h 1878326"/>
                  <a:gd name="connsiteX12" fmla="*/ 2124877 w 2697198"/>
                  <a:gd name="connsiteY12" fmla="*/ 1393076 h 1878326"/>
                  <a:gd name="connsiteX13" fmla="*/ 1927831 w 2697198"/>
                  <a:gd name="connsiteY13" fmla="*/ 1878197 h 1878326"/>
                  <a:gd name="connsiteX14" fmla="*/ 130 w 2697198"/>
                  <a:gd name="connsiteY14" fmla="*/ 1878326 h 1878326"/>
                  <a:gd name="connsiteX15" fmla="*/ 0 w 2697198"/>
                  <a:gd name="connsiteY15" fmla="*/ 1874434 h 1878326"/>
                  <a:gd name="connsiteX16" fmla="*/ 0 w 2697198"/>
                  <a:gd name="connsiteY16" fmla="*/ 1874434 h 1878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697198" h="1878326">
                    <a:moveTo>
                      <a:pt x="0" y="1874434"/>
                    </a:moveTo>
                    <a:cubicBezTo>
                      <a:pt x="20113" y="1850103"/>
                      <a:pt x="492517" y="1014945"/>
                      <a:pt x="654527" y="569597"/>
                    </a:cubicBezTo>
                    <a:cubicBezTo>
                      <a:pt x="720706" y="405835"/>
                      <a:pt x="759506" y="67153"/>
                      <a:pt x="759960" y="0"/>
                    </a:cubicBezTo>
                    <a:cubicBezTo>
                      <a:pt x="797332" y="87136"/>
                      <a:pt x="836196" y="171353"/>
                      <a:pt x="866950" y="248108"/>
                    </a:cubicBezTo>
                    <a:cubicBezTo>
                      <a:pt x="895173" y="318570"/>
                      <a:pt x="943316" y="517821"/>
                      <a:pt x="1088716" y="569402"/>
                    </a:cubicBezTo>
                    <a:cubicBezTo>
                      <a:pt x="1184222" y="603271"/>
                      <a:pt x="1399499" y="604179"/>
                      <a:pt x="1542628" y="642394"/>
                    </a:cubicBezTo>
                    <a:cubicBezTo>
                      <a:pt x="1618670" y="662702"/>
                      <a:pt x="1680113" y="704745"/>
                      <a:pt x="1730721" y="764047"/>
                    </a:cubicBezTo>
                    <a:cubicBezTo>
                      <a:pt x="1762772" y="801614"/>
                      <a:pt x="1849649" y="932740"/>
                      <a:pt x="2016265" y="990096"/>
                    </a:cubicBezTo>
                    <a:cubicBezTo>
                      <a:pt x="2095680" y="1017411"/>
                      <a:pt x="2180611" y="1017281"/>
                      <a:pt x="2264049" y="1013129"/>
                    </a:cubicBezTo>
                    <a:cubicBezTo>
                      <a:pt x="2398029" y="1006511"/>
                      <a:pt x="2598903" y="972123"/>
                      <a:pt x="2697199" y="943381"/>
                    </a:cubicBezTo>
                    <a:cubicBezTo>
                      <a:pt x="2654053" y="985813"/>
                      <a:pt x="2605781" y="1030582"/>
                      <a:pt x="2557184" y="1066267"/>
                    </a:cubicBezTo>
                    <a:cubicBezTo>
                      <a:pt x="2478028" y="1124401"/>
                      <a:pt x="2394331" y="1175527"/>
                      <a:pt x="2306286" y="1218804"/>
                    </a:cubicBezTo>
                    <a:cubicBezTo>
                      <a:pt x="2226742" y="1257862"/>
                      <a:pt x="2171008" y="1320343"/>
                      <a:pt x="2124877" y="1393076"/>
                    </a:cubicBezTo>
                    <a:cubicBezTo>
                      <a:pt x="2048901" y="1512977"/>
                      <a:pt x="1965657" y="1779447"/>
                      <a:pt x="1927831" y="1878197"/>
                    </a:cubicBezTo>
                    <a:cubicBezTo>
                      <a:pt x="1922251" y="1877938"/>
                      <a:pt x="637139" y="1878262"/>
                      <a:pt x="130" y="1878326"/>
                    </a:cubicBezTo>
                    <a:cubicBezTo>
                      <a:pt x="0" y="1876899"/>
                      <a:pt x="0" y="1875731"/>
                      <a:pt x="0" y="1874434"/>
                    </a:cubicBezTo>
                    <a:lnTo>
                      <a:pt x="0" y="1874434"/>
                    </a:lnTo>
                    <a:close/>
                  </a:path>
                </a:pathLst>
              </a:custGeom>
              <a:solidFill>
                <a:srgbClr val="F6A0B6"/>
              </a:solidFill>
              <a:ln w="6486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" name="Graphic 207">
                <a:extLst>
                  <a:ext uri="{FF2B5EF4-FFF2-40B4-BE49-F238E27FC236}">
                    <a16:creationId xmlns:a16="http://schemas.microsoft.com/office/drawing/2014/main" id="{052D7BAC-0810-4ACD-A056-30444497A47F}"/>
                  </a:ext>
                </a:extLst>
              </p:cNvPr>
              <p:cNvSpPr/>
              <p:nvPr/>
            </p:nvSpPr>
            <p:spPr>
              <a:xfrm>
                <a:off x="4064914" y="4260134"/>
                <a:ext cx="1847427" cy="935655"/>
              </a:xfrm>
              <a:custGeom>
                <a:avLst/>
                <a:gdLst>
                  <a:gd name="connsiteX0" fmla="*/ 1847427 w 1847427"/>
                  <a:gd name="connsiteY0" fmla="*/ 700788 h 935655"/>
                  <a:gd name="connsiteX1" fmla="*/ 1364059 w 1847427"/>
                  <a:gd name="connsiteY1" fmla="*/ 868637 h 935655"/>
                  <a:gd name="connsiteX2" fmla="*/ 762021 w 1847427"/>
                  <a:gd name="connsiteY2" fmla="*/ 933324 h 935655"/>
                  <a:gd name="connsiteX3" fmla="*/ 460061 w 1847427"/>
                  <a:gd name="connsiteY3" fmla="*/ 882651 h 935655"/>
                  <a:gd name="connsiteX4" fmla="*/ 169391 w 1847427"/>
                  <a:gd name="connsiteY4" fmla="*/ 748346 h 935655"/>
                  <a:gd name="connsiteX5" fmla="*/ 25418 w 1847427"/>
                  <a:gd name="connsiteY5" fmla="*/ 611121 h 935655"/>
                  <a:gd name="connsiteX6" fmla="*/ 18476 w 1847427"/>
                  <a:gd name="connsiteY6" fmla="*/ 398893 h 935655"/>
                  <a:gd name="connsiteX7" fmla="*/ 98994 w 1847427"/>
                  <a:gd name="connsiteY7" fmla="*/ 250638 h 935655"/>
                  <a:gd name="connsiteX8" fmla="*/ 185417 w 1847427"/>
                  <a:gd name="connsiteY8" fmla="*/ 0 h 935655"/>
                  <a:gd name="connsiteX9" fmla="*/ 192359 w 1847427"/>
                  <a:gd name="connsiteY9" fmla="*/ 633765 h 935655"/>
                  <a:gd name="connsiteX10" fmla="*/ 254581 w 1847427"/>
                  <a:gd name="connsiteY10" fmla="*/ 697868 h 935655"/>
                  <a:gd name="connsiteX11" fmla="*/ 1847427 w 1847427"/>
                  <a:gd name="connsiteY11" fmla="*/ 700788 h 935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47427" h="935655">
                    <a:moveTo>
                      <a:pt x="1847427" y="700788"/>
                    </a:moveTo>
                    <a:cubicBezTo>
                      <a:pt x="1821345" y="715710"/>
                      <a:pt x="1500440" y="824323"/>
                      <a:pt x="1364059" y="868637"/>
                    </a:cubicBezTo>
                    <a:cubicBezTo>
                      <a:pt x="1208083" y="919309"/>
                      <a:pt x="916115" y="943640"/>
                      <a:pt x="762021" y="933324"/>
                    </a:cubicBezTo>
                    <a:cubicBezTo>
                      <a:pt x="659832" y="926447"/>
                      <a:pt x="558357" y="914184"/>
                      <a:pt x="460061" y="882651"/>
                    </a:cubicBezTo>
                    <a:cubicBezTo>
                      <a:pt x="357548" y="849886"/>
                      <a:pt x="259901" y="806221"/>
                      <a:pt x="169391" y="748346"/>
                    </a:cubicBezTo>
                    <a:cubicBezTo>
                      <a:pt x="112944" y="712272"/>
                      <a:pt x="59546" y="671461"/>
                      <a:pt x="25418" y="611121"/>
                    </a:cubicBezTo>
                    <a:cubicBezTo>
                      <a:pt x="5435" y="575890"/>
                      <a:pt x="-16560" y="504131"/>
                      <a:pt x="18476" y="398893"/>
                    </a:cubicBezTo>
                    <a:cubicBezTo>
                      <a:pt x="36773" y="343938"/>
                      <a:pt x="67462" y="297548"/>
                      <a:pt x="98994" y="250638"/>
                    </a:cubicBezTo>
                    <a:cubicBezTo>
                      <a:pt x="131630" y="202172"/>
                      <a:pt x="182886" y="30365"/>
                      <a:pt x="185417" y="0"/>
                    </a:cubicBezTo>
                    <a:cubicBezTo>
                      <a:pt x="188466" y="122043"/>
                      <a:pt x="192359" y="616571"/>
                      <a:pt x="192359" y="633765"/>
                    </a:cubicBezTo>
                    <a:cubicBezTo>
                      <a:pt x="192424" y="662962"/>
                      <a:pt x="224541" y="697284"/>
                      <a:pt x="254581" y="697868"/>
                    </a:cubicBezTo>
                    <a:cubicBezTo>
                      <a:pt x="254646" y="697803"/>
                      <a:pt x="1823810" y="697739"/>
                      <a:pt x="1847427" y="700788"/>
                    </a:cubicBezTo>
                    <a:close/>
                  </a:path>
                </a:pathLst>
              </a:custGeom>
              <a:solidFill>
                <a:srgbClr val="F6A0B6"/>
              </a:solidFill>
              <a:ln w="6486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6" name="Graphic 207">
                <a:extLst>
                  <a:ext uri="{FF2B5EF4-FFF2-40B4-BE49-F238E27FC236}">
                    <a16:creationId xmlns:a16="http://schemas.microsoft.com/office/drawing/2014/main" id="{D56E1909-CE50-4171-B0C8-DEB36E7B8AF4}"/>
                  </a:ext>
                </a:extLst>
              </p:cNvPr>
              <p:cNvSpPr/>
              <p:nvPr/>
            </p:nvSpPr>
            <p:spPr>
              <a:xfrm>
                <a:off x="4001574" y="1336163"/>
                <a:ext cx="286684" cy="483308"/>
              </a:xfrm>
              <a:custGeom>
                <a:avLst/>
                <a:gdLst>
                  <a:gd name="connsiteX0" fmla="*/ 282820 w 286684"/>
                  <a:gd name="connsiteY0" fmla="*/ 73782 h 483308"/>
                  <a:gd name="connsiteX1" fmla="*/ 285220 w 286684"/>
                  <a:gd name="connsiteY1" fmla="*/ 217625 h 483308"/>
                  <a:gd name="connsiteX2" fmla="*/ 251027 w 286684"/>
                  <a:gd name="connsiteY2" fmla="*/ 400527 h 483308"/>
                  <a:gd name="connsiteX3" fmla="*/ 89342 w 286684"/>
                  <a:gd name="connsiteY3" fmla="*/ 479098 h 483308"/>
                  <a:gd name="connsiteX4" fmla="*/ 0 w 286684"/>
                  <a:gd name="connsiteY4" fmla="*/ 456260 h 483308"/>
                  <a:gd name="connsiteX5" fmla="*/ 163372 w 286684"/>
                  <a:gd name="connsiteY5" fmla="*/ 23758 h 483308"/>
                  <a:gd name="connsiteX6" fmla="*/ 282820 w 286684"/>
                  <a:gd name="connsiteY6" fmla="*/ 73782 h 483308"/>
                  <a:gd name="connsiteX7" fmla="*/ 282820 w 286684"/>
                  <a:gd name="connsiteY7" fmla="*/ 73782 h 483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6684" h="483308">
                    <a:moveTo>
                      <a:pt x="282820" y="73782"/>
                    </a:moveTo>
                    <a:cubicBezTo>
                      <a:pt x="289243" y="130164"/>
                      <a:pt x="285869" y="160788"/>
                      <a:pt x="285220" y="217625"/>
                    </a:cubicBezTo>
                    <a:cubicBezTo>
                      <a:pt x="284636" y="266416"/>
                      <a:pt x="265561" y="353487"/>
                      <a:pt x="251027" y="400527"/>
                    </a:cubicBezTo>
                    <a:cubicBezTo>
                      <a:pt x="223842" y="488571"/>
                      <a:pt x="181020" y="488831"/>
                      <a:pt x="89342" y="479098"/>
                    </a:cubicBezTo>
                    <a:cubicBezTo>
                      <a:pt x="58523" y="475854"/>
                      <a:pt x="28678" y="468263"/>
                      <a:pt x="0" y="456260"/>
                    </a:cubicBezTo>
                    <a:cubicBezTo>
                      <a:pt x="6877" y="322214"/>
                      <a:pt x="104849" y="115696"/>
                      <a:pt x="163372" y="23758"/>
                    </a:cubicBezTo>
                    <a:cubicBezTo>
                      <a:pt x="208919" y="-33662"/>
                      <a:pt x="267442" y="24926"/>
                      <a:pt x="282820" y="73782"/>
                    </a:cubicBezTo>
                    <a:lnTo>
                      <a:pt x="282820" y="73782"/>
                    </a:lnTo>
                    <a:close/>
                  </a:path>
                </a:pathLst>
              </a:custGeom>
              <a:solidFill>
                <a:schemeClr val="accent1"/>
              </a:solidFill>
              <a:ln w="64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7D16DB7-712E-4AAD-8948-23D673A9D566}"/>
                </a:ext>
              </a:extLst>
            </p:cNvPr>
            <p:cNvGrpSpPr/>
            <p:nvPr/>
          </p:nvGrpSpPr>
          <p:grpSpPr>
            <a:xfrm>
              <a:off x="10026904" y="1666554"/>
              <a:ext cx="327755" cy="2045689"/>
              <a:chOff x="6989793" y="125116"/>
              <a:chExt cx="423340" cy="2642284"/>
            </a:xfrm>
          </p:grpSpPr>
          <p:sp>
            <p:nvSpPr>
              <p:cNvPr id="10" name="Graphic 207">
                <a:extLst>
                  <a:ext uri="{FF2B5EF4-FFF2-40B4-BE49-F238E27FC236}">
                    <a16:creationId xmlns:a16="http://schemas.microsoft.com/office/drawing/2014/main" id="{88C1A715-56BA-4418-A124-8AE0C7C68CFE}"/>
                  </a:ext>
                </a:extLst>
              </p:cNvPr>
              <p:cNvSpPr/>
              <p:nvPr/>
            </p:nvSpPr>
            <p:spPr>
              <a:xfrm>
                <a:off x="6989899" y="125116"/>
                <a:ext cx="417986" cy="755695"/>
              </a:xfrm>
              <a:custGeom>
                <a:avLst/>
                <a:gdLst>
                  <a:gd name="connsiteX0" fmla="*/ 236730 w 417986"/>
                  <a:gd name="connsiteY0" fmla="*/ 10941 h 755695"/>
                  <a:gd name="connsiteX1" fmla="*/ 351830 w 417986"/>
                  <a:gd name="connsiteY1" fmla="*/ 3674 h 755695"/>
                  <a:gd name="connsiteX2" fmla="*/ 417101 w 417986"/>
                  <a:gd name="connsiteY2" fmla="*/ 96714 h 755695"/>
                  <a:gd name="connsiteX3" fmla="*/ 259827 w 417986"/>
                  <a:gd name="connsiteY3" fmla="*/ 441107 h 755695"/>
                  <a:gd name="connsiteX4" fmla="*/ 820 w 417986"/>
                  <a:gd name="connsiteY4" fmla="*/ 755523 h 755695"/>
                  <a:gd name="connsiteX5" fmla="*/ 365 w 417986"/>
                  <a:gd name="connsiteY5" fmla="*/ 129350 h 755695"/>
                  <a:gd name="connsiteX6" fmla="*/ 236730 w 417986"/>
                  <a:gd name="connsiteY6" fmla="*/ 10941 h 755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7986" h="755695">
                    <a:moveTo>
                      <a:pt x="236730" y="10941"/>
                    </a:moveTo>
                    <a:cubicBezTo>
                      <a:pt x="274491" y="2182"/>
                      <a:pt x="312576" y="-4436"/>
                      <a:pt x="351830" y="3674"/>
                    </a:cubicBezTo>
                    <a:cubicBezTo>
                      <a:pt x="394976" y="12498"/>
                      <a:pt x="423459" y="52530"/>
                      <a:pt x="417101" y="96714"/>
                    </a:cubicBezTo>
                    <a:cubicBezTo>
                      <a:pt x="398415" y="226867"/>
                      <a:pt x="350338" y="324449"/>
                      <a:pt x="259827" y="441107"/>
                    </a:cubicBezTo>
                    <a:cubicBezTo>
                      <a:pt x="190469" y="530578"/>
                      <a:pt x="3155" y="762920"/>
                      <a:pt x="820" y="755523"/>
                    </a:cubicBezTo>
                    <a:cubicBezTo>
                      <a:pt x="-608" y="750852"/>
                      <a:pt x="236" y="333208"/>
                      <a:pt x="365" y="129350"/>
                    </a:cubicBezTo>
                    <a:cubicBezTo>
                      <a:pt x="53569" y="95741"/>
                      <a:pt x="180607" y="23917"/>
                      <a:pt x="236730" y="10941"/>
                    </a:cubicBezTo>
                    <a:close/>
                  </a:path>
                </a:pathLst>
              </a:custGeom>
              <a:solidFill>
                <a:srgbClr val="F7B2C5"/>
              </a:solidFill>
              <a:ln w="64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Graphic 207">
                <a:extLst>
                  <a:ext uri="{FF2B5EF4-FFF2-40B4-BE49-F238E27FC236}">
                    <a16:creationId xmlns:a16="http://schemas.microsoft.com/office/drawing/2014/main" id="{73B3FE69-4ACA-46D7-A540-14704FFC57D8}"/>
                  </a:ext>
                </a:extLst>
              </p:cNvPr>
              <p:cNvSpPr/>
              <p:nvPr/>
            </p:nvSpPr>
            <p:spPr>
              <a:xfrm>
                <a:off x="6989793" y="1280152"/>
                <a:ext cx="423340" cy="711338"/>
              </a:xfrm>
              <a:custGeom>
                <a:avLst/>
                <a:gdLst>
                  <a:gd name="connsiteX0" fmla="*/ 239366 w 423340"/>
                  <a:gd name="connsiteY0" fmla="*/ 6453 h 711338"/>
                  <a:gd name="connsiteX1" fmla="*/ 358359 w 423340"/>
                  <a:gd name="connsiteY1" fmla="*/ 5090 h 711338"/>
                  <a:gd name="connsiteX2" fmla="*/ 421489 w 423340"/>
                  <a:gd name="connsiteY2" fmla="*/ 104619 h 711338"/>
                  <a:gd name="connsiteX3" fmla="*/ 316316 w 423340"/>
                  <a:gd name="connsiteY3" fmla="*/ 332418 h 711338"/>
                  <a:gd name="connsiteX4" fmla="*/ 342 w 423340"/>
                  <a:gd name="connsiteY4" fmla="*/ 711263 h 711338"/>
                  <a:gd name="connsiteX5" fmla="*/ 17 w 423340"/>
                  <a:gd name="connsiteY5" fmla="*/ 85414 h 711338"/>
                  <a:gd name="connsiteX6" fmla="*/ 239366 w 423340"/>
                  <a:gd name="connsiteY6" fmla="*/ 6453 h 71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340" h="711338">
                    <a:moveTo>
                      <a:pt x="239366" y="6453"/>
                    </a:moveTo>
                    <a:cubicBezTo>
                      <a:pt x="278879" y="94"/>
                      <a:pt x="318781" y="-3539"/>
                      <a:pt x="358359" y="5090"/>
                    </a:cubicBezTo>
                    <a:cubicBezTo>
                      <a:pt x="410783" y="16639"/>
                      <a:pt x="429729" y="52519"/>
                      <a:pt x="421489" y="104619"/>
                    </a:cubicBezTo>
                    <a:cubicBezTo>
                      <a:pt x="408059" y="190327"/>
                      <a:pt x="362057" y="261568"/>
                      <a:pt x="316316" y="332418"/>
                    </a:cubicBezTo>
                    <a:cubicBezTo>
                      <a:pt x="255197" y="427081"/>
                      <a:pt x="342" y="716713"/>
                      <a:pt x="342" y="711263"/>
                    </a:cubicBezTo>
                    <a:cubicBezTo>
                      <a:pt x="-113" y="644694"/>
                      <a:pt x="17" y="221730"/>
                      <a:pt x="17" y="85414"/>
                    </a:cubicBezTo>
                    <a:cubicBezTo>
                      <a:pt x="67883" y="53167"/>
                      <a:pt x="170656" y="17483"/>
                      <a:pt x="239366" y="6453"/>
                    </a:cubicBezTo>
                    <a:close/>
                  </a:path>
                </a:pathLst>
              </a:custGeom>
              <a:solidFill>
                <a:srgbClr val="F7B2C5"/>
              </a:solidFill>
              <a:ln w="64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Graphic 207">
                <a:extLst>
                  <a:ext uri="{FF2B5EF4-FFF2-40B4-BE49-F238E27FC236}">
                    <a16:creationId xmlns:a16="http://schemas.microsoft.com/office/drawing/2014/main" id="{EC497118-437C-4D9A-84FA-E49D2A97EBB0}"/>
                  </a:ext>
                </a:extLst>
              </p:cNvPr>
              <p:cNvSpPr/>
              <p:nvPr/>
            </p:nvSpPr>
            <p:spPr>
              <a:xfrm>
                <a:off x="6989864" y="2025957"/>
                <a:ext cx="419185" cy="741443"/>
              </a:xfrm>
              <a:custGeom>
                <a:avLst/>
                <a:gdLst>
                  <a:gd name="connsiteX0" fmla="*/ 184924 w 419185"/>
                  <a:gd name="connsiteY0" fmla="*/ 33130 h 741443"/>
                  <a:gd name="connsiteX1" fmla="*/ 353941 w 419185"/>
                  <a:gd name="connsiteY1" fmla="*/ 7372 h 741443"/>
                  <a:gd name="connsiteX2" fmla="*/ 417460 w 419185"/>
                  <a:gd name="connsiteY2" fmla="*/ 107225 h 741443"/>
                  <a:gd name="connsiteX3" fmla="*/ 373535 w 419185"/>
                  <a:gd name="connsiteY3" fmla="*/ 291229 h 741443"/>
                  <a:gd name="connsiteX4" fmla="*/ 286918 w 419185"/>
                  <a:gd name="connsiteY4" fmla="*/ 436694 h 741443"/>
                  <a:gd name="connsiteX5" fmla="*/ 465 w 419185"/>
                  <a:gd name="connsiteY5" fmla="*/ 741444 h 741443"/>
                  <a:gd name="connsiteX6" fmla="*/ 1762 w 419185"/>
                  <a:gd name="connsiteY6" fmla="*/ 144597 h 741443"/>
                  <a:gd name="connsiteX7" fmla="*/ 184924 w 419185"/>
                  <a:gd name="connsiteY7" fmla="*/ 33130 h 741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9185" h="741443">
                    <a:moveTo>
                      <a:pt x="184924" y="33130"/>
                    </a:moveTo>
                    <a:cubicBezTo>
                      <a:pt x="258629" y="-4242"/>
                      <a:pt x="318645" y="-5475"/>
                      <a:pt x="353941" y="7372"/>
                    </a:cubicBezTo>
                    <a:cubicBezTo>
                      <a:pt x="398774" y="23657"/>
                      <a:pt x="410647" y="65636"/>
                      <a:pt x="417460" y="107225"/>
                    </a:cubicBezTo>
                    <a:cubicBezTo>
                      <a:pt x="423688" y="145310"/>
                      <a:pt x="413956" y="204612"/>
                      <a:pt x="373535" y="291229"/>
                    </a:cubicBezTo>
                    <a:cubicBezTo>
                      <a:pt x="349529" y="342681"/>
                      <a:pt x="319553" y="390498"/>
                      <a:pt x="286918" y="436694"/>
                    </a:cubicBezTo>
                    <a:cubicBezTo>
                      <a:pt x="229887" y="517667"/>
                      <a:pt x="37318" y="711079"/>
                      <a:pt x="465" y="741444"/>
                    </a:cubicBezTo>
                    <a:cubicBezTo>
                      <a:pt x="-1093" y="673383"/>
                      <a:pt x="1762" y="144597"/>
                      <a:pt x="1762" y="144597"/>
                    </a:cubicBezTo>
                    <a:cubicBezTo>
                      <a:pt x="36993" y="121499"/>
                      <a:pt x="128866" y="61613"/>
                      <a:pt x="184924" y="33130"/>
                    </a:cubicBezTo>
                    <a:close/>
                  </a:path>
                </a:pathLst>
              </a:custGeom>
              <a:solidFill>
                <a:srgbClr val="F7B2C5"/>
              </a:solidFill>
              <a:ln w="64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8F97AD6-A222-4FD4-94AC-A667F14C07DF}"/>
                </a:ext>
              </a:extLst>
            </p:cNvPr>
            <p:cNvGrpSpPr/>
            <p:nvPr/>
          </p:nvGrpSpPr>
          <p:grpSpPr>
            <a:xfrm>
              <a:off x="8096492" y="1977920"/>
              <a:ext cx="1755215" cy="2654372"/>
              <a:chOff x="1673358" y="1955227"/>
              <a:chExt cx="1755215" cy="2654372"/>
            </a:xfrm>
          </p:grpSpPr>
          <p:sp>
            <p:nvSpPr>
              <p:cNvPr id="20" name="Graphic 207">
                <a:extLst>
                  <a:ext uri="{FF2B5EF4-FFF2-40B4-BE49-F238E27FC236}">
                    <a16:creationId xmlns:a16="http://schemas.microsoft.com/office/drawing/2014/main" id="{E64BECB1-99E0-4F09-BB0E-279175AAB0D6}"/>
                  </a:ext>
                </a:extLst>
              </p:cNvPr>
              <p:cNvSpPr/>
              <p:nvPr/>
            </p:nvSpPr>
            <p:spPr>
              <a:xfrm>
                <a:off x="1673358" y="1955227"/>
                <a:ext cx="1755215" cy="2654372"/>
              </a:xfrm>
              <a:custGeom>
                <a:avLst/>
                <a:gdLst>
                  <a:gd name="connsiteX0" fmla="*/ 0 w 2267097"/>
                  <a:gd name="connsiteY0" fmla="*/ 0 h 3428480"/>
                  <a:gd name="connsiteX1" fmla="*/ 2267098 w 2267097"/>
                  <a:gd name="connsiteY1" fmla="*/ 0 h 3428480"/>
                  <a:gd name="connsiteX2" fmla="*/ 2267098 w 2267097"/>
                  <a:gd name="connsiteY2" fmla="*/ 3428481 h 3428480"/>
                  <a:gd name="connsiteX3" fmla="*/ 0 w 2267097"/>
                  <a:gd name="connsiteY3" fmla="*/ 3428481 h 3428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67097" h="3428480">
                    <a:moveTo>
                      <a:pt x="0" y="0"/>
                    </a:moveTo>
                    <a:lnTo>
                      <a:pt x="2267098" y="0"/>
                    </a:lnTo>
                    <a:lnTo>
                      <a:pt x="2267098" y="3428481"/>
                    </a:lnTo>
                    <a:lnTo>
                      <a:pt x="0" y="3428481"/>
                    </a:lnTo>
                    <a:close/>
                  </a:path>
                </a:pathLst>
              </a:custGeom>
              <a:solidFill>
                <a:srgbClr val="FFFFFF"/>
              </a:solidFill>
              <a:ln w="64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Graphic 207">
                <a:extLst>
                  <a:ext uri="{FF2B5EF4-FFF2-40B4-BE49-F238E27FC236}">
                    <a16:creationId xmlns:a16="http://schemas.microsoft.com/office/drawing/2014/main" id="{3D4041FD-DFEB-4116-94DB-F4B3B39B1507}"/>
                  </a:ext>
                </a:extLst>
              </p:cNvPr>
              <p:cNvSpPr/>
              <p:nvPr/>
            </p:nvSpPr>
            <p:spPr>
              <a:xfrm>
                <a:off x="1831639" y="2905476"/>
                <a:ext cx="1429359" cy="1513297"/>
              </a:xfrm>
              <a:custGeom>
                <a:avLst/>
                <a:gdLst>
                  <a:gd name="connsiteX0" fmla="*/ 1824475 w 1846210"/>
                  <a:gd name="connsiteY0" fmla="*/ 1954627 h 1954627"/>
                  <a:gd name="connsiteX1" fmla="*/ 21735 w 1846210"/>
                  <a:gd name="connsiteY1" fmla="*/ 1954627 h 1954627"/>
                  <a:gd name="connsiteX2" fmla="*/ 0 w 1846210"/>
                  <a:gd name="connsiteY2" fmla="*/ 1932892 h 1954627"/>
                  <a:gd name="connsiteX3" fmla="*/ 0 w 1846210"/>
                  <a:gd name="connsiteY3" fmla="*/ 21735 h 1954627"/>
                  <a:gd name="connsiteX4" fmla="*/ 21735 w 1846210"/>
                  <a:gd name="connsiteY4" fmla="*/ 0 h 1954627"/>
                  <a:gd name="connsiteX5" fmla="*/ 1824475 w 1846210"/>
                  <a:gd name="connsiteY5" fmla="*/ 0 h 1954627"/>
                  <a:gd name="connsiteX6" fmla="*/ 1846210 w 1846210"/>
                  <a:gd name="connsiteY6" fmla="*/ 21735 h 1954627"/>
                  <a:gd name="connsiteX7" fmla="*/ 1846210 w 1846210"/>
                  <a:gd name="connsiteY7" fmla="*/ 1932827 h 1954627"/>
                  <a:gd name="connsiteX8" fmla="*/ 1824475 w 1846210"/>
                  <a:gd name="connsiteY8" fmla="*/ 1954627 h 1954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46210" h="1954627">
                    <a:moveTo>
                      <a:pt x="1824475" y="1954627"/>
                    </a:moveTo>
                    <a:lnTo>
                      <a:pt x="21735" y="1954627"/>
                    </a:lnTo>
                    <a:cubicBezTo>
                      <a:pt x="9732" y="1954627"/>
                      <a:pt x="0" y="1944895"/>
                      <a:pt x="0" y="1932892"/>
                    </a:cubicBezTo>
                    <a:lnTo>
                      <a:pt x="0" y="21735"/>
                    </a:lnTo>
                    <a:cubicBezTo>
                      <a:pt x="0" y="9732"/>
                      <a:pt x="9732" y="0"/>
                      <a:pt x="21735" y="0"/>
                    </a:cubicBezTo>
                    <a:lnTo>
                      <a:pt x="1824475" y="0"/>
                    </a:lnTo>
                    <a:cubicBezTo>
                      <a:pt x="1836478" y="0"/>
                      <a:pt x="1846210" y="9732"/>
                      <a:pt x="1846210" y="21735"/>
                    </a:cubicBezTo>
                    <a:lnTo>
                      <a:pt x="1846210" y="1932827"/>
                    </a:lnTo>
                    <a:cubicBezTo>
                      <a:pt x="1846210" y="1944895"/>
                      <a:pt x="1836478" y="1954627"/>
                      <a:pt x="1824475" y="195462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4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185E96DE-A307-4E8B-A81C-1C9190E53A13}"/>
                  </a:ext>
                </a:extLst>
              </p:cNvPr>
              <p:cNvSpPr/>
              <p:nvPr/>
            </p:nvSpPr>
            <p:spPr>
              <a:xfrm>
                <a:off x="2387996" y="3537460"/>
                <a:ext cx="290633" cy="249270"/>
              </a:xfrm>
              <a:custGeom>
                <a:avLst/>
                <a:gdLst>
                  <a:gd name="connsiteX0" fmla="*/ 148200 w 290633"/>
                  <a:gd name="connsiteY0" fmla="*/ 94526 h 249270"/>
                  <a:gd name="connsiteX1" fmla="*/ 196072 w 290633"/>
                  <a:gd name="connsiteY1" fmla="*/ 140789 h 249270"/>
                  <a:gd name="connsiteX2" fmla="*/ 146242 w 290633"/>
                  <a:gd name="connsiteY2" fmla="*/ 189062 h 249270"/>
                  <a:gd name="connsiteX3" fmla="*/ 100429 w 290633"/>
                  <a:gd name="connsiteY3" fmla="*/ 139031 h 249270"/>
                  <a:gd name="connsiteX4" fmla="*/ 148200 w 290633"/>
                  <a:gd name="connsiteY4" fmla="*/ 94526 h 249270"/>
                  <a:gd name="connsiteX5" fmla="*/ 148753 w 290633"/>
                  <a:gd name="connsiteY5" fmla="*/ 79204 h 249270"/>
                  <a:gd name="connsiteX6" fmla="*/ 86666 w 290633"/>
                  <a:gd name="connsiteY6" fmla="*/ 140488 h 249270"/>
                  <a:gd name="connsiteX7" fmla="*/ 147799 w 290633"/>
                  <a:gd name="connsiteY7" fmla="*/ 203178 h 249270"/>
                  <a:gd name="connsiteX8" fmla="*/ 210237 w 290633"/>
                  <a:gd name="connsiteY8" fmla="*/ 141141 h 249270"/>
                  <a:gd name="connsiteX9" fmla="*/ 148753 w 290633"/>
                  <a:gd name="connsiteY9" fmla="*/ 79204 h 249270"/>
                  <a:gd name="connsiteX10" fmla="*/ 177385 w 290633"/>
                  <a:gd name="connsiteY10" fmla="*/ 390 h 249270"/>
                  <a:gd name="connsiteX11" fmla="*/ 214457 w 290633"/>
                  <a:gd name="connsiteY11" fmla="*/ 27968 h 249270"/>
                  <a:gd name="connsiteX12" fmla="*/ 225708 w 290633"/>
                  <a:gd name="connsiteY12" fmla="*/ 37462 h 249270"/>
                  <a:gd name="connsiteX13" fmla="*/ 289806 w 290633"/>
                  <a:gd name="connsiteY13" fmla="*/ 105778 h 249270"/>
                  <a:gd name="connsiteX14" fmla="*/ 287545 w 290633"/>
                  <a:gd name="connsiteY14" fmla="*/ 198406 h 249270"/>
                  <a:gd name="connsiteX15" fmla="*/ 227668 w 290633"/>
                  <a:gd name="connsiteY15" fmla="*/ 249040 h 249270"/>
                  <a:gd name="connsiteX16" fmla="*/ 144383 w 290633"/>
                  <a:gd name="connsiteY16" fmla="*/ 249140 h 249270"/>
                  <a:gd name="connsiteX17" fmla="*/ 65468 w 290633"/>
                  <a:gd name="connsiteY17" fmla="*/ 249140 h 249270"/>
                  <a:gd name="connsiteX18" fmla="*/ 115 w 290633"/>
                  <a:gd name="connsiteY18" fmla="*/ 183738 h 249270"/>
                  <a:gd name="connsiteX19" fmla="*/ 16 w 290633"/>
                  <a:gd name="connsiteY19" fmla="*/ 100755 h 249270"/>
                  <a:gd name="connsiteX20" fmla="*/ 63006 w 290633"/>
                  <a:gd name="connsiteY20" fmla="*/ 37361 h 249270"/>
                  <a:gd name="connsiteX21" fmla="*/ 84104 w 290633"/>
                  <a:gd name="connsiteY21" fmla="*/ 22844 h 249270"/>
                  <a:gd name="connsiteX22" fmla="*/ 115700 w 290633"/>
                  <a:gd name="connsiteY22" fmla="*/ 441 h 249270"/>
                  <a:gd name="connsiteX23" fmla="*/ 177385 w 290633"/>
                  <a:gd name="connsiteY23" fmla="*/ 390 h 249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90633" h="249270">
                    <a:moveTo>
                      <a:pt x="148200" y="94526"/>
                    </a:moveTo>
                    <a:cubicBezTo>
                      <a:pt x="175376" y="94726"/>
                      <a:pt x="196273" y="114870"/>
                      <a:pt x="196072" y="140789"/>
                    </a:cubicBezTo>
                    <a:cubicBezTo>
                      <a:pt x="195921" y="167513"/>
                      <a:pt x="173367" y="189364"/>
                      <a:pt x="146242" y="189062"/>
                    </a:cubicBezTo>
                    <a:cubicBezTo>
                      <a:pt x="119920" y="188761"/>
                      <a:pt x="100128" y="167161"/>
                      <a:pt x="100429" y="139031"/>
                    </a:cubicBezTo>
                    <a:cubicBezTo>
                      <a:pt x="100731" y="113714"/>
                      <a:pt x="121527" y="94324"/>
                      <a:pt x="148200" y="94526"/>
                    </a:cubicBezTo>
                    <a:close/>
                    <a:moveTo>
                      <a:pt x="148753" y="79204"/>
                    </a:moveTo>
                    <a:cubicBezTo>
                      <a:pt x="115750" y="78703"/>
                      <a:pt x="82245" y="110500"/>
                      <a:pt x="86666" y="140488"/>
                    </a:cubicBezTo>
                    <a:cubicBezTo>
                      <a:pt x="81995" y="172687"/>
                      <a:pt x="117308" y="204534"/>
                      <a:pt x="147799" y="203178"/>
                    </a:cubicBezTo>
                    <a:cubicBezTo>
                      <a:pt x="182961" y="201671"/>
                      <a:pt x="208730" y="176052"/>
                      <a:pt x="210237" y="141141"/>
                    </a:cubicBezTo>
                    <a:cubicBezTo>
                      <a:pt x="211594" y="109244"/>
                      <a:pt x="177787" y="79656"/>
                      <a:pt x="148753" y="79204"/>
                    </a:cubicBezTo>
                    <a:close/>
                    <a:moveTo>
                      <a:pt x="177385" y="390"/>
                    </a:moveTo>
                    <a:cubicBezTo>
                      <a:pt x="196574" y="792"/>
                      <a:pt x="209383" y="10135"/>
                      <a:pt x="214457" y="27968"/>
                    </a:cubicBezTo>
                    <a:cubicBezTo>
                      <a:pt x="216365" y="34599"/>
                      <a:pt x="218525" y="37110"/>
                      <a:pt x="225708" y="37462"/>
                    </a:cubicBezTo>
                    <a:cubicBezTo>
                      <a:pt x="268707" y="39370"/>
                      <a:pt x="290458" y="62276"/>
                      <a:pt x="289806" y="105778"/>
                    </a:cubicBezTo>
                    <a:cubicBezTo>
                      <a:pt x="289353" y="136721"/>
                      <a:pt x="293121" y="167764"/>
                      <a:pt x="287545" y="198406"/>
                    </a:cubicBezTo>
                    <a:cubicBezTo>
                      <a:pt x="281969" y="228997"/>
                      <a:pt x="258862" y="248588"/>
                      <a:pt x="227668" y="249040"/>
                    </a:cubicBezTo>
                    <a:cubicBezTo>
                      <a:pt x="199889" y="249492"/>
                      <a:pt x="172161" y="249140"/>
                      <a:pt x="144383" y="249140"/>
                    </a:cubicBezTo>
                    <a:cubicBezTo>
                      <a:pt x="118061" y="249140"/>
                      <a:pt x="91740" y="249241"/>
                      <a:pt x="65468" y="249140"/>
                    </a:cubicBezTo>
                    <a:cubicBezTo>
                      <a:pt x="25684" y="248990"/>
                      <a:pt x="115" y="223371"/>
                      <a:pt x="115" y="183738"/>
                    </a:cubicBezTo>
                    <a:cubicBezTo>
                      <a:pt x="115" y="156060"/>
                      <a:pt x="568" y="128382"/>
                      <a:pt x="16" y="100755"/>
                    </a:cubicBezTo>
                    <a:cubicBezTo>
                      <a:pt x="-739" y="65591"/>
                      <a:pt x="26388" y="33142"/>
                      <a:pt x="63006" y="37361"/>
                    </a:cubicBezTo>
                    <a:cubicBezTo>
                      <a:pt x="74811" y="38667"/>
                      <a:pt x="80789" y="34950"/>
                      <a:pt x="84104" y="22844"/>
                    </a:cubicBezTo>
                    <a:cubicBezTo>
                      <a:pt x="88223" y="8076"/>
                      <a:pt x="100580" y="893"/>
                      <a:pt x="115700" y="441"/>
                    </a:cubicBezTo>
                    <a:cubicBezTo>
                      <a:pt x="136245" y="-213"/>
                      <a:pt x="156841" y="-62"/>
                      <a:pt x="177385" y="39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6486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6B5FAA54-86DC-42AA-9874-AE5CE61CC6AD}"/>
                  </a:ext>
                </a:extLst>
              </p:cNvPr>
              <p:cNvGrpSpPr/>
              <p:nvPr/>
            </p:nvGrpSpPr>
            <p:grpSpPr>
              <a:xfrm>
                <a:off x="1775205" y="2329291"/>
                <a:ext cx="1553516" cy="537204"/>
                <a:chOff x="1775205" y="2329291"/>
                <a:chExt cx="1553516" cy="537204"/>
              </a:xfrm>
            </p:grpSpPr>
            <p:sp>
              <p:nvSpPr>
                <p:cNvPr id="22" name="Graphic 207">
                  <a:extLst>
                    <a:ext uri="{FF2B5EF4-FFF2-40B4-BE49-F238E27FC236}">
                      <a16:creationId xmlns:a16="http://schemas.microsoft.com/office/drawing/2014/main" id="{9D80B667-F135-419B-A68D-A2B87160C4AC}"/>
                    </a:ext>
                  </a:extLst>
                </p:cNvPr>
                <p:cNvSpPr/>
                <p:nvPr/>
              </p:nvSpPr>
              <p:spPr>
                <a:xfrm>
                  <a:off x="1847008" y="2738905"/>
                  <a:ext cx="128750" cy="127590"/>
                </a:xfrm>
                <a:custGeom>
                  <a:avLst/>
                  <a:gdLst>
                    <a:gd name="connsiteX0" fmla="*/ 82987 w 166298"/>
                    <a:gd name="connsiteY0" fmla="*/ 164800 h 164800"/>
                    <a:gd name="connsiteX1" fmla="*/ 3 w 166298"/>
                    <a:gd name="connsiteY1" fmla="*/ 82854 h 164800"/>
                    <a:gd name="connsiteX2" fmla="*/ 83765 w 166298"/>
                    <a:gd name="connsiteY2" fmla="*/ 0 h 164800"/>
                    <a:gd name="connsiteX3" fmla="*/ 166295 w 166298"/>
                    <a:gd name="connsiteY3" fmla="*/ 83633 h 164800"/>
                    <a:gd name="connsiteX4" fmla="*/ 82987 w 166298"/>
                    <a:gd name="connsiteY4" fmla="*/ 164800 h 164800"/>
                    <a:gd name="connsiteX5" fmla="*/ 82987 w 166298"/>
                    <a:gd name="connsiteY5" fmla="*/ 164800 h 16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6298" h="164800">
                      <a:moveTo>
                        <a:pt x="82987" y="164800"/>
                      </a:moveTo>
                      <a:cubicBezTo>
                        <a:pt x="37180" y="164670"/>
                        <a:pt x="457" y="128336"/>
                        <a:pt x="3" y="82854"/>
                      </a:cubicBezTo>
                      <a:cubicBezTo>
                        <a:pt x="-386" y="36853"/>
                        <a:pt x="36921" y="-129"/>
                        <a:pt x="83765" y="0"/>
                      </a:cubicBezTo>
                      <a:cubicBezTo>
                        <a:pt x="130870" y="130"/>
                        <a:pt x="166684" y="36399"/>
                        <a:pt x="166295" y="83633"/>
                      </a:cubicBezTo>
                      <a:cubicBezTo>
                        <a:pt x="165841" y="129439"/>
                        <a:pt x="129377" y="164930"/>
                        <a:pt x="82987" y="164800"/>
                      </a:cubicBezTo>
                      <a:lnTo>
                        <a:pt x="82987" y="16480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64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Graphic 207">
                  <a:extLst>
                    <a:ext uri="{FF2B5EF4-FFF2-40B4-BE49-F238E27FC236}">
                      <a16:creationId xmlns:a16="http://schemas.microsoft.com/office/drawing/2014/main" id="{F328D902-FFB2-47AF-91B6-A2BA9D32FE94}"/>
                    </a:ext>
                  </a:extLst>
                </p:cNvPr>
                <p:cNvSpPr/>
                <p:nvPr/>
              </p:nvSpPr>
              <p:spPr>
                <a:xfrm>
                  <a:off x="3154707" y="2776429"/>
                  <a:ext cx="20092" cy="20092"/>
                </a:xfrm>
                <a:custGeom>
                  <a:avLst/>
                  <a:gdLst>
                    <a:gd name="connsiteX0" fmla="*/ 25953 w 25952"/>
                    <a:gd name="connsiteY0" fmla="*/ 12976 h 25952"/>
                    <a:gd name="connsiteX1" fmla="*/ 12976 w 25952"/>
                    <a:gd name="connsiteY1" fmla="*/ 25953 h 25952"/>
                    <a:gd name="connsiteX2" fmla="*/ 0 w 25952"/>
                    <a:gd name="connsiteY2" fmla="*/ 12976 h 25952"/>
                    <a:gd name="connsiteX3" fmla="*/ 12976 w 25952"/>
                    <a:gd name="connsiteY3" fmla="*/ 0 h 25952"/>
                    <a:gd name="connsiteX4" fmla="*/ 25953 w 25952"/>
                    <a:gd name="connsiteY4" fmla="*/ 12976 h 25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952" h="25952">
                      <a:moveTo>
                        <a:pt x="25953" y="12976"/>
                      </a:moveTo>
                      <a:cubicBezTo>
                        <a:pt x="25953" y="20143"/>
                        <a:pt x="20143" y="25953"/>
                        <a:pt x="12976" y="25953"/>
                      </a:cubicBezTo>
                      <a:cubicBezTo>
                        <a:pt x="5810" y="25953"/>
                        <a:pt x="0" y="20143"/>
                        <a:pt x="0" y="12976"/>
                      </a:cubicBezTo>
                      <a:cubicBezTo>
                        <a:pt x="0" y="5810"/>
                        <a:pt x="5810" y="0"/>
                        <a:pt x="12976" y="0"/>
                      </a:cubicBezTo>
                      <a:cubicBezTo>
                        <a:pt x="20143" y="0"/>
                        <a:pt x="25953" y="5810"/>
                        <a:pt x="25953" y="12976"/>
                      </a:cubicBezTo>
                      <a:close/>
                    </a:path>
                  </a:pathLst>
                </a:custGeom>
                <a:solidFill>
                  <a:srgbClr val="D3D3D3"/>
                </a:solidFill>
                <a:ln w="64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Graphic 207">
                  <a:extLst>
                    <a:ext uri="{FF2B5EF4-FFF2-40B4-BE49-F238E27FC236}">
                      <a16:creationId xmlns:a16="http://schemas.microsoft.com/office/drawing/2014/main" id="{4A2C51FF-F4A3-4056-B675-696E362832C6}"/>
                    </a:ext>
                  </a:extLst>
                </p:cNvPr>
                <p:cNvSpPr/>
                <p:nvPr/>
              </p:nvSpPr>
              <p:spPr>
                <a:xfrm>
                  <a:off x="3154707" y="2800641"/>
                  <a:ext cx="20092" cy="20092"/>
                </a:xfrm>
                <a:custGeom>
                  <a:avLst/>
                  <a:gdLst>
                    <a:gd name="connsiteX0" fmla="*/ 25953 w 25952"/>
                    <a:gd name="connsiteY0" fmla="*/ 12976 h 25952"/>
                    <a:gd name="connsiteX1" fmla="*/ 12976 w 25952"/>
                    <a:gd name="connsiteY1" fmla="*/ 25953 h 25952"/>
                    <a:gd name="connsiteX2" fmla="*/ 0 w 25952"/>
                    <a:gd name="connsiteY2" fmla="*/ 12976 h 25952"/>
                    <a:gd name="connsiteX3" fmla="*/ 12976 w 25952"/>
                    <a:gd name="connsiteY3" fmla="*/ 0 h 25952"/>
                    <a:gd name="connsiteX4" fmla="*/ 25953 w 25952"/>
                    <a:gd name="connsiteY4" fmla="*/ 12976 h 25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952" h="25952">
                      <a:moveTo>
                        <a:pt x="25953" y="12976"/>
                      </a:moveTo>
                      <a:cubicBezTo>
                        <a:pt x="25953" y="20143"/>
                        <a:pt x="20143" y="25953"/>
                        <a:pt x="12976" y="25953"/>
                      </a:cubicBezTo>
                      <a:cubicBezTo>
                        <a:pt x="5810" y="25953"/>
                        <a:pt x="0" y="20143"/>
                        <a:pt x="0" y="12976"/>
                      </a:cubicBezTo>
                      <a:cubicBezTo>
                        <a:pt x="0" y="5810"/>
                        <a:pt x="5810" y="0"/>
                        <a:pt x="12976" y="0"/>
                      </a:cubicBezTo>
                      <a:cubicBezTo>
                        <a:pt x="20143" y="0"/>
                        <a:pt x="25953" y="5810"/>
                        <a:pt x="25953" y="12976"/>
                      </a:cubicBezTo>
                      <a:close/>
                    </a:path>
                  </a:pathLst>
                </a:custGeom>
                <a:solidFill>
                  <a:srgbClr val="D3D3D3"/>
                </a:solidFill>
                <a:ln w="64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Graphic 207">
                  <a:extLst>
                    <a:ext uri="{FF2B5EF4-FFF2-40B4-BE49-F238E27FC236}">
                      <a16:creationId xmlns:a16="http://schemas.microsoft.com/office/drawing/2014/main" id="{28CDC71C-8456-4277-86B5-1F06862C183C}"/>
                    </a:ext>
                  </a:extLst>
                </p:cNvPr>
                <p:cNvSpPr/>
                <p:nvPr/>
              </p:nvSpPr>
              <p:spPr>
                <a:xfrm>
                  <a:off x="3154707" y="2825456"/>
                  <a:ext cx="20092" cy="20092"/>
                </a:xfrm>
                <a:custGeom>
                  <a:avLst/>
                  <a:gdLst>
                    <a:gd name="connsiteX0" fmla="*/ 25953 w 25952"/>
                    <a:gd name="connsiteY0" fmla="*/ 12976 h 25952"/>
                    <a:gd name="connsiteX1" fmla="*/ 12976 w 25952"/>
                    <a:gd name="connsiteY1" fmla="*/ 25953 h 25952"/>
                    <a:gd name="connsiteX2" fmla="*/ 0 w 25952"/>
                    <a:gd name="connsiteY2" fmla="*/ 12976 h 25952"/>
                    <a:gd name="connsiteX3" fmla="*/ 12976 w 25952"/>
                    <a:gd name="connsiteY3" fmla="*/ 0 h 25952"/>
                    <a:gd name="connsiteX4" fmla="*/ 25953 w 25952"/>
                    <a:gd name="connsiteY4" fmla="*/ 12976 h 259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952" h="25952">
                      <a:moveTo>
                        <a:pt x="25953" y="12976"/>
                      </a:moveTo>
                      <a:cubicBezTo>
                        <a:pt x="25953" y="20143"/>
                        <a:pt x="20143" y="25953"/>
                        <a:pt x="12976" y="25953"/>
                      </a:cubicBezTo>
                      <a:cubicBezTo>
                        <a:pt x="5810" y="25953"/>
                        <a:pt x="0" y="20143"/>
                        <a:pt x="0" y="12976"/>
                      </a:cubicBezTo>
                      <a:cubicBezTo>
                        <a:pt x="0" y="5810"/>
                        <a:pt x="5810" y="0"/>
                        <a:pt x="12976" y="0"/>
                      </a:cubicBezTo>
                      <a:cubicBezTo>
                        <a:pt x="20143" y="0"/>
                        <a:pt x="25953" y="5810"/>
                        <a:pt x="25953" y="12976"/>
                      </a:cubicBezTo>
                      <a:close/>
                    </a:path>
                  </a:pathLst>
                </a:custGeom>
                <a:solidFill>
                  <a:srgbClr val="D3D3D3"/>
                </a:solidFill>
                <a:ln w="64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C324C6AE-96F6-4838-B866-A61500673D70}"/>
                    </a:ext>
                  </a:extLst>
                </p:cNvPr>
                <p:cNvSpPr/>
                <p:nvPr/>
              </p:nvSpPr>
              <p:spPr>
                <a:xfrm>
                  <a:off x="2001828" y="2793436"/>
                  <a:ext cx="282304" cy="37694"/>
                </a:xfrm>
                <a:prstGeom prst="roundRect">
                  <a:avLst/>
                </a:prstGeom>
                <a:solidFill>
                  <a:srgbClr val="D3D3D3"/>
                </a:solidFill>
                <a:ln w="648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3CB1BF61-513C-4036-A277-7E1CA722D130}"/>
                    </a:ext>
                  </a:extLst>
                </p:cNvPr>
                <p:cNvSpPr/>
                <p:nvPr/>
              </p:nvSpPr>
              <p:spPr>
                <a:xfrm>
                  <a:off x="1777667" y="2622284"/>
                  <a:ext cx="213795" cy="28318"/>
                </a:xfrm>
                <a:prstGeom prst="roundRect">
                  <a:avLst/>
                </a:prstGeom>
                <a:solidFill>
                  <a:srgbClr val="D3D3D3"/>
                </a:solidFill>
                <a:ln w="648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704D14A2-95A9-4208-82C3-65B1DB77363D}"/>
                    </a:ext>
                  </a:extLst>
                </p:cNvPr>
                <p:cNvSpPr/>
                <p:nvPr/>
              </p:nvSpPr>
              <p:spPr>
                <a:xfrm>
                  <a:off x="2104838" y="2622284"/>
                  <a:ext cx="213795" cy="28318"/>
                </a:xfrm>
                <a:prstGeom prst="roundRect">
                  <a:avLst/>
                </a:prstGeom>
                <a:solidFill>
                  <a:srgbClr val="D3D3D3"/>
                </a:solidFill>
                <a:ln w="648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B406968D-38F3-466D-899E-DBABC76601CC}"/>
                    </a:ext>
                  </a:extLst>
                </p:cNvPr>
                <p:cNvSpPr/>
                <p:nvPr/>
              </p:nvSpPr>
              <p:spPr>
                <a:xfrm>
                  <a:off x="2432009" y="2622284"/>
                  <a:ext cx="213795" cy="28318"/>
                </a:xfrm>
                <a:prstGeom prst="roundRect">
                  <a:avLst/>
                </a:prstGeom>
                <a:solidFill>
                  <a:srgbClr val="D3D3D3"/>
                </a:solidFill>
                <a:ln w="648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622E48E9-CA4A-4C19-B88A-69B716787A4A}"/>
                    </a:ext>
                  </a:extLst>
                </p:cNvPr>
                <p:cNvSpPr/>
                <p:nvPr/>
              </p:nvSpPr>
              <p:spPr>
                <a:xfrm>
                  <a:off x="2759181" y="2622284"/>
                  <a:ext cx="213795" cy="28318"/>
                </a:xfrm>
                <a:prstGeom prst="roundRect">
                  <a:avLst/>
                </a:prstGeom>
                <a:solidFill>
                  <a:srgbClr val="D3D3D3"/>
                </a:solidFill>
                <a:ln w="648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C866CD94-5A7C-42CA-BEE6-4641886E8475}"/>
                    </a:ext>
                  </a:extLst>
                </p:cNvPr>
                <p:cNvSpPr/>
                <p:nvPr/>
              </p:nvSpPr>
              <p:spPr>
                <a:xfrm>
                  <a:off x="3086352" y="2622284"/>
                  <a:ext cx="213795" cy="28318"/>
                </a:xfrm>
                <a:prstGeom prst="roundRect">
                  <a:avLst/>
                </a:prstGeom>
                <a:solidFill>
                  <a:srgbClr val="D3D3D3"/>
                </a:solidFill>
                <a:ln w="648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C60E9DE2-768B-4EB9-BA61-F7FDEDBD701B}"/>
                    </a:ext>
                  </a:extLst>
                </p:cNvPr>
                <p:cNvSpPr/>
                <p:nvPr/>
              </p:nvSpPr>
              <p:spPr>
                <a:xfrm>
                  <a:off x="1775205" y="2348414"/>
                  <a:ext cx="224423" cy="224423"/>
                </a:xfrm>
                <a:prstGeom prst="ellipse">
                  <a:avLst/>
                </a:prstGeom>
                <a:solidFill>
                  <a:schemeClr val="accent4"/>
                </a:solidFill>
                <a:ln w="6486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D6AD622F-6502-45EE-92AC-F7C9C7F7B1E4}"/>
                    </a:ext>
                  </a:extLst>
                </p:cNvPr>
                <p:cNvGrpSpPr/>
                <p:nvPr/>
              </p:nvGrpSpPr>
              <p:grpSpPr>
                <a:xfrm>
                  <a:off x="2084660" y="2329291"/>
                  <a:ext cx="262669" cy="262669"/>
                  <a:chOff x="5027657" y="1010440"/>
                  <a:chExt cx="339273" cy="339273"/>
                </a:xfrm>
              </p:grpSpPr>
              <p:sp>
                <p:nvSpPr>
                  <p:cNvPr id="81" name="Oval 80">
                    <a:extLst>
                      <a:ext uri="{FF2B5EF4-FFF2-40B4-BE49-F238E27FC236}">
                        <a16:creationId xmlns:a16="http://schemas.microsoft.com/office/drawing/2014/main" id="{00E116A9-401C-45F9-BB1B-9AD3B2DD9F46}"/>
                      </a:ext>
                    </a:extLst>
                  </p:cNvPr>
                  <p:cNvSpPr/>
                  <p:nvPr/>
                </p:nvSpPr>
                <p:spPr>
                  <a:xfrm>
                    <a:off x="5027657" y="1010440"/>
                    <a:ext cx="339273" cy="339273"/>
                  </a:xfrm>
                  <a:prstGeom prst="ellipse">
                    <a:avLst/>
                  </a:prstGeom>
                  <a:solidFill>
                    <a:srgbClr val="F16432"/>
                  </a:solidFill>
                  <a:ln w="6486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914C8F77-6972-4AE9-A21F-8657A66A4689}"/>
                      </a:ext>
                    </a:extLst>
                  </p:cNvPr>
                  <p:cNvSpPr/>
                  <p:nvPr/>
                </p:nvSpPr>
                <p:spPr>
                  <a:xfrm>
                    <a:off x="5034840" y="1017623"/>
                    <a:ext cx="324907" cy="324907"/>
                  </a:xfrm>
                  <a:prstGeom prst="ellipse">
                    <a:avLst/>
                  </a:prstGeom>
                  <a:solidFill>
                    <a:srgbClr val="C8DFCE"/>
                  </a:solidFill>
                  <a:ln w="6486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6AB7136A-3C37-4DD6-93EA-DC0D751F7F21}"/>
                    </a:ext>
                  </a:extLst>
                </p:cNvPr>
                <p:cNvGrpSpPr/>
                <p:nvPr/>
              </p:nvGrpSpPr>
              <p:grpSpPr>
                <a:xfrm>
                  <a:off x="2411791" y="2329291"/>
                  <a:ext cx="262669" cy="262669"/>
                  <a:chOff x="5027657" y="1010440"/>
                  <a:chExt cx="339273" cy="339273"/>
                </a:xfrm>
              </p:grpSpPr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36DABBC5-D43D-4B9D-A4AA-6FC97BDD52CA}"/>
                      </a:ext>
                    </a:extLst>
                  </p:cNvPr>
                  <p:cNvSpPr/>
                  <p:nvPr/>
                </p:nvSpPr>
                <p:spPr>
                  <a:xfrm>
                    <a:off x="5027657" y="1010440"/>
                    <a:ext cx="339273" cy="339273"/>
                  </a:xfrm>
                  <a:prstGeom prst="ellipse">
                    <a:avLst/>
                  </a:prstGeom>
                  <a:solidFill>
                    <a:srgbClr val="F16432"/>
                  </a:solidFill>
                  <a:ln w="6486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9AC4457A-C5F0-4E77-8EDA-E81B748E6577}"/>
                      </a:ext>
                    </a:extLst>
                  </p:cNvPr>
                  <p:cNvSpPr/>
                  <p:nvPr/>
                </p:nvSpPr>
                <p:spPr>
                  <a:xfrm>
                    <a:off x="5034840" y="1017623"/>
                    <a:ext cx="324907" cy="324907"/>
                  </a:xfrm>
                  <a:prstGeom prst="ellipse">
                    <a:avLst/>
                  </a:prstGeom>
                  <a:solidFill>
                    <a:srgbClr val="C8DFCE"/>
                  </a:solidFill>
                  <a:ln w="6486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505E3351-4871-4C9F-A3E5-386F26AD2568}"/>
                    </a:ext>
                  </a:extLst>
                </p:cNvPr>
                <p:cNvGrpSpPr/>
                <p:nvPr/>
              </p:nvGrpSpPr>
              <p:grpSpPr>
                <a:xfrm>
                  <a:off x="2738922" y="2329291"/>
                  <a:ext cx="262669" cy="262669"/>
                  <a:chOff x="5027657" y="1010440"/>
                  <a:chExt cx="339273" cy="339273"/>
                </a:xfrm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51EC97DC-B94B-4736-A28C-033F02BB1911}"/>
                      </a:ext>
                    </a:extLst>
                  </p:cNvPr>
                  <p:cNvSpPr/>
                  <p:nvPr/>
                </p:nvSpPr>
                <p:spPr>
                  <a:xfrm>
                    <a:off x="5027657" y="1010440"/>
                    <a:ext cx="339273" cy="339273"/>
                  </a:xfrm>
                  <a:prstGeom prst="ellipse">
                    <a:avLst/>
                  </a:prstGeom>
                  <a:solidFill>
                    <a:srgbClr val="F16432"/>
                  </a:solidFill>
                  <a:ln w="6486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64701240-FD9F-460A-BD19-A8E106D66201}"/>
                      </a:ext>
                    </a:extLst>
                  </p:cNvPr>
                  <p:cNvSpPr/>
                  <p:nvPr/>
                </p:nvSpPr>
                <p:spPr>
                  <a:xfrm>
                    <a:off x="5034840" y="1017623"/>
                    <a:ext cx="324907" cy="324907"/>
                  </a:xfrm>
                  <a:prstGeom prst="ellipse">
                    <a:avLst/>
                  </a:prstGeom>
                  <a:solidFill>
                    <a:srgbClr val="C8DFCE"/>
                  </a:solidFill>
                  <a:ln w="6486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206B1CC2-B9B9-4F2D-AD77-1DBF598A19B2}"/>
                    </a:ext>
                  </a:extLst>
                </p:cNvPr>
                <p:cNvGrpSpPr/>
                <p:nvPr/>
              </p:nvGrpSpPr>
              <p:grpSpPr>
                <a:xfrm>
                  <a:off x="3066052" y="2329291"/>
                  <a:ext cx="262669" cy="262669"/>
                  <a:chOff x="5027657" y="1010440"/>
                  <a:chExt cx="339273" cy="339273"/>
                </a:xfrm>
              </p:grpSpPr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78ABF38A-AC59-493C-BA15-7DFD9F50B75C}"/>
                      </a:ext>
                    </a:extLst>
                  </p:cNvPr>
                  <p:cNvSpPr/>
                  <p:nvPr/>
                </p:nvSpPr>
                <p:spPr>
                  <a:xfrm>
                    <a:off x="5027657" y="1010440"/>
                    <a:ext cx="339273" cy="339273"/>
                  </a:xfrm>
                  <a:prstGeom prst="ellipse">
                    <a:avLst/>
                  </a:prstGeom>
                  <a:solidFill>
                    <a:srgbClr val="F16432"/>
                  </a:solidFill>
                  <a:ln w="6486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FFD8FFC5-4B69-4271-BF5E-BEF315435DCD}"/>
                      </a:ext>
                    </a:extLst>
                  </p:cNvPr>
                  <p:cNvSpPr/>
                  <p:nvPr/>
                </p:nvSpPr>
                <p:spPr>
                  <a:xfrm>
                    <a:off x="5034840" y="1017623"/>
                    <a:ext cx="324907" cy="324907"/>
                  </a:xfrm>
                  <a:prstGeom prst="ellipse">
                    <a:avLst/>
                  </a:prstGeom>
                  <a:solidFill>
                    <a:srgbClr val="C8DFCE"/>
                  </a:solidFill>
                  <a:ln w="6486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B25DE787-59F9-46F8-A3CC-78AD63D7F022}"/>
                    </a:ext>
                  </a:extLst>
                </p:cNvPr>
                <p:cNvSpPr/>
                <p:nvPr/>
              </p:nvSpPr>
              <p:spPr>
                <a:xfrm>
                  <a:off x="2157298" y="2415941"/>
                  <a:ext cx="117393" cy="89367"/>
                </a:xfrm>
                <a:custGeom>
                  <a:avLst/>
                  <a:gdLst>
                    <a:gd name="connsiteX0" fmla="*/ 75813 w 151629"/>
                    <a:gd name="connsiteY0" fmla="*/ 0 h 115430"/>
                    <a:gd name="connsiteX1" fmla="*/ 112332 w 151629"/>
                    <a:gd name="connsiteY1" fmla="*/ 36519 h 115430"/>
                    <a:gd name="connsiteX2" fmla="*/ 101636 w 151629"/>
                    <a:gd name="connsiteY2" fmla="*/ 62342 h 115430"/>
                    <a:gd name="connsiteX3" fmla="*/ 92112 w 151629"/>
                    <a:gd name="connsiteY3" fmla="*/ 66287 h 115430"/>
                    <a:gd name="connsiteX4" fmla="*/ 100180 w 151629"/>
                    <a:gd name="connsiteY4" fmla="*/ 67507 h 115430"/>
                    <a:gd name="connsiteX5" fmla="*/ 151313 w 151629"/>
                    <a:gd name="connsiteY5" fmla="*/ 113867 h 115430"/>
                    <a:gd name="connsiteX6" fmla="*/ 151629 w 151629"/>
                    <a:gd name="connsiteY6" fmla="*/ 115430 h 115430"/>
                    <a:gd name="connsiteX7" fmla="*/ 0 w 151629"/>
                    <a:gd name="connsiteY7" fmla="*/ 115430 h 115430"/>
                    <a:gd name="connsiteX8" fmla="*/ 315 w 151629"/>
                    <a:gd name="connsiteY8" fmla="*/ 113867 h 115430"/>
                    <a:gd name="connsiteX9" fmla="*/ 51448 w 151629"/>
                    <a:gd name="connsiteY9" fmla="*/ 67507 h 115430"/>
                    <a:gd name="connsiteX10" fmla="*/ 59515 w 151629"/>
                    <a:gd name="connsiteY10" fmla="*/ 66287 h 115430"/>
                    <a:gd name="connsiteX11" fmla="*/ 49990 w 151629"/>
                    <a:gd name="connsiteY11" fmla="*/ 62342 h 115430"/>
                    <a:gd name="connsiteX12" fmla="*/ 39294 w 151629"/>
                    <a:gd name="connsiteY12" fmla="*/ 36519 h 115430"/>
                    <a:gd name="connsiteX13" fmla="*/ 75813 w 151629"/>
                    <a:gd name="connsiteY13" fmla="*/ 0 h 115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1629" h="115430">
                      <a:moveTo>
                        <a:pt x="75813" y="0"/>
                      </a:moveTo>
                      <a:cubicBezTo>
                        <a:pt x="95982" y="0"/>
                        <a:pt x="112332" y="16350"/>
                        <a:pt x="112332" y="36519"/>
                      </a:cubicBezTo>
                      <a:cubicBezTo>
                        <a:pt x="112332" y="46603"/>
                        <a:pt x="108245" y="55733"/>
                        <a:pt x="101636" y="62342"/>
                      </a:cubicBezTo>
                      <a:lnTo>
                        <a:pt x="92112" y="66287"/>
                      </a:lnTo>
                      <a:lnTo>
                        <a:pt x="100180" y="67507"/>
                      </a:lnTo>
                      <a:cubicBezTo>
                        <a:pt x="123272" y="74689"/>
                        <a:pt x="141984" y="91810"/>
                        <a:pt x="151313" y="113867"/>
                      </a:cubicBezTo>
                      <a:lnTo>
                        <a:pt x="151629" y="115430"/>
                      </a:lnTo>
                      <a:lnTo>
                        <a:pt x="0" y="115430"/>
                      </a:lnTo>
                      <a:lnTo>
                        <a:pt x="315" y="113867"/>
                      </a:lnTo>
                      <a:cubicBezTo>
                        <a:pt x="9644" y="91810"/>
                        <a:pt x="28357" y="74689"/>
                        <a:pt x="51448" y="67507"/>
                      </a:cubicBezTo>
                      <a:lnTo>
                        <a:pt x="59515" y="66287"/>
                      </a:lnTo>
                      <a:lnTo>
                        <a:pt x="49990" y="62342"/>
                      </a:lnTo>
                      <a:cubicBezTo>
                        <a:pt x="43382" y="55733"/>
                        <a:pt x="39294" y="46603"/>
                        <a:pt x="39294" y="36519"/>
                      </a:cubicBezTo>
                      <a:cubicBezTo>
                        <a:pt x="39294" y="16350"/>
                        <a:pt x="55644" y="0"/>
                        <a:pt x="7581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434E3F2F-AA33-4C56-A602-AF3198547A9D}"/>
                    </a:ext>
                  </a:extLst>
                </p:cNvPr>
                <p:cNvSpPr/>
                <p:nvPr/>
              </p:nvSpPr>
              <p:spPr>
                <a:xfrm>
                  <a:off x="2484429" y="2415941"/>
                  <a:ext cx="117393" cy="89367"/>
                </a:xfrm>
                <a:custGeom>
                  <a:avLst/>
                  <a:gdLst>
                    <a:gd name="connsiteX0" fmla="*/ 75813 w 151629"/>
                    <a:gd name="connsiteY0" fmla="*/ 0 h 115430"/>
                    <a:gd name="connsiteX1" fmla="*/ 112332 w 151629"/>
                    <a:gd name="connsiteY1" fmla="*/ 36519 h 115430"/>
                    <a:gd name="connsiteX2" fmla="*/ 101636 w 151629"/>
                    <a:gd name="connsiteY2" fmla="*/ 62342 h 115430"/>
                    <a:gd name="connsiteX3" fmla="*/ 92112 w 151629"/>
                    <a:gd name="connsiteY3" fmla="*/ 66287 h 115430"/>
                    <a:gd name="connsiteX4" fmla="*/ 100180 w 151629"/>
                    <a:gd name="connsiteY4" fmla="*/ 67507 h 115430"/>
                    <a:gd name="connsiteX5" fmla="*/ 151313 w 151629"/>
                    <a:gd name="connsiteY5" fmla="*/ 113867 h 115430"/>
                    <a:gd name="connsiteX6" fmla="*/ 151629 w 151629"/>
                    <a:gd name="connsiteY6" fmla="*/ 115430 h 115430"/>
                    <a:gd name="connsiteX7" fmla="*/ 0 w 151629"/>
                    <a:gd name="connsiteY7" fmla="*/ 115430 h 115430"/>
                    <a:gd name="connsiteX8" fmla="*/ 315 w 151629"/>
                    <a:gd name="connsiteY8" fmla="*/ 113867 h 115430"/>
                    <a:gd name="connsiteX9" fmla="*/ 51448 w 151629"/>
                    <a:gd name="connsiteY9" fmla="*/ 67507 h 115430"/>
                    <a:gd name="connsiteX10" fmla="*/ 59515 w 151629"/>
                    <a:gd name="connsiteY10" fmla="*/ 66287 h 115430"/>
                    <a:gd name="connsiteX11" fmla="*/ 49990 w 151629"/>
                    <a:gd name="connsiteY11" fmla="*/ 62342 h 115430"/>
                    <a:gd name="connsiteX12" fmla="*/ 39294 w 151629"/>
                    <a:gd name="connsiteY12" fmla="*/ 36519 h 115430"/>
                    <a:gd name="connsiteX13" fmla="*/ 75813 w 151629"/>
                    <a:gd name="connsiteY13" fmla="*/ 0 h 115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1629" h="115430">
                      <a:moveTo>
                        <a:pt x="75813" y="0"/>
                      </a:moveTo>
                      <a:cubicBezTo>
                        <a:pt x="95982" y="0"/>
                        <a:pt x="112332" y="16350"/>
                        <a:pt x="112332" y="36519"/>
                      </a:cubicBezTo>
                      <a:cubicBezTo>
                        <a:pt x="112332" y="46603"/>
                        <a:pt x="108245" y="55733"/>
                        <a:pt x="101636" y="62342"/>
                      </a:cubicBezTo>
                      <a:lnTo>
                        <a:pt x="92112" y="66287"/>
                      </a:lnTo>
                      <a:lnTo>
                        <a:pt x="100180" y="67507"/>
                      </a:lnTo>
                      <a:cubicBezTo>
                        <a:pt x="123272" y="74689"/>
                        <a:pt x="141984" y="91810"/>
                        <a:pt x="151313" y="113867"/>
                      </a:cubicBezTo>
                      <a:lnTo>
                        <a:pt x="151629" y="115430"/>
                      </a:lnTo>
                      <a:lnTo>
                        <a:pt x="0" y="115430"/>
                      </a:lnTo>
                      <a:lnTo>
                        <a:pt x="315" y="113867"/>
                      </a:lnTo>
                      <a:cubicBezTo>
                        <a:pt x="9644" y="91810"/>
                        <a:pt x="28357" y="74689"/>
                        <a:pt x="51448" y="67507"/>
                      </a:cubicBezTo>
                      <a:lnTo>
                        <a:pt x="59515" y="66287"/>
                      </a:lnTo>
                      <a:lnTo>
                        <a:pt x="49990" y="62342"/>
                      </a:lnTo>
                      <a:cubicBezTo>
                        <a:pt x="43382" y="55733"/>
                        <a:pt x="39294" y="46603"/>
                        <a:pt x="39294" y="36519"/>
                      </a:cubicBezTo>
                      <a:cubicBezTo>
                        <a:pt x="39294" y="16350"/>
                        <a:pt x="55644" y="0"/>
                        <a:pt x="7581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5B854E53-4C8A-4BE2-B3C3-CC25CF43FB9F}"/>
                    </a:ext>
                  </a:extLst>
                </p:cNvPr>
                <p:cNvSpPr/>
                <p:nvPr/>
              </p:nvSpPr>
              <p:spPr>
                <a:xfrm>
                  <a:off x="2811560" y="2415941"/>
                  <a:ext cx="117393" cy="89367"/>
                </a:xfrm>
                <a:custGeom>
                  <a:avLst/>
                  <a:gdLst>
                    <a:gd name="connsiteX0" fmla="*/ 75813 w 151629"/>
                    <a:gd name="connsiteY0" fmla="*/ 0 h 115430"/>
                    <a:gd name="connsiteX1" fmla="*/ 112332 w 151629"/>
                    <a:gd name="connsiteY1" fmla="*/ 36519 h 115430"/>
                    <a:gd name="connsiteX2" fmla="*/ 101636 w 151629"/>
                    <a:gd name="connsiteY2" fmla="*/ 62342 h 115430"/>
                    <a:gd name="connsiteX3" fmla="*/ 92112 w 151629"/>
                    <a:gd name="connsiteY3" fmla="*/ 66287 h 115430"/>
                    <a:gd name="connsiteX4" fmla="*/ 100180 w 151629"/>
                    <a:gd name="connsiteY4" fmla="*/ 67507 h 115430"/>
                    <a:gd name="connsiteX5" fmla="*/ 151313 w 151629"/>
                    <a:gd name="connsiteY5" fmla="*/ 113867 h 115430"/>
                    <a:gd name="connsiteX6" fmla="*/ 151629 w 151629"/>
                    <a:gd name="connsiteY6" fmla="*/ 115430 h 115430"/>
                    <a:gd name="connsiteX7" fmla="*/ 0 w 151629"/>
                    <a:gd name="connsiteY7" fmla="*/ 115430 h 115430"/>
                    <a:gd name="connsiteX8" fmla="*/ 315 w 151629"/>
                    <a:gd name="connsiteY8" fmla="*/ 113867 h 115430"/>
                    <a:gd name="connsiteX9" fmla="*/ 51448 w 151629"/>
                    <a:gd name="connsiteY9" fmla="*/ 67507 h 115430"/>
                    <a:gd name="connsiteX10" fmla="*/ 59515 w 151629"/>
                    <a:gd name="connsiteY10" fmla="*/ 66287 h 115430"/>
                    <a:gd name="connsiteX11" fmla="*/ 49990 w 151629"/>
                    <a:gd name="connsiteY11" fmla="*/ 62342 h 115430"/>
                    <a:gd name="connsiteX12" fmla="*/ 39294 w 151629"/>
                    <a:gd name="connsiteY12" fmla="*/ 36519 h 115430"/>
                    <a:gd name="connsiteX13" fmla="*/ 75813 w 151629"/>
                    <a:gd name="connsiteY13" fmla="*/ 0 h 115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1629" h="115430">
                      <a:moveTo>
                        <a:pt x="75813" y="0"/>
                      </a:moveTo>
                      <a:cubicBezTo>
                        <a:pt x="95982" y="0"/>
                        <a:pt x="112332" y="16350"/>
                        <a:pt x="112332" y="36519"/>
                      </a:cubicBezTo>
                      <a:cubicBezTo>
                        <a:pt x="112332" y="46603"/>
                        <a:pt x="108245" y="55733"/>
                        <a:pt x="101636" y="62342"/>
                      </a:cubicBezTo>
                      <a:lnTo>
                        <a:pt x="92112" y="66287"/>
                      </a:lnTo>
                      <a:lnTo>
                        <a:pt x="100180" y="67507"/>
                      </a:lnTo>
                      <a:cubicBezTo>
                        <a:pt x="123272" y="74689"/>
                        <a:pt x="141984" y="91810"/>
                        <a:pt x="151313" y="113867"/>
                      </a:cubicBezTo>
                      <a:lnTo>
                        <a:pt x="151629" y="115430"/>
                      </a:lnTo>
                      <a:lnTo>
                        <a:pt x="0" y="115430"/>
                      </a:lnTo>
                      <a:lnTo>
                        <a:pt x="315" y="113867"/>
                      </a:lnTo>
                      <a:cubicBezTo>
                        <a:pt x="9644" y="91810"/>
                        <a:pt x="28357" y="74689"/>
                        <a:pt x="51448" y="67507"/>
                      </a:cubicBezTo>
                      <a:lnTo>
                        <a:pt x="59515" y="66287"/>
                      </a:lnTo>
                      <a:lnTo>
                        <a:pt x="49990" y="62342"/>
                      </a:lnTo>
                      <a:cubicBezTo>
                        <a:pt x="43382" y="55733"/>
                        <a:pt x="39294" y="46603"/>
                        <a:pt x="39294" y="36519"/>
                      </a:cubicBezTo>
                      <a:cubicBezTo>
                        <a:pt x="39294" y="16350"/>
                        <a:pt x="55644" y="0"/>
                        <a:pt x="7581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5DA895FB-568E-440C-97EE-D09BBF383D09}"/>
                    </a:ext>
                  </a:extLst>
                </p:cNvPr>
                <p:cNvSpPr/>
                <p:nvPr/>
              </p:nvSpPr>
              <p:spPr>
                <a:xfrm>
                  <a:off x="3138691" y="2415941"/>
                  <a:ext cx="117393" cy="89367"/>
                </a:xfrm>
                <a:custGeom>
                  <a:avLst/>
                  <a:gdLst>
                    <a:gd name="connsiteX0" fmla="*/ 75813 w 151629"/>
                    <a:gd name="connsiteY0" fmla="*/ 0 h 115430"/>
                    <a:gd name="connsiteX1" fmla="*/ 112332 w 151629"/>
                    <a:gd name="connsiteY1" fmla="*/ 36519 h 115430"/>
                    <a:gd name="connsiteX2" fmla="*/ 101636 w 151629"/>
                    <a:gd name="connsiteY2" fmla="*/ 62342 h 115430"/>
                    <a:gd name="connsiteX3" fmla="*/ 92112 w 151629"/>
                    <a:gd name="connsiteY3" fmla="*/ 66287 h 115430"/>
                    <a:gd name="connsiteX4" fmla="*/ 100180 w 151629"/>
                    <a:gd name="connsiteY4" fmla="*/ 67507 h 115430"/>
                    <a:gd name="connsiteX5" fmla="*/ 151313 w 151629"/>
                    <a:gd name="connsiteY5" fmla="*/ 113867 h 115430"/>
                    <a:gd name="connsiteX6" fmla="*/ 151629 w 151629"/>
                    <a:gd name="connsiteY6" fmla="*/ 115430 h 115430"/>
                    <a:gd name="connsiteX7" fmla="*/ 0 w 151629"/>
                    <a:gd name="connsiteY7" fmla="*/ 115430 h 115430"/>
                    <a:gd name="connsiteX8" fmla="*/ 315 w 151629"/>
                    <a:gd name="connsiteY8" fmla="*/ 113867 h 115430"/>
                    <a:gd name="connsiteX9" fmla="*/ 51448 w 151629"/>
                    <a:gd name="connsiteY9" fmla="*/ 67507 h 115430"/>
                    <a:gd name="connsiteX10" fmla="*/ 59515 w 151629"/>
                    <a:gd name="connsiteY10" fmla="*/ 66287 h 115430"/>
                    <a:gd name="connsiteX11" fmla="*/ 49990 w 151629"/>
                    <a:gd name="connsiteY11" fmla="*/ 62342 h 115430"/>
                    <a:gd name="connsiteX12" fmla="*/ 39294 w 151629"/>
                    <a:gd name="connsiteY12" fmla="*/ 36519 h 115430"/>
                    <a:gd name="connsiteX13" fmla="*/ 75813 w 151629"/>
                    <a:gd name="connsiteY13" fmla="*/ 0 h 115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51629" h="115430">
                      <a:moveTo>
                        <a:pt x="75813" y="0"/>
                      </a:moveTo>
                      <a:cubicBezTo>
                        <a:pt x="95982" y="0"/>
                        <a:pt x="112332" y="16350"/>
                        <a:pt x="112332" y="36519"/>
                      </a:cubicBezTo>
                      <a:cubicBezTo>
                        <a:pt x="112332" y="46603"/>
                        <a:pt x="108245" y="55733"/>
                        <a:pt x="101636" y="62342"/>
                      </a:cubicBezTo>
                      <a:lnTo>
                        <a:pt x="92112" y="66287"/>
                      </a:lnTo>
                      <a:lnTo>
                        <a:pt x="100180" y="67507"/>
                      </a:lnTo>
                      <a:cubicBezTo>
                        <a:pt x="123272" y="74689"/>
                        <a:pt x="141984" y="91810"/>
                        <a:pt x="151313" y="113867"/>
                      </a:cubicBezTo>
                      <a:lnTo>
                        <a:pt x="151629" y="115430"/>
                      </a:lnTo>
                      <a:lnTo>
                        <a:pt x="0" y="115430"/>
                      </a:lnTo>
                      <a:lnTo>
                        <a:pt x="315" y="113867"/>
                      </a:lnTo>
                      <a:cubicBezTo>
                        <a:pt x="9644" y="91810"/>
                        <a:pt x="28357" y="74689"/>
                        <a:pt x="51448" y="67507"/>
                      </a:cubicBezTo>
                      <a:lnTo>
                        <a:pt x="59515" y="66287"/>
                      </a:lnTo>
                      <a:lnTo>
                        <a:pt x="49990" y="62342"/>
                      </a:lnTo>
                      <a:cubicBezTo>
                        <a:pt x="43382" y="55733"/>
                        <a:pt x="39294" y="46603"/>
                        <a:pt x="39294" y="36519"/>
                      </a:cubicBezTo>
                      <a:cubicBezTo>
                        <a:pt x="39294" y="16350"/>
                        <a:pt x="55644" y="0"/>
                        <a:pt x="7581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9C8CF47D-2A61-4735-97AF-A46D5D9BD38A}"/>
                    </a:ext>
                  </a:extLst>
                </p:cNvPr>
                <p:cNvSpPr/>
                <p:nvPr/>
              </p:nvSpPr>
              <p:spPr>
                <a:xfrm>
                  <a:off x="1942408" y="2512509"/>
                  <a:ext cx="63522" cy="63522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Plus Sign 67">
                  <a:extLst>
                    <a:ext uri="{FF2B5EF4-FFF2-40B4-BE49-F238E27FC236}">
                      <a16:creationId xmlns:a16="http://schemas.microsoft.com/office/drawing/2014/main" id="{635E79D3-0768-4136-B057-44893A746199}"/>
                    </a:ext>
                  </a:extLst>
                </p:cNvPr>
                <p:cNvSpPr/>
                <p:nvPr/>
              </p:nvSpPr>
              <p:spPr>
                <a:xfrm>
                  <a:off x="1944027" y="2514129"/>
                  <a:ext cx="60282" cy="60282"/>
                </a:xfrm>
                <a:prstGeom prst="mathPlus">
                  <a:avLst>
                    <a:gd name="adj1" fmla="val 17308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7A1C5836-60CA-4734-A1E3-5F883FF1043A}"/>
                  </a:ext>
                </a:extLst>
              </p:cNvPr>
              <p:cNvGrpSpPr/>
              <p:nvPr/>
            </p:nvGrpSpPr>
            <p:grpSpPr>
              <a:xfrm>
                <a:off x="1921056" y="4452184"/>
                <a:ext cx="1241924" cy="135469"/>
                <a:chOff x="1921056" y="4452184"/>
                <a:chExt cx="1241924" cy="135469"/>
              </a:xfrm>
            </p:grpSpPr>
            <p:sp>
              <p:nvSpPr>
                <p:cNvPr id="23" name="Graphic 207">
                  <a:extLst>
                    <a:ext uri="{FF2B5EF4-FFF2-40B4-BE49-F238E27FC236}">
                      <a16:creationId xmlns:a16="http://schemas.microsoft.com/office/drawing/2014/main" id="{C618540A-7B12-433D-8348-86F12CC3A17B}"/>
                    </a:ext>
                  </a:extLst>
                </p:cNvPr>
                <p:cNvSpPr/>
                <p:nvPr/>
              </p:nvSpPr>
              <p:spPr>
                <a:xfrm>
                  <a:off x="3063736" y="4464819"/>
                  <a:ext cx="99244" cy="90952"/>
                </a:xfrm>
                <a:custGeom>
                  <a:avLst/>
                  <a:gdLst>
                    <a:gd name="connsiteX0" fmla="*/ 0 w 128187"/>
                    <a:gd name="connsiteY0" fmla="*/ 117067 h 117477"/>
                    <a:gd name="connsiteX1" fmla="*/ 52100 w 128187"/>
                    <a:gd name="connsiteY1" fmla="*/ 66719 h 117477"/>
                    <a:gd name="connsiteX2" fmla="*/ 41070 w 128187"/>
                    <a:gd name="connsiteY2" fmla="*/ 9169 h 117477"/>
                    <a:gd name="connsiteX3" fmla="*/ 88758 w 128187"/>
                    <a:gd name="connsiteY3" fmla="*/ 10467 h 117477"/>
                    <a:gd name="connsiteX4" fmla="*/ 77404 w 128187"/>
                    <a:gd name="connsiteY4" fmla="*/ 64383 h 117477"/>
                    <a:gd name="connsiteX5" fmla="*/ 125611 w 128187"/>
                    <a:gd name="connsiteY5" fmla="*/ 99420 h 117477"/>
                    <a:gd name="connsiteX6" fmla="*/ 113284 w 128187"/>
                    <a:gd name="connsiteY6" fmla="*/ 117457 h 117477"/>
                    <a:gd name="connsiteX7" fmla="*/ 0 w 128187"/>
                    <a:gd name="connsiteY7" fmla="*/ 117067 h 117477"/>
                    <a:gd name="connsiteX8" fmla="*/ 0 w 128187"/>
                    <a:gd name="connsiteY8" fmla="*/ 117067 h 1174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8187" h="117477">
                      <a:moveTo>
                        <a:pt x="0" y="117067"/>
                      </a:moveTo>
                      <a:cubicBezTo>
                        <a:pt x="6748" y="88130"/>
                        <a:pt x="24461" y="72429"/>
                        <a:pt x="52100" y="66719"/>
                      </a:cubicBezTo>
                      <a:cubicBezTo>
                        <a:pt x="28937" y="45568"/>
                        <a:pt x="25109" y="24936"/>
                        <a:pt x="41070" y="9169"/>
                      </a:cubicBezTo>
                      <a:cubicBezTo>
                        <a:pt x="53917" y="-3548"/>
                        <a:pt x="76495" y="-2964"/>
                        <a:pt x="88758" y="10467"/>
                      </a:cubicBezTo>
                      <a:cubicBezTo>
                        <a:pt x="103941" y="27141"/>
                        <a:pt x="100177" y="46866"/>
                        <a:pt x="77404" y="64383"/>
                      </a:cubicBezTo>
                      <a:cubicBezTo>
                        <a:pt x="98750" y="69574"/>
                        <a:pt x="117176" y="77360"/>
                        <a:pt x="125611" y="99420"/>
                      </a:cubicBezTo>
                      <a:cubicBezTo>
                        <a:pt x="130737" y="112785"/>
                        <a:pt x="128985" y="117846"/>
                        <a:pt x="113284" y="117457"/>
                      </a:cubicBezTo>
                      <a:cubicBezTo>
                        <a:pt x="75977" y="116484"/>
                        <a:pt x="38540" y="117067"/>
                        <a:pt x="0" y="117067"/>
                      </a:cubicBezTo>
                      <a:lnTo>
                        <a:pt x="0" y="117067"/>
                      </a:lnTo>
                      <a:close/>
                    </a:path>
                  </a:pathLst>
                </a:custGeom>
                <a:solidFill>
                  <a:srgbClr val="020202"/>
                </a:solidFill>
                <a:ln w="64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Graphic 207">
                  <a:extLst>
                    <a:ext uri="{FF2B5EF4-FFF2-40B4-BE49-F238E27FC236}">
                      <a16:creationId xmlns:a16="http://schemas.microsoft.com/office/drawing/2014/main" id="{2AA4B5A8-6695-40E7-ACD9-501BA12986ED}"/>
                    </a:ext>
                  </a:extLst>
                </p:cNvPr>
                <p:cNvSpPr/>
                <p:nvPr/>
              </p:nvSpPr>
              <p:spPr>
                <a:xfrm>
                  <a:off x="2808568" y="4558141"/>
                  <a:ext cx="30735" cy="29512"/>
                </a:xfrm>
                <a:custGeom>
                  <a:avLst/>
                  <a:gdLst>
                    <a:gd name="connsiteX0" fmla="*/ 19190 w 39699"/>
                    <a:gd name="connsiteY0" fmla="*/ 38120 h 38119"/>
                    <a:gd name="connsiteX1" fmla="*/ 50 w 39699"/>
                    <a:gd name="connsiteY1" fmla="*/ 17812 h 38119"/>
                    <a:gd name="connsiteX2" fmla="*/ 21590 w 39699"/>
                    <a:gd name="connsiteY2" fmla="*/ 99 h 38119"/>
                    <a:gd name="connsiteX3" fmla="*/ 39692 w 39699"/>
                    <a:gd name="connsiteY3" fmla="*/ 19239 h 38119"/>
                    <a:gd name="connsiteX4" fmla="*/ 19190 w 39699"/>
                    <a:gd name="connsiteY4" fmla="*/ 38120 h 38119"/>
                    <a:gd name="connsiteX5" fmla="*/ 19190 w 39699"/>
                    <a:gd name="connsiteY5" fmla="*/ 38120 h 38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699" h="38119">
                      <a:moveTo>
                        <a:pt x="19190" y="38120"/>
                      </a:moveTo>
                      <a:cubicBezTo>
                        <a:pt x="6343" y="37017"/>
                        <a:pt x="-664" y="29296"/>
                        <a:pt x="50" y="17812"/>
                      </a:cubicBezTo>
                      <a:cubicBezTo>
                        <a:pt x="763" y="6263"/>
                        <a:pt x="8614" y="-939"/>
                        <a:pt x="21590" y="99"/>
                      </a:cubicBezTo>
                      <a:cubicBezTo>
                        <a:pt x="33399" y="943"/>
                        <a:pt x="39952" y="7950"/>
                        <a:pt x="39692" y="19239"/>
                      </a:cubicBezTo>
                      <a:cubicBezTo>
                        <a:pt x="39303" y="31242"/>
                        <a:pt x="31777" y="37666"/>
                        <a:pt x="19190" y="38120"/>
                      </a:cubicBezTo>
                      <a:lnTo>
                        <a:pt x="19190" y="38120"/>
                      </a:lnTo>
                      <a:close/>
                    </a:path>
                  </a:pathLst>
                </a:custGeom>
                <a:solidFill>
                  <a:srgbClr val="F04A51"/>
                </a:solidFill>
                <a:ln w="64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" name="Graphic 411">
                  <a:extLst>
                    <a:ext uri="{FF2B5EF4-FFF2-40B4-BE49-F238E27FC236}">
                      <a16:creationId xmlns:a16="http://schemas.microsoft.com/office/drawing/2014/main" id="{3BA26FA8-2A88-445C-A46B-0BB2F00676C3}"/>
                    </a:ext>
                  </a:extLst>
                </p:cNvPr>
                <p:cNvSpPr/>
                <p:nvPr/>
              </p:nvSpPr>
              <p:spPr>
                <a:xfrm>
                  <a:off x="2775527" y="4454678"/>
                  <a:ext cx="96815" cy="77526"/>
                </a:xfrm>
                <a:custGeom>
                  <a:avLst/>
                  <a:gdLst>
                    <a:gd name="connsiteX0" fmla="*/ 170401 w 186562"/>
                    <a:gd name="connsiteY0" fmla="*/ 12144 h 149392"/>
                    <a:gd name="connsiteX1" fmla="*/ 92677 w 186562"/>
                    <a:gd name="connsiteY1" fmla="*/ 29098 h 149392"/>
                    <a:gd name="connsiteX2" fmla="*/ 12381 w 186562"/>
                    <a:gd name="connsiteY2" fmla="*/ 17382 h 149392"/>
                    <a:gd name="connsiteX3" fmla="*/ 29717 w 186562"/>
                    <a:gd name="connsiteY3" fmla="*/ 97392 h 149392"/>
                    <a:gd name="connsiteX4" fmla="*/ 76199 w 186562"/>
                    <a:gd name="connsiteY4" fmla="*/ 140445 h 149392"/>
                    <a:gd name="connsiteX5" fmla="*/ 105441 w 186562"/>
                    <a:gd name="connsiteY5" fmla="*/ 141874 h 149392"/>
                    <a:gd name="connsiteX6" fmla="*/ 162495 w 186562"/>
                    <a:gd name="connsiteY6" fmla="*/ 92630 h 149392"/>
                    <a:gd name="connsiteX7" fmla="*/ 170401 w 186562"/>
                    <a:gd name="connsiteY7" fmla="*/ 12144 h 149392"/>
                    <a:gd name="connsiteX8" fmla="*/ 148303 w 186562"/>
                    <a:gd name="connsiteY8" fmla="*/ 90249 h 149392"/>
                    <a:gd name="connsiteX9" fmla="*/ 102583 w 186562"/>
                    <a:gd name="connsiteY9" fmla="*/ 129682 h 149392"/>
                    <a:gd name="connsiteX10" fmla="*/ 79152 w 186562"/>
                    <a:gd name="connsiteY10" fmla="*/ 128539 h 149392"/>
                    <a:gd name="connsiteX11" fmla="*/ 41909 w 186562"/>
                    <a:gd name="connsiteY11" fmla="*/ 94059 h 149392"/>
                    <a:gd name="connsiteX12" fmla="*/ 22573 w 186562"/>
                    <a:gd name="connsiteY12" fmla="*/ 24621 h 149392"/>
                    <a:gd name="connsiteX13" fmla="*/ 92582 w 186562"/>
                    <a:gd name="connsiteY13" fmla="*/ 41862 h 149392"/>
                    <a:gd name="connsiteX14" fmla="*/ 161829 w 186562"/>
                    <a:gd name="connsiteY14" fmla="*/ 22050 h 149392"/>
                    <a:gd name="connsiteX15" fmla="*/ 148303 w 186562"/>
                    <a:gd name="connsiteY15" fmla="*/ 90249 h 149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6562" h="149392">
                      <a:moveTo>
                        <a:pt x="170401" y="12144"/>
                      </a:moveTo>
                      <a:cubicBezTo>
                        <a:pt x="147446" y="-8621"/>
                        <a:pt x="118299" y="-2620"/>
                        <a:pt x="92677" y="29098"/>
                      </a:cubicBezTo>
                      <a:cubicBezTo>
                        <a:pt x="60483" y="428"/>
                        <a:pt x="31717" y="-3477"/>
                        <a:pt x="12381" y="17382"/>
                      </a:cubicBezTo>
                      <a:cubicBezTo>
                        <a:pt x="-8859" y="40147"/>
                        <a:pt x="-2573" y="68722"/>
                        <a:pt x="29717" y="97392"/>
                      </a:cubicBezTo>
                      <a:cubicBezTo>
                        <a:pt x="45433" y="111394"/>
                        <a:pt x="61340" y="125491"/>
                        <a:pt x="76199" y="140445"/>
                      </a:cubicBezTo>
                      <a:cubicBezTo>
                        <a:pt x="86295" y="150447"/>
                        <a:pt x="93630" y="153590"/>
                        <a:pt x="105441" y="141874"/>
                      </a:cubicBezTo>
                      <a:cubicBezTo>
                        <a:pt x="123348" y="124348"/>
                        <a:pt x="143636" y="109203"/>
                        <a:pt x="162495" y="92630"/>
                      </a:cubicBezTo>
                      <a:cubicBezTo>
                        <a:pt x="191356" y="67103"/>
                        <a:pt x="194595" y="33861"/>
                        <a:pt x="170401" y="12144"/>
                      </a:cubicBezTo>
                      <a:close/>
                      <a:moveTo>
                        <a:pt x="148303" y="90249"/>
                      </a:moveTo>
                      <a:cubicBezTo>
                        <a:pt x="133158" y="103488"/>
                        <a:pt x="116966" y="115680"/>
                        <a:pt x="102583" y="129682"/>
                      </a:cubicBezTo>
                      <a:cubicBezTo>
                        <a:pt x="93058" y="139017"/>
                        <a:pt x="87248" y="136540"/>
                        <a:pt x="79152" y="128539"/>
                      </a:cubicBezTo>
                      <a:cubicBezTo>
                        <a:pt x="67245" y="116538"/>
                        <a:pt x="54577" y="105298"/>
                        <a:pt x="41909" y="94059"/>
                      </a:cubicBezTo>
                      <a:cubicBezTo>
                        <a:pt x="16096" y="71008"/>
                        <a:pt x="5619" y="42909"/>
                        <a:pt x="22573" y="24621"/>
                      </a:cubicBezTo>
                      <a:cubicBezTo>
                        <a:pt x="38099" y="7857"/>
                        <a:pt x="66769" y="18811"/>
                        <a:pt x="92582" y="41862"/>
                      </a:cubicBezTo>
                      <a:cubicBezTo>
                        <a:pt x="113156" y="16430"/>
                        <a:pt x="143445" y="5381"/>
                        <a:pt x="161829" y="22050"/>
                      </a:cubicBezTo>
                      <a:cubicBezTo>
                        <a:pt x="181260" y="39480"/>
                        <a:pt x="171544" y="69865"/>
                        <a:pt x="148303" y="9024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Graphic 411">
                  <a:extLst>
                    <a:ext uri="{FF2B5EF4-FFF2-40B4-BE49-F238E27FC236}">
                      <a16:creationId xmlns:a16="http://schemas.microsoft.com/office/drawing/2014/main" id="{19553489-F02D-466A-B800-2912D73D30AF}"/>
                    </a:ext>
                  </a:extLst>
                </p:cNvPr>
                <p:cNvSpPr/>
                <p:nvPr/>
              </p:nvSpPr>
              <p:spPr>
                <a:xfrm>
                  <a:off x="1921056" y="4459421"/>
                  <a:ext cx="97548" cy="98380"/>
                </a:xfrm>
                <a:custGeom>
                  <a:avLst/>
                  <a:gdLst>
                    <a:gd name="connsiteX0" fmla="*/ 182389 w 182468"/>
                    <a:gd name="connsiteY0" fmla="*/ 168023 h 184025"/>
                    <a:gd name="connsiteX1" fmla="*/ 182293 w 182468"/>
                    <a:gd name="connsiteY1" fmla="*/ 89728 h 184025"/>
                    <a:gd name="connsiteX2" fmla="*/ 173721 w 182468"/>
                    <a:gd name="connsiteY2" fmla="*/ 71725 h 184025"/>
                    <a:gd name="connsiteX3" fmla="*/ 101521 w 182468"/>
                    <a:gd name="connsiteY3" fmla="*/ 6574 h 184025"/>
                    <a:gd name="connsiteX4" fmla="*/ 91234 w 182468"/>
                    <a:gd name="connsiteY4" fmla="*/ 2 h 184025"/>
                    <a:gd name="connsiteX5" fmla="*/ 80947 w 182468"/>
                    <a:gd name="connsiteY5" fmla="*/ 6574 h 184025"/>
                    <a:gd name="connsiteX6" fmla="*/ 8748 w 182468"/>
                    <a:gd name="connsiteY6" fmla="*/ 71821 h 184025"/>
                    <a:gd name="connsiteX7" fmla="*/ 175 w 182468"/>
                    <a:gd name="connsiteY7" fmla="*/ 89728 h 184025"/>
                    <a:gd name="connsiteX8" fmla="*/ 80 w 182468"/>
                    <a:gd name="connsiteY8" fmla="*/ 168023 h 184025"/>
                    <a:gd name="connsiteX9" fmla="*/ 15225 w 182468"/>
                    <a:gd name="connsiteY9" fmla="*/ 183073 h 184025"/>
                    <a:gd name="connsiteX10" fmla="*/ 59802 w 182468"/>
                    <a:gd name="connsiteY10" fmla="*/ 184025 h 184025"/>
                    <a:gd name="connsiteX11" fmla="*/ 72946 w 182468"/>
                    <a:gd name="connsiteY11" fmla="*/ 176310 h 184025"/>
                    <a:gd name="connsiteX12" fmla="*/ 73518 w 182468"/>
                    <a:gd name="connsiteY12" fmla="*/ 138115 h 184025"/>
                    <a:gd name="connsiteX13" fmla="*/ 89806 w 182468"/>
                    <a:gd name="connsiteY13" fmla="*/ 104491 h 184025"/>
                    <a:gd name="connsiteX14" fmla="*/ 91330 w 182468"/>
                    <a:gd name="connsiteY14" fmla="*/ 103158 h 184025"/>
                    <a:gd name="connsiteX15" fmla="*/ 92854 w 182468"/>
                    <a:gd name="connsiteY15" fmla="*/ 104491 h 184025"/>
                    <a:gd name="connsiteX16" fmla="*/ 109141 w 182468"/>
                    <a:gd name="connsiteY16" fmla="*/ 138115 h 184025"/>
                    <a:gd name="connsiteX17" fmla="*/ 109713 w 182468"/>
                    <a:gd name="connsiteY17" fmla="*/ 176310 h 184025"/>
                    <a:gd name="connsiteX18" fmla="*/ 122857 w 182468"/>
                    <a:gd name="connsiteY18" fmla="*/ 184025 h 184025"/>
                    <a:gd name="connsiteX19" fmla="*/ 167434 w 182468"/>
                    <a:gd name="connsiteY19" fmla="*/ 183073 h 184025"/>
                    <a:gd name="connsiteX20" fmla="*/ 182389 w 182468"/>
                    <a:gd name="connsiteY20" fmla="*/ 168023 h 184025"/>
                    <a:gd name="connsiteX21" fmla="*/ 163529 w 182468"/>
                    <a:gd name="connsiteY21" fmla="*/ 174786 h 184025"/>
                    <a:gd name="connsiteX22" fmla="*/ 124000 w 182468"/>
                    <a:gd name="connsiteY22" fmla="*/ 175643 h 184025"/>
                    <a:gd name="connsiteX23" fmla="*/ 117333 w 182468"/>
                    <a:gd name="connsiteY23" fmla="*/ 166594 h 184025"/>
                    <a:gd name="connsiteX24" fmla="*/ 117047 w 182468"/>
                    <a:gd name="connsiteY24" fmla="*/ 139448 h 184025"/>
                    <a:gd name="connsiteX25" fmla="*/ 92473 w 182468"/>
                    <a:gd name="connsiteY25" fmla="*/ 91823 h 184025"/>
                    <a:gd name="connsiteX26" fmla="*/ 91234 w 182468"/>
                    <a:gd name="connsiteY26" fmla="*/ 91156 h 184025"/>
                    <a:gd name="connsiteX27" fmla="*/ 89996 w 182468"/>
                    <a:gd name="connsiteY27" fmla="*/ 91823 h 184025"/>
                    <a:gd name="connsiteX28" fmla="*/ 65422 w 182468"/>
                    <a:gd name="connsiteY28" fmla="*/ 139448 h 184025"/>
                    <a:gd name="connsiteX29" fmla="*/ 65136 w 182468"/>
                    <a:gd name="connsiteY29" fmla="*/ 166594 h 184025"/>
                    <a:gd name="connsiteX30" fmla="*/ 58468 w 182468"/>
                    <a:gd name="connsiteY30" fmla="*/ 175643 h 184025"/>
                    <a:gd name="connsiteX31" fmla="*/ 18940 w 182468"/>
                    <a:gd name="connsiteY31" fmla="*/ 174786 h 184025"/>
                    <a:gd name="connsiteX32" fmla="*/ 8843 w 182468"/>
                    <a:gd name="connsiteY32" fmla="*/ 165547 h 184025"/>
                    <a:gd name="connsiteX33" fmla="*/ 8843 w 182468"/>
                    <a:gd name="connsiteY33" fmla="*/ 94490 h 184025"/>
                    <a:gd name="connsiteX34" fmla="*/ 14558 w 182468"/>
                    <a:gd name="connsiteY34" fmla="*/ 78679 h 184025"/>
                    <a:gd name="connsiteX35" fmla="*/ 82376 w 182468"/>
                    <a:gd name="connsiteY35" fmla="*/ 19338 h 184025"/>
                    <a:gd name="connsiteX36" fmla="*/ 91425 w 182468"/>
                    <a:gd name="connsiteY36" fmla="*/ 14194 h 184025"/>
                    <a:gd name="connsiteX37" fmla="*/ 100474 w 182468"/>
                    <a:gd name="connsiteY37" fmla="*/ 19338 h 184025"/>
                    <a:gd name="connsiteX38" fmla="*/ 168006 w 182468"/>
                    <a:gd name="connsiteY38" fmla="*/ 78679 h 184025"/>
                    <a:gd name="connsiteX39" fmla="*/ 173721 w 182468"/>
                    <a:gd name="connsiteY39" fmla="*/ 94490 h 184025"/>
                    <a:gd name="connsiteX40" fmla="*/ 173721 w 182468"/>
                    <a:gd name="connsiteY40" fmla="*/ 165547 h 184025"/>
                    <a:gd name="connsiteX41" fmla="*/ 163529 w 182468"/>
                    <a:gd name="connsiteY41" fmla="*/ 174786 h 184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182468" h="184025">
                      <a:moveTo>
                        <a:pt x="182389" y="168023"/>
                      </a:moveTo>
                      <a:cubicBezTo>
                        <a:pt x="181627" y="142020"/>
                        <a:pt x="181817" y="115921"/>
                        <a:pt x="182293" y="89728"/>
                      </a:cubicBezTo>
                      <a:cubicBezTo>
                        <a:pt x="182484" y="80488"/>
                        <a:pt x="182103" y="79726"/>
                        <a:pt x="173721" y="71725"/>
                      </a:cubicBezTo>
                      <a:cubicBezTo>
                        <a:pt x="150099" y="49246"/>
                        <a:pt x="126382" y="27720"/>
                        <a:pt x="101521" y="6574"/>
                      </a:cubicBezTo>
                      <a:cubicBezTo>
                        <a:pt x="97045" y="2860"/>
                        <a:pt x="94663" y="-93"/>
                        <a:pt x="91234" y="2"/>
                      </a:cubicBezTo>
                      <a:cubicBezTo>
                        <a:pt x="87234" y="-93"/>
                        <a:pt x="85329" y="2860"/>
                        <a:pt x="80947" y="6574"/>
                      </a:cubicBezTo>
                      <a:cubicBezTo>
                        <a:pt x="56087" y="27815"/>
                        <a:pt x="32370" y="49246"/>
                        <a:pt x="8748" y="71821"/>
                      </a:cubicBezTo>
                      <a:cubicBezTo>
                        <a:pt x="366" y="79822"/>
                        <a:pt x="-15" y="80584"/>
                        <a:pt x="175" y="89728"/>
                      </a:cubicBezTo>
                      <a:cubicBezTo>
                        <a:pt x="652" y="115826"/>
                        <a:pt x="842" y="141925"/>
                        <a:pt x="80" y="168023"/>
                      </a:cubicBezTo>
                      <a:cubicBezTo>
                        <a:pt x="-301" y="179549"/>
                        <a:pt x="80" y="184025"/>
                        <a:pt x="15225" y="183073"/>
                      </a:cubicBezTo>
                      <a:cubicBezTo>
                        <a:pt x="17035" y="182977"/>
                        <a:pt x="57992" y="184025"/>
                        <a:pt x="59802" y="184025"/>
                      </a:cubicBezTo>
                      <a:cubicBezTo>
                        <a:pt x="69898" y="184025"/>
                        <a:pt x="72756" y="184216"/>
                        <a:pt x="72946" y="176310"/>
                      </a:cubicBezTo>
                      <a:cubicBezTo>
                        <a:pt x="73137" y="167928"/>
                        <a:pt x="73518" y="155069"/>
                        <a:pt x="73518" y="138115"/>
                      </a:cubicBezTo>
                      <a:cubicBezTo>
                        <a:pt x="73518" y="125161"/>
                        <a:pt x="76090" y="118112"/>
                        <a:pt x="89806" y="104491"/>
                      </a:cubicBezTo>
                      <a:cubicBezTo>
                        <a:pt x="89806" y="104491"/>
                        <a:pt x="90472" y="103920"/>
                        <a:pt x="91330" y="103158"/>
                      </a:cubicBezTo>
                      <a:cubicBezTo>
                        <a:pt x="92187" y="103920"/>
                        <a:pt x="92854" y="104491"/>
                        <a:pt x="92854" y="104491"/>
                      </a:cubicBezTo>
                      <a:cubicBezTo>
                        <a:pt x="106570" y="118112"/>
                        <a:pt x="109141" y="125161"/>
                        <a:pt x="109141" y="138115"/>
                      </a:cubicBezTo>
                      <a:cubicBezTo>
                        <a:pt x="109141" y="155069"/>
                        <a:pt x="109522" y="167928"/>
                        <a:pt x="109713" y="176310"/>
                      </a:cubicBezTo>
                      <a:cubicBezTo>
                        <a:pt x="109903" y="184120"/>
                        <a:pt x="112666" y="184025"/>
                        <a:pt x="122857" y="184025"/>
                      </a:cubicBezTo>
                      <a:cubicBezTo>
                        <a:pt x="124667" y="184025"/>
                        <a:pt x="165625" y="182977"/>
                        <a:pt x="167434" y="183073"/>
                      </a:cubicBezTo>
                      <a:cubicBezTo>
                        <a:pt x="182389" y="184025"/>
                        <a:pt x="182770" y="179549"/>
                        <a:pt x="182389" y="168023"/>
                      </a:cubicBezTo>
                      <a:close/>
                      <a:moveTo>
                        <a:pt x="163529" y="174786"/>
                      </a:moveTo>
                      <a:cubicBezTo>
                        <a:pt x="146670" y="174786"/>
                        <a:pt x="131335" y="175739"/>
                        <a:pt x="124000" y="175643"/>
                      </a:cubicBezTo>
                      <a:cubicBezTo>
                        <a:pt x="117047" y="175548"/>
                        <a:pt x="117428" y="174119"/>
                        <a:pt x="117333" y="166594"/>
                      </a:cubicBezTo>
                      <a:cubicBezTo>
                        <a:pt x="117142" y="158403"/>
                        <a:pt x="117238" y="145354"/>
                        <a:pt x="117047" y="139448"/>
                      </a:cubicBezTo>
                      <a:cubicBezTo>
                        <a:pt x="116190" y="117350"/>
                        <a:pt x="115714" y="115445"/>
                        <a:pt x="92473" y="91823"/>
                      </a:cubicBezTo>
                      <a:cubicBezTo>
                        <a:pt x="92473" y="91823"/>
                        <a:pt x="91806" y="91156"/>
                        <a:pt x="91234" y="91156"/>
                      </a:cubicBezTo>
                      <a:cubicBezTo>
                        <a:pt x="90758" y="91156"/>
                        <a:pt x="89996" y="91823"/>
                        <a:pt x="89996" y="91823"/>
                      </a:cubicBezTo>
                      <a:cubicBezTo>
                        <a:pt x="66755" y="115350"/>
                        <a:pt x="66279" y="117255"/>
                        <a:pt x="65422" y="139448"/>
                      </a:cubicBezTo>
                      <a:cubicBezTo>
                        <a:pt x="65231" y="145354"/>
                        <a:pt x="65326" y="158403"/>
                        <a:pt x="65136" y="166594"/>
                      </a:cubicBezTo>
                      <a:cubicBezTo>
                        <a:pt x="64945" y="174119"/>
                        <a:pt x="65422" y="175453"/>
                        <a:pt x="58468" y="175643"/>
                      </a:cubicBezTo>
                      <a:cubicBezTo>
                        <a:pt x="51134" y="175834"/>
                        <a:pt x="35799" y="174786"/>
                        <a:pt x="18940" y="174786"/>
                      </a:cubicBezTo>
                      <a:cubicBezTo>
                        <a:pt x="7795" y="174786"/>
                        <a:pt x="8748" y="174595"/>
                        <a:pt x="8843" y="165547"/>
                      </a:cubicBezTo>
                      <a:cubicBezTo>
                        <a:pt x="9129" y="134686"/>
                        <a:pt x="8843" y="109159"/>
                        <a:pt x="8843" y="94490"/>
                      </a:cubicBezTo>
                      <a:cubicBezTo>
                        <a:pt x="8843" y="82584"/>
                        <a:pt x="8843" y="83536"/>
                        <a:pt x="14558" y="78679"/>
                      </a:cubicBezTo>
                      <a:cubicBezTo>
                        <a:pt x="20559" y="73535"/>
                        <a:pt x="76852" y="25243"/>
                        <a:pt x="82376" y="19338"/>
                      </a:cubicBezTo>
                      <a:cubicBezTo>
                        <a:pt x="86091" y="15337"/>
                        <a:pt x="88186" y="14004"/>
                        <a:pt x="91425" y="14194"/>
                      </a:cubicBezTo>
                      <a:cubicBezTo>
                        <a:pt x="94282" y="14385"/>
                        <a:pt x="96759" y="15337"/>
                        <a:pt x="100474" y="19338"/>
                      </a:cubicBezTo>
                      <a:cubicBezTo>
                        <a:pt x="105712" y="25243"/>
                        <a:pt x="161910" y="73535"/>
                        <a:pt x="168006" y="78679"/>
                      </a:cubicBezTo>
                      <a:cubicBezTo>
                        <a:pt x="173721" y="83536"/>
                        <a:pt x="173721" y="82584"/>
                        <a:pt x="173721" y="94490"/>
                      </a:cubicBezTo>
                      <a:cubicBezTo>
                        <a:pt x="173721" y="109063"/>
                        <a:pt x="173435" y="134591"/>
                        <a:pt x="173721" y="165547"/>
                      </a:cubicBezTo>
                      <a:cubicBezTo>
                        <a:pt x="173721" y="174595"/>
                        <a:pt x="174673" y="174786"/>
                        <a:pt x="163529" y="174786"/>
                      </a:cubicBezTo>
                      <a:close/>
                    </a:path>
                  </a:pathLst>
                </a:custGeom>
                <a:solidFill>
                  <a:srgbClr val="1415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65FB0A5D-C220-455B-B0C5-B7AEA7B6B9FE}"/>
                    </a:ext>
                  </a:extLst>
                </p:cNvPr>
                <p:cNvSpPr/>
                <p:nvPr/>
              </p:nvSpPr>
              <p:spPr>
                <a:xfrm rot="18900000">
                  <a:off x="2214707" y="4452184"/>
                  <a:ext cx="82811" cy="122149"/>
                </a:xfrm>
                <a:custGeom>
                  <a:avLst/>
                  <a:gdLst>
                    <a:gd name="connsiteX0" fmla="*/ 82753 w 106962"/>
                    <a:gd name="connsiteY0" fmla="*/ 24209 h 157772"/>
                    <a:gd name="connsiteX1" fmla="*/ 24209 w 106962"/>
                    <a:gd name="connsiteY1" fmla="*/ 24209 h 157772"/>
                    <a:gd name="connsiteX2" fmla="*/ 24209 w 106962"/>
                    <a:gd name="connsiteY2" fmla="*/ 82753 h 157772"/>
                    <a:gd name="connsiteX3" fmla="*/ 82753 w 106962"/>
                    <a:gd name="connsiteY3" fmla="*/ 82753 h 157772"/>
                    <a:gd name="connsiteX4" fmla="*/ 82753 w 106962"/>
                    <a:gd name="connsiteY4" fmla="*/ 24209 h 157772"/>
                    <a:gd name="connsiteX5" fmla="*/ 91298 w 106962"/>
                    <a:gd name="connsiteY5" fmla="*/ 15664 h 157772"/>
                    <a:gd name="connsiteX6" fmla="*/ 91298 w 106962"/>
                    <a:gd name="connsiteY6" fmla="*/ 91298 h 157772"/>
                    <a:gd name="connsiteX7" fmla="*/ 66171 w 106962"/>
                    <a:gd name="connsiteY7" fmla="*/ 104493 h 157772"/>
                    <a:gd name="connsiteX8" fmla="*/ 66171 w 106962"/>
                    <a:gd name="connsiteY8" fmla="*/ 157772 h 157772"/>
                    <a:gd name="connsiteX9" fmla="*/ 40790 w 106962"/>
                    <a:gd name="connsiteY9" fmla="*/ 157696 h 157772"/>
                    <a:gd name="connsiteX10" fmla="*/ 40790 w 106962"/>
                    <a:gd name="connsiteY10" fmla="*/ 104493 h 157772"/>
                    <a:gd name="connsiteX11" fmla="*/ 15664 w 106962"/>
                    <a:gd name="connsiteY11" fmla="*/ 91298 h 157772"/>
                    <a:gd name="connsiteX12" fmla="*/ 15664 w 106962"/>
                    <a:gd name="connsiteY12" fmla="*/ 15664 h 157772"/>
                    <a:gd name="connsiteX13" fmla="*/ 91298 w 106962"/>
                    <a:gd name="connsiteY13" fmla="*/ 15664 h 157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06962" h="157772">
                      <a:moveTo>
                        <a:pt x="82753" y="24209"/>
                      </a:moveTo>
                      <a:cubicBezTo>
                        <a:pt x="66586" y="8042"/>
                        <a:pt x="40375" y="8043"/>
                        <a:pt x="24209" y="24209"/>
                      </a:cubicBezTo>
                      <a:cubicBezTo>
                        <a:pt x="8042" y="40375"/>
                        <a:pt x="8042" y="66586"/>
                        <a:pt x="24209" y="82753"/>
                      </a:cubicBezTo>
                      <a:cubicBezTo>
                        <a:pt x="40375" y="98919"/>
                        <a:pt x="66587" y="98919"/>
                        <a:pt x="82753" y="82753"/>
                      </a:cubicBezTo>
                      <a:cubicBezTo>
                        <a:pt x="98919" y="66586"/>
                        <a:pt x="98919" y="40375"/>
                        <a:pt x="82753" y="24209"/>
                      </a:cubicBezTo>
                      <a:close/>
                      <a:moveTo>
                        <a:pt x="91298" y="15664"/>
                      </a:moveTo>
                      <a:cubicBezTo>
                        <a:pt x="112184" y="36550"/>
                        <a:pt x="112184" y="70412"/>
                        <a:pt x="91298" y="91298"/>
                      </a:cubicBezTo>
                      <a:cubicBezTo>
                        <a:pt x="84165" y="98430"/>
                        <a:pt x="75519" y="103127"/>
                        <a:pt x="66171" y="104493"/>
                      </a:cubicBezTo>
                      <a:lnTo>
                        <a:pt x="66171" y="157772"/>
                      </a:lnTo>
                      <a:lnTo>
                        <a:pt x="40790" y="157696"/>
                      </a:lnTo>
                      <a:lnTo>
                        <a:pt x="40790" y="104493"/>
                      </a:lnTo>
                      <a:cubicBezTo>
                        <a:pt x="31442" y="103127"/>
                        <a:pt x="22796" y="98430"/>
                        <a:pt x="15664" y="91298"/>
                      </a:cubicBezTo>
                      <a:cubicBezTo>
                        <a:pt x="-5222" y="70412"/>
                        <a:pt x="-5222" y="36549"/>
                        <a:pt x="15664" y="15664"/>
                      </a:cubicBezTo>
                      <a:cubicBezTo>
                        <a:pt x="36549" y="-5222"/>
                        <a:pt x="70412" y="-5222"/>
                        <a:pt x="91298" y="1566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9A00FFA8-EAED-4E6B-8E79-3F5CAC2091AC}"/>
                    </a:ext>
                  </a:extLst>
                </p:cNvPr>
                <p:cNvSpPr/>
                <p:nvPr/>
              </p:nvSpPr>
              <p:spPr>
                <a:xfrm>
                  <a:off x="2489235" y="4456857"/>
                  <a:ext cx="89989" cy="89989"/>
                </a:xfrm>
                <a:custGeom>
                  <a:avLst/>
                  <a:gdLst>
                    <a:gd name="connsiteX0" fmla="*/ 51378 w 116233"/>
                    <a:gd name="connsiteY0" fmla="*/ 29506 h 116233"/>
                    <a:gd name="connsiteX1" fmla="*/ 64854 w 116233"/>
                    <a:gd name="connsiteY1" fmla="*/ 29506 h 116233"/>
                    <a:gd name="connsiteX2" fmla="*/ 64854 w 116233"/>
                    <a:gd name="connsiteY2" fmla="*/ 51378 h 116233"/>
                    <a:gd name="connsiteX3" fmla="*/ 86726 w 116233"/>
                    <a:gd name="connsiteY3" fmla="*/ 51378 h 116233"/>
                    <a:gd name="connsiteX4" fmla="*/ 86726 w 116233"/>
                    <a:gd name="connsiteY4" fmla="*/ 64854 h 116233"/>
                    <a:gd name="connsiteX5" fmla="*/ 64854 w 116233"/>
                    <a:gd name="connsiteY5" fmla="*/ 64854 h 116233"/>
                    <a:gd name="connsiteX6" fmla="*/ 64854 w 116233"/>
                    <a:gd name="connsiteY6" fmla="*/ 86726 h 116233"/>
                    <a:gd name="connsiteX7" fmla="*/ 51378 w 116233"/>
                    <a:gd name="connsiteY7" fmla="*/ 86726 h 116233"/>
                    <a:gd name="connsiteX8" fmla="*/ 51378 w 116233"/>
                    <a:gd name="connsiteY8" fmla="*/ 64854 h 116233"/>
                    <a:gd name="connsiteX9" fmla="*/ 29506 w 116233"/>
                    <a:gd name="connsiteY9" fmla="*/ 64854 h 116233"/>
                    <a:gd name="connsiteX10" fmla="*/ 29506 w 116233"/>
                    <a:gd name="connsiteY10" fmla="*/ 51378 h 116233"/>
                    <a:gd name="connsiteX11" fmla="*/ 51378 w 116233"/>
                    <a:gd name="connsiteY11" fmla="*/ 51378 h 116233"/>
                    <a:gd name="connsiteX12" fmla="*/ 26810 w 116233"/>
                    <a:gd name="connsiteY12" fmla="*/ 11156 h 116233"/>
                    <a:gd name="connsiteX13" fmla="*/ 11156 w 116233"/>
                    <a:gd name="connsiteY13" fmla="*/ 26810 h 116233"/>
                    <a:gd name="connsiteX14" fmla="*/ 11156 w 116233"/>
                    <a:gd name="connsiteY14" fmla="*/ 89422 h 116233"/>
                    <a:gd name="connsiteX15" fmla="*/ 26810 w 116233"/>
                    <a:gd name="connsiteY15" fmla="*/ 105076 h 116233"/>
                    <a:gd name="connsiteX16" fmla="*/ 89422 w 116233"/>
                    <a:gd name="connsiteY16" fmla="*/ 105076 h 116233"/>
                    <a:gd name="connsiteX17" fmla="*/ 105076 w 116233"/>
                    <a:gd name="connsiteY17" fmla="*/ 89422 h 116233"/>
                    <a:gd name="connsiteX18" fmla="*/ 105076 w 116233"/>
                    <a:gd name="connsiteY18" fmla="*/ 26810 h 116233"/>
                    <a:gd name="connsiteX19" fmla="*/ 89422 w 116233"/>
                    <a:gd name="connsiteY19" fmla="*/ 11156 h 116233"/>
                    <a:gd name="connsiteX20" fmla="*/ 19373 w 116233"/>
                    <a:gd name="connsiteY20" fmla="*/ 0 h 116233"/>
                    <a:gd name="connsiteX21" fmla="*/ 96860 w 116233"/>
                    <a:gd name="connsiteY21" fmla="*/ 0 h 116233"/>
                    <a:gd name="connsiteX22" fmla="*/ 116233 w 116233"/>
                    <a:gd name="connsiteY22" fmla="*/ 19373 h 116233"/>
                    <a:gd name="connsiteX23" fmla="*/ 116233 w 116233"/>
                    <a:gd name="connsiteY23" fmla="*/ 96860 h 116233"/>
                    <a:gd name="connsiteX24" fmla="*/ 96860 w 116233"/>
                    <a:gd name="connsiteY24" fmla="*/ 116233 h 116233"/>
                    <a:gd name="connsiteX25" fmla="*/ 19373 w 116233"/>
                    <a:gd name="connsiteY25" fmla="*/ 116233 h 116233"/>
                    <a:gd name="connsiteX26" fmla="*/ 0 w 116233"/>
                    <a:gd name="connsiteY26" fmla="*/ 96860 h 116233"/>
                    <a:gd name="connsiteX27" fmla="*/ 0 w 116233"/>
                    <a:gd name="connsiteY27" fmla="*/ 19373 h 116233"/>
                    <a:gd name="connsiteX28" fmla="*/ 19373 w 116233"/>
                    <a:gd name="connsiteY28" fmla="*/ 0 h 1162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16233" h="116233">
                      <a:moveTo>
                        <a:pt x="51378" y="29506"/>
                      </a:moveTo>
                      <a:lnTo>
                        <a:pt x="64854" y="29506"/>
                      </a:lnTo>
                      <a:lnTo>
                        <a:pt x="64854" y="51378"/>
                      </a:lnTo>
                      <a:lnTo>
                        <a:pt x="86726" y="51378"/>
                      </a:lnTo>
                      <a:lnTo>
                        <a:pt x="86726" y="64854"/>
                      </a:lnTo>
                      <a:lnTo>
                        <a:pt x="64854" y="64854"/>
                      </a:lnTo>
                      <a:lnTo>
                        <a:pt x="64854" y="86726"/>
                      </a:lnTo>
                      <a:lnTo>
                        <a:pt x="51378" y="86726"/>
                      </a:lnTo>
                      <a:lnTo>
                        <a:pt x="51378" y="64854"/>
                      </a:lnTo>
                      <a:lnTo>
                        <a:pt x="29506" y="64854"/>
                      </a:lnTo>
                      <a:lnTo>
                        <a:pt x="29506" y="51378"/>
                      </a:lnTo>
                      <a:lnTo>
                        <a:pt x="51378" y="51378"/>
                      </a:lnTo>
                      <a:close/>
                      <a:moveTo>
                        <a:pt x="26810" y="11156"/>
                      </a:moveTo>
                      <a:cubicBezTo>
                        <a:pt x="18165" y="11156"/>
                        <a:pt x="11156" y="18165"/>
                        <a:pt x="11156" y="26810"/>
                      </a:cubicBezTo>
                      <a:lnTo>
                        <a:pt x="11156" y="89422"/>
                      </a:lnTo>
                      <a:cubicBezTo>
                        <a:pt x="11156" y="98067"/>
                        <a:pt x="18165" y="105076"/>
                        <a:pt x="26810" y="105076"/>
                      </a:cubicBezTo>
                      <a:lnTo>
                        <a:pt x="89422" y="105076"/>
                      </a:lnTo>
                      <a:cubicBezTo>
                        <a:pt x="98067" y="105076"/>
                        <a:pt x="105076" y="98067"/>
                        <a:pt x="105076" y="89422"/>
                      </a:cubicBezTo>
                      <a:lnTo>
                        <a:pt x="105076" y="26810"/>
                      </a:lnTo>
                      <a:cubicBezTo>
                        <a:pt x="105076" y="18165"/>
                        <a:pt x="98067" y="11156"/>
                        <a:pt x="89422" y="11156"/>
                      </a:cubicBezTo>
                      <a:close/>
                      <a:moveTo>
                        <a:pt x="19373" y="0"/>
                      </a:moveTo>
                      <a:lnTo>
                        <a:pt x="96860" y="0"/>
                      </a:lnTo>
                      <a:cubicBezTo>
                        <a:pt x="107559" y="0"/>
                        <a:pt x="116233" y="8674"/>
                        <a:pt x="116233" y="19373"/>
                      </a:cubicBezTo>
                      <a:lnTo>
                        <a:pt x="116233" y="96860"/>
                      </a:lnTo>
                      <a:cubicBezTo>
                        <a:pt x="116233" y="107559"/>
                        <a:pt x="107559" y="116233"/>
                        <a:pt x="96860" y="116233"/>
                      </a:cubicBezTo>
                      <a:lnTo>
                        <a:pt x="19373" y="116233"/>
                      </a:lnTo>
                      <a:cubicBezTo>
                        <a:pt x="8674" y="116233"/>
                        <a:pt x="0" y="107559"/>
                        <a:pt x="0" y="96860"/>
                      </a:cubicBezTo>
                      <a:lnTo>
                        <a:pt x="0" y="19373"/>
                      </a:lnTo>
                      <a:cubicBezTo>
                        <a:pt x="0" y="8674"/>
                        <a:pt x="8674" y="0"/>
                        <a:pt x="19373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65D3E9A8-7540-40D4-B2A2-B1235CB2476E}"/>
                  </a:ext>
                </a:extLst>
              </p:cNvPr>
              <p:cNvGrpSpPr/>
              <p:nvPr/>
            </p:nvGrpSpPr>
            <p:grpSpPr>
              <a:xfrm>
                <a:off x="1673358" y="2034288"/>
                <a:ext cx="1748032" cy="175974"/>
                <a:chOff x="1673358" y="2034288"/>
                <a:chExt cx="1748032" cy="175974"/>
              </a:xfrm>
            </p:grpSpPr>
            <p:sp>
              <p:nvSpPr>
                <p:cNvPr id="25" name="Graphic 207">
                  <a:extLst>
                    <a:ext uri="{FF2B5EF4-FFF2-40B4-BE49-F238E27FC236}">
                      <a16:creationId xmlns:a16="http://schemas.microsoft.com/office/drawing/2014/main" id="{CE4D84AB-507D-4CA3-9F3F-E43A29C5219E}"/>
                    </a:ext>
                  </a:extLst>
                </p:cNvPr>
                <p:cNvSpPr/>
                <p:nvPr/>
              </p:nvSpPr>
              <p:spPr>
                <a:xfrm>
                  <a:off x="2357273" y="2071517"/>
                  <a:ext cx="347337" cy="80324"/>
                </a:xfrm>
                <a:custGeom>
                  <a:avLst/>
                  <a:gdLst>
                    <a:gd name="connsiteX0" fmla="*/ 430615 w 448632"/>
                    <a:gd name="connsiteY0" fmla="*/ 3 h 103749"/>
                    <a:gd name="connsiteX1" fmla="*/ 448587 w 448632"/>
                    <a:gd name="connsiteY1" fmla="*/ 17522 h 103749"/>
                    <a:gd name="connsiteX2" fmla="*/ 448522 w 448632"/>
                    <a:gd name="connsiteY2" fmla="*/ 87464 h 103749"/>
                    <a:gd name="connsiteX3" fmla="*/ 433210 w 448632"/>
                    <a:gd name="connsiteY3" fmla="*/ 103749 h 103749"/>
                    <a:gd name="connsiteX4" fmla="*/ 15307 w 448632"/>
                    <a:gd name="connsiteY4" fmla="*/ 103684 h 103749"/>
                    <a:gd name="connsiteX5" fmla="*/ 190 w 448632"/>
                    <a:gd name="connsiteY5" fmla="*/ 89086 h 103749"/>
                    <a:gd name="connsiteX6" fmla="*/ 60 w 448632"/>
                    <a:gd name="connsiteY6" fmla="*/ 17327 h 103749"/>
                    <a:gd name="connsiteX7" fmla="*/ 18292 w 448632"/>
                    <a:gd name="connsiteY7" fmla="*/ 68 h 103749"/>
                    <a:gd name="connsiteX8" fmla="*/ 430615 w 448632"/>
                    <a:gd name="connsiteY8" fmla="*/ 3 h 103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8632" h="103749">
                      <a:moveTo>
                        <a:pt x="430615" y="3"/>
                      </a:moveTo>
                      <a:cubicBezTo>
                        <a:pt x="444175" y="-126"/>
                        <a:pt x="449171" y="3377"/>
                        <a:pt x="448587" y="17522"/>
                      </a:cubicBezTo>
                      <a:cubicBezTo>
                        <a:pt x="447484" y="40814"/>
                        <a:pt x="447809" y="64171"/>
                        <a:pt x="448522" y="87464"/>
                      </a:cubicBezTo>
                      <a:cubicBezTo>
                        <a:pt x="448847" y="99013"/>
                        <a:pt x="445927" y="103749"/>
                        <a:pt x="433210" y="103749"/>
                      </a:cubicBezTo>
                      <a:cubicBezTo>
                        <a:pt x="293909" y="103360"/>
                        <a:pt x="154673" y="103425"/>
                        <a:pt x="15307" y="103684"/>
                      </a:cubicBezTo>
                      <a:cubicBezTo>
                        <a:pt x="4277" y="103684"/>
                        <a:pt x="-135" y="100505"/>
                        <a:pt x="190" y="89086"/>
                      </a:cubicBezTo>
                      <a:cubicBezTo>
                        <a:pt x="903" y="65145"/>
                        <a:pt x="1228" y="41203"/>
                        <a:pt x="60" y="17327"/>
                      </a:cubicBezTo>
                      <a:cubicBezTo>
                        <a:pt x="-654" y="2923"/>
                        <a:pt x="4991" y="3"/>
                        <a:pt x="18292" y="68"/>
                      </a:cubicBezTo>
                      <a:cubicBezTo>
                        <a:pt x="87326" y="523"/>
                        <a:pt x="362230" y="587"/>
                        <a:pt x="430615" y="3"/>
                      </a:cubicBezTo>
                      <a:close/>
                    </a:path>
                  </a:pathLst>
                </a:custGeom>
                <a:solidFill>
                  <a:srgbClr val="D3D3D3"/>
                </a:solidFill>
                <a:ln w="64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Graphic 207">
                  <a:extLst>
                    <a:ext uri="{FF2B5EF4-FFF2-40B4-BE49-F238E27FC236}">
                      <a16:creationId xmlns:a16="http://schemas.microsoft.com/office/drawing/2014/main" id="{97C85394-3C31-4609-B3F2-7F19A55D5852}"/>
                    </a:ext>
                  </a:extLst>
                </p:cNvPr>
                <p:cNvSpPr/>
                <p:nvPr/>
              </p:nvSpPr>
              <p:spPr>
                <a:xfrm>
                  <a:off x="1673358" y="2198960"/>
                  <a:ext cx="1748032" cy="11302"/>
                </a:xfrm>
                <a:custGeom>
                  <a:avLst/>
                  <a:gdLst>
                    <a:gd name="connsiteX0" fmla="*/ 0 w 2257819"/>
                    <a:gd name="connsiteY0" fmla="*/ 0 h 14598"/>
                    <a:gd name="connsiteX1" fmla="*/ 2257820 w 2257819"/>
                    <a:gd name="connsiteY1" fmla="*/ 0 h 14598"/>
                    <a:gd name="connsiteX2" fmla="*/ 2257820 w 2257819"/>
                    <a:gd name="connsiteY2" fmla="*/ 14598 h 14598"/>
                    <a:gd name="connsiteX3" fmla="*/ 0 w 2257819"/>
                    <a:gd name="connsiteY3" fmla="*/ 14598 h 145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57819" h="14598">
                      <a:moveTo>
                        <a:pt x="0" y="0"/>
                      </a:moveTo>
                      <a:lnTo>
                        <a:pt x="2257820" y="0"/>
                      </a:lnTo>
                      <a:lnTo>
                        <a:pt x="2257820" y="14598"/>
                      </a:lnTo>
                      <a:lnTo>
                        <a:pt x="0" y="14598"/>
                      </a:lnTo>
                      <a:close/>
                    </a:path>
                  </a:pathLst>
                </a:custGeom>
                <a:solidFill>
                  <a:srgbClr val="D3D3D3"/>
                </a:solidFill>
                <a:ln w="64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E98BBFC4-6FF6-4EFC-A534-990C9F2D0B6D}"/>
                    </a:ext>
                  </a:extLst>
                </p:cNvPr>
                <p:cNvSpPr/>
                <p:nvPr/>
              </p:nvSpPr>
              <p:spPr>
                <a:xfrm>
                  <a:off x="1755021" y="2043784"/>
                  <a:ext cx="91987" cy="95500"/>
                </a:xfrm>
                <a:custGeom>
                  <a:avLst/>
                  <a:gdLst>
                    <a:gd name="connsiteX0" fmla="*/ 82786 w 167249"/>
                    <a:gd name="connsiteY0" fmla="*/ 68776 h 173635"/>
                    <a:gd name="connsiteX1" fmla="*/ 118123 w 167249"/>
                    <a:gd name="connsiteY1" fmla="*/ 104400 h 173635"/>
                    <a:gd name="connsiteX2" fmla="*/ 80785 w 167249"/>
                    <a:gd name="connsiteY2" fmla="*/ 140404 h 173635"/>
                    <a:gd name="connsiteX3" fmla="*/ 46495 w 167249"/>
                    <a:gd name="connsiteY3" fmla="*/ 103542 h 173635"/>
                    <a:gd name="connsiteX4" fmla="*/ 82786 w 167249"/>
                    <a:gd name="connsiteY4" fmla="*/ 68776 h 173635"/>
                    <a:gd name="connsiteX5" fmla="*/ 83071 w 167249"/>
                    <a:gd name="connsiteY5" fmla="*/ 57632 h 173635"/>
                    <a:gd name="connsiteX6" fmla="*/ 37446 w 167249"/>
                    <a:gd name="connsiteY6" fmla="*/ 102875 h 173635"/>
                    <a:gd name="connsiteX7" fmla="*/ 80595 w 167249"/>
                    <a:gd name="connsiteY7" fmla="*/ 149357 h 173635"/>
                    <a:gd name="connsiteX8" fmla="*/ 129267 w 167249"/>
                    <a:gd name="connsiteY8" fmla="*/ 104114 h 173635"/>
                    <a:gd name="connsiteX9" fmla="*/ 83071 w 167249"/>
                    <a:gd name="connsiteY9" fmla="*/ 57632 h 173635"/>
                    <a:gd name="connsiteX10" fmla="*/ 84917 w 167249"/>
                    <a:gd name="connsiteY10" fmla="*/ 5 h 173635"/>
                    <a:gd name="connsiteX11" fmla="*/ 93834 w 167249"/>
                    <a:gd name="connsiteY11" fmla="*/ 4101 h 173635"/>
                    <a:gd name="connsiteX12" fmla="*/ 159176 w 167249"/>
                    <a:gd name="connsiteY12" fmla="*/ 57536 h 173635"/>
                    <a:gd name="connsiteX13" fmla="*/ 165939 w 167249"/>
                    <a:gd name="connsiteY13" fmla="*/ 74110 h 173635"/>
                    <a:gd name="connsiteX14" fmla="*/ 166415 w 167249"/>
                    <a:gd name="connsiteY14" fmla="*/ 154501 h 173635"/>
                    <a:gd name="connsiteX15" fmla="*/ 150984 w 167249"/>
                    <a:gd name="connsiteY15" fmla="*/ 173075 h 173635"/>
                    <a:gd name="connsiteX16" fmla="*/ 16396 w 167249"/>
                    <a:gd name="connsiteY16" fmla="*/ 173551 h 173635"/>
                    <a:gd name="connsiteX17" fmla="*/ 394 w 167249"/>
                    <a:gd name="connsiteY17" fmla="*/ 155168 h 173635"/>
                    <a:gd name="connsiteX18" fmla="*/ 108 w 167249"/>
                    <a:gd name="connsiteY18" fmla="*/ 77444 h 173635"/>
                    <a:gd name="connsiteX19" fmla="*/ 9919 w 167249"/>
                    <a:gd name="connsiteY19" fmla="*/ 57536 h 173635"/>
                    <a:gd name="connsiteX20" fmla="*/ 75927 w 167249"/>
                    <a:gd name="connsiteY20" fmla="*/ 3625 h 173635"/>
                    <a:gd name="connsiteX21" fmla="*/ 84917 w 167249"/>
                    <a:gd name="connsiteY21" fmla="*/ 5 h 173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67249" h="173635">
                      <a:moveTo>
                        <a:pt x="82786" y="68776"/>
                      </a:moveTo>
                      <a:cubicBezTo>
                        <a:pt x="102788" y="69062"/>
                        <a:pt x="117838" y="84207"/>
                        <a:pt x="118123" y="104400"/>
                      </a:cubicBezTo>
                      <a:cubicBezTo>
                        <a:pt x="118409" y="125831"/>
                        <a:pt x="102407" y="141357"/>
                        <a:pt x="80785" y="140404"/>
                      </a:cubicBezTo>
                      <a:cubicBezTo>
                        <a:pt x="60973" y="139642"/>
                        <a:pt x="45733" y="123259"/>
                        <a:pt x="46495" y="103542"/>
                      </a:cubicBezTo>
                      <a:cubicBezTo>
                        <a:pt x="47162" y="83445"/>
                        <a:pt x="62688" y="68490"/>
                        <a:pt x="82786" y="68776"/>
                      </a:cubicBezTo>
                      <a:close/>
                      <a:moveTo>
                        <a:pt x="83071" y="57632"/>
                      </a:moveTo>
                      <a:cubicBezTo>
                        <a:pt x="58020" y="57155"/>
                        <a:pt x="37923" y="77158"/>
                        <a:pt x="37446" y="102875"/>
                      </a:cubicBezTo>
                      <a:cubicBezTo>
                        <a:pt x="37161" y="130307"/>
                        <a:pt x="54020" y="148500"/>
                        <a:pt x="80595" y="149357"/>
                      </a:cubicBezTo>
                      <a:cubicBezTo>
                        <a:pt x="107074" y="150215"/>
                        <a:pt x="129553" y="129355"/>
                        <a:pt x="129267" y="104114"/>
                      </a:cubicBezTo>
                      <a:cubicBezTo>
                        <a:pt x="129172" y="80492"/>
                        <a:pt x="106788" y="58108"/>
                        <a:pt x="83071" y="57632"/>
                      </a:cubicBezTo>
                      <a:close/>
                      <a:moveTo>
                        <a:pt x="84917" y="5"/>
                      </a:moveTo>
                      <a:cubicBezTo>
                        <a:pt x="87810" y="101"/>
                        <a:pt x="90691" y="1482"/>
                        <a:pt x="93834" y="4101"/>
                      </a:cubicBezTo>
                      <a:cubicBezTo>
                        <a:pt x="113075" y="19913"/>
                        <a:pt x="142602" y="40582"/>
                        <a:pt x="159176" y="57536"/>
                      </a:cubicBezTo>
                      <a:cubicBezTo>
                        <a:pt x="165843" y="64299"/>
                        <a:pt x="165748" y="70490"/>
                        <a:pt x="165939" y="74110"/>
                      </a:cubicBezTo>
                      <a:cubicBezTo>
                        <a:pt x="167272" y="105638"/>
                        <a:pt x="167844" y="129926"/>
                        <a:pt x="166415" y="154501"/>
                      </a:cubicBezTo>
                      <a:cubicBezTo>
                        <a:pt x="165939" y="163550"/>
                        <a:pt x="158414" y="172789"/>
                        <a:pt x="150984" y="173075"/>
                      </a:cubicBezTo>
                      <a:cubicBezTo>
                        <a:pt x="129172" y="173932"/>
                        <a:pt x="16396" y="173551"/>
                        <a:pt x="16396" y="173551"/>
                      </a:cubicBezTo>
                      <a:cubicBezTo>
                        <a:pt x="8681" y="173551"/>
                        <a:pt x="585" y="164978"/>
                        <a:pt x="394" y="155168"/>
                      </a:cubicBezTo>
                      <a:cubicBezTo>
                        <a:pt x="-273" y="129450"/>
                        <a:pt x="108" y="113829"/>
                        <a:pt x="108" y="77444"/>
                      </a:cubicBezTo>
                      <a:cubicBezTo>
                        <a:pt x="108" y="70776"/>
                        <a:pt x="4014" y="63347"/>
                        <a:pt x="9919" y="57536"/>
                      </a:cubicBezTo>
                      <a:cubicBezTo>
                        <a:pt x="38685" y="29342"/>
                        <a:pt x="49162" y="25247"/>
                        <a:pt x="75927" y="3625"/>
                      </a:cubicBezTo>
                      <a:cubicBezTo>
                        <a:pt x="79118" y="1101"/>
                        <a:pt x="82024" y="-90"/>
                        <a:pt x="84917" y="5"/>
                      </a:cubicBezTo>
                      <a:close/>
                    </a:path>
                  </a:pathLst>
                </a:custGeom>
                <a:solidFill>
                  <a:srgbClr val="05060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5CF53410-C2FE-472A-99BA-A068C86DAA83}"/>
                    </a:ext>
                  </a:extLst>
                </p:cNvPr>
                <p:cNvSpPr/>
                <p:nvPr/>
              </p:nvSpPr>
              <p:spPr>
                <a:xfrm rot="18213372" flipH="1">
                  <a:off x="3223832" y="2039452"/>
                  <a:ext cx="103158" cy="92830"/>
                </a:xfrm>
                <a:custGeom>
                  <a:avLst/>
                  <a:gdLst>
                    <a:gd name="connsiteX0" fmla="*/ 9051 w 133243"/>
                    <a:gd name="connsiteY0" fmla="*/ 119902 h 119902"/>
                    <a:gd name="connsiteX1" fmla="*/ 133243 w 133243"/>
                    <a:gd name="connsiteY1" fmla="*/ 119902 h 119902"/>
                    <a:gd name="connsiteX2" fmla="*/ 81044 w 133243"/>
                    <a:gd name="connsiteY2" fmla="*/ 74183 h 119902"/>
                    <a:gd name="connsiteX3" fmla="*/ 53397 w 133243"/>
                    <a:gd name="connsiteY3" fmla="*/ 0 h 119902"/>
                    <a:gd name="connsiteX4" fmla="*/ 0 w 133243"/>
                    <a:gd name="connsiteY4" fmla="*/ 112127 h 119902"/>
                    <a:gd name="connsiteX5" fmla="*/ 72231 w 133243"/>
                    <a:gd name="connsiteY5" fmla="*/ 66785 h 1199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3243" h="119902">
                      <a:moveTo>
                        <a:pt x="9051" y="119902"/>
                      </a:moveTo>
                      <a:lnTo>
                        <a:pt x="133243" y="119902"/>
                      </a:lnTo>
                      <a:lnTo>
                        <a:pt x="81044" y="74183"/>
                      </a:lnTo>
                      <a:close/>
                      <a:moveTo>
                        <a:pt x="53397" y="0"/>
                      </a:moveTo>
                      <a:lnTo>
                        <a:pt x="0" y="112127"/>
                      </a:lnTo>
                      <a:lnTo>
                        <a:pt x="72231" y="66785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E2C648CA-9937-4286-BC86-2CAEC925D45B}"/>
                  </a:ext>
                </a:extLst>
              </p:cNvPr>
              <p:cNvGrpSpPr/>
              <p:nvPr/>
            </p:nvGrpSpPr>
            <p:grpSpPr>
              <a:xfrm>
                <a:off x="2662065" y="4241509"/>
                <a:ext cx="326049" cy="166586"/>
                <a:chOff x="2662065" y="4241509"/>
                <a:chExt cx="326049" cy="166586"/>
              </a:xfrm>
            </p:grpSpPr>
            <p:sp>
              <p:nvSpPr>
                <p:cNvPr id="26" name="Graphic 207">
                  <a:extLst>
                    <a:ext uri="{FF2B5EF4-FFF2-40B4-BE49-F238E27FC236}">
                      <a16:creationId xmlns:a16="http://schemas.microsoft.com/office/drawing/2014/main" id="{448F84C0-CF28-4A16-A10E-F86AC36E3E21}"/>
                    </a:ext>
                  </a:extLst>
                </p:cNvPr>
                <p:cNvSpPr/>
                <p:nvPr/>
              </p:nvSpPr>
              <p:spPr>
                <a:xfrm>
                  <a:off x="2662065" y="4241509"/>
                  <a:ext cx="326049" cy="166586"/>
                </a:xfrm>
                <a:custGeom>
                  <a:avLst/>
                  <a:gdLst>
                    <a:gd name="connsiteX0" fmla="*/ 253122 w 421136"/>
                    <a:gd name="connsiteY0" fmla="*/ 175498 h 215168"/>
                    <a:gd name="connsiteX1" fmla="*/ 210624 w 421136"/>
                    <a:gd name="connsiteY1" fmla="*/ 210274 h 215168"/>
                    <a:gd name="connsiteX2" fmla="*/ 191938 w 421136"/>
                    <a:gd name="connsiteY2" fmla="*/ 208523 h 215168"/>
                    <a:gd name="connsiteX3" fmla="*/ 161250 w 421136"/>
                    <a:gd name="connsiteY3" fmla="*/ 172318 h 215168"/>
                    <a:gd name="connsiteX4" fmla="*/ 158460 w 421136"/>
                    <a:gd name="connsiteY4" fmla="*/ 171345 h 215168"/>
                    <a:gd name="connsiteX5" fmla="*/ 152620 w 421136"/>
                    <a:gd name="connsiteY5" fmla="*/ 170113 h 215168"/>
                    <a:gd name="connsiteX6" fmla="*/ 23635 w 421136"/>
                    <a:gd name="connsiteY6" fmla="*/ 169464 h 215168"/>
                    <a:gd name="connsiteX7" fmla="*/ 20521 w 421136"/>
                    <a:gd name="connsiteY7" fmla="*/ 168945 h 215168"/>
                    <a:gd name="connsiteX8" fmla="*/ 2289 w 421136"/>
                    <a:gd name="connsiteY8" fmla="*/ 145976 h 215168"/>
                    <a:gd name="connsiteX9" fmla="*/ 2679 w 421136"/>
                    <a:gd name="connsiteY9" fmla="*/ 20690 h 215168"/>
                    <a:gd name="connsiteX10" fmla="*/ 20521 w 421136"/>
                    <a:gd name="connsiteY10" fmla="*/ 2004 h 215168"/>
                    <a:gd name="connsiteX11" fmla="*/ 34925 w 421136"/>
                    <a:gd name="connsiteY11" fmla="*/ 252 h 215168"/>
                    <a:gd name="connsiteX12" fmla="*/ 384053 w 421136"/>
                    <a:gd name="connsiteY12" fmla="*/ 252 h 215168"/>
                    <a:gd name="connsiteX13" fmla="*/ 398392 w 421136"/>
                    <a:gd name="connsiteY13" fmla="*/ 2134 h 215168"/>
                    <a:gd name="connsiteX14" fmla="*/ 421101 w 421136"/>
                    <a:gd name="connsiteY14" fmla="*/ 39830 h 215168"/>
                    <a:gd name="connsiteX15" fmla="*/ 420841 w 421136"/>
                    <a:gd name="connsiteY15" fmla="*/ 129886 h 215168"/>
                    <a:gd name="connsiteX16" fmla="*/ 391190 w 421136"/>
                    <a:gd name="connsiteY16" fmla="*/ 169139 h 215168"/>
                    <a:gd name="connsiteX17" fmla="*/ 388076 w 421136"/>
                    <a:gd name="connsiteY17" fmla="*/ 169529 h 215168"/>
                    <a:gd name="connsiteX18" fmla="*/ 266228 w 421136"/>
                    <a:gd name="connsiteY18" fmla="*/ 170307 h 215168"/>
                    <a:gd name="connsiteX19" fmla="*/ 260778 w 421136"/>
                    <a:gd name="connsiteY19" fmla="*/ 171994 h 215168"/>
                    <a:gd name="connsiteX20" fmla="*/ 253122 w 421136"/>
                    <a:gd name="connsiteY20" fmla="*/ 175498 h 215168"/>
                    <a:gd name="connsiteX21" fmla="*/ 253122 w 421136"/>
                    <a:gd name="connsiteY21" fmla="*/ 175498 h 2151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21136" h="215168">
                      <a:moveTo>
                        <a:pt x="253122" y="175498"/>
                      </a:moveTo>
                      <a:cubicBezTo>
                        <a:pt x="238848" y="187047"/>
                        <a:pt x="224120" y="197947"/>
                        <a:pt x="210624" y="210274"/>
                      </a:cubicBezTo>
                      <a:cubicBezTo>
                        <a:pt x="202579" y="217606"/>
                        <a:pt x="198167" y="216438"/>
                        <a:pt x="191938" y="208523"/>
                      </a:cubicBezTo>
                      <a:cubicBezTo>
                        <a:pt x="182271" y="196000"/>
                        <a:pt x="171501" y="184322"/>
                        <a:pt x="161250" y="172318"/>
                      </a:cubicBezTo>
                      <a:cubicBezTo>
                        <a:pt x="160341" y="171994"/>
                        <a:pt x="159433" y="171670"/>
                        <a:pt x="158460" y="171345"/>
                      </a:cubicBezTo>
                      <a:cubicBezTo>
                        <a:pt x="156578" y="170696"/>
                        <a:pt x="154631" y="170243"/>
                        <a:pt x="152620" y="170113"/>
                      </a:cubicBezTo>
                      <a:cubicBezTo>
                        <a:pt x="109604" y="169139"/>
                        <a:pt x="66587" y="170502"/>
                        <a:pt x="23635" y="169464"/>
                      </a:cubicBezTo>
                      <a:cubicBezTo>
                        <a:pt x="22597" y="169334"/>
                        <a:pt x="21559" y="169139"/>
                        <a:pt x="20521" y="168945"/>
                      </a:cubicBezTo>
                      <a:cubicBezTo>
                        <a:pt x="11437" y="163624"/>
                        <a:pt x="3198" y="157720"/>
                        <a:pt x="2289" y="145976"/>
                      </a:cubicBezTo>
                      <a:cubicBezTo>
                        <a:pt x="-825" y="104258"/>
                        <a:pt x="-825" y="62474"/>
                        <a:pt x="2679" y="20690"/>
                      </a:cubicBezTo>
                      <a:cubicBezTo>
                        <a:pt x="4885" y="10893"/>
                        <a:pt x="13708" y="7389"/>
                        <a:pt x="20521" y="2004"/>
                      </a:cubicBezTo>
                      <a:cubicBezTo>
                        <a:pt x="24998" y="-980"/>
                        <a:pt x="30059" y="252"/>
                        <a:pt x="34925" y="252"/>
                      </a:cubicBezTo>
                      <a:cubicBezTo>
                        <a:pt x="151258" y="187"/>
                        <a:pt x="267655" y="187"/>
                        <a:pt x="384053" y="252"/>
                      </a:cubicBezTo>
                      <a:cubicBezTo>
                        <a:pt x="388854" y="252"/>
                        <a:pt x="393915" y="-980"/>
                        <a:pt x="398392" y="2134"/>
                      </a:cubicBezTo>
                      <a:cubicBezTo>
                        <a:pt x="415132" y="9206"/>
                        <a:pt x="421685" y="21663"/>
                        <a:pt x="421101" y="39830"/>
                      </a:cubicBezTo>
                      <a:cubicBezTo>
                        <a:pt x="420127" y="69805"/>
                        <a:pt x="420841" y="99846"/>
                        <a:pt x="420841" y="129886"/>
                      </a:cubicBezTo>
                      <a:cubicBezTo>
                        <a:pt x="420841" y="153957"/>
                        <a:pt x="415456" y="161094"/>
                        <a:pt x="391190" y="169139"/>
                      </a:cubicBezTo>
                      <a:cubicBezTo>
                        <a:pt x="390152" y="169269"/>
                        <a:pt x="389114" y="169399"/>
                        <a:pt x="388076" y="169529"/>
                      </a:cubicBezTo>
                      <a:cubicBezTo>
                        <a:pt x="347460" y="170437"/>
                        <a:pt x="306779" y="169010"/>
                        <a:pt x="266228" y="170307"/>
                      </a:cubicBezTo>
                      <a:cubicBezTo>
                        <a:pt x="264347" y="170567"/>
                        <a:pt x="262465" y="171151"/>
                        <a:pt x="260778" y="171994"/>
                      </a:cubicBezTo>
                      <a:cubicBezTo>
                        <a:pt x="258312" y="173422"/>
                        <a:pt x="255717" y="174460"/>
                        <a:pt x="253122" y="175498"/>
                      </a:cubicBezTo>
                      <a:lnTo>
                        <a:pt x="253122" y="175498"/>
                      </a:lnTo>
                      <a:close/>
                    </a:path>
                  </a:pathLst>
                </a:custGeom>
                <a:solidFill>
                  <a:srgbClr val="EC4A55"/>
                </a:solidFill>
                <a:ln w="64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CEE3FF1F-8920-484F-9519-53277455C3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01057" y="4280517"/>
                  <a:ext cx="248049" cy="57887"/>
                </a:xfrm>
                <a:custGeom>
                  <a:avLst/>
                  <a:gdLst>
                    <a:gd name="connsiteX0" fmla="*/ 99111 w 248049"/>
                    <a:gd name="connsiteY0" fmla="*/ 6083 h 57887"/>
                    <a:gd name="connsiteX1" fmla="*/ 105856 w 248049"/>
                    <a:gd name="connsiteY1" fmla="*/ 7655 h 57887"/>
                    <a:gd name="connsiteX2" fmla="*/ 110571 w 248049"/>
                    <a:gd name="connsiteY2" fmla="*/ 11943 h 57887"/>
                    <a:gd name="connsiteX3" fmla="*/ 112204 w 248049"/>
                    <a:gd name="connsiteY3" fmla="*/ 17711 h 57887"/>
                    <a:gd name="connsiteX4" fmla="*/ 110648 w 248049"/>
                    <a:gd name="connsiteY4" fmla="*/ 22992 h 57887"/>
                    <a:gd name="connsiteX5" fmla="*/ 106039 w 248049"/>
                    <a:gd name="connsiteY5" fmla="*/ 26776 h 57887"/>
                    <a:gd name="connsiteX6" fmla="*/ 112204 w 248049"/>
                    <a:gd name="connsiteY6" fmla="*/ 30576 h 57887"/>
                    <a:gd name="connsiteX7" fmla="*/ 114402 w 248049"/>
                    <a:gd name="connsiteY7" fmla="*/ 37794 h 57887"/>
                    <a:gd name="connsiteX8" fmla="*/ 110129 w 248049"/>
                    <a:gd name="connsiteY8" fmla="*/ 47729 h 57887"/>
                    <a:gd name="connsiteX9" fmla="*/ 99324 w 248049"/>
                    <a:gd name="connsiteY9" fmla="*/ 51803 h 57887"/>
                    <a:gd name="connsiteX10" fmla="*/ 89543 w 248049"/>
                    <a:gd name="connsiteY10" fmla="*/ 48293 h 57887"/>
                    <a:gd name="connsiteX11" fmla="*/ 85102 w 248049"/>
                    <a:gd name="connsiteY11" fmla="*/ 39198 h 57887"/>
                    <a:gd name="connsiteX12" fmla="*/ 90595 w 248049"/>
                    <a:gd name="connsiteY12" fmla="*/ 38466 h 57887"/>
                    <a:gd name="connsiteX13" fmla="*/ 93815 w 248049"/>
                    <a:gd name="connsiteY13" fmla="*/ 45195 h 57887"/>
                    <a:gd name="connsiteX14" fmla="*/ 99355 w 248049"/>
                    <a:gd name="connsiteY14" fmla="*/ 47256 h 57887"/>
                    <a:gd name="connsiteX15" fmla="*/ 105902 w 248049"/>
                    <a:gd name="connsiteY15" fmla="*/ 44570 h 57887"/>
                    <a:gd name="connsiteX16" fmla="*/ 108572 w 248049"/>
                    <a:gd name="connsiteY16" fmla="*/ 37916 h 57887"/>
                    <a:gd name="connsiteX17" fmla="*/ 106100 w 248049"/>
                    <a:gd name="connsiteY17" fmla="*/ 31675 h 57887"/>
                    <a:gd name="connsiteX18" fmla="*/ 99813 w 248049"/>
                    <a:gd name="connsiteY18" fmla="*/ 29218 h 57887"/>
                    <a:gd name="connsiteX19" fmla="*/ 95937 w 248049"/>
                    <a:gd name="connsiteY19" fmla="*/ 29828 h 57887"/>
                    <a:gd name="connsiteX20" fmla="*/ 96547 w 248049"/>
                    <a:gd name="connsiteY20" fmla="*/ 25006 h 57887"/>
                    <a:gd name="connsiteX21" fmla="*/ 97432 w 248049"/>
                    <a:gd name="connsiteY21" fmla="*/ 25067 h 57887"/>
                    <a:gd name="connsiteX22" fmla="*/ 103750 w 248049"/>
                    <a:gd name="connsiteY22" fmla="*/ 23236 h 57887"/>
                    <a:gd name="connsiteX23" fmla="*/ 106558 w 248049"/>
                    <a:gd name="connsiteY23" fmla="*/ 17590 h 57887"/>
                    <a:gd name="connsiteX24" fmla="*/ 104513 w 248049"/>
                    <a:gd name="connsiteY24" fmla="*/ 12584 h 57887"/>
                    <a:gd name="connsiteX25" fmla="*/ 99233 w 248049"/>
                    <a:gd name="connsiteY25" fmla="*/ 10600 h 57887"/>
                    <a:gd name="connsiteX26" fmla="*/ 93892 w 248049"/>
                    <a:gd name="connsiteY26" fmla="*/ 12615 h 57887"/>
                    <a:gd name="connsiteX27" fmla="*/ 91145 w 248049"/>
                    <a:gd name="connsiteY27" fmla="*/ 18658 h 57887"/>
                    <a:gd name="connsiteX28" fmla="*/ 85651 w 248049"/>
                    <a:gd name="connsiteY28" fmla="*/ 17681 h 57887"/>
                    <a:gd name="connsiteX29" fmla="*/ 90229 w 248049"/>
                    <a:gd name="connsiteY29" fmla="*/ 9120 h 57887"/>
                    <a:gd name="connsiteX30" fmla="*/ 99111 w 248049"/>
                    <a:gd name="connsiteY30" fmla="*/ 6083 h 57887"/>
                    <a:gd name="connsiteX31" fmla="*/ 244121 w 248049"/>
                    <a:gd name="connsiteY31" fmla="*/ 4017 h 57887"/>
                    <a:gd name="connsiteX32" fmla="*/ 248049 w 248049"/>
                    <a:gd name="connsiteY32" fmla="*/ 4017 h 57887"/>
                    <a:gd name="connsiteX33" fmla="*/ 248049 w 248049"/>
                    <a:gd name="connsiteY33" fmla="*/ 53869 h 57887"/>
                    <a:gd name="connsiteX34" fmla="*/ 241953 w 248049"/>
                    <a:gd name="connsiteY34" fmla="*/ 53869 h 57887"/>
                    <a:gd name="connsiteX35" fmla="*/ 241953 w 248049"/>
                    <a:gd name="connsiteY35" fmla="*/ 15024 h 57887"/>
                    <a:gd name="connsiteX36" fmla="*/ 236179 w 248049"/>
                    <a:gd name="connsiteY36" fmla="*/ 19224 h 57887"/>
                    <a:gd name="connsiteX37" fmla="*/ 229761 w 248049"/>
                    <a:gd name="connsiteY37" fmla="*/ 22373 h 57887"/>
                    <a:gd name="connsiteX38" fmla="*/ 229761 w 248049"/>
                    <a:gd name="connsiteY38" fmla="*/ 16480 h 57887"/>
                    <a:gd name="connsiteX39" fmla="*/ 238702 w 248049"/>
                    <a:gd name="connsiteY39" fmla="*/ 10655 h 57887"/>
                    <a:gd name="connsiteX40" fmla="*/ 244121 w 248049"/>
                    <a:gd name="connsiteY40" fmla="*/ 4017 h 57887"/>
                    <a:gd name="connsiteX41" fmla="*/ 50102 w 248049"/>
                    <a:gd name="connsiteY41" fmla="*/ 3368 h 57887"/>
                    <a:gd name="connsiteX42" fmla="*/ 59678 w 248049"/>
                    <a:gd name="connsiteY42" fmla="*/ 9987 h 57887"/>
                    <a:gd name="connsiteX43" fmla="*/ 58924 w 248049"/>
                    <a:gd name="connsiteY43" fmla="*/ 32039 h 57887"/>
                    <a:gd name="connsiteX44" fmla="*/ 35265 w 248049"/>
                    <a:gd name="connsiteY44" fmla="*/ 52634 h 57887"/>
                    <a:gd name="connsiteX45" fmla="*/ 30343 w 248049"/>
                    <a:gd name="connsiteY45" fmla="*/ 54895 h 57887"/>
                    <a:gd name="connsiteX46" fmla="*/ 2 w 248049"/>
                    <a:gd name="connsiteY46" fmla="*/ 20937 h 57887"/>
                    <a:gd name="connsiteX47" fmla="*/ 21401 w 248049"/>
                    <a:gd name="connsiteY47" fmla="*/ 5767 h 57887"/>
                    <a:gd name="connsiteX48" fmla="*/ 39283 w 248049"/>
                    <a:gd name="connsiteY48" fmla="*/ 5416 h 57887"/>
                    <a:gd name="connsiteX49" fmla="*/ 50102 w 248049"/>
                    <a:gd name="connsiteY49" fmla="*/ 3368 h 57887"/>
                    <a:gd name="connsiteX50" fmla="*/ 177717 w 248049"/>
                    <a:gd name="connsiteY50" fmla="*/ 4 h 57887"/>
                    <a:gd name="connsiteX51" fmla="*/ 188474 w 248049"/>
                    <a:gd name="connsiteY51" fmla="*/ 5342 h 57887"/>
                    <a:gd name="connsiteX52" fmla="*/ 184253 w 248049"/>
                    <a:gd name="connsiteY52" fmla="*/ 32567 h 57887"/>
                    <a:gd name="connsiteX53" fmla="*/ 207913 w 248049"/>
                    <a:gd name="connsiteY53" fmla="*/ 49245 h 57887"/>
                    <a:gd name="connsiteX54" fmla="*/ 202287 w 248049"/>
                    <a:gd name="connsiteY54" fmla="*/ 57885 h 57887"/>
                    <a:gd name="connsiteX55" fmla="*/ 153311 w 248049"/>
                    <a:gd name="connsiteY55" fmla="*/ 57885 h 57887"/>
                    <a:gd name="connsiteX56" fmla="*/ 148288 w 248049"/>
                    <a:gd name="connsiteY56" fmla="*/ 49145 h 57887"/>
                    <a:gd name="connsiteX57" fmla="*/ 170842 w 248049"/>
                    <a:gd name="connsiteY57" fmla="*/ 33522 h 57887"/>
                    <a:gd name="connsiteX58" fmla="*/ 166622 w 248049"/>
                    <a:gd name="connsiteY58" fmla="*/ 4689 h 57887"/>
                    <a:gd name="connsiteX59" fmla="*/ 177717 w 248049"/>
                    <a:gd name="connsiteY59" fmla="*/ 4 h 578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</a:cxnLst>
                  <a:rect l="l" t="t" r="r" b="b"/>
                  <a:pathLst>
                    <a:path w="248049" h="57887">
                      <a:moveTo>
                        <a:pt x="99111" y="6083"/>
                      </a:moveTo>
                      <a:cubicBezTo>
                        <a:pt x="101552" y="6083"/>
                        <a:pt x="103801" y="6607"/>
                        <a:pt x="105856" y="7655"/>
                      </a:cubicBezTo>
                      <a:cubicBezTo>
                        <a:pt x="107911" y="8703"/>
                        <a:pt x="109483" y="10132"/>
                        <a:pt x="110571" y="11943"/>
                      </a:cubicBezTo>
                      <a:cubicBezTo>
                        <a:pt x="111660" y="13754"/>
                        <a:pt x="112204" y="15677"/>
                        <a:pt x="112204" y="17711"/>
                      </a:cubicBezTo>
                      <a:cubicBezTo>
                        <a:pt x="112204" y="19645"/>
                        <a:pt x="111686" y="21405"/>
                        <a:pt x="110648" y="22992"/>
                      </a:cubicBezTo>
                      <a:cubicBezTo>
                        <a:pt x="109610" y="24579"/>
                        <a:pt x="108074" y="25840"/>
                        <a:pt x="106039" y="26776"/>
                      </a:cubicBezTo>
                      <a:cubicBezTo>
                        <a:pt x="108684" y="27387"/>
                        <a:pt x="110739" y="28653"/>
                        <a:pt x="112204" y="30576"/>
                      </a:cubicBezTo>
                      <a:cubicBezTo>
                        <a:pt x="113669" y="32499"/>
                        <a:pt x="114402" y="34905"/>
                        <a:pt x="114402" y="37794"/>
                      </a:cubicBezTo>
                      <a:cubicBezTo>
                        <a:pt x="114402" y="41701"/>
                        <a:pt x="112978" y="45012"/>
                        <a:pt x="110129" y="47729"/>
                      </a:cubicBezTo>
                      <a:cubicBezTo>
                        <a:pt x="107280" y="50445"/>
                        <a:pt x="103679" y="51803"/>
                        <a:pt x="99324" y="51803"/>
                      </a:cubicBezTo>
                      <a:cubicBezTo>
                        <a:pt x="95397" y="51803"/>
                        <a:pt x="92137" y="50633"/>
                        <a:pt x="89543" y="48293"/>
                      </a:cubicBezTo>
                      <a:cubicBezTo>
                        <a:pt x="86948" y="45953"/>
                        <a:pt x="85468" y="42922"/>
                        <a:pt x="85102" y="39198"/>
                      </a:cubicBezTo>
                      <a:lnTo>
                        <a:pt x="90595" y="38466"/>
                      </a:lnTo>
                      <a:cubicBezTo>
                        <a:pt x="91226" y="41579"/>
                        <a:pt x="92300" y="43822"/>
                        <a:pt x="93815" y="45195"/>
                      </a:cubicBezTo>
                      <a:cubicBezTo>
                        <a:pt x="95331" y="46569"/>
                        <a:pt x="97178" y="47256"/>
                        <a:pt x="99355" y="47256"/>
                      </a:cubicBezTo>
                      <a:cubicBezTo>
                        <a:pt x="101939" y="47256"/>
                        <a:pt x="104121" y="46360"/>
                        <a:pt x="105902" y="44570"/>
                      </a:cubicBezTo>
                      <a:cubicBezTo>
                        <a:pt x="107682" y="42779"/>
                        <a:pt x="108572" y="40561"/>
                        <a:pt x="108572" y="37916"/>
                      </a:cubicBezTo>
                      <a:cubicBezTo>
                        <a:pt x="108572" y="35393"/>
                        <a:pt x="107748" y="33313"/>
                        <a:pt x="106100" y="31675"/>
                      </a:cubicBezTo>
                      <a:cubicBezTo>
                        <a:pt x="104452" y="30037"/>
                        <a:pt x="102356" y="29218"/>
                        <a:pt x="99813" y="29218"/>
                      </a:cubicBezTo>
                      <a:cubicBezTo>
                        <a:pt x="98775" y="29218"/>
                        <a:pt x="97483" y="29421"/>
                        <a:pt x="95937" y="29828"/>
                      </a:cubicBezTo>
                      <a:lnTo>
                        <a:pt x="96547" y="25006"/>
                      </a:lnTo>
                      <a:cubicBezTo>
                        <a:pt x="96913" y="25047"/>
                        <a:pt x="97208" y="25067"/>
                        <a:pt x="97432" y="25067"/>
                      </a:cubicBezTo>
                      <a:cubicBezTo>
                        <a:pt x="99772" y="25067"/>
                        <a:pt x="101878" y="24457"/>
                        <a:pt x="103750" y="23236"/>
                      </a:cubicBezTo>
                      <a:cubicBezTo>
                        <a:pt x="105622" y="22015"/>
                        <a:pt x="106558" y="20133"/>
                        <a:pt x="106558" y="17590"/>
                      </a:cubicBezTo>
                      <a:cubicBezTo>
                        <a:pt x="106558" y="15575"/>
                        <a:pt x="105876" y="13907"/>
                        <a:pt x="104513" y="12584"/>
                      </a:cubicBezTo>
                      <a:cubicBezTo>
                        <a:pt x="103150" y="11262"/>
                        <a:pt x="101390" y="10600"/>
                        <a:pt x="99233" y="10600"/>
                      </a:cubicBezTo>
                      <a:cubicBezTo>
                        <a:pt x="97097" y="10600"/>
                        <a:pt x="95316" y="11272"/>
                        <a:pt x="93892" y="12615"/>
                      </a:cubicBezTo>
                      <a:cubicBezTo>
                        <a:pt x="92468" y="13958"/>
                        <a:pt x="91552" y="15972"/>
                        <a:pt x="91145" y="18658"/>
                      </a:cubicBezTo>
                      <a:lnTo>
                        <a:pt x="85651" y="17681"/>
                      </a:lnTo>
                      <a:cubicBezTo>
                        <a:pt x="86323" y="13998"/>
                        <a:pt x="87849" y="11144"/>
                        <a:pt x="90229" y="9120"/>
                      </a:cubicBezTo>
                      <a:cubicBezTo>
                        <a:pt x="92610" y="7095"/>
                        <a:pt x="95571" y="6083"/>
                        <a:pt x="99111" y="6083"/>
                      </a:cubicBezTo>
                      <a:close/>
                      <a:moveTo>
                        <a:pt x="244121" y="4017"/>
                      </a:moveTo>
                      <a:lnTo>
                        <a:pt x="248049" y="4017"/>
                      </a:lnTo>
                      <a:lnTo>
                        <a:pt x="248049" y="53869"/>
                      </a:lnTo>
                      <a:lnTo>
                        <a:pt x="241953" y="53869"/>
                      </a:lnTo>
                      <a:lnTo>
                        <a:pt x="241953" y="15024"/>
                      </a:lnTo>
                      <a:cubicBezTo>
                        <a:pt x="240485" y="16424"/>
                        <a:pt x="238561" y="17824"/>
                        <a:pt x="236179" y="19224"/>
                      </a:cubicBezTo>
                      <a:cubicBezTo>
                        <a:pt x="233797" y="20623"/>
                        <a:pt x="231658" y="21673"/>
                        <a:pt x="229761" y="22373"/>
                      </a:cubicBezTo>
                      <a:lnTo>
                        <a:pt x="229761" y="16480"/>
                      </a:lnTo>
                      <a:cubicBezTo>
                        <a:pt x="233170" y="14877"/>
                        <a:pt x="236151" y="12935"/>
                        <a:pt x="238702" y="10655"/>
                      </a:cubicBezTo>
                      <a:cubicBezTo>
                        <a:pt x="241253" y="8375"/>
                        <a:pt x="243060" y="6162"/>
                        <a:pt x="244121" y="4017"/>
                      </a:cubicBezTo>
                      <a:close/>
                      <a:moveTo>
                        <a:pt x="50102" y="3368"/>
                      </a:moveTo>
                      <a:cubicBezTo>
                        <a:pt x="53650" y="4235"/>
                        <a:pt x="56991" y="6546"/>
                        <a:pt x="59678" y="9987"/>
                      </a:cubicBezTo>
                      <a:cubicBezTo>
                        <a:pt x="65304" y="17271"/>
                        <a:pt x="65254" y="25509"/>
                        <a:pt x="58924" y="32039"/>
                      </a:cubicBezTo>
                      <a:cubicBezTo>
                        <a:pt x="51741" y="39524"/>
                        <a:pt x="43252" y="45953"/>
                        <a:pt x="35265" y="52634"/>
                      </a:cubicBezTo>
                      <a:cubicBezTo>
                        <a:pt x="33909" y="53739"/>
                        <a:pt x="31900" y="54994"/>
                        <a:pt x="30343" y="54895"/>
                      </a:cubicBezTo>
                      <a:cubicBezTo>
                        <a:pt x="24164" y="54593"/>
                        <a:pt x="152" y="27417"/>
                        <a:pt x="2" y="20937"/>
                      </a:cubicBezTo>
                      <a:cubicBezTo>
                        <a:pt x="-199" y="9385"/>
                        <a:pt x="10249" y="1347"/>
                        <a:pt x="21401" y="5767"/>
                      </a:cubicBezTo>
                      <a:cubicBezTo>
                        <a:pt x="27981" y="8329"/>
                        <a:pt x="32552" y="9887"/>
                        <a:pt x="39283" y="5416"/>
                      </a:cubicBezTo>
                      <a:cubicBezTo>
                        <a:pt x="42800" y="3080"/>
                        <a:pt x="46555" y="2502"/>
                        <a:pt x="50102" y="3368"/>
                      </a:cubicBezTo>
                      <a:close/>
                      <a:moveTo>
                        <a:pt x="177717" y="4"/>
                      </a:moveTo>
                      <a:cubicBezTo>
                        <a:pt x="181491" y="105"/>
                        <a:pt x="185208" y="1876"/>
                        <a:pt x="188474" y="5342"/>
                      </a:cubicBezTo>
                      <a:cubicBezTo>
                        <a:pt x="197113" y="14284"/>
                        <a:pt x="194903" y="23224"/>
                        <a:pt x="184253" y="32567"/>
                      </a:cubicBezTo>
                      <a:cubicBezTo>
                        <a:pt x="196309" y="34778"/>
                        <a:pt x="203995" y="39400"/>
                        <a:pt x="207913" y="49245"/>
                      </a:cubicBezTo>
                      <a:cubicBezTo>
                        <a:pt x="210274" y="55273"/>
                        <a:pt x="209420" y="57985"/>
                        <a:pt x="202287" y="57885"/>
                      </a:cubicBezTo>
                      <a:cubicBezTo>
                        <a:pt x="185962" y="57684"/>
                        <a:pt x="169586" y="57684"/>
                        <a:pt x="153311" y="57885"/>
                      </a:cubicBezTo>
                      <a:cubicBezTo>
                        <a:pt x="145877" y="57935"/>
                        <a:pt x="145073" y="54670"/>
                        <a:pt x="148288" y="49145"/>
                      </a:cubicBezTo>
                      <a:cubicBezTo>
                        <a:pt x="153009" y="41057"/>
                        <a:pt x="159791" y="35381"/>
                        <a:pt x="170842" y="33522"/>
                      </a:cubicBezTo>
                      <a:cubicBezTo>
                        <a:pt x="161197" y="24430"/>
                        <a:pt x="155521" y="14936"/>
                        <a:pt x="166622" y="4689"/>
                      </a:cubicBezTo>
                      <a:cubicBezTo>
                        <a:pt x="170113" y="1474"/>
                        <a:pt x="173943" y="-96"/>
                        <a:pt x="177717" y="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6530336-9C70-437A-AE93-3B68410822F5}"/>
                </a:ext>
              </a:extLst>
            </p:cNvPr>
            <p:cNvGrpSpPr/>
            <p:nvPr/>
          </p:nvGrpSpPr>
          <p:grpSpPr>
            <a:xfrm>
              <a:off x="9147554" y="3178622"/>
              <a:ext cx="2942954" cy="3702071"/>
              <a:chOff x="5853994" y="2078156"/>
              <a:chExt cx="3801222" cy="4781724"/>
            </a:xfrm>
          </p:grpSpPr>
          <p:sp>
            <p:nvSpPr>
              <p:cNvPr id="17" name="Graphic 207">
                <a:extLst>
                  <a:ext uri="{FF2B5EF4-FFF2-40B4-BE49-F238E27FC236}">
                    <a16:creationId xmlns:a16="http://schemas.microsoft.com/office/drawing/2014/main" id="{969E0612-6708-4D08-B4C3-A8B19B5FA958}"/>
                  </a:ext>
                </a:extLst>
              </p:cNvPr>
              <p:cNvSpPr/>
              <p:nvPr/>
            </p:nvSpPr>
            <p:spPr>
              <a:xfrm>
                <a:off x="5860536" y="2113254"/>
                <a:ext cx="3794680" cy="4746626"/>
              </a:xfrm>
              <a:custGeom>
                <a:avLst/>
                <a:gdLst>
                  <a:gd name="connsiteX0" fmla="*/ 3256941 w 3794680"/>
                  <a:gd name="connsiteY0" fmla="*/ 3343689 h 4746626"/>
                  <a:gd name="connsiteX1" fmla="*/ 3183949 w 3794680"/>
                  <a:gd name="connsiteY1" fmla="*/ 2861553 h 4746626"/>
                  <a:gd name="connsiteX2" fmla="*/ 3101160 w 3794680"/>
                  <a:gd name="connsiteY2" fmla="*/ 2516966 h 4746626"/>
                  <a:gd name="connsiteX3" fmla="*/ 2916247 w 3794680"/>
                  <a:gd name="connsiteY3" fmla="*/ 1916745 h 4746626"/>
                  <a:gd name="connsiteX4" fmla="*/ 2743791 w 3794680"/>
                  <a:gd name="connsiteY4" fmla="*/ 1598889 h 4746626"/>
                  <a:gd name="connsiteX5" fmla="*/ 2629016 w 3794680"/>
                  <a:gd name="connsiteY5" fmla="*/ 1471137 h 4746626"/>
                  <a:gd name="connsiteX6" fmla="*/ 2523129 w 3794680"/>
                  <a:gd name="connsiteY6" fmla="*/ 1429937 h 4746626"/>
                  <a:gd name="connsiteX7" fmla="*/ 2459480 w 3794680"/>
                  <a:gd name="connsiteY7" fmla="*/ 1426498 h 4746626"/>
                  <a:gd name="connsiteX8" fmla="*/ 2447996 w 3794680"/>
                  <a:gd name="connsiteY8" fmla="*/ 1420789 h 4746626"/>
                  <a:gd name="connsiteX9" fmla="*/ 2377859 w 3794680"/>
                  <a:gd name="connsiteY9" fmla="*/ 1348640 h 4746626"/>
                  <a:gd name="connsiteX10" fmla="*/ 2157196 w 3794680"/>
                  <a:gd name="connsiteY10" fmla="*/ 1226792 h 4746626"/>
                  <a:gd name="connsiteX11" fmla="*/ 1918301 w 3794680"/>
                  <a:gd name="connsiteY11" fmla="*/ 1201943 h 4746626"/>
                  <a:gd name="connsiteX12" fmla="*/ 1613941 w 3794680"/>
                  <a:gd name="connsiteY12" fmla="*/ 1018911 h 4746626"/>
                  <a:gd name="connsiteX13" fmla="*/ 1343838 w 3794680"/>
                  <a:gd name="connsiteY13" fmla="*/ 939171 h 4746626"/>
                  <a:gd name="connsiteX14" fmla="*/ 1152177 w 3794680"/>
                  <a:gd name="connsiteY14" fmla="*/ 924703 h 4746626"/>
                  <a:gd name="connsiteX15" fmla="*/ 1130637 w 3794680"/>
                  <a:gd name="connsiteY15" fmla="*/ 918345 h 4746626"/>
                  <a:gd name="connsiteX16" fmla="*/ 1034936 w 3794680"/>
                  <a:gd name="connsiteY16" fmla="*/ 783520 h 4746626"/>
                  <a:gd name="connsiteX17" fmla="*/ 622288 w 3794680"/>
                  <a:gd name="connsiteY17" fmla="*/ 279519 h 4746626"/>
                  <a:gd name="connsiteX18" fmla="*/ 622288 w 3794680"/>
                  <a:gd name="connsiteY18" fmla="*/ 279454 h 4746626"/>
                  <a:gd name="connsiteX19" fmla="*/ 446653 w 3794680"/>
                  <a:gd name="connsiteY19" fmla="*/ 97785 h 4746626"/>
                  <a:gd name="connsiteX20" fmla="*/ 342129 w 3794680"/>
                  <a:gd name="connsiteY20" fmla="*/ 19343 h 4746626"/>
                  <a:gd name="connsiteX21" fmla="*/ 150858 w 3794680"/>
                  <a:gd name="connsiteY21" fmla="*/ 64436 h 4746626"/>
                  <a:gd name="connsiteX22" fmla="*/ 150793 w 3794680"/>
                  <a:gd name="connsiteY22" fmla="*/ 64695 h 4746626"/>
                  <a:gd name="connsiteX23" fmla="*/ 110177 w 3794680"/>
                  <a:gd name="connsiteY23" fmla="*/ 281206 h 4746626"/>
                  <a:gd name="connsiteX24" fmla="*/ 227483 w 3794680"/>
                  <a:gd name="connsiteY24" fmla="*/ 519516 h 4746626"/>
                  <a:gd name="connsiteX25" fmla="*/ 389947 w 3794680"/>
                  <a:gd name="connsiteY25" fmla="*/ 732913 h 4746626"/>
                  <a:gd name="connsiteX26" fmla="*/ 602370 w 3794680"/>
                  <a:gd name="connsiteY26" fmla="*/ 1041750 h 4746626"/>
                  <a:gd name="connsiteX27" fmla="*/ 914775 w 3794680"/>
                  <a:gd name="connsiteY27" fmla="*/ 1670519 h 4746626"/>
                  <a:gd name="connsiteX28" fmla="*/ 1159250 w 3794680"/>
                  <a:gd name="connsiteY28" fmla="*/ 2289750 h 4746626"/>
                  <a:gd name="connsiteX29" fmla="*/ 1276815 w 3794680"/>
                  <a:gd name="connsiteY29" fmla="*/ 2835795 h 4746626"/>
                  <a:gd name="connsiteX30" fmla="*/ 1259038 w 3794680"/>
                  <a:gd name="connsiteY30" fmla="*/ 3076182 h 4746626"/>
                  <a:gd name="connsiteX31" fmla="*/ 1193896 w 3794680"/>
                  <a:gd name="connsiteY31" fmla="*/ 3244614 h 4746626"/>
                  <a:gd name="connsiteX32" fmla="*/ 1192858 w 3794680"/>
                  <a:gd name="connsiteY32" fmla="*/ 3243706 h 4746626"/>
                  <a:gd name="connsiteX33" fmla="*/ 995683 w 3794680"/>
                  <a:gd name="connsiteY33" fmla="*/ 3106676 h 4746626"/>
                  <a:gd name="connsiteX34" fmla="*/ 677048 w 3794680"/>
                  <a:gd name="connsiteY34" fmla="*/ 2695715 h 4746626"/>
                  <a:gd name="connsiteX35" fmla="*/ 284319 w 3794680"/>
                  <a:gd name="connsiteY35" fmla="*/ 2342239 h 4746626"/>
                  <a:gd name="connsiteX36" fmla="*/ 102780 w 3794680"/>
                  <a:gd name="connsiteY36" fmla="*/ 2303375 h 4746626"/>
                  <a:gd name="connsiteX37" fmla="*/ 25636 w 3794680"/>
                  <a:gd name="connsiteY37" fmla="*/ 2440859 h 4746626"/>
                  <a:gd name="connsiteX38" fmla="*/ 183363 w 3794680"/>
                  <a:gd name="connsiteY38" fmla="*/ 2788756 h 4746626"/>
                  <a:gd name="connsiteX39" fmla="*/ 183363 w 3794680"/>
                  <a:gd name="connsiteY39" fmla="*/ 2788756 h 4746626"/>
                  <a:gd name="connsiteX40" fmla="*/ 183363 w 3794680"/>
                  <a:gd name="connsiteY40" fmla="*/ 2788756 h 4746626"/>
                  <a:gd name="connsiteX41" fmla="*/ 562338 w 3794680"/>
                  <a:gd name="connsiteY41" fmla="*/ 3378790 h 4746626"/>
                  <a:gd name="connsiteX42" fmla="*/ 815701 w 3794680"/>
                  <a:gd name="connsiteY42" fmla="*/ 3830367 h 4746626"/>
                  <a:gd name="connsiteX43" fmla="*/ 993153 w 3794680"/>
                  <a:gd name="connsiteY43" fmla="*/ 4038572 h 4746626"/>
                  <a:gd name="connsiteX44" fmla="*/ 1218097 w 3794680"/>
                  <a:gd name="connsiteY44" fmla="*/ 4175732 h 4746626"/>
                  <a:gd name="connsiteX45" fmla="*/ 1700688 w 3794680"/>
                  <a:gd name="connsiteY45" fmla="*/ 4341311 h 4746626"/>
                  <a:gd name="connsiteX46" fmla="*/ 2003231 w 3794680"/>
                  <a:gd name="connsiteY46" fmla="*/ 4532063 h 4746626"/>
                  <a:gd name="connsiteX47" fmla="*/ 2236741 w 3794680"/>
                  <a:gd name="connsiteY47" fmla="*/ 4746627 h 4746626"/>
                  <a:gd name="connsiteX48" fmla="*/ 3794681 w 3794680"/>
                  <a:gd name="connsiteY48" fmla="*/ 4731055 h 4746626"/>
                  <a:gd name="connsiteX49" fmla="*/ 3256941 w 3794680"/>
                  <a:gd name="connsiteY49" fmla="*/ 3343689 h 4746626"/>
                  <a:gd name="connsiteX50" fmla="*/ 3256941 w 3794680"/>
                  <a:gd name="connsiteY50" fmla="*/ 3343689 h 4746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794680" h="4746626">
                    <a:moveTo>
                      <a:pt x="3256941" y="3343689"/>
                    </a:moveTo>
                    <a:cubicBezTo>
                      <a:pt x="3250777" y="3309367"/>
                      <a:pt x="3191216" y="2897497"/>
                      <a:pt x="3183949" y="2861553"/>
                    </a:cubicBezTo>
                    <a:cubicBezTo>
                      <a:pt x="3160332" y="2745739"/>
                      <a:pt x="3132303" y="2630963"/>
                      <a:pt x="3101160" y="2516966"/>
                    </a:cubicBezTo>
                    <a:cubicBezTo>
                      <a:pt x="3069303" y="2400503"/>
                      <a:pt x="2956215" y="1997003"/>
                      <a:pt x="2916247" y="1916745"/>
                    </a:cubicBezTo>
                    <a:cubicBezTo>
                      <a:pt x="2862460" y="1808717"/>
                      <a:pt x="2803807" y="1703414"/>
                      <a:pt x="2743791" y="1598889"/>
                    </a:cubicBezTo>
                    <a:cubicBezTo>
                      <a:pt x="2714725" y="1548282"/>
                      <a:pt x="2677937" y="1504162"/>
                      <a:pt x="2629016" y="1471137"/>
                    </a:cubicBezTo>
                    <a:cubicBezTo>
                      <a:pt x="2594239" y="1447650"/>
                      <a:pt x="2563485" y="1438631"/>
                      <a:pt x="2523129" y="1429937"/>
                    </a:cubicBezTo>
                    <a:cubicBezTo>
                      <a:pt x="2504897" y="1426563"/>
                      <a:pt x="2477841" y="1427471"/>
                      <a:pt x="2459480" y="1426498"/>
                    </a:cubicBezTo>
                    <a:cubicBezTo>
                      <a:pt x="2452602" y="1426888"/>
                      <a:pt x="2452602" y="1426888"/>
                      <a:pt x="2447996" y="1420789"/>
                    </a:cubicBezTo>
                    <a:cubicBezTo>
                      <a:pt x="2447996" y="1420789"/>
                      <a:pt x="2398491" y="1366288"/>
                      <a:pt x="2377859" y="1348640"/>
                    </a:cubicBezTo>
                    <a:cubicBezTo>
                      <a:pt x="2312588" y="1292712"/>
                      <a:pt x="2239661" y="1251577"/>
                      <a:pt x="2157196" y="1226792"/>
                    </a:cubicBezTo>
                    <a:cubicBezTo>
                      <a:pt x="2128323" y="1218098"/>
                      <a:pt x="1988828" y="1190718"/>
                      <a:pt x="1918301" y="1201943"/>
                    </a:cubicBezTo>
                    <a:cubicBezTo>
                      <a:pt x="1875544" y="1158731"/>
                      <a:pt x="1704126" y="1057321"/>
                      <a:pt x="1613941" y="1018911"/>
                    </a:cubicBezTo>
                    <a:cubicBezTo>
                      <a:pt x="1553601" y="993153"/>
                      <a:pt x="1371802" y="945335"/>
                      <a:pt x="1343838" y="939171"/>
                    </a:cubicBezTo>
                    <a:cubicBezTo>
                      <a:pt x="1328591" y="935408"/>
                      <a:pt x="1169112" y="924184"/>
                      <a:pt x="1152177" y="924703"/>
                    </a:cubicBezTo>
                    <a:cubicBezTo>
                      <a:pt x="1141861" y="925027"/>
                      <a:pt x="1136282" y="925676"/>
                      <a:pt x="1130637" y="918345"/>
                    </a:cubicBezTo>
                    <a:cubicBezTo>
                      <a:pt x="1114416" y="897453"/>
                      <a:pt x="1064003" y="821606"/>
                      <a:pt x="1034936" y="783520"/>
                    </a:cubicBezTo>
                    <a:cubicBezTo>
                      <a:pt x="990946" y="725905"/>
                      <a:pt x="633383" y="278221"/>
                      <a:pt x="622288" y="279519"/>
                    </a:cubicBezTo>
                    <a:lnTo>
                      <a:pt x="622288" y="279454"/>
                    </a:lnTo>
                    <a:cubicBezTo>
                      <a:pt x="567398" y="215351"/>
                      <a:pt x="508940" y="154686"/>
                      <a:pt x="446653" y="97785"/>
                    </a:cubicBezTo>
                    <a:cubicBezTo>
                      <a:pt x="414407" y="68264"/>
                      <a:pt x="379566" y="42311"/>
                      <a:pt x="342129" y="19343"/>
                    </a:cubicBezTo>
                    <a:cubicBezTo>
                      <a:pt x="267580" y="-26334"/>
                      <a:pt x="196404" y="17137"/>
                      <a:pt x="150858" y="64436"/>
                    </a:cubicBezTo>
                    <a:cubicBezTo>
                      <a:pt x="150858" y="64501"/>
                      <a:pt x="150793" y="64566"/>
                      <a:pt x="150793" y="64695"/>
                    </a:cubicBezTo>
                    <a:cubicBezTo>
                      <a:pt x="126527" y="101029"/>
                      <a:pt x="75140" y="170453"/>
                      <a:pt x="110177" y="281206"/>
                    </a:cubicBezTo>
                    <a:cubicBezTo>
                      <a:pt x="137232" y="366915"/>
                      <a:pt x="179405" y="444578"/>
                      <a:pt x="227483" y="519516"/>
                    </a:cubicBezTo>
                    <a:cubicBezTo>
                      <a:pt x="275949" y="594974"/>
                      <a:pt x="332981" y="663878"/>
                      <a:pt x="389947" y="732913"/>
                    </a:cubicBezTo>
                    <a:cubicBezTo>
                      <a:pt x="454309" y="810965"/>
                      <a:pt x="591794" y="1025205"/>
                      <a:pt x="602370" y="1041750"/>
                    </a:cubicBezTo>
                    <a:cubicBezTo>
                      <a:pt x="652458" y="1138034"/>
                      <a:pt x="912764" y="1666172"/>
                      <a:pt x="914775" y="1670519"/>
                    </a:cubicBezTo>
                    <a:cubicBezTo>
                      <a:pt x="974012" y="1799179"/>
                      <a:pt x="1151075" y="2264576"/>
                      <a:pt x="1159250" y="2289750"/>
                    </a:cubicBezTo>
                    <a:cubicBezTo>
                      <a:pt x="1216735" y="2467850"/>
                      <a:pt x="1265656" y="2647573"/>
                      <a:pt x="1276815" y="2835795"/>
                    </a:cubicBezTo>
                    <a:cubicBezTo>
                      <a:pt x="1281617" y="2917027"/>
                      <a:pt x="1276945" y="2996961"/>
                      <a:pt x="1259038" y="3076182"/>
                    </a:cubicBezTo>
                    <a:cubicBezTo>
                      <a:pt x="1247489" y="3127568"/>
                      <a:pt x="1199606" y="3238515"/>
                      <a:pt x="1193896" y="3244614"/>
                    </a:cubicBezTo>
                    <a:cubicBezTo>
                      <a:pt x="1193572" y="3244290"/>
                      <a:pt x="1193183" y="3244031"/>
                      <a:pt x="1192858" y="3243706"/>
                    </a:cubicBezTo>
                    <a:cubicBezTo>
                      <a:pt x="1103257" y="3216715"/>
                      <a:pt x="1052454" y="3160528"/>
                      <a:pt x="995683" y="3106676"/>
                    </a:cubicBezTo>
                    <a:cubicBezTo>
                      <a:pt x="927232" y="3041729"/>
                      <a:pt x="707089" y="2741586"/>
                      <a:pt x="677048" y="2695715"/>
                    </a:cubicBezTo>
                    <a:cubicBezTo>
                      <a:pt x="577195" y="2543243"/>
                      <a:pt x="445486" y="2426650"/>
                      <a:pt x="284319" y="2342239"/>
                    </a:cubicBezTo>
                    <a:cubicBezTo>
                      <a:pt x="226964" y="2312199"/>
                      <a:pt x="167078" y="2298769"/>
                      <a:pt x="102780" y="2303375"/>
                    </a:cubicBezTo>
                    <a:cubicBezTo>
                      <a:pt x="21354" y="2298249"/>
                      <a:pt x="-35353" y="2271388"/>
                      <a:pt x="25636" y="2440859"/>
                    </a:cubicBezTo>
                    <a:cubicBezTo>
                      <a:pt x="69431" y="2562513"/>
                      <a:pt x="99796" y="2693379"/>
                      <a:pt x="183363" y="2788756"/>
                    </a:cubicBezTo>
                    <a:lnTo>
                      <a:pt x="183363" y="2788756"/>
                    </a:lnTo>
                    <a:lnTo>
                      <a:pt x="183363" y="2788756"/>
                    </a:lnTo>
                    <a:cubicBezTo>
                      <a:pt x="193225" y="2805625"/>
                      <a:pt x="481430" y="3245588"/>
                      <a:pt x="562338" y="3378790"/>
                    </a:cubicBezTo>
                    <a:cubicBezTo>
                      <a:pt x="648695" y="3520946"/>
                      <a:pt x="731939" y="3686719"/>
                      <a:pt x="815701" y="3830367"/>
                    </a:cubicBezTo>
                    <a:cubicBezTo>
                      <a:pt x="862740" y="3911145"/>
                      <a:pt x="921328" y="3980309"/>
                      <a:pt x="993153" y="4038572"/>
                    </a:cubicBezTo>
                    <a:cubicBezTo>
                      <a:pt x="1061862" y="4094241"/>
                      <a:pt x="1137385" y="4139464"/>
                      <a:pt x="1218097" y="4175732"/>
                    </a:cubicBezTo>
                    <a:cubicBezTo>
                      <a:pt x="1258519" y="4193899"/>
                      <a:pt x="1586171" y="4287199"/>
                      <a:pt x="1700688" y="4341311"/>
                    </a:cubicBezTo>
                    <a:cubicBezTo>
                      <a:pt x="1809170" y="4392632"/>
                      <a:pt x="1909802" y="4456930"/>
                      <a:pt x="2003231" y="4532063"/>
                    </a:cubicBezTo>
                    <a:cubicBezTo>
                      <a:pt x="2071487" y="4587018"/>
                      <a:pt x="2162646" y="4669937"/>
                      <a:pt x="2236741" y="4746627"/>
                    </a:cubicBezTo>
                    <a:cubicBezTo>
                      <a:pt x="2748528" y="4745978"/>
                      <a:pt x="3786636" y="4735273"/>
                      <a:pt x="3794681" y="4731055"/>
                    </a:cubicBezTo>
                    <a:cubicBezTo>
                      <a:pt x="3615024" y="4448171"/>
                      <a:pt x="3364580" y="3945273"/>
                      <a:pt x="3256941" y="3343689"/>
                    </a:cubicBezTo>
                    <a:lnTo>
                      <a:pt x="3256941" y="3343689"/>
                    </a:lnTo>
                    <a:close/>
                  </a:path>
                </a:pathLst>
              </a:custGeom>
              <a:solidFill>
                <a:srgbClr val="F8B3C1"/>
              </a:solidFill>
              <a:ln w="64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976627F-C962-4EBB-B792-04861B91D2E4}"/>
                  </a:ext>
                </a:extLst>
              </p:cNvPr>
              <p:cNvSpPr/>
              <p:nvPr/>
            </p:nvSpPr>
            <p:spPr>
              <a:xfrm>
                <a:off x="6011508" y="3036400"/>
                <a:ext cx="2548147" cy="2488619"/>
              </a:xfrm>
              <a:custGeom>
                <a:avLst/>
                <a:gdLst>
                  <a:gd name="connsiteX0" fmla="*/ 2304031 w 2548147"/>
                  <a:gd name="connsiteY0" fmla="*/ 506597 h 2488619"/>
                  <a:gd name="connsiteX1" fmla="*/ 2548116 w 2548147"/>
                  <a:gd name="connsiteY1" fmla="*/ 1042131 h 2488619"/>
                  <a:gd name="connsiteX2" fmla="*/ 2304031 w 2548147"/>
                  <a:gd name="connsiteY2" fmla="*/ 506597 h 2488619"/>
                  <a:gd name="connsiteX3" fmla="*/ 1765382 w 2548147"/>
                  <a:gd name="connsiteY3" fmla="*/ 280743 h 2488619"/>
                  <a:gd name="connsiteX4" fmla="*/ 2207876 w 2548147"/>
                  <a:gd name="connsiteY4" fmla="*/ 987175 h 2488619"/>
                  <a:gd name="connsiteX5" fmla="*/ 2038729 w 2548147"/>
                  <a:gd name="connsiteY5" fmla="*/ 610083 h 2488619"/>
                  <a:gd name="connsiteX6" fmla="*/ 1765382 w 2548147"/>
                  <a:gd name="connsiteY6" fmla="*/ 280743 h 2488619"/>
                  <a:gd name="connsiteX7" fmla="*/ 464471 w 2548147"/>
                  <a:gd name="connsiteY7" fmla="*/ 147825 h 2488619"/>
                  <a:gd name="connsiteX8" fmla="*/ 495390 w 2548147"/>
                  <a:gd name="connsiteY8" fmla="*/ 208929 h 2488619"/>
                  <a:gd name="connsiteX9" fmla="*/ 500548 w 2548147"/>
                  <a:gd name="connsiteY9" fmla="*/ 218934 h 2488619"/>
                  <a:gd name="connsiteX10" fmla="*/ 485706 w 2548147"/>
                  <a:gd name="connsiteY10" fmla="*/ 189365 h 2488619"/>
                  <a:gd name="connsiteX11" fmla="*/ 416621 w 2548147"/>
                  <a:gd name="connsiteY11" fmla="*/ 53398 h 2488619"/>
                  <a:gd name="connsiteX12" fmla="*/ 740186 w 2548147"/>
                  <a:gd name="connsiteY12" fmla="*/ 551171 h 2488619"/>
                  <a:gd name="connsiteX13" fmla="*/ 971619 w 2548147"/>
                  <a:gd name="connsiteY13" fmla="*/ 928977 h 2488619"/>
                  <a:gd name="connsiteX14" fmla="*/ 1152834 w 2548147"/>
                  <a:gd name="connsiteY14" fmla="*/ 1255138 h 2488619"/>
                  <a:gd name="connsiteX15" fmla="*/ 1308550 w 2548147"/>
                  <a:gd name="connsiteY15" fmla="*/ 1667137 h 2488619"/>
                  <a:gd name="connsiteX16" fmla="*/ 1343911 w 2548147"/>
                  <a:gd name="connsiteY16" fmla="*/ 1884750 h 2488619"/>
                  <a:gd name="connsiteX17" fmla="*/ 1350269 w 2548147"/>
                  <a:gd name="connsiteY17" fmla="*/ 2000564 h 2488619"/>
                  <a:gd name="connsiteX18" fmla="*/ 1298688 w 2548147"/>
                  <a:gd name="connsiteY18" fmla="*/ 2339896 h 2488619"/>
                  <a:gd name="connsiteX19" fmla="*/ 1248794 w 2548147"/>
                  <a:gd name="connsiteY19" fmla="*/ 2478807 h 2488619"/>
                  <a:gd name="connsiteX20" fmla="*/ 1231146 w 2548147"/>
                  <a:gd name="connsiteY20" fmla="*/ 2483738 h 2488619"/>
                  <a:gd name="connsiteX21" fmla="*/ 1043573 w 2548147"/>
                  <a:gd name="connsiteY21" fmla="*/ 2322183 h 2488619"/>
                  <a:gd name="connsiteX22" fmla="*/ 1120847 w 2548147"/>
                  <a:gd name="connsiteY22" fmla="*/ 1916866 h 2488619"/>
                  <a:gd name="connsiteX23" fmla="*/ 1008926 w 2548147"/>
                  <a:gd name="connsiteY23" fmla="*/ 1367189 h 2488619"/>
                  <a:gd name="connsiteX24" fmla="*/ 695418 w 2548147"/>
                  <a:gd name="connsiteY24" fmla="*/ 614625 h 2488619"/>
                  <a:gd name="connsiteX25" fmla="*/ 657740 w 2548147"/>
                  <a:gd name="connsiteY25" fmla="*/ 536895 h 2488619"/>
                  <a:gd name="connsiteX26" fmla="*/ 628185 w 2548147"/>
                  <a:gd name="connsiteY26" fmla="*/ 476566 h 2488619"/>
                  <a:gd name="connsiteX27" fmla="*/ 528922 w 2548147"/>
                  <a:gd name="connsiteY27" fmla="*/ 480551 h 2488619"/>
                  <a:gd name="connsiteX28" fmla="*/ 261488 w 2548147"/>
                  <a:gd name="connsiteY28" fmla="*/ 448982 h 2488619"/>
                  <a:gd name="connsiteX29" fmla="*/ 27006 w 2548147"/>
                  <a:gd name="connsiteY29" fmla="*/ 284117 h 2488619"/>
                  <a:gd name="connsiteX30" fmla="*/ 5659 w 2548147"/>
                  <a:gd name="connsiteY30" fmla="*/ 247524 h 2488619"/>
                  <a:gd name="connsiteX31" fmla="*/ 28952 w 2548147"/>
                  <a:gd name="connsiteY31" fmla="*/ 169601 h 2488619"/>
                  <a:gd name="connsiteX32" fmla="*/ 143079 w 2548147"/>
                  <a:gd name="connsiteY32" fmla="*/ 130283 h 2488619"/>
                  <a:gd name="connsiteX33" fmla="*/ 426241 w 2548147"/>
                  <a:gd name="connsiteY33" fmla="*/ 118466 h 2488619"/>
                  <a:gd name="connsiteX34" fmla="*/ 448266 w 2548147"/>
                  <a:gd name="connsiteY34" fmla="*/ 117537 h 2488619"/>
                  <a:gd name="connsiteX35" fmla="*/ 441236 w 2548147"/>
                  <a:gd name="connsiteY35" fmla="*/ 104501 h 2488619"/>
                  <a:gd name="connsiteX36" fmla="*/ 416621 w 2548147"/>
                  <a:gd name="connsiteY36" fmla="*/ 53398 h 2488619"/>
                  <a:gd name="connsiteX37" fmla="*/ 985699 w 2548147"/>
                  <a:gd name="connsiteY37" fmla="*/ 0 h 2488619"/>
                  <a:gd name="connsiteX38" fmla="*/ 1041173 w 2548147"/>
                  <a:gd name="connsiteY38" fmla="*/ 3244 h 2488619"/>
                  <a:gd name="connsiteX39" fmla="*/ 1384008 w 2548147"/>
                  <a:gd name="connsiteY39" fmla="*/ 407782 h 2488619"/>
                  <a:gd name="connsiteX40" fmla="*/ 1650088 w 2548147"/>
                  <a:gd name="connsiteY40" fmla="*/ 908409 h 2488619"/>
                  <a:gd name="connsiteX41" fmla="*/ 1693624 w 2548147"/>
                  <a:gd name="connsiteY41" fmla="*/ 1037589 h 2488619"/>
                  <a:gd name="connsiteX42" fmla="*/ 1554322 w 2548147"/>
                  <a:gd name="connsiteY42" fmla="*/ 761906 h 2488619"/>
                  <a:gd name="connsiteX43" fmla="*/ 1383489 w 2548147"/>
                  <a:gd name="connsiteY43" fmla="*/ 498357 h 2488619"/>
                  <a:gd name="connsiteX44" fmla="*/ 985699 w 2548147"/>
                  <a:gd name="connsiteY44" fmla="*/ 0 h 2488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2548147" h="2488619">
                    <a:moveTo>
                      <a:pt x="2304031" y="506597"/>
                    </a:moveTo>
                    <a:cubicBezTo>
                      <a:pt x="2344257" y="543450"/>
                      <a:pt x="2551100" y="816342"/>
                      <a:pt x="2548116" y="1042131"/>
                    </a:cubicBezTo>
                    <a:cubicBezTo>
                      <a:pt x="2488619" y="792725"/>
                      <a:pt x="2336666" y="562525"/>
                      <a:pt x="2304031" y="506597"/>
                    </a:cubicBezTo>
                    <a:close/>
                    <a:moveTo>
                      <a:pt x="1765382" y="280743"/>
                    </a:moveTo>
                    <a:cubicBezTo>
                      <a:pt x="2031332" y="425818"/>
                      <a:pt x="2189125" y="693780"/>
                      <a:pt x="2207876" y="987175"/>
                    </a:cubicBezTo>
                    <a:cubicBezTo>
                      <a:pt x="2162393" y="856568"/>
                      <a:pt x="2109125" y="729400"/>
                      <a:pt x="2038729" y="610083"/>
                    </a:cubicBezTo>
                    <a:cubicBezTo>
                      <a:pt x="1968267" y="490635"/>
                      <a:pt x="1873086" y="368917"/>
                      <a:pt x="1765382" y="280743"/>
                    </a:cubicBezTo>
                    <a:close/>
                    <a:moveTo>
                      <a:pt x="464471" y="147825"/>
                    </a:moveTo>
                    <a:lnTo>
                      <a:pt x="495390" y="208929"/>
                    </a:lnTo>
                    <a:lnTo>
                      <a:pt x="500548" y="218934"/>
                    </a:lnTo>
                    <a:lnTo>
                      <a:pt x="485706" y="189365"/>
                    </a:lnTo>
                    <a:close/>
                    <a:moveTo>
                      <a:pt x="416621" y="53398"/>
                    </a:moveTo>
                    <a:cubicBezTo>
                      <a:pt x="428819" y="63130"/>
                      <a:pt x="644486" y="395455"/>
                      <a:pt x="740186" y="551171"/>
                    </a:cubicBezTo>
                    <a:cubicBezTo>
                      <a:pt x="817525" y="676977"/>
                      <a:pt x="894735" y="802847"/>
                      <a:pt x="971619" y="928977"/>
                    </a:cubicBezTo>
                    <a:cubicBezTo>
                      <a:pt x="1036436" y="1035253"/>
                      <a:pt x="1097944" y="1143411"/>
                      <a:pt x="1152834" y="1255138"/>
                    </a:cubicBezTo>
                    <a:cubicBezTo>
                      <a:pt x="1217781" y="1387432"/>
                      <a:pt x="1273514" y="1523553"/>
                      <a:pt x="1308550" y="1667137"/>
                    </a:cubicBezTo>
                    <a:cubicBezTo>
                      <a:pt x="1326003" y="1738572"/>
                      <a:pt x="1338720" y="1810979"/>
                      <a:pt x="1343911" y="1884750"/>
                    </a:cubicBezTo>
                    <a:cubicBezTo>
                      <a:pt x="1346636" y="1923355"/>
                      <a:pt x="1351437" y="1962024"/>
                      <a:pt x="1350269" y="2000564"/>
                    </a:cubicBezTo>
                    <a:cubicBezTo>
                      <a:pt x="1346766" y="2115599"/>
                      <a:pt x="1332038" y="2229207"/>
                      <a:pt x="1298688" y="2339896"/>
                    </a:cubicBezTo>
                    <a:cubicBezTo>
                      <a:pt x="1284479" y="2387129"/>
                      <a:pt x="1266637" y="2432936"/>
                      <a:pt x="1248794" y="2478807"/>
                    </a:cubicBezTo>
                    <a:cubicBezTo>
                      <a:pt x="1243733" y="2491913"/>
                      <a:pt x="1239062" y="2490097"/>
                      <a:pt x="1231146" y="2483738"/>
                    </a:cubicBezTo>
                    <a:cubicBezTo>
                      <a:pt x="1223944" y="2477964"/>
                      <a:pt x="1079583" y="2380966"/>
                      <a:pt x="1043573" y="2322183"/>
                    </a:cubicBezTo>
                    <a:cubicBezTo>
                      <a:pt x="1139144" y="2135388"/>
                      <a:pt x="1125648" y="1998099"/>
                      <a:pt x="1120847" y="1916866"/>
                    </a:cubicBezTo>
                    <a:cubicBezTo>
                      <a:pt x="1109688" y="1728580"/>
                      <a:pt x="1066476" y="1545224"/>
                      <a:pt x="1008926" y="1367189"/>
                    </a:cubicBezTo>
                    <a:cubicBezTo>
                      <a:pt x="1000687" y="1341885"/>
                      <a:pt x="821094" y="825296"/>
                      <a:pt x="695418" y="614625"/>
                    </a:cubicBezTo>
                    <a:cubicBezTo>
                      <a:pt x="690520" y="604195"/>
                      <a:pt x="676619" y="575530"/>
                      <a:pt x="657740" y="536895"/>
                    </a:cubicBezTo>
                    <a:lnTo>
                      <a:pt x="628185" y="476566"/>
                    </a:lnTo>
                    <a:lnTo>
                      <a:pt x="528922" y="480551"/>
                    </a:lnTo>
                    <a:cubicBezTo>
                      <a:pt x="426657" y="481597"/>
                      <a:pt x="328689" y="472826"/>
                      <a:pt x="261488" y="448982"/>
                    </a:cubicBezTo>
                    <a:cubicBezTo>
                      <a:pt x="168123" y="415827"/>
                      <a:pt x="90265" y="360159"/>
                      <a:pt x="27006" y="284117"/>
                    </a:cubicBezTo>
                    <a:cubicBezTo>
                      <a:pt x="17857" y="273152"/>
                      <a:pt x="10850" y="260825"/>
                      <a:pt x="5659" y="247524"/>
                    </a:cubicBezTo>
                    <a:cubicBezTo>
                      <a:pt x="-6733" y="216056"/>
                      <a:pt x="1312" y="189195"/>
                      <a:pt x="28952" y="169601"/>
                    </a:cubicBezTo>
                    <a:cubicBezTo>
                      <a:pt x="63145" y="145465"/>
                      <a:pt x="102917" y="136446"/>
                      <a:pt x="143079" y="130283"/>
                    </a:cubicBezTo>
                    <a:cubicBezTo>
                      <a:pt x="219550" y="118474"/>
                      <a:pt x="360997" y="120128"/>
                      <a:pt x="426241" y="118466"/>
                    </a:cubicBezTo>
                    <a:lnTo>
                      <a:pt x="448266" y="117537"/>
                    </a:lnTo>
                    <a:lnTo>
                      <a:pt x="441236" y="104501"/>
                    </a:lnTo>
                    <a:cubicBezTo>
                      <a:pt x="433134" y="88256"/>
                      <a:pt x="424407" y="69943"/>
                      <a:pt x="416621" y="53398"/>
                    </a:cubicBezTo>
                    <a:close/>
                    <a:moveTo>
                      <a:pt x="985699" y="0"/>
                    </a:moveTo>
                    <a:cubicBezTo>
                      <a:pt x="1007045" y="0"/>
                      <a:pt x="1023590" y="3049"/>
                      <a:pt x="1041173" y="3244"/>
                    </a:cubicBezTo>
                    <a:cubicBezTo>
                      <a:pt x="1137911" y="94208"/>
                      <a:pt x="1336320" y="339267"/>
                      <a:pt x="1384008" y="407782"/>
                    </a:cubicBezTo>
                    <a:cubicBezTo>
                      <a:pt x="1432410" y="477335"/>
                      <a:pt x="1590526" y="739328"/>
                      <a:pt x="1650088" y="908409"/>
                    </a:cubicBezTo>
                    <a:cubicBezTo>
                      <a:pt x="1666503" y="950712"/>
                      <a:pt x="1680517" y="993858"/>
                      <a:pt x="1693624" y="1037589"/>
                    </a:cubicBezTo>
                    <a:cubicBezTo>
                      <a:pt x="1650348" y="943770"/>
                      <a:pt x="1605644" y="851313"/>
                      <a:pt x="1554322" y="761906"/>
                    </a:cubicBezTo>
                    <a:cubicBezTo>
                      <a:pt x="1502222" y="671267"/>
                      <a:pt x="1443245" y="584260"/>
                      <a:pt x="1383489" y="498357"/>
                    </a:cubicBezTo>
                    <a:cubicBezTo>
                      <a:pt x="1274293" y="331935"/>
                      <a:pt x="1058756" y="78702"/>
                      <a:pt x="985699" y="0"/>
                    </a:cubicBezTo>
                    <a:close/>
                  </a:path>
                </a:pathLst>
              </a:custGeom>
              <a:solidFill>
                <a:srgbClr val="F6A0B6"/>
              </a:solidFill>
              <a:ln w="64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6EE4055-9ED1-4F38-A7B0-1E537062FE27}"/>
                  </a:ext>
                </a:extLst>
              </p:cNvPr>
              <p:cNvSpPr/>
              <p:nvPr/>
            </p:nvSpPr>
            <p:spPr>
              <a:xfrm>
                <a:off x="5853994" y="2078156"/>
                <a:ext cx="619810" cy="2810553"/>
              </a:xfrm>
              <a:custGeom>
                <a:avLst/>
                <a:gdLst>
                  <a:gd name="connsiteX0" fmla="*/ 41933 w 619810"/>
                  <a:gd name="connsiteY0" fmla="*/ 2324111 h 2810553"/>
                  <a:gd name="connsiteX1" fmla="*/ 121648 w 619810"/>
                  <a:gd name="connsiteY1" fmla="*/ 2338214 h 2810553"/>
                  <a:gd name="connsiteX2" fmla="*/ 221891 w 619810"/>
                  <a:gd name="connsiteY2" fmla="*/ 2441311 h 2810553"/>
                  <a:gd name="connsiteX3" fmla="*/ 322263 w 619810"/>
                  <a:gd name="connsiteY3" fmla="*/ 2598001 h 2810553"/>
                  <a:gd name="connsiteX4" fmla="*/ 258354 w 619810"/>
                  <a:gd name="connsiteY4" fmla="*/ 2765980 h 2810553"/>
                  <a:gd name="connsiteX5" fmla="*/ 177641 w 619810"/>
                  <a:gd name="connsiteY5" fmla="*/ 2810553 h 2810553"/>
                  <a:gd name="connsiteX6" fmla="*/ 319 w 619810"/>
                  <a:gd name="connsiteY6" fmla="*/ 2383631 h 2810553"/>
                  <a:gd name="connsiteX7" fmla="*/ 41933 w 619810"/>
                  <a:gd name="connsiteY7" fmla="*/ 2324111 h 2810553"/>
                  <a:gd name="connsiteX8" fmla="*/ 236294 w 619810"/>
                  <a:gd name="connsiteY8" fmla="*/ 63 h 2810553"/>
                  <a:gd name="connsiteX9" fmla="*/ 336861 w 619810"/>
                  <a:gd name="connsiteY9" fmla="*/ 44385 h 2810553"/>
                  <a:gd name="connsiteX10" fmla="*/ 444759 w 619810"/>
                  <a:gd name="connsiteY10" fmla="*/ 125747 h 2810553"/>
                  <a:gd name="connsiteX11" fmla="*/ 619810 w 619810"/>
                  <a:gd name="connsiteY11" fmla="*/ 304366 h 2810553"/>
                  <a:gd name="connsiteX12" fmla="*/ 394671 w 619810"/>
                  <a:gd name="connsiteY12" fmla="*/ 449831 h 2810553"/>
                  <a:gd name="connsiteX13" fmla="*/ 372676 w 619810"/>
                  <a:gd name="connsiteY13" fmla="*/ 442954 h 2810553"/>
                  <a:gd name="connsiteX14" fmla="*/ 213391 w 619810"/>
                  <a:gd name="connsiteY14" fmla="*/ 249931 h 2810553"/>
                  <a:gd name="connsiteX15" fmla="*/ 175435 w 619810"/>
                  <a:gd name="connsiteY15" fmla="*/ 73647 h 2810553"/>
                  <a:gd name="connsiteX16" fmla="*/ 236294 w 619810"/>
                  <a:gd name="connsiteY16" fmla="*/ 63 h 2810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19810" h="2810553">
                    <a:moveTo>
                      <a:pt x="41933" y="2324111"/>
                    </a:moveTo>
                    <a:cubicBezTo>
                      <a:pt x="67440" y="2318749"/>
                      <a:pt x="99297" y="2325660"/>
                      <a:pt x="121648" y="2338214"/>
                    </a:cubicBezTo>
                    <a:cubicBezTo>
                      <a:pt x="164989" y="2374873"/>
                      <a:pt x="183480" y="2399463"/>
                      <a:pt x="221891" y="2441311"/>
                    </a:cubicBezTo>
                    <a:cubicBezTo>
                      <a:pt x="254850" y="2477256"/>
                      <a:pt x="300657" y="2553687"/>
                      <a:pt x="322263" y="2598001"/>
                    </a:cubicBezTo>
                    <a:cubicBezTo>
                      <a:pt x="362814" y="2680790"/>
                      <a:pt x="331800" y="2710246"/>
                      <a:pt x="258354" y="2765980"/>
                    </a:cubicBezTo>
                    <a:cubicBezTo>
                      <a:pt x="233699" y="2784730"/>
                      <a:pt x="206708" y="2799653"/>
                      <a:pt x="177641" y="2810553"/>
                    </a:cubicBezTo>
                    <a:cubicBezTo>
                      <a:pt x="90830" y="2708170"/>
                      <a:pt x="20692" y="2490621"/>
                      <a:pt x="319" y="2383631"/>
                    </a:cubicBezTo>
                    <a:cubicBezTo>
                      <a:pt x="-2730" y="2347103"/>
                      <a:pt x="16427" y="2329472"/>
                      <a:pt x="41933" y="2324111"/>
                    </a:cubicBezTo>
                    <a:close/>
                    <a:moveTo>
                      <a:pt x="236294" y="63"/>
                    </a:moveTo>
                    <a:cubicBezTo>
                      <a:pt x="261323" y="-1227"/>
                      <a:pt x="292969" y="17134"/>
                      <a:pt x="336861" y="44385"/>
                    </a:cubicBezTo>
                    <a:cubicBezTo>
                      <a:pt x="374233" y="67548"/>
                      <a:pt x="412383" y="96355"/>
                      <a:pt x="444759" y="125747"/>
                    </a:cubicBezTo>
                    <a:cubicBezTo>
                      <a:pt x="507110" y="182583"/>
                      <a:pt x="564855" y="240328"/>
                      <a:pt x="619810" y="304366"/>
                    </a:cubicBezTo>
                    <a:cubicBezTo>
                      <a:pt x="583152" y="393254"/>
                      <a:pt x="447679" y="441916"/>
                      <a:pt x="394671" y="449831"/>
                    </a:cubicBezTo>
                    <a:cubicBezTo>
                      <a:pt x="386301" y="451129"/>
                      <a:pt x="379618" y="448469"/>
                      <a:pt x="372676" y="442954"/>
                    </a:cubicBezTo>
                    <a:cubicBezTo>
                      <a:pt x="307340" y="390464"/>
                      <a:pt x="264064" y="328373"/>
                      <a:pt x="213391" y="249931"/>
                    </a:cubicBezTo>
                    <a:cubicBezTo>
                      <a:pt x="194251" y="215868"/>
                      <a:pt x="163561" y="116339"/>
                      <a:pt x="175435" y="73647"/>
                    </a:cubicBezTo>
                    <a:cubicBezTo>
                      <a:pt x="192856" y="22293"/>
                      <a:pt x="211266" y="1352"/>
                      <a:pt x="236294" y="6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4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04" name="Oval 103">
            <a:extLst>
              <a:ext uri="{FF2B5EF4-FFF2-40B4-BE49-F238E27FC236}">
                <a16:creationId xmlns:a16="http://schemas.microsoft.com/office/drawing/2014/main" id="{6D970034-651E-42B3-A439-0E1092840EEA}"/>
              </a:ext>
            </a:extLst>
          </p:cNvPr>
          <p:cNvSpPr/>
          <p:nvPr/>
        </p:nvSpPr>
        <p:spPr>
          <a:xfrm rot="16200000" flipH="1">
            <a:off x="5232483" y="3387263"/>
            <a:ext cx="731520" cy="73152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EBF63C1-BC14-492B-9733-2AF8343A74A1}"/>
              </a:ext>
            </a:extLst>
          </p:cNvPr>
          <p:cNvSpPr/>
          <p:nvPr/>
        </p:nvSpPr>
        <p:spPr>
          <a:xfrm rot="16200000" flipH="1">
            <a:off x="5692881" y="4813317"/>
            <a:ext cx="731520" cy="73152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087182BC-AAEB-4754-9E42-17CFC216D5DC}"/>
              </a:ext>
            </a:extLst>
          </p:cNvPr>
          <p:cNvSpPr/>
          <p:nvPr/>
        </p:nvSpPr>
        <p:spPr>
          <a:xfrm rot="16200000" flipH="1">
            <a:off x="5781733" y="2029821"/>
            <a:ext cx="731520" cy="73152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EBF9D029-CB1E-4EC9-80AF-DA3C6BAAECF4}"/>
              </a:ext>
            </a:extLst>
          </p:cNvPr>
          <p:cNvSpPr/>
          <p:nvPr/>
        </p:nvSpPr>
        <p:spPr>
          <a:xfrm rot="16200000" flipH="1">
            <a:off x="4330961" y="3017020"/>
            <a:ext cx="3989466" cy="1472007"/>
          </a:xfrm>
          <a:custGeom>
            <a:avLst/>
            <a:gdLst>
              <a:gd name="connsiteX0" fmla="*/ 3570137 w 3989466"/>
              <a:gd name="connsiteY0" fmla="*/ 773246 h 1472007"/>
              <a:gd name="connsiteX1" fmla="*/ 3571118 w 3989466"/>
              <a:gd name="connsiteY1" fmla="*/ 774328 h 1472007"/>
              <a:gd name="connsiteX2" fmla="*/ 3873226 w 3989466"/>
              <a:gd name="connsiteY2" fmla="*/ 1273532 h 1472007"/>
              <a:gd name="connsiteX3" fmla="*/ 3922383 w 3989466"/>
              <a:gd name="connsiteY3" fmla="*/ 1408241 h 1472007"/>
              <a:gd name="connsiteX4" fmla="*/ 3924093 w 3989466"/>
              <a:gd name="connsiteY4" fmla="*/ 1407710 h 1472007"/>
              <a:gd name="connsiteX5" fmla="*/ 3986223 w 3989466"/>
              <a:gd name="connsiteY5" fmla="*/ 1373987 h 1472007"/>
              <a:gd name="connsiteX6" fmla="*/ 3989466 w 3989466"/>
              <a:gd name="connsiteY6" fmla="*/ 1371311 h 1472007"/>
              <a:gd name="connsiteX7" fmla="*/ 3943052 w 3989466"/>
              <a:gd name="connsiteY7" fmla="*/ 1244118 h 1472007"/>
              <a:gd name="connsiteX8" fmla="*/ 3750132 w 3989466"/>
              <a:gd name="connsiteY8" fmla="*/ 887768 h 1472007"/>
              <a:gd name="connsiteX9" fmla="*/ 3636392 w 3989466"/>
              <a:gd name="connsiteY9" fmla="*/ 735283 h 1472007"/>
              <a:gd name="connsiteX10" fmla="*/ 3577223 w 3989466"/>
              <a:gd name="connsiteY10" fmla="*/ 767399 h 1472007"/>
              <a:gd name="connsiteX11" fmla="*/ 2389081 w 3989466"/>
              <a:gd name="connsiteY11" fmla="*/ 73420 h 1472007"/>
              <a:gd name="connsiteX12" fmla="*/ 2419983 w 3989466"/>
              <a:gd name="connsiteY12" fmla="*/ 78194 h 1472007"/>
              <a:gd name="connsiteX13" fmla="*/ 2975642 w 3989466"/>
              <a:gd name="connsiteY13" fmla="*/ 281977 h 1472007"/>
              <a:gd name="connsiteX14" fmla="*/ 3056558 w 3989466"/>
              <a:gd name="connsiteY14" fmla="*/ 331302 h 1472007"/>
              <a:gd name="connsiteX15" fmla="*/ 3085608 w 3989466"/>
              <a:gd name="connsiteY15" fmla="*/ 277782 h 1472007"/>
              <a:gd name="connsiteX16" fmla="*/ 3090149 w 3989466"/>
              <a:gd name="connsiteY16" fmla="*/ 263155 h 1472007"/>
              <a:gd name="connsiteX17" fmla="*/ 3011852 w 3989466"/>
              <a:gd name="connsiteY17" fmla="*/ 215427 h 1472007"/>
              <a:gd name="connsiteX18" fmla="*/ 2435383 w 3989466"/>
              <a:gd name="connsiteY18" fmla="*/ 4012 h 1472007"/>
              <a:gd name="connsiteX19" fmla="*/ 2409414 w 3989466"/>
              <a:gd name="connsiteY19" fmla="*/ 0 h 1472007"/>
              <a:gd name="connsiteX20" fmla="*/ 2390262 w 3989466"/>
              <a:gd name="connsiteY20" fmla="*/ 61698 h 1472007"/>
              <a:gd name="connsiteX21" fmla="*/ 899171 w 3989466"/>
              <a:gd name="connsiteY21" fmla="*/ 280290 h 1472007"/>
              <a:gd name="connsiteX22" fmla="*/ 931531 w 3989466"/>
              <a:gd name="connsiteY22" fmla="*/ 339910 h 1472007"/>
              <a:gd name="connsiteX23" fmla="*/ 936619 w 3989466"/>
              <a:gd name="connsiteY23" fmla="*/ 346076 h 1472007"/>
              <a:gd name="connsiteX24" fmla="*/ 1049007 w 3989466"/>
              <a:gd name="connsiteY24" fmla="*/ 278174 h 1472007"/>
              <a:gd name="connsiteX25" fmla="*/ 1411690 w 3989466"/>
              <a:gd name="connsiteY25" fmla="*/ 125958 h 1472007"/>
              <a:gd name="connsiteX26" fmla="*/ 1594926 w 3989466"/>
              <a:gd name="connsiteY26" fmla="*/ 79272 h 1472007"/>
              <a:gd name="connsiteX27" fmla="*/ 1593155 w 3989466"/>
              <a:gd name="connsiteY27" fmla="*/ 61697 h 1472007"/>
              <a:gd name="connsiteX28" fmla="*/ 1575876 w 3989466"/>
              <a:gd name="connsiteY28" fmla="*/ 6034 h 1472007"/>
              <a:gd name="connsiteX29" fmla="*/ 1389327 w 3989466"/>
              <a:gd name="connsiteY29" fmla="*/ 53564 h 1472007"/>
              <a:gd name="connsiteX30" fmla="*/ 1013062 w 3989466"/>
              <a:gd name="connsiteY30" fmla="*/ 211480 h 1472007"/>
              <a:gd name="connsiteX31" fmla="*/ 0 w 3989466"/>
              <a:gd name="connsiteY31" fmla="*/ 1454751 h 1472007"/>
              <a:gd name="connsiteX32" fmla="*/ 46879 w 3989466"/>
              <a:gd name="connsiteY32" fmla="*/ 1469303 h 1472007"/>
              <a:gd name="connsiteX33" fmla="*/ 73703 w 3989466"/>
              <a:gd name="connsiteY33" fmla="*/ 1472007 h 1472007"/>
              <a:gd name="connsiteX34" fmla="*/ 79006 w 3989466"/>
              <a:gd name="connsiteY34" fmla="*/ 1451645 h 1472007"/>
              <a:gd name="connsiteX35" fmla="*/ 334827 w 3989466"/>
              <a:gd name="connsiteY35" fmla="*/ 923429 h 1472007"/>
              <a:gd name="connsiteX36" fmla="*/ 383966 w 3989466"/>
              <a:gd name="connsiteY36" fmla="*/ 858090 h 1472007"/>
              <a:gd name="connsiteX37" fmla="*/ 379224 w 3989466"/>
              <a:gd name="connsiteY37" fmla="*/ 852342 h 1472007"/>
              <a:gd name="connsiteX38" fmla="*/ 326394 w 3989466"/>
              <a:gd name="connsiteY38" fmla="*/ 808753 h 1472007"/>
              <a:gd name="connsiteX39" fmla="*/ 272133 w 3989466"/>
              <a:gd name="connsiteY39" fmla="*/ 880901 h 1472007"/>
              <a:gd name="connsiteX40" fmla="*/ 6731 w 3989466"/>
              <a:gd name="connsiteY40" fmla="*/ 1428900 h 1472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989466" h="1472007">
                <a:moveTo>
                  <a:pt x="3570137" y="773246"/>
                </a:moveTo>
                <a:lnTo>
                  <a:pt x="3571118" y="774328"/>
                </a:lnTo>
                <a:cubicBezTo>
                  <a:pt x="3694489" y="924197"/>
                  <a:pt x="3796710" y="1092121"/>
                  <a:pt x="3873226" y="1273532"/>
                </a:cubicBezTo>
                <a:lnTo>
                  <a:pt x="3922383" y="1408241"/>
                </a:lnTo>
                <a:lnTo>
                  <a:pt x="3924093" y="1407710"/>
                </a:lnTo>
                <a:cubicBezTo>
                  <a:pt x="3945973" y="1398456"/>
                  <a:pt x="3966764" y="1387133"/>
                  <a:pt x="3986223" y="1373987"/>
                </a:cubicBezTo>
                <a:lnTo>
                  <a:pt x="3989466" y="1371311"/>
                </a:lnTo>
                <a:lnTo>
                  <a:pt x="3943052" y="1244118"/>
                </a:lnTo>
                <a:cubicBezTo>
                  <a:pt x="3890131" y="1118648"/>
                  <a:pt x="3825358" y="999397"/>
                  <a:pt x="3750132" y="887768"/>
                </a:cubicBezTo>
                <a:lnTo>
                  <a:pt x="3636392" y="735283"/>
                </a:lnTo>
                <a:lnTo>
                  <a:pt x="3577223" y="767399"/>
                </a:lnTo>
                <a:close/>
                <a:moveTo>
                  <a:pt x="2389081" y="73420"/>
                </a:moveTo>
                <a:lnTo>
                  <a:pt x="2419983" y="78194"/>
                </a:lnTo>
                <a:cubicBezTo>
                  <a:pt x="2617237" y="118928"/>
                  <a:pt x="2803976" y="188378"/>
                  <a:pt x="2975642" y="281977"/>
                </a:cubicBezTo>
                <a:lnTo>
                  <a:pt x="3056558" y="331302"/>
                </a:lnTo>
                <a:lnTo>
                  <a:pt x="3085608" y="277782"/>
                </a:lnTo>
                <a:lnTo>
                  <a:pt x="3090149" y="263155"/>
                </a:lnTo>
                <a:lnTo>
                  <a:pt x="3011852" y="215427"/>
                </a:lnTo>
                <a:cubicBezTo>
                  <a:pt x="2833757" y="118323"/>
                  <a:pt x="2640024" y="46271"/>
                  <a:pt x="2435383" y="4012"/>
                </a:cubicBezTo>
                <a:lnTo>
                  <a:pt x="2409414" y="0"/>
                </a:lnTo>
                <a:lnTo>
                  <a:pt x="2390262" y="61698"/>
                </a:lnTo>
                <a:close/>
                <a:moveTo>
                  <a:pt x="899171" y="280290"/>
                </a:moveTo>
                <a:lnTo>
                  <a:pt x="931531" y="339910"/>
                </a:lnTo>
                <a:lnTo>
                  <a:pt x="936619" y="346076"/>
                </a:lnTo>
                <a:lnTo>
                  <a:pt x="1049007" y="278174"/>
                </a:lnTo>
                <a:cubicBezTo>
                  <a:pt x="1163697" y="216227"/>
                  <a:pt x="1285043" y="165039"/>
                  <a:pt x="1411690" y="125958"/>
                </a:cubicBezTo>
                <a:lnTo>
                  <a:pt x="1594926" y="79272"/>
                </a:lnTo>
                <a:lnTo>
                  <a:pt x="1593155" y="61697"/>
                </a:lnTo>
                <a:lnTo>
                  <a:pt x="1575876" y="6034"/>
                </a:lnTo>
                <a:lnTo>
                  <a:pt x="1389327" y="53564"/>
                </a:lnTo>
                <a:cubicBezTo>
                  <a:pt x="1257937" y="94109"/>
                  <a:pt x="1132047" y="147214"/>
                  <a:pt x="1013062" y="211480"/>
                </a:cubicBezTo>
                <a:close/>
                <a:moveTo>
                  <a:pt x="0" y="1454751"/>
                </a:moveTo>
                <a:lnTo>
                  <a:pt x="46879" y="1469303"/>
                </a:lnTo>
                <a:lnTo>
                  <a:pt x="73703" y="1472007"/>
                </a:lnTo>
                <a:lnTo>
                  <a:pt x="79006" y="1451645"/>
                </a:lnTo>
                <a:cubicBezTo>
                  <a:pt x="138626" y="1261986"/>
                  <a:pt x="225425" y="1084396"/>
                  <a:pt x="334827" y="923429"/>
                </a:cubicBezTo>
                <a:lnTo>
                  <a:pt x="383966" y="858090"/>
                </a:lnTo>
                <a:lnTo>
                  <a:pt x="379224" y="852342"/>
                </a:lnTo>
                <a:lnTo>
                  <a:pt x="326394" y="808753"/>
                </a:lnTo>
                <a:lnTo>
                  <a:pt x="272133" y="880901"/>
                </a:lnTo>
                <a:cubicBezTo>
                  <a:pt x="158634" y="1047898"/>
                  <a:pt x="68585" y="1232138"/>
                  <a:pt x="6731" y="14289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E9F4BC45-CC20-4C5D-ABD4-B400E2210DB7}"/>
              </a:ext>
            </a:extLst>
          </p:cNvPr>
          <p:cNvSpPr>
            <a:spLocks noChangeAspect="1"/>
          </p:cNvSpPr>
          <p:nvPr/>
        </p:nvSpPr>
        <p:spPr>
          <a:xfrm>
            <a:off x="5393672" y="3560153"/>
            <a:ext cx="399125" cy="397206"/>
          </a:xfrm>
          <a:custGeom>
            <a:avLst/>
            <a:gdLst>
              <a:gd name="connsiteX0" fmla="*/ 357946 w 715890"/>
              <a:gd name="connsiteY0" fmla="*/ 250217 h 712448"/>
              <a:gd name="connsiteX1" fmla="*/ 463953 w 715890"/>
              <a:gd name="connsiteY1" fmla="*/ 356225 h 712448"/>
              <a:gd name="connsiteX2" fmla="*/ 357946 w 715890"/>
              <a:gd name="connsiteY2" fmla="*/ 462232 h 712448"/>
              <a:gd name="connsiteX3" fmla="*/ 251938 w 715890"/>
              <a:gd name="connsiteY3" fmla="*/ 356225 h 712448"/>
              <a:gd name="connsiteX4" fmla="*/ 357946 w 715890"/>
              <a:gd name="connsiteY4" fmla="*/ 250217 h 712448"/>
              <a:gd name="connsiteX5" fmla="*/ 357946 w 715890"/>
              <a:gd name="connsiteY5" fmla="*/ 211987 h 712448"/>
              <a:gd name="connsiteX6" fmla="*/ 213708 w 715890"/>
              <a:gd name="connsiteY6" fmla="*/ 356225 h 712448"/>
              <a:gd name="connsiteX7" fmla="*/ 357946 w 715890"/>
              <a:gd name="connsiteY7" fmla="*/ 500462 h 712448"/>
              <a:gd name="connsiteX8" fmla="*/ 502183 w 715890"/>
              <a:gd name="connsiteY8" fmla="*/ 356225 h 712448"/>
              <a:gd name="connsiteX9" fmla="*/ 357946 w 715890"/>
              <a:gd name="connsiteY9" fmla="*/ 211987 h 712448"/>
              <a:gd name="connsiteX10" fmla="*/ 492301 w 715890"/>
              <a:gd name="connsiteY10" fmla="*/ 185899 h 712448"/>
              <a:gd name="connsiteX11" fmla="*/ 469499 w 715890"/>
              <a:gd name="connsiteY11" fmla="*/ 228506 h 712448"/>
              <a:gd name="connsiteX12" fmla="*/ 512106 w 715890"/>
              <a:gd name="connsiteY12" fmla="*/ 251308 h 712448"/>
              <a:gd name="connsiteX13" fmla="*/ 534908 w 715890"/>
              <a:gd name="connsiteY13" fmla="*/ 208701 h 712448"/>
              <a:gd name="connsiteX14" fmla="*/ 492301 w 715890"/>
              <a:gd name="connsiteY14" fmla="*/ 185899 h 712448"/>
              <a:gd name="connsiteX15" fmla="*/ 252385 w 715890"/>
              <a:gd name="connsiteY15" fmla="*/ 142889 h 712448"/>
              <a:gd name="connsiteX16" fmla="*/ 463486 w 715890"/>
              <a:gd name="connsiteY16" fmla="*/ 142889 h 712448"/>
              <a:gd name="connsiteX17" fmla="*/ 582256 w 715890"/>
              <a:gd name="connsiteY17" fmla="*/ 261659 h 712448"/>
              <a:gd name="connsiteX18" fmla="*/ 582256 w 715890"/>
              <a:gd name="connsiteY18" fmla="*/ 450809 h 712448"/>
              <a:gd name="connsiteX19" fmla="*/ 463486 w 715890"/>
              <a:gd name="connsiteY19" fmla="*/ 569580 h 712448"/>
              <a:gd name="connsiteX20" fmla="*/ 252385 w 715890"/>
              <a:gd name="connsiteY20" fmla="*/ 569580 h 712448"/>
              <a:gd name="connsiteX21" fmla="*/ 133615 w 715890"/>
              <a:gd name="connsiteY21" fmla="*/ 450809 h 712448"/>
              <a:gd name="connsiteX22" fmla="*/ 133615 w 715890"/>
              <a:gd name="connsiteY22" fmla="*/ 261659 h 712448"/>
              <a:gd name="connsiteX23" fmla="*/ 252385 w 715890"/>
              <a:gd name="connsiteY23" fmla="*/ 142889 h 712448"/>
              <a:gd name="connsiteX24" fmla="*/ 244479 w 715890"/>
              <a:gd name="connsiteY24" fmla="*/ 104775 h 712448"/>
              <a:gd name="connsiteX25" fmla="*/ 95870 w 715890"/>
              <a:gd name="connsiteY25" fmla="*/ 253384 h 712448"/>
              <a:gd name="connsiteX26" fmla="*/ 95870 w 715890"/>
              <a:gd name="connsiteY26" fmla="*/ 459066 h 712448"/>
              <a:gd name="connsiteX27" fmla="*/ 244479 w 715890"/>
              <a:gd name="connsiteY27" fmla="*/ 607674 h 712448"/>
              <a:gd name="connsiteX28" fmla="*/ 471412 w 715890"/>
              <a:gd name="connsiteY28" fmla="*/ 607674 h 712448"/>
              <a:gd name="connsiteX29" fmla="*/ 620021 w 715890"/>
              <a:gd name="connsiteY29" fmla="*/ 459066 h 712448"/>
              <a:gd name="connsiteX30" fmla="*/ 620021 w 715890"/>
              <a:gd name="connsiteY30" fmla="*/ 253384 h 712448"/>
              <a:gd name="connsiteX31" fmla="*/ 471412 w 715890"/>
              <a:gd name="connsiteY31" fmla="*/ 104775 h 712448"/>
              <a:gd name="connsiteX32" fmla="*/ 116506 w 715890"/>
              <a:gd name="connsiteY32" fmla="*/ 0 h 712448"/>
              <a:gd name="connsiteX33" fmla="*/ 600652 w 715890"/>
              <a:gd name="connsiteY33" fmla="*/ 0 h 712448"/>
              <a:gd name="connsiteX34" fmla="*/ 715166 w 715890"/>
              <a:gd name="connsiteY34" fmla="*/ 113789 h 712448"/>
              <a:gd name="connsiteX35" fmla="*/ 715890 w 715890"/>
              <a:gd name="connsiteY35" fmla="*/ 596485 h 712448"/>
              <a:gd name="connsiteX36" fmla="*/ 599203 w 715890"/>
              <a:gd name="connsiteY36" fmla="*/ 712448 h 712448"/>
              <a:gd name="connsiteX37" fmla="*/ 357855 w 715890"/>
              <a:gd name="connsiteY37" fmla="*/ 712448 h 712448"/>
              <a:gd name="connsiteX38" fmla="*/ 116506 w 715890"/>
              <a:gd name="connsiteY38" fmla="*/ 712448 h 712448"/>
              <a:gd name="connsiteX39" fmla="*/ 544 w 715890"/>
              <a:gd name="connsiteY39" fmla="*/ 597210 h 712448"/>
              <a:gd name="connsiteX40" fmla="*/ 544 w 715890"/>
              <a:gd name="connsiteY40" fmla="*/ 115239 h 712448"/>
              <a:gd name="connsiteX41" fmla="*/ 116506 w 715890"/>
              <a:gd name="connsiteY41" fmla="*/ 0 h 71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5890" h="712448">
                <a:moveTo>
                  <a:pt x="357946" y="250217"/>
                </a:moveTo>
                <a:cubicBezTo>
                  <a:pt x="416495" y="250217"/>
                  <a:pt x="463953" y="297675"/>
                  <a:pt x="463953" y="356225"/>
                </a:cubicBezTo>
                <a:cubicBezTo>
                  <a:pt x="463953" y="414774"/>
                  <a:pt x="416495" y="462232"/>
                  <a:pt x="357946" y="462232"/>
                </a:cubicBezTo>
                <a:cubicBezTo>
                  <a:pt x="299396" y="462232"/>
                  <a:pt x="251938" y="414774"/>
                  <a:pt x="251938" y="356225"/>
                </a:cubicBezTo>
                <a:cubicBezTo>
                  <a:pt x="251938" y="297675"/>
                  <a:pt x="299396" y="250217"/>
                  <a:pt x="357946" y="250217"/>
                </a:cubicBezTo>
                <a:close/>
                <a:moveTo>
                  <a:pt x="357946" y="211987"/>
                </a:moveTo>
                <a:cubicBezTo>
                  <a:pt x="278280" y="211987"/>
                  <a:pt x="213708" y="276559"/>
                  <a:pt x="213708" y="356225"/>
                </a:cubicBezTo>
                <a:cubicBezTo>
                  <a:pt x="213708" y="435890"/>
                  <a:pt x="278280" y="500462"/>
                  <a:pt x="357946" y="500462"/>
                </a:cubicBezTo>
                <a:cubicBezTo>
                  <a:pt x="437612" y="500462"/>
                  <a:pt x="502183" y="435890"/>
                  <a:pt x="502183" y="356225"/>
                </a:cubicBezTo>
                <a:cubicBezTo>
                  <a:pt x="502183" y="276559"/>
                  <a:pt x="437592" y="211987"/>
                  <a:pt x="357946" y="211987"/>
                </a:cubicBezTo>
                <a:close/>
                <a:moveTo>
                  <a:pt x="492301" y="185899"/>
                </a:moveTo>
                <a:cubicBezTo>
                  <a:pt x="474238" y="191368"/>
                  <a:pt x="464030" y="210444"/>
                  <a:pt x="469499" y="228506"/>
                </a:cubicBezTo>
                <a:cubicBezTo>
                  <a:pt x="474968" y="246569"/>
                  <a:pt x="494043" y="256777"/>
                  <a:pt x="512106" y="251308"/>
                </a:cubicBezTo>
                <a:cubicBezTo>
                  <a:pt x="530168" y="245839"/>
                  <a:pt x="540377" y="226764"/>
                  <a:pt x="534908" y="208701"/>
                </a:cubicBezTo>
                <a:cubicBezTo>
                  <a:pt x="529438" y="190639"/>
                  <a:pt x="510362" y="180430"/>
                  <a:pt x="492301" y="185899"/>
                </a:cubicBezTo>
                <a:close/>
                <a:moveTo>
                  <a:pt x="252385" y="142889"/>
                </a:moveTo>
                <a:lnTo>
                  <a:pt x="463486" y="142889"/>
                </a:lnTo>
                <a:cubicBezTo>
                  <a:pt x="529069" y="142889"/>
                  <a:pt x="582256" y="196058"/>
                  <a:pt x="582256" y="261659"/>
                </a:cubicBezTo>
                <a:lnTo>
                  <a:pt x="582256" y="450809"/>
                </a:lnTo>
                <a:cubicBezTo>
                  <a:pt x="582256" y="516392"/>
                  <a:pt x="529088" y="569580"/>
                  <a:pt x="463486" y="569580"/>
                </a:cubicBezTo>
                <a:lnTo>
                  <a:pt x="252385" y="569580"/>
                </a:lnTo>
                <a:cubicBezTo>
                  <a:pt x="186803" y="569580"/>
                  <a:pt x="133615" y="516411"/>
                  <a:pt x="133615" y="450809"/>
                </a:cubicBezTo>
                <a:lnTo>
                  <a:pt x="133615" y="261659"/>
                </a:lnTo>
                <a:cubicBezTo>
                  <a:pt x="133615" y="196077"/>
                  <a:pt x="186784" y="142889"/>
                  <a:pt x="252385" y="142889"/>
                </a:cubicBezTo>
                <a:close/>
                <a:moveTo>
                  <a:pt x="244479" y="104775"/>
                </a:moveTo>
                <a:cubicBezTo>
                  <a:pt x="162404" y="104775"/>
                  <a:pt x="95870" y="171309"/>
                  <a:pt x="95870" y="253384"/>
                </a:cubicBezTo>
                <a:lnTo>
                  <a:pt x="95870" y="459066"/>
                </a:lnTo>
                <a:cubicBezTo>
                  <a:pt x="95870" y="541141"/>
                  <a:pt x="162404" y="607674"/>
                  <a:pt x="244479" y="607674"/>
                </a:cubicBezTo>
                <a:lnTo>
                  <a:pt x="471412" y="607674"/>
                </a:lnTo>
                <a:cubicBezTo>
                  <a:pt x="553487" y="607674"/>
                  <a:pt x="620021" y="541141"/>
                  <a:pt x="620021" y="459066"/>
                </a:cubicBezTo>
                <a:lnTo>
                  <a:pt x="620021" y="253384"/>
                </a:lnTo>
                <a:cubicBezTo>
                  <a:pt x="620021" y="171309"/>
                  <a:pt x="553487" y="104775"/>
                  <a:pt x="471412" y="104775"/>
                </a:cubicBezTo>
                <a:close/>
                <a:moveTo>
                  <a:pt x="116506" y="0"/>
                </a:moveTo>
                <a:cubicBezTo>
                  <a:pt x="278130" y="0"/>
                  <a:pt x="439029" y="0"/>
                  <a:pt x="600652" y="0"/>
                </a:cubicBezTo>
                <a:cubicBezTo>
                  <a:pt x="668055" y="0"/>
                  <a:pt x="715166" y="46385"/>
                  <a:pt x="715166" y="113789"/>
                </a:cubicBezTo>
                <a:cubicBezTo>
                  <a:pt x="715166" y="274688"/>
                  <a:pt x="715166" y="435587"/>
                  <a:pt x="715890" y="596485"/>
                </a:cubicBezTo>
                <a:cubicBezTo>
                  <a:pt x="715166" y="666787"/>
                  <a:pt x="668780" y="712448"/>
                  <a:pt x="599203" y="712448"/>
                </a:cubicBezTo>
                <a:cubicBezTo>
                  <a:pt x="518753" y="712448"/>
                  <a:pt x="438304" y="712448"/>
                  <a:pt x="357855" y="712448"/>
                </a:cubicBezTo>
                <a:cubicBezTo>
                  <a:pt x="277406" y="712448"/>
                  <a:pt x="196956" y="712448"/>
                  <a:pt x="116506" y="712448"/>
                </a:cubicBezTo>
                <a:cubicBezTo>
                  <a:pt x="47654" y="711723"/>
                  <a:pt x="544" y="665338"/>
                  <a:pt x="544" y="597210"/>
                </a:cubicBezTo>
                <a:cubicBezTo>
                  <a:pt x="-181" y="437036"/>
                  <a:pt x="-181" y="276137"/>
                  <a:pt x="544" y="115239"/>
                </a:cubicBezTo>
                <a:cubicBezTo>
                  <a:pt x="1269" y="46385"/>
                  <a:pt x="47654" y="0"/>
                  <a:pt x="116506" y="0"/>
                </a:cubicBezTo>
                <a:close/>
              </a:path>
            </a:pathLst>
          </a:custGeom>
          <a:gradFill>
            <a:gsLst>
              <a:gs pos="0">
                <a:srgbClr val="A83A96"/>
              </a:gs>
              <a:gs pos="76000">
                <a:srgbClr val="F78428"/>
              </a:gs>
              <a:gs pos="30000">
                <a:srgbClr val="A83A96"/>
              </a:gs>
              <a:gs pos="100000">
                <a:srgbClr val="F78428"/>
              </a:gs>
            </a:gsLst>
            <a:lin ang="7200000" scaled="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2" name="Rounded Rectangle 2">
            <a:extLst>
              <a:ext uri="{FF2B5EF4-FFF2-40B4-BE49-F238E27FC236}">
                <a16:creationId xmlns:a16="http://schemas.microsoft.com/office/drawing/2014/main" id="{1C2E2BFE-C21F-4F93-994A-4242C89D7989}"/>
              </a:ext>
            </a:extLst>
          </p:cNvPr>
          <p:cNvSpPr/>
          <p:nvPr/>
        </p:nvSpPr>
        <p:spPr>
          <a:xfrm>
            <a:off x="5854070" y="4974436"/>
            <a:ext cx="399125" cy="39912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23" name="Rounded Rectangle 3">
            <a:extLst>
              <a:ext uri="{FF2B5EF4-FFF2-40B4-BE49-F238E27FC236}">
                <a16:creationId xmlns:a16="http://schemas.microsoft.com/office/drawing/2014/main" id="{4D1BAB24-9D62-4A7B-A91B-81965D66BFC9}"/>
              </a:ext>
            </a:extLst>
          </p:cNvPr>
          <p:cNvSpPr>
            <a:spLocks noChangeAspect="1"/>
          </p:cNvSpPr>
          <p:nvPr/>
        </p:nvSpPr>
        <p:spPr>
          <a:xfrm>
            <a:off x="5930443" y="2205037"/>
            <a:ext cx="399125" cy="39912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AAD4AD-5224-3823-3610-AE5D975FCEA4}"/>
              </a:ext>
            </a:extLst>
          </p:cNvPr>
          <p:cNvSpPr txBox="1"/>
          <p:nvPr/>
        </p:nvSpPr>
        <p:spPr>
          <a:xfrm>
            <a:off x="323529" y="1578176"/>
            <a:ext cx="49217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• Collect social media profile data (real &amp; fake profiles </a:t>
            </a:r>
            <a:r>
              <a:rPr lang="en-IN" sz="2000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labeled</a:t>
            </a:r>
            <a:r>
              <a:rPr lang="en-I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dataset)</a:t>
            </a:r>
          </a:p>
          <a:p>
            <a:endParaRPr lang="en-IN" sz="20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I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• Extract features: Account metadata, posts, follower patterns, images</a:t>
            </a:r>
          </a:p>
          <a:p>
            <a:endParaRPr lang="en-IN" sz="20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I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• Clean &amp; preprocess text using NLP (removing spam patterns, embeddings)</a:t>
            </a:r>
          </a:p>
          <a:p>
            <a:endParaRPr lang="en-IN" sz="20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r>
              <a:rPr lang="en-IN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• Convert images to hash signatures for similarity detection.</a:t>
            </a: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pperplate Gothic Bold" panose="020E0705020206020404" pitchFamily="34" charset="0"/>
              </a:rPr>
              <a:t>Expected Outcomes &amp; Benefits:-</a:t>
            </a:r>
          </a:p>
        </p:txBody>
      </p:sp>
      <p:sp>
        <p:nvSpPr>
          <p:cNvPr id="3" name="Round Same Side Corner Rectangle 8">
            <a:extLst>
              <a:ext uri="{FF2B5EF4-FFF2-40B4-BE49-F238E27FC236}">
                <a16:creationId xmlns:a16="http://schemas.microsoft.com/office/drawing/2014/main" id="{B4014244-B4A2-4654-9C91-47DB6DE241AE}"/>
              </a:ext>
            </a:extLst>
          </p:cNvPr>
          <p:cNvSpPr/>
          <p:nvPr/>
        </p:nvSpPr>
        <p:spPr>
          <a:xfrm>
            <a:off x="8246029" y="1761802"/>
            <a:ext cx="377549" cy="99437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" name="그룹 10">
            <a:extLst>
              <a:ext uri="{FF2B5EF4-FFF2-40B4-BE49-F238E27FC236}">
                <a16:creationId xmlns:a16="http://schemas.microsoft.com/office/drawing/2014/main" id="{E158659E-F67E-4B24-9B68-C61A7E675093}"/>
              </a:ext>
            </a:extLst>
          </p:cNvPr>
          <p:cNvGrpSpPr/>
          <p:nvPr/>
        </p:nvGrpSpPr>
        <p:grpSpPr>
          <a:xfrm>
            <a:off x="7946315" y="2867934"/>
            <a:ext cx="976977" cy="994370"/>
            <a:chOff x="7954459" y="2876374"/>
            <a:chExt cx="976977" cy="994370"/>
          </a:xfrm>
        </p:grpSpPr>
        <p:sp>
          <p:nvSpPr>
            <p:cNvPr id="5" name="Round Same Side Corner Rectangle 8">
              <a:extLst>
                <a:ext uri="{FF2B5EF4-FFF2-40B4-BE49-F238E27FC236}">
                  <a16:creationId xmlns:a16="http://schemas.microsoft.com/office/drawing/2014/main" id="{16235BC5-2BE7-43F6-B0F3-EF75B94E00BC}"/>
                </a:ext>
              </a:extLst>
            </p:cNvPr>
            <p:cNvSpPr/>
            <p:nvPr/>
          </p:nvSpPr>
          <p:spPr>
            <a:xfrm>
              <a:off x="7954459" y="2876374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6" name="Round Same Side Corner Rectangle 8">
              <a:extLst>
                <a:ext uri="{FF2B5EF4-FFF2-40B4-BE49-F238E27FC236}">
                  <a16:creationId xmlns:a16="http://schemas.microsoft.com/office/drawing/2014/main" id="{18B98B72-45B5-4221-A7C5-307A29D13204}"/>
                </a:ext>
              </a:extLst>
            </p:cNvPr>
            <p:cNvSpPr/>
            <p:nvPr/>
          </p:nvSpPr>
          <p:spPr>
            <a:xfrm>
              <a:off x="8553887" y="2876374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7" name="그룹 9">
            <a:extLst>
              <a:ext uri="{FF2B5EF4-FFF2-40B4-BE49-F238E27FC236}">
                <a16:creationId xmlns:a16="http://schemas.microsoft.com/office/drawing/2014/main" id="{C6CD5BE8-60B5-4086-9898-338786A150D0}"/>
              </a:ext>
            </a:extLst>
          </p:cNvPr>
          <p:cNvGrpSpPr/>
          <p:nvPr/>
        </p:nvGrpSpPr>
        <p:grpSpPr>
          <a:xfrm>
            <a:off x="7643312" y="3974066"/>
            <a:ext cx="1582982" cy="994370"/>
            <a:chOff x="7654745" y="3989890"/>
            <a:chExt cx="1582982" cy="994370"/>
          </a:xfrm>
        </p:grpSpPr>
        <p:sp>
          <p:nvSpPr>
            <p:cNvPr id="8" name="Round Same Side Corner Rectangle 8">
              <a:extLst>
                <a:ext uri="{FF2B5EF4-FFF2-40B4-BE49-F238E27FC236}">
                  <a16:creationId xmlns:a16="http://schemas.microsoft.com/office/drawing/2014/main" id="{2989132C-2041-4283-AAA7-B06A7F5C1D39}"/>
                </a:ext>
              </a:extLst>
            </p:cNvPr>
            <p:cNvSpPr/>
            <p:nvPr/>
          </p:nvSpPr>
          <p:spPr>
            <a:xfrm>
              <a:off x="7654745" y="3989890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9" name="Round Same Side Corner Rectangle 8">
              <a:extLst>
                <a:ext uri="{FF2B5EF4-FFF2-40B4-BE49-F238E27FC236}">
                  <a16:creationId xmlns:a16="http://schemas.microsoft.com/office/drawing/2014/main" id="{2C2D2488-42E2-4789-8C65-353082D51841}"/>
                </a:ext>
              </a:extLst>
            </p:cNvPr>
            <p:cNvSpPr/>
            <p:nvPr/>
          </p:nvSpPr>
          <p:spPr>
            <a:xfrm>
              <a:off x="8257461" y="3989890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0" name="Round Same Side Corner Rectangle 8">
              <a:extLst>
                <a:ext uri="{FF2B5EF4-FFF2-40B4-BE49-F238E27FC236}">
                  <a16:creationId xmlns:a16="http://schemas.microsoft.com/office/drawing/2014/main" id="{0ED013D6-0385-419F-AD7B-6D611CF76F0E}"/>
                </a:ext>
              </a:extLst>
            </p:cNvPr>
            <p:cNvSpPr/>
            <p:nvPr/>
          </p:nvSpPr>
          <p:spPr>
            <a:xfrm>
              <a:off x="8860178" y="3989890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grpSp>
        <p:nvGrpSpPr>
          <p:cNvPr id="11" name="그룹 8">
            <a:extLst>
              <a:ext uri="{FF2B5EF4-FFF2-40B4-BE49-F238E27FC236}">
                <a16:creationId xmlns:a16="http://schemas.microsoft.com/office/drawing/2014/main" id="{A19B6B45-F871-407E-90E7-64FC352CF45D}"/>
              </a:ext>
            </a:extLst>
          </p:cNvPr>
          <p:cNvGrpSpPr/>
          <p:nvPr/>
        </p:nvGrpSpPr>
        <p:grpSpPr>
          <a:xfrm>
            <a:off x="7348455" y="5080198"/>
            <a:ext cx="2172697" cy="994370"/>
            <a:chOff x="7348454" y="5080197"/>
            <a:chExt cx="2172697" cy="994370"/>
          </a:xfrm>
        </p:grpSpPr>
        <p:sp>
          <p:nvSpPr>
            <p:cNvPr id="12" name="Round Same Side Corner Rectangle 8">
              <a:extLst>
                <a:ext uri="{FF2B5EF4-FFF2-40B4-BE49-F238E27FC236}">
                  <a16:creationId xmlns:a16="http://schemas.microsoft.com/office/drawing/2014/main" id="{17F8CA59-F1EE-4D59-BCB7-F6EF6554E997}"/>
                </a:ext>
              </a:extLst>
            </p:cNvPr>
            <p:cNvSpPr/>
            <p:nvPr/>
          </p:nvSpPr>
          <p:spPr>
            <a:xfrm>
              <a:off x="7348454" y="5080197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3" name="Round Same Side Corner Rectangle 8">
              <a:extLst>
                <a:ext uri="{FF2B5EF4-FFF2-40B4-BE49-F238E27FC236}">
                  <a16:creationId xmlns:a16="http://schemas.microsoft.com/office/drawing/2014/main" id="{3FD6E537-5630-48AC-B4C9-73547671A603}"/>
                </a:ext>
              </a:extLst>
            </p:cNvPr>
            <p:cNvSpPr/>
            <p:nvPr/>
          </p:nvSpPr>
          <p:spPr>
            <a:xfrm>
              <a:off x="7946837" y="5080197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4" name="Round Same Side Corner Rectangle 8">
              <a:extLst>
                <a:ext uri="{FF2B5EF4-FFF2-40B4-BE49-F238E27FC236}">
                  <a16:creationId xmlns:a16="http://schemas.microsoft.com/office/drawing/2014/main" id="{AF4BA316-E5C6-44B2-8B18-8015F33B609C}"/>
                </a:ext>
              </a:extLst>
            </p:cNvPr>
            <p:cNvSpPr/>
            <p:nvPr/>
          </p:nvSpPr>
          <p:spPr>
            <a:xfrm>
              <a:off x="8545220" y="5080197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sp>
          <p:nvSpPr>
            <p:cNvPr id="15" name="Round Same Side Corner Rectangle 8">
              <a:extLst>
                <a:ext uri="{FF2B5EF4-FFF2-40B4-BE49-F238E27FC236}">
                  <a16:creationId xmlns:a16="http://schemas.microsoft.com/office/drawing/2014/main" id="{84E51060-143E-4C9A-9F63-11CFDB7F26EC}"/>
                </a:ext>
              </a:extLst>
            </p:cNvPr>
            <p:cNvSpPr/>
            <p:nvPr/>
          </p:nvSpPr>
          <p:spPr>
            <a:xfrm>
              <a:off x="9143602" y="5080197"/>
              <a:ext cx="377549" cy="994370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14C5B6D-CABF-DE3F-3A67-284B19846D48}"/>
              </a:ext>
            </a:extLst>
          </p:cNvPr>
          <p:cNvSpPr txBox="1"/>
          <p:nvPr/>
        </p:nvSpPr>
        <p:spPr>
          <a:xfrm>
            <a:off x="980093" y="1661701"/>
            <a:ext cx="533233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• High accuracy in fake profile detection</a:t>
            </a:r>
          </a:p>
          <a:p>
            <a:r>
              <a:rPr lang="en-IN" sz="28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• Reduced spread of misinformation and scams</a:t>
            </a:r>
          </a:p>
          <a:p>
            <a:r>
              <a:rPr lang="en-IN" sz="28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• Improved trust in social media platforms</a:t>
            </a:r>
          </a:p>
          <a:p>
            <a:r>
              <a:rPr lang="en-IN" sz="28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• Real-time detection enabling quick action against fraudulent accounts.</a:t>
            </a: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2A5A2F-455A-EEE6-7517-2D3636782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33"/>
            <a:ext cx="12192000" cy="680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2193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C3C28"/>
      </a:accent1>
      <a:accent2>
        <a:srgbClr val="FF5390"/>
      </a:accent2>
      <a:accent3>
        <a:srgbClr val="CA6BF8"/>
      </a:accent3>
      <a:accent4>
        <a:srgbClr val="79BFCD"/>
      </a:accent4>
      <a:accent5>
        <a:srgbClr val="7F7F7F"/>
      </a:accent5>
      <a:accent6>
        <a:srgbClr val="3C4955"/>
      </a:accent6>
      <a:hlink>
        <a:srgbClr val="000000"/>
      </a:hlink>
      <a:folHlink>
        <a:srgbClr val="00000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C3C28"/>
      </a:accent1>
      <a:accent2>
        <a:srgbClr val="FF5390"/>
      </a:accent2>
      <a:accent3>
        <a:srgbClr val="CA6BF8"/>
      </a:accent3>
      <a:accent4>
        <a:srgbClr val="79BFCD"/>
      </a:accent4>
      <a:accent5>
        <a:srgbClr val="7F7F7F"/>
      </a:accent5>
      <a:accent6>
        <a:srgbClr val="3C4955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403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Agency FB</vt:lpstr>
      <vt:lpstr>Arial</vt:lpstr>
      <vt:lpstr>Arial Black</vt:lpstr>
      <vt:lpstr>Calibri</vt:lpstr>
      <vt:lpstr>Cascadia Code SemiBold</vt:lpstr>
      <vt:lpstr>Copperplate Gothic Bold</vt:lpstr>
      <vt:lpstr>Courier New</vt:lpstr>
      <vt:lpstr>FZShuTi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oviyavarun@outlook.com</cp:lastModifiedBy>
  <cp:revision>73</cp:revision>
  <dcterms:created xsi:type="dcterms:W3CDTF">2020-01-20T05:08:25Z</dcterms:created>
  <dcterms:modified xsi:type="dcterms:W3CDTF">2025-03-28T07:16:49Z</dcterms:modified>
</cp:coreProperties>
</file>