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MALVIYA" userId="be170a09371546ad" providerId="LiveId" clId="{B6E54886-F9E4-4BF6-AA67-121E0DCE7627}"/>
    <pc:docChg chg="undo custSel addSld modSld">
      <pc:chgData name="ARCHANA MALVIYA" userId="be170a09371546ad" providerId="LiveId" clId="{B6E54886-F9E4-4BF6-AA67-121E0DCE7627}" dt="2024-06-26T08:01:15.036" v="2043" actId="1076"/>
      <pc:docMkLst>
        <pc:docMk/>
      </pc:docMkLst>
      <pc:sldChg chg="modSp mod">
        <pc:chgData name="ARCHANA MALVIYA" userId="be170a09371546ad" providerId="LiveId" clId="{B6E54886-F9E4-4BF6-AA67-121E0DCE7627}" dt="2024-06-26T07:28:18.645" v="971"/>
        <pc:sldMkLst>
          <pc:docMk/>
          <pc:sldMk cId="1097982316" sldId="260"/>
        </pc:sldMkLst>
        <pc:spChg chg="mod">
          <ac:chgData name="ARCHANA MALVIYA" userId="be170a09371546ad" providerId="LiveId" clId="{B6E54886-F9E4-4BF6-AA67-121E0DCE7627}" dt="2024-06-26T07:28:18.645" v="971"/>
          <ac:spMkLst>
            <pc:docMk/>
            <pc:sldMk cId="1097982316" sldId="260"/>
            <ac:spMk id="3" creationId="{98AB7A10-0305-304E-B86C-C366A5C4E8C0}"/>
          </ac:spMkLst>
        </pc:spChg>
        <pc:picChg chg="mod">
          <ac:chgData name="ARCHANA MALVIYA" userId="be170a09371546ad" providerId="LiveId" clId="{B6E54886-F9E4-4BF6-AA67-121E0DCE7627}" dt="2024-06-26T07:27:35.361" v="884" actId="14100"/>
          <ac:picMkLst>
            <pc:docMk/>
            <pc:sldMk cId="1097982316" sldId="260"/>
            <ac:picMk id="7" creationId="{BFE43B33-F6EE-1486-269F-453D4DD24C14}"/>
          </ac:picMkLst>
        </pc:picChg>
        <pc:picChg chg="mod">
          <ac:chgData name="ARCHANA MALVIYA" userId="be170a09371546ad" providerId="LiveId" clId="{B6E54886-F9E4-4BF6-AA67-121E0DCE7627}" dt="2024-06-26T06:19:03.573" v="801" actId="1076"/>
          <ac:picMkLst>
            <pc:docMk/>
            <pc:sldMk cId="1097982316" sldId="260"/>
            <ac:picMk id="9" creationId="{146C56AE-17D0-2E11-C815-9B52E26E5F04}"/>
          </ac:picMkLst>
        </pc:picChg>
      </pc:sldChg>
      <pc:sldChg chg="addSp delSp modSp mod">
        <pc:chgData name="ARCHANA MALVIYA" userId="be170a09371546ad" providerId="LiveId" clId="{B6E54886-F9E4-4BF6-AA67-121E0DCE7627}" dt="2024-06-26T07:31:31.151" v="1082" actId="20577"/>
        <pc:sldMkLst>
          <pc:docMk/>
          <pc:sldMk cId="999779235" sldId="261"/>
        </pc:sldMkLst>
        <pc:spChg chg="mod">
          <ac:chgData name="ARCHANA MALVIYA" userId="be170a09371546ad" providerId="LiveId" clId="{B6E54886-F9E4-4BF6-AA67-121E0DCE7627}" dt="2024-06-25T07:22:51.068" v="7" actId="1076"/>
          <ac:spMkLst>
            <pc:docMk/>
            <pc:sldMk cId="999779235" sldId="261"/>
            <ac:spMk id="2" creationId="{F682DB84-7456-27ED-EC35-9B366B693469}"/>
          </ac:spMkLst>
        </pc:spChg>
        <pc:spChg chg="mod">
          <ac:chgData name="ARCHANA MALVIYA" userId="be170a09371546ad" providerId="LiveId" clId="{B6E54886-F9E4-4BF6-AA67-121E0DCE7627}" dt="2024-06-26T07:31:31.151" v="1082" actId="20577"/>
          <ac:spMkLst>
            <pc:docMk/>
            <pc:sldMk cId="999779235" sldId="261"/>
            <ac:spMk id="3" creationId="{DF4320D9-8B7A-A78D-2003-9D4638CEE7B0}"/>
          </ac:spMkLst>
        </pc:spChg>
        <pc:spChg chg="add del">
          <ac:chgData name="ARCHANA MALVIYA" userId="be170a09371546ad" providerId="LiveId" clId="{B6E54886-F9E4-4BF6-AA67-121E0DCE7627}" dt="2024-06-26T07:26:56.537" v="880" actId="478"/>
          <ac:spMkLst>
            <pc:docMk/>
            <pc:sldMk cId="999779235" sldId="261"/>
            <ac:spMk id="4" creationId="{A02204B8-98FB-4BEE-6960-2E2662819E93}"/>
          </ac:spMkLst>
        </pc:spChg>
        <pc:spChg chg="add del">
          <ac:chgData name="ARCHANA MALVIYA" userId="be170a09371546ad" providerId="LiveId" clId="{B6E54886-F9E4-4BF6-AA67-121E0DCE7627}" dt="2024-06-26T07:26:56.537" v="880" actId="478"/>
          <ac:spMkLst>
            <pc:docMk/>
            <pc:sldMk cId="999779235" sldId="261"/>
            <ac:spMk id="6" creationId="{26C7546E-8D69-5D08-9437-FBAB8570EBA3}"/>
          </ac:spMkLst>
        </pc:spChg>
        <pc:picChg chg="add mod">
          <ac:chgData name="ARCHANA MALVIYA" userId="be170a09371546ad" providerId="LiveId" clId="{B6E54886-F9E4-4BF6-AA67-121E0DCE7627}" dt="2024-06-26T06:19:16.109" v="804" actId="1076"/>
          <ac:picMkLst>
            <pc:docMk/>
            <pc:sldMk cId="999779235" sldId="261"/>
            <ac:picMk id="5" creationId="{BFF0EF97-9528-7FD8-729D-A0FEECAFC4A9}"/>
          </ac:picMkLst>
        </pc:picChg>
        <pc:picChg chg="add mod">
          <ac:chgData name="ARCHANA MALVIYA" userId="be170a09371546ad" providerId="LiveId" clId="{B6E54886-F9E4-4BF6-AA67-121E0DCE7627}" dt="2024-06-26T06:19:13.701" v="803" actId="1076"/>
          <ac:picMkLst>
            <pc:docMk/>
            <pc:sldMk cId="999779235" sldId="261"/>
            <ac:picMk id="7" creationId="{A4F78177-F08B-C2D9-1C70-4B5989120C24}"/>
          </ac:picMkLst>
        </pc:picChg>
        <pc:picChg chg="add del">
          <ac:chgData name="ARCHANA MALVIYA" userId="be170a09371546ad" providerId="LiveId" clId="{B6E54886-F9E4-4BF6-AA67-121E0DCE7627}" dt="2024-06-26T07:26:56.537" v="880" actId="478"/>
          <ac:picMkLst>
            <pc:docMk/>
            <pc:sldMk cId="999779235" sldId="261"/>
            <ac:picMk id="1025" creationId="{6843853C-0B5E-BBC3-E634-1368A5121F10}"/>
          </ac:picMkLst>
        </pc:picChg>
      </pc:sldChg>
      <pc:sldChg chg="addSp modSp new mod">
        <pc:chgData name="ARCHANA MALVIYA" userId="be170a09371546ad" providerId="LiveId" clId="{B6E54886-F9E4-4BF6-AA67-121E0DCE7627}" dt="2024-06-26T07:32:24.268" v="1139"/>
        <pc:sldMkLst>
          <pc:docMk/>
          <pc:sldMk cId="3811782375" sldId="262"/>
        </pc:sldMkLst>
        <pc:spChg chg="mod">
          <ac:chgData name="ARCHANA MALVIYA" userId="be170a09371546ad" providerId="LiveId" clId="{B6E54886-F9E4-4BF6-AA67-121E0DCE7627}" dt="2024-06-25T07:27:06.300" v="32" actId="1076"/>
          <ac:spMkLst>
            <pc:docMk/>
            <pc:sldMk cId="3811782375" sldId="262"/>
            <ac:spMk id="2" creationId="{A94F2274-6968-8497-6EC1-B80B679E809A}"/>
          </ac:spMkLst>
        </pc:spChg>
        <pc:spChg chg="mod">
          <ac:chgData name="ARCHANA MALVIYA" userId="be170a09371546ad" providerId="LiveId" clId="{B6E54886-F9E4-4BF6-AA67-121E0DCE7627}" dt="2024-06-26T07:32:24.268" v="1139"/>
          <ac:spMkLst>
            <pc:docMk/>
            <pc:sldMk cId="3811782375" sldId="262"/>
            <ac:spMk id="3" creationId="{A1CC63ED-1507-4714-8465-44F5EBECEAE1}"/>
          </ac:spMkLst>
        </pc:spChg>
        <pc:picChg chg="add mod">
          <ac:chgData name="ARCHANA MALVIYA" userId="be170a09371546ad" providerId="LiveId" clId="{B6E54886-F9E4-4BF6-AA67-121E0DCE7627}" dt="2024-06-25T09:18:14.014" v="785" actId="1076"/>
          <ac:picMkLst>
            <pc:docMk/>
            <pc:sldMk cId="3811782375" sldId="262"/>
            <ac:picMk id="5" creationId="{EF74ED1B-9245-A4AD-43F4-8DDECFFEEF12}"/>
          </ac:picMkLst>
        </pc:picChg>
        <pc:picChg chg="add mod">
          <ac:chgData name="ARCHANA MALVIYA" userId="be170a09371546ad" providerId="LiveId" clId="{B6E54886-F9E4-4BF6-AA67-121E0DCE7627}" dt="2024-06-26T07:31:47.875" v="1083" actId="1076"/>
          <ac:picMkLst>
            <pc:docMk/>
            <pc:sldMk cId="3811782375" sldId="262"/>
            <ac:picMk id="7" creationId="{CCEC7679-7A4E-667C-7A19-D36C04E62C96}"/>
          </ac:picMkLst>
        </pc:picChg>
      </pc:sldChg>
      <pc:sldChg chg="addSp modSp new mod">
        <pc:chgData name="ARCHANA MALVIYA" userId="be170a09371546ad" providerId="LiveId" clId="{B6E54886-F9E4-4BF6-AA67-121E0DCE7627}" dt="2024-06-26T07:33:26.273" v="1191"/>
        <pc:sldMkLst>
          <pc:docMk/>
          <pc:sldMk cId="2082517401" sldId="263"/>
        </pc:sldMkLst>
        <pc:spChg chg="mod">
          <ac:chgData name="ARCHANA MALVIYA" userId="be170a09371546ad" providerId="LiveId" clId="{B6E54886-F9E4-4BF6-AA67-121E0DCE7627}" dt="2024-06-25T07:30:36.980" v="65" actId="14100"/>
          <ac:spMkLst>
            <pc:docMk/>
            <pc:sldMk cId="2082517401" sldId="263"/>
            <ac:spMk id="2" creationId="{06E8877B-673D-582E-063D-22508D83CCDD}"/>
          </ac:spMkLst>
        </pc:spChg>
        <pc:spChg chg="mod">
          <ac:chgData name="ARCHANA MALVIYA" userId="be170a09371546ad" providerId="LiveId" clId="{B6E54886-F9E4-4BF6-AA67-121E0DCE7627}" dt="2024-06-26T07:33:26.273" v="1191"/>
          <ac:spMkLst>
            <pc:docMk/>
            <pc:sldMk cId="2082517401" sldId="263"/>
            <ac:spMk id="3" creationId="{BF9C7843-DE47-9D87-7385-3973810CAFA7}"/>
          </ac:spMkLst>
        </pc:spChg>
        <pc:picChg chg="add mod">
          <ac:chgData name="ARCHANA MALVIYA" userId="be170a09371546ad" providerId="LiveId" clId="{B6E54886-F9E4-4BF6-AA67-121E0DCE7627}" dt="2024-06-25T09:18:24.797" v="787" actId="1076"/>
          <ac:picMkLst>
            <pc:docMk/>
            <pc:sldMk cId="2082517401" sldId="263"/>
            <ac:picMk id="5" creationId="{1689710E-609E-4459-732B-BADE91A2616E}"/>
          </ac:picMkLst>
        </pc:picChg>
        <pc:picChg chg="add mod">
          <ac:chgData name="ARCHANA MALVIYA" userId="be170a09371546ad" providerId="LiveId" clId="{B6E54886-F9E4-4BF6-AA67-121E0DCE7627}" dt="2024-06-26T07:32:46.579" v="1150" actId="1076"/>
          <ac:picMkLst>
            <pc:docMk/>
            <pc:sldMk cId="2082517401" sldId="263"/>
            <ac:picMk id="7" creationId="{F7A2906E-6277-437B-27D2-72D87DA9BC4B}"/>
          </ac:picMkLst>
        </pc:picChg>
      </pc:sldChg>
      <pc:sldChg chg="addSp modSp new mod">
        <pc:chgData name="ARCHANA MALVIYA" userId="be170a09371546ad" providerId="LiveId" clId="{B6E54886-F9E4-4BF6-AA67-121E0DCE7627}" dt="2024-06-26T07:34:26.076" v="1304" actId="20577"/>
        <pc:sldMkLst>
          <pc:docMk/>
          <pc:sldMk cId="3986609450" sldId="264"/>
        </pc:sldMkLst>
        <pc:spChg chg="mod">
          <ac:chgData name="ARCHANA MALVIYA" userId="be170a09371546ad" providerId="LiveId" clId="{B6E54886-F9E4-4BF6-AA67-121E0DCE7627}" dt="2024-06-26T07:33:44.919" v="1193" actId="20577"/>
          <ac:spMkLst>
            <pc:docMk/>
            <pc:sldMk cId="3986609450" sldId="264"/>
            <ac:spMk id="2" creationId="{58CA77EF-B50A-EC5F-AC5B-D55099E969ED}"/>
          </ac:spMkLst>
        </pc:spChg>
        <pc:spChg chg="mod">
          <ac:chgData name="ARCHANA MALVIYA" userId="be170a09371546ad" providerId="LiveId" clId="{B6E54886-F9E4-4BF6-AA67-121E0DCE7627}" dt="2024-06-26T07:34:26.076" v="1304" actId="20577"/>
          <ac:spMkLst>
            <pc:docMk/>
            <pc:sldMk cId="3986609450" sldId="264"/>
            <ac:spMk id="3" creationId="{1EFEB5C6-244A-2854-D7C9-B63C24541C0B}"/>
          </ac:spMkLst>
        </pc:spChg>
        <pc:picChg chg="add mod">
          <ac:chgData name="ARCHANA MALVIYA" userId="be170a09371546ad" providerId="LiveId" clId="{B6E54886-F9E4-4BF6-AA67-121E0DCE7627}" dt="2024-06-25T09:18:36.253" v="790" actId="1076"/>
          <ac:picMkLst>
            <pc:docMk/>
            <pc:sldMk cId="3986609450" sldId="264"/>
            <ac:picMk id="5" creationId="{BCF728D1-38E1-B7B4-93CE-B17B64E519FD}"/>
          </ac:picMkLst>
        </pc:picChg>
        <pc:picChg chg="add mod">
          <ac:chgData name="ARCHANA MALVIYA" userId="be170a09371546ad" providerId="LiveId" clId="{B6E54886-F9E4-4BF6-AA67-121E0DCE7627}" dt="2024-06-26T07:33:38.275" v="1192" actId="1076"/>
          <ac:picMkLst>
            <pc:docMk/>
            <pc:sldMk cId="3986609450" sldId="264"/>
            <ac:picMk id="7" creationId="{46475AA6-545C-94BF-C970-F0A2049AA895}"/>
          </ac:picMkLst>
        </pc:picChg>
      </pc:sldChg>
      <pc:sldChg chg="addSp modSp new mod">
        <pc:chgData name="ARCHANA MALVIYA" userId="be170a09371546ad" providerId="LiveId" clId="{B6E54886-F9E4-4BF6-AA67-121E0DCE7627}" dt="2024-06-26T07:35:03.210" v="1354"/>
        <pc:sldMkLst>
          <pc:docMk/>
          <pc:sldMk cId="2781092627" sldId="265"/>
        </pc:sldMkLst>
        <pc:spChg chg="mod">
          <ac:chgData name="ARCHANA MALVIYA" userId="be170a09371546ad" providerId="LiveId" clId="{B6E54886-F9E4-4BF6-AA67-121E0DCE7627}" dt="2024-06-25T07:37:25.307" v="105" actId="14100"/>
          <ac:spMkLst>
            <pc:docMk/>
            <pc:sldMk cId="2781092627" sldId="265"/>
            <ac:spMk id="2" creationId="{FB800592-B1CE-C817-B526-7DA936DC6020}"/>
          </ac:spMkLst>
        </pc:spChg>
        <pc:spChg chg="mod">
          <ac:chgData name="ARCHANA MALVIYA" userId="be170a09371546ad" providerId="LiveId" clId="{B6E54886-F9E4-4BF6-AA67-121E0DCE7627}" dt="2024-06-26T07:35:03.210" v="1354"/>
          <ac:spMkLst>
            <pc:docMk/>
            <pc:sldMk cId="2781092627" sldId="265"/>
            <ac:spMk id="3" creationId="{31B6E86C-DC83-F7D4-1728-D309AB7B1E53}"/>
          </ac:spMkLst>
        </pc:spChg>
        <pc:picChg chg="add mod">
          <ac:chgData name="ARCHANA MALVIYA" userId="be170a09371546ad" providerId="LiveId" clId="{B6E54886-F9E4-4BF6-AA67-121E0DCE7627}" dt="2024-06-25T09:18:43.325" v="792" actId="1076"/>
          <ac:picMkLst>
            <pc:docMk/>
            <pc:sldMk cId="2781092627" sldId="265"/>
            <ac:picMk id="5" creationId="{F26A6888-096C-A669-0048-153DE770D402}"/>
          </ac:picMkLst>
        </pc:picChg>
        <pc:picChg chg="add mod">
          <ac:chgData name="ARCHANA MALVIYA" userId="be170a09371546ad" providerId="LiveId" clId="{B6E54886-F9E4-4BF6-AA67-121E0DCE7627}" dt="2024-06-26T07:34:41.042" v="1305" actId="1076"/>
          <ac:picMkLst>
            <pc:docMk/>
            <pc:sldMk cId="2781092627" sldId="265"/>
            <ac:picMk id="7" creationId="{74612EEF-674A-074C-B441-49189CD3BA29}"/>
          </ac:picMkLst>
        </pc:picChg>
      </pc:sldChg>
      <pc:sldChg chg="addSp modSp new mod">
        <pc:chgData name="ARCHANA MALVIYA" userId="be170a09371546ad" providerId="LiveId" clId="{B6E54886-F9E4-4BF6-AA67-121E0DCE7627}" dt="2024-06-26T07:37:15.998" v="1511" actId="20577"/>
        <pc:sldMkLst>
          <pc:docMk/>
          <pc:sldMk cId="622220879" sldId="266"/>
        </pc:sldMkLst>
        <pc:spChg chg="mod">
          <ac:chgData name="ARCHANA MALVIYA" userId="be170a09371546ad" providerId="LiveId" clId="{B6E54886-F9E4-4BF6-AA67-121E0DCE7627}" dt="2024-06-25T07:40:21.419" v="130" actId="1076"/>
          <ac:spMkLst>
            <pc:docMk/>
            <pc:sldMk cId="622220879" sldId="266"/>
            <ac:spMk id="2" creationId="{C91CDC7D-5F44-2BDC-9D65-188B4759F7DF}"/>
          </ac:spMkLst>
        </pc:spChg>
        <pc:spChg chg="mod">
          <ac:chgData name="ARCHANA MALVIYA" userId="be170a09371546ad" providerId="LiveId" clId="{B6E54886-F9E4-4BF6-AA67-121E0DCE7627}" dt="2024-06-26T07:37:15.998" v="1511" actId="20577"/>
          <ac:spMkLst>
            <pc:docMk/>
            <pc:sldMk cId="622220879" sldId="266"/>
            <ac:spMk id="3" creationId="{2FB2116D-7C33-F95F-1730-31383D029D1D}"/>
          </ac:spMkLst>
        </pc:spChg>
        <pc:picChg chg="add mod">
          <ac:chgData name="ARCHANA MALVIYA" userId="be170a09371546ad" providerId="LiveId" clId="{B6E54886-F9E4-4BF6-AA67-121E0DCE7627}" dt="2024-06-25T07:41:23.308" v="136" actId="14100"/>
          <ac:picMkLst>
            <pc:docMk/>
            <pc:sldMk cId="622220879" sldId="266"/>
            <ac:picMk id="5" creationId="{474C0855-0D18-73C5-AF82-D8A9A4E7C053}"/>
          </ac:picMkLst>
        </pc:picChg>
        <pc:picChg chg="add mod">
          <ac:chgData name="ARCHANA MALVIYA" userId="be170a09371546ad" providerId="LiveId" clId="{B6E54886-F9E4-4BF6-AA67-121E0DCE7627}" dt="2024-06-26T07:35:49.986" v="1357" actId="1076"/>
          <ac:picMkLst>
            <pc:docMk/>
            <pc:sldMk cId="622220879" sldId="266"/>
            <ac:picMk id="7" creationId="{E154E2DA-C18A-4A6C-C037-B4C12A5FF195}"/>
          </ac:picMkLst>
        </pc:picChg>
      </pc:sldChg>
      <pc:sldChg chg="addSp modSp new mod">
        <pc:chgData name="ARCHANA MALVIYA" userId="be170a09371546ad" providerId="LiveId" clId="{B6E54886-F9E4-4BF6-AA67-121E0DCE7627}" dt="2024-06-26T07:37:56.189" v="1571"/>
        <pc:sldMkLst>
          <pc:docMk/>
          <pc:sldMk cId="3752420138" sldId="267"/>
        </pc:sldMkLst>
        <pc:spChg chg="mod">
          <ac:chgData name="ARCHANA MALVIYA" userId="be170a09371546ad" providerId="LiveId" clId="{B6E54886-F9E4-4BF6-AA67-121E0DCE7627}" dt="2024-06-25T07:42:28.927" v="148" actId="122"/>
          <ac:spMkLst>
            <pc:docMk/>
            <pc:sldMk cId="3752420138" sldId="267"/>
            <ac:spMk id="2" creationId="{4EB63BFD-9ADF-188A-C8CD-7DE08D7BC2D1}"/>
          </ac:spMkLst>
        </pc:spChg>
        <pc:spChg chg="mod">
          <ac:chgData name="ARCHANA MALVIYA" userId="be170a09371546ad" providerId="LiveId" clId="{B6E54886-F9E4-4BF6-AA67-121E0DCE7627}" dt="2024-06-26T07:37:56.189" v="1571"/>
          <ac:spMkLst>
            <pc:docMk/>
            <pc:sldMk cId="3752420138" sldId="267"/>
            <ac:spMk id="3" creationId="{39453CFC-8D9F-1910-9FF6-44EBDBB83668}"/>
          </ac:spMkLst>
        </pc:spChg>
        <pc:picChg chg="add mod">
          <ac:chgData name="ARCHANA MALVIYA" userId="be170a09371546ad" providerId="LiveId" clId="{B6E54886-F9E4-4BF6-AA67-121E0DCE7627}" dt="2024-06-25T07:43:39.636" v="152" actId="1076"/>
          <ac:picMkLst>
            <pc:docMk/>
            <pc:sldMk cId="3752420138" sldId="267"/>
            <ac:picMk id="5" creationId="{5CC9A889-A910-6FF6-5E86-B17A88954ABF}"/>
          </ac:picMkLst>
        </pc:picChg>
        <pc:picChg chg="add mod">
          <ac:chgData name="ARCHANA MALVIYA" userId="be170a09371546ad" providerId="LiveId" clId="{B6E54886-F9E4-4BF6-AA67-121E0DCE7627}" dt="2024-06-26T07:37:25.611" v="1512" actId="1076"/>
          <ac:picMkLst>
            <pc:docMk/>
            <pc:sldMk cId="3752420138" sldId="267"/>
            <ac:picMk id="7" creationId="{F3BF0752-7E8D-0008-C050-695CC7C6BA03}"/>
          </ac:picMkLst>
        </pc:picChg>
      </pc:sldChg>
      <pc:sldChg chg="addSp modSp new mod">
        <pc:chgData name="ARCHANA MALVIYA" userId="be170a09371546ad" providerId="LiveId" clId="{B6E54886-F9E4-4BF6-AA67-121E0DCE7627}" dt="2024-06-26T08:01:15.036" v="2043" actId="1076"/>
        <pc:sldMkLst>
          <pc:docMk/>
          <pc:sldMk cId="342883888" sldId="268"/>
        </pc:sldMkLst>
        <pc:spChg chg="mod">
          <ac:chgData name="ARCHANA MALVIYA" userId="be170a09371546ad" providerId="LiveId" clId="{B6E54886-F9E4-4BF6-AA67-121E0DCE7627}" dt="2024-06-25T07:44:45.415" v="163" actId="122"/>
          <ac:spMkLst>
            <pc:docMk/>
            <pc:sldMk cId="342883888" sldId="268"/>
            <ac:spMk id="2" creationId="{32430E60-51A9-9D47-E36E-440D71BA46AF}"/>
          </ac:spMkLst>
        </pc:spChg>
        <pc:spChg chg="mod">
          <ac:chgData name="ARCHANA MALVIYA" userId="be170a09371546ad" providerId="LiveId" clId="{B6E54886-F9E4-4BF6-AA67-121E0DCE7627}" dt="2024-06-26T07:38:30.899" v="1619"/>
          <ac:spMkLst>
            <pc:docMk/>
            <pc:sldMk cId="342883888" sldId="268"/>
            <ac:spMk id="3" creationId="{2440311C-292C-A034-44E7-57040403E01E}"/>
          </ac:spMkLst>
        </pc:spChg>
        <pc:picChg chg="add mod">
          <ac:chgData name="ARCHANA MALVIYA" userId="be170a09371546ad" providerId="LiveId" clId="{B6E54886-F9E4-4BF6-AA67-121E0DCE7627}" dt="2024-06-25T07:45:50.787" v="167" actId="1076"/>
          <ac:picMkLst>
            <pc:docMk/>
            <pc:sldMk cId="342883888" sldId="268"/>
            <ac:picMk id="5" creationId="{3AC9AFD8-97B0-AA9B-60E5-32EDAD9D10ED}"/>
          </ac:picMkLst>
        </pc:picChg>
        <pc:picChg chg="add mod">
          <ac:chgData name="ARCHANA MALVIYA" userId="be170a09371546ad" providerId="LiveId" clId="{B6E54886-F9E4-4BF6-AA67-121E0DCE7627}" dt="2024-06-26T08:01:15.036" v="2043" actId="1076"/>
          <ac:picMkLst>
            <pc:docMk/>
            <pc:sldMk cId="342883888" sldId="268"/>
            <ac:picMk id="7" creationId="{BBD02B71-D45C-36AD-E5CE-3C6F0186560E}"/>
          </ac:picMkLst>
        </pc:picChg>
      </pc:sldChg>
      <pc:sldChg chg="addSp modSp new mod">
        <pc:chgData name="ARCHANA MALVIYA" userId="be170a09371546ad" providerId="LiveId" clId="{B6E54886-F9E4-4BF6-AA67-121E0DCE7627}" dt="2024-06-26T07:39:06.610" v="1700" actId="20577"/>
        <pc:sldMkLst>
          <pc:docMk/>
          <pc:sldMk cId="113253468" sldId="269"/>
        </pc:sldMkLst>
        <pc:spChg chg="mod">
          <ac:chgData name="ARCHANA MALVIYA" userId="be170a09371546ad" providerId="LiveId" clId="{B6E54886-F9E4-4BF6-AA67-121E0DCE7627}" dt="2024-06-25T07:47:02.350" v="179" actId="122"/>
          <ac:spMkLst>
            <pc:docMk/>
            <pc:sldMk cId="113253468" sldId="269"/>
            <ac:spMk id="2" creationId="{9AA34E31-CDF3-8803-2D38-D484A498CEB9}"/>
          </ac:spMkLst>
        </pc:spChg>
        <pc:spChg chg="mod">
          <ac:chgData name="ARCHANA MALVIYA" userId="be170a09371546ad" providerId="LiveId" clId="{B6E54886-F9E4-4BF6-AA67-121E0DCE7627}" dt="2024-06-26T07:39:06.610" v="1700" actId="20577"/>
          <ac:spMkLst>
            <pc:docMk/>
            <pc:sldMk cId="113253468" sldId="269"/>
            <ac:spMk id="3" creationId="{3812F4FB-D481-43BD-07FC-60F76426E760}"/>
          </ac:spMkLst>
        </pc:spChg>
        <pc:picChg chg="add mod">
          <ac:chgData name="ARCHANA MALVIYA" userId="be170a09371546ad" providerId="LiveId" clId="{B6E54886-F9E4-4BF6-AA67-121E0DCE7627}" dt="2024-06-25T07:52:07.925" v="185" actId="1076"/>
          <ac:picMkLst>
            <pc:docMk/>
            <pc:sldMk cId="113253468" sldId="269"/>
            <ac:picMk id="5" creationId="{F837F37B-B011-14B9-31E7-4D89E858ED74}"/>
          </ac:picMkLst>
        </pc:picChg>
        <pc:picChg chg="add mod">
          <ac:chgData name="ARCHANA MALVIYA" userId="be170a09371546ad" providerId="LiveId" clId="{B6E54886-F9E4-4BF6-AA67-121E0DCE7627}" dt="2024-06-26T07:38:38.739" v="1625" actId="1076"/>
          <ac:picMkLst>
            <pc:docMk/>
            <pc:sldMk cId="113253468" sldId="269"/>
            <ac:picMk id="7" creationId="{2AC2C773-0545-29B0-4903-4390EA7D8DC4}"/>
          </ac:picMkLst>
        </pc:picChg>
      </pc:sldChg>
      <pc:sldChg chg="addSp modSp new mod">
        <pc:chgData name="ARCHANA MALVIYA" userId="be170a09371546ad" providerId="LiveId" clId="{B6E54886-F9E4-4BF6-AA67-121E0DCE7627}" dt="2024-06-26T07:40:20.895" v="1743"/>
        <pc:sldMkLst>
          <pc:docMk/>
          <pc:sldMk cId="3297462652" sldId="270"/>
        </pc:sldMkLst>
        <pc:spChg chg="mod">
          <ac:chgData name="ARCHANA MALVIYA" userId="be170a09371546ad" providerId="LiveId" clId="{B6E54886-F9E4-4BF6-AA67-121E0DCE7627}" dt="2024-06-25T07:53:15.823" v="198" actId="122"/>
          <ac:spMkLst>
            <pc:docMk/>
            <pc:sldMk cId="3297462652" sldId="270"/>
            <ac:spMk id="2" creationId="{1FA38380-7DFA-8C24-30AF-3B8D0AB5E327}"/>
          </ac:spMkLst>
        </pc:spChg>
        <pc:spChg chg="mod">
          <ac:chgData name="ARCHANA MALVIYA" userId="be170a09371546ad" providerId="LiveId" clId="{B6E54886-F9E4-4BF6-AA67-121E0DCE7627}" dt="2024-06-26T07:40:20.895" v="1743"/>
          <ac:spMkLst>
            <pc:docMk/>
            <pc:sldMk cId="3297462652" sldId="270"/>
            <ac:spMk id="3" creationId="{88E3B6CD-A4B6-8879-8E45-35E1C0625078}"/>
          </ac:spMkLst>
        </pc:spChg>
        <pc:picChg chg="add mod">
          <ac:chgData name="ARCHANA MALVIYA" userId="be170a09371546ad" providerId="LiveId" clId="{B6E54886-F9E4-4BF6-AA67-121E0DCE7627}" dt="2024-06-25T07:54:33.252" v="202" actId="1076"/>
          <ac:picMkLst>
            <pc:docMk/>
            <pc:sldMk cId="3297462652" sldId="270"/>
            <ac:picMk id="5" creationId="{2CFF9522-6D13-68DD-9C88-ED329F91BB4E}"/>
          </ac:picMkLst>
        </pc:picChg>
        <pc:picChg chg="add mod">
          <ac:chgData name="ARCHANA MALVIYA" userId="be170a09371546ad" providerId="LiveId" clId="{B6E54886-F9E4-4BF6-AA67-121E0DCE7627}" dt="2024-06-26T07:39:15.483" v="1701" actId="1076"/>
          <ac:picMkLst>
            <pc:docMk/>
            <pc:sldMk cId="3297462652" sldId="270"/>
            <ac:picMk id="7" creationId="{B465B492-A4AA-691D-1387-0B4759E78A2D}"/>
          </ac:picMkLst>
        </pc:picChg>
      </pc:sldChg>
      <pc:sldChg chg="addSp modSp new mod">
        <pc:chgData name="ARCHANA MALVIYA" userId="be170a09371546ad" providerId="LiveId" clId="{B6E54886-F9E4-4BF6-AA67-121E0DCE7627}" dt="2024-06-25T07:58:57.916" v="227" actId="14100"/>
        <pc:sldMkLst>
          <pc:docMk/>
          <pc:sldMk cId="2309483202" sldId="271"/>
        </pc:sldMkLst>
        <pc:spChg chg="mod">
          <ac:chgData name="ARCHANA MALVIYA" userId="be170a09371546ad" providerId="LiveId" clId="{B6E54886-F9E4-4BF6-AA67-121E0DCE7627}" dt="2024-06-25T07:55:31.807" v="214" actId="122"/>
          <ac:spMkLst>
            <pc:docMk/>
            <pc:sldMk cId="2309483202" sldId="271"/>
            <ac:spMk id="2" creationId="{F958C86F-A983-94E2-1F65-0551CC0B6523}"/>
          </ac:spMkLst>
        </pc:spChg>
        <pc:spChg chg="mod">
          <ac:chgData name="ARCHANA MALVIYA" userId="be170a09371546ad" providerId="LiveId" clId="{B6E54886-F9E4-4BF6-AA67-121E0DCE7627}" dt="2024-06-25T07:55:33.829" v="216" actId="20577"/>
          <ac:spMkLst>
            <pc:docMk/>
            <pc:sldMk cId="2309483202" sldId="271"/>
            <ac:spMk id="3" creationId="{0F2B571C-E631-38D5-ED3C-CFB5CE19B9CC}"/>
          </ac:spMkLst>
        </pc:spChg>
        <pc:picChg chg="add mod">
          <ac:chgData name="ARCHANA MALVIYA" userId="be170a09371546ad" providerId="LiveId" clId="{B6E54886-F9E4-4BF6-AA67-121E0DCE7627}" dt="2024-06-25T07:58:03.348" v="223" actId="14100"/>
          <ac:picMkLst>
            <pc:docMk/>
            <pc:sldMk cId="2309483202" sldId="271"/>
            <ac:picMk id="5" creationId="{130858C6-89CE-94B4-BF8A-F06AA3BC3CE0}"/>
          </ac:picMkLst>
        </pc:picChg>
        <pc:picChg chg="add mod">
          <ac:chgData name="ARCHANA MALVIYA" userId="be170a09371546ad" providerId="LiveId" clId="{B6E54886-F9E4-4BF6-AA67-121E0DCE7627}" dt="2024-06-25T07:58:57.916" v="227" actId="14100"/>
          <ac:picMkLst>
            <pc:docMk/>
            <pc:sldMk cId="2309483202" sldId="271"/>
            <ac:picMk id="7" creationId="{9F983A95-604B-6CF6-A13A-7BD140A71B16}"/>
          </ac:picMkLst>
        </pc:picChg>
      </pc:sldChg>
      <pc:sldChg chg="addSp modSp new mod">
        <pc:chgData name="ARCHANA MALVIYA" userId="be170a09371546ad" providerId="LiveId" clId="{B6E54886-F9E4-4BF6-AA67-121E0DCE7627}" dt="2024-06-26T07:42:22.411" v="1838"/>
        <pc:sldMkLst>
          <pc:docMk/>
          <pc:sldMk cId="1144753202" sldId="272"/>
        </pc:sldMkLst>
        <pc:spChg chg="mod">
          <ac:chgData name="ARCHANA MALVIYA" userId="be170a09371546ad" providerId="LiveId" clId="{B6E54886-F9E4-4BF6-AA67-121E0DCE7627}" dt="2024-06-25T07:59:39.092" v="241" actId="1076"/>
          <ac:spMkLst>
            <pc:docMk/>
            <pc:sldMk cId="1144753202" sldId="272"/>
            <ac:spMk id="2" creationId="{7161C812-645C-BE2D-A3F0-A2802694694F}"/>
          </ac:spMkLst>
        </pc:spChg>
        <pc:spChg chg="mod">
          <ac:chgData name="ARCHANA MALVIYA" userId="be170a09371546ad" providerId="LiveId" clId="{B6E54886-F9E4-4BF6-AA67-121E0DCE7627}" dt="2024-06-26T07:42:22.411" v="1838"/>
          <ac:spMkLst>
            <pc:docMk/>
            <pc:sldMk cId="1144753202" sldId="272"/>
            <ac:spMk id="3" creationId="{EABA2F1D-3689-A87B-239C-8A3F63C00BC5}"/>
          </ac:spMkLst>
        </pc:spChg>
        <pc:picChg chg="add mod">
          <ac:chgData name="ARCHANA MALVIYA" userId="be170a09371546ad" providerId="LiveId" clId="{B6E54886-F9E4-4BF6-AA67-121E0DCE7627}" dt="2024-06-25T08:00:45.948" v="245" actId="1076"/>
          <ac:picMkLst>
            <pc:docMk/>
            <pc:sldMk cId="1144753202" sldId="272"/>
            <ac:picMk id="5" creationId="{173CC6CF-03F5-F11F-E378-A080BF606A5A}"/>
          </ac:picMkLst>
        </pc:picChg>
        <pc:picChg chg="add mod">
          <ac:chgData name="ARCHANA MALVIYA" userId="be170a09371546ad" providerId="LiveId" clId="{B6E54886-F9E4-4BF6-AA67-121E0DCE7627}" dt="2024-06-25T08:01:39.724" v="249" actId="14100"/>
          <ac:picMkLst>
            <pc:docMk/>
            <pc:sldMk cId="1144753202" sldId="272"/>
            <ac:picMk id="7" creationId="{BEEB7358-F8E7-E7C6-34E9-175E5B8293F1}"/>
          </ac:picMkLst>
        </pc:picChg>
      </pc:sldChg>
      <pc:sldChg chg="addSp modSp new mod">
        <pc:chgData name="ARCHANA MALVIYA" userId="be170a09371546ad" providerId="LiveId" clId="{B6E54886-F9E4-4BF6-AA67-121E0DCE7627}" dt="2024-06-26T07:43:06.813" v="1935"/>
        <pc:sldMkLst>
          <pc:docMk/>
          <pc:sldMk cId="2908639906" sldId="273"/>
        </pc:sldMkLst>
        <pc:spChg chg="mod">
          <ac:chgData name="ARCHANA MALVIYA" userId="be170a09371546ad" providerId="LiveId" clId="{B6E54886-F9E4-4BF6-AA67-121E0DCE7627}" dt="2024-06-25T08:02:07.692" v="260" actId="14100"/>
          <ac:spMkLst>
            <pc:docMk/>
            <pc:sldMk cId="2908639906" sldId="273"/>
            <ac:spMk id="2" creationId="{76ABCC2B-139C-42B6-201D-B5035A9DBBDE}"/>
          </ac:spMkLst>
        </pc:spChg>
        <pc:spChg chg="mod">
          <ac:chgData name="ARCHANA MALVIYA" userId="be170a09371546ad" providerId="LiveId" clId="{B6E54886-F9E4-4BF6-AA67-121E0DCE7627}" dt="2024-06-26T07:43:06.813" v="1935"/>
          <ac:spMkLst>
            <pc:docMk/>
            <pc:sldMk cId="2908639906" sldId="273"/>
            <ac:spMk id="3" creationId="{7FC566D2-7482-83A4-6F69-82A68CCBF7A4}"/>
          </ac:spMkLst>
        </pc:spChg>
        <pc:picChg chg="add mod">
          <ac:chgData name="ARCHANA MALVIYA" userId="be170a09371546ad" providerId="LiveId" clId="{B6E54886-F9E4-4BF6-AA67-121E0DCE7627}" dt="2024-06-25T08:02:59.020" v="264" actId="1076"/>
          <ac:picMkLst>
            <pc:docMk/>
            <pc:sldMk cId="2908639906" sldId="273"/>
            <ac:picMk id="5" creationId="{0784494A-F2D1-CF53-DD81-63BE15C68C98}"/>
          </ac:picMkLst>
        </pc:picChg>
        <pc:picChg chg="add mod">
          <ac:chgData name="ARCHANA MALVIYA" userId="be170a09371546ad" providerId="LiveId" clId="{B6E54886-F9E4-4BF6-AA67-121E0DCE7627}" dt="2024-06-26T07:42:28.883" v="1839" actId="1076"/>
          <ac:picMkLst>
            <pc:docMk/>
            <pc:sldMk cId="2908639906" sldId="273"/>
            <ac:picMk id="7" creationId="{8847CD55-B8A0-7B39-AD5D-4CCE79BCCEAD}"/>
          </ac:picMkLst>
        </pc:picChg>
      </pc:sldChg>
      <pc:sldChg chg="addSp modSp new mod">
        <pc:chgData name="ARCHANA MALVIYA" userId="be170a09371546ad" providerId="LiveId" clId="{B6E54886-F9E4-4BF6-AA67-121E0DCE7627}" dt="2024-06-26T07:44:08.038" v="2042" actId="20577"/>
        <pc:sldMkLst>
          <pc:docMk/>
          <pc:sldMk cId="4249370883" sldId="274"/>
        </pc:sldMkLst>
        <pc:spChg chg="mod">
          <ac:chgData name="ARCHANA MALVIYA" userId="be170a09371546ad" providerId="LiveId" clId="{B6E54886-F9E4-4BF6-AA67-121E0DCE7627}" dt="2024-06-25T08:04:53.631" v="274" actId="122"/>
          <ac:spMkLst>
            <pc:docMk/>
            <pc:sldMk cId="4249370883" sldId="274"/>
            <ac:spMk id="2" creationId="{794C5324-04D6-3466-3FC8-A1B31C0CBD01}"/>
          </ac:spMkLst>
        </pc:spChg>
        <pc:spChg chg="mod">
          <ac:chgData name="ARCHANA MALVIYA" userId="be170a09371546ad" providerId="LiveId" clId="{B6E54886-F9E4-4BF6-AA67-121E0DCE7627}" dt="2024-06-26T07:44:08.038" v="2042" actId="20577"/>
          <ac:spMkLst>
            <pc:docMk/>
            <pc:sldMk cId="4249370883" sldId="274"/>
            <ac:spMk id="3" creationId="{EC330770-4D7B-B843-F7A5-DE6043CE9F73}"/>
          </ac:spMkLst>
        </pc:spChg>
        <pc:picChg chg="add mod">
          <ac:chgData name="ARCHANA MALVIYA" userId="be170a09371546ad" providerId="LiveId" clId="{B6E54886-F9E4-4BF6-AA67-121E0DCE7627}" dt="2024-06-25T08:05:08.188" v="277" actId="1076"/>
          <ac:picMkLst>
            <pc:docMk/>
            <pc:sldMk cId="4249370883" sldId="274"/>
            <ac:picMk id="5" creationId="{00ED05BC-F1A1-4590-00DB-8F6D095F1C0E}"/>
          </ac:picMkLst>
        </pc:picChg>
        <pc:picChg chg="add mod">
          <ac:chgData name="ARCHANA MALVIYA" userId="be170a09371546ad" providerId="LiveId" clId="{B6E54886-F9E4-4BF6-AA67-121E0DCE7627}" dt="2024-06-25T08:05:47.907" v="282" actId="1076"/>
          <ac:picMkLst>
            <pc:docMk/>
            <pc:sldMk cId="4249370883" sldId="274"/>
            <ac:picMk id="7" creationId="{7B4FF1A2-0CAC-2EF7-F442-867839A1AE48}"/>
          </ac:picMkLst>
        </pc:picChg>
      </pc:sldChg>
      <pc:sldChg chg="modSp new mod">
        <pc:chgData name="ARCHANA MALVIYA" userId="be170a09371546ad" providerId="LiveId" clId="{B6E54886-F9E4-4BF6-AA67-121E0DCE7627}" dt="2024-06-25T16:54:17.603" v="800" actId="20577"/>
        <pc:sldMkLst>
          <pc:docMk/>
          <pc:sldMk cId="846523499" sldId="275"/>
        </pc:sldMkLst>
        <pc:spChg chg="mod">
          <ac:chgData name="ARCHANA MALVIYA" userId="be170a09371546ad" providerId="LiveId" clId="{B6E54886-F9E4-4BF6-AA67-121E0DCE7627}" dt="2024-06-25T09:16:16.933" v="770" actId="14100"/>
          <ac:spMkLst>
            <pc:docMk/>
            <pc:sldMk cId="846523499" sldId="275"/>
            <ac:spMk id="2" creationId="{BEEA069B-ABF0-D0A0-9375-2698E332792B}"/>
          </ac:spMkLst>
        </pc:spChg>
        <pc:spChg chg="mod">
          <ac:chgData name="ARCHANA MALVIYA" userId="be170a09371546ad" providerId="LiveId" clId="{B6E54886-F9E4-4BF6-AA67-121E0DCE7627}" dt="2024-06-25T16:54:17.603" v="800" actId="20577"/>
          <ac:spMkLst>
            <pc:docMk/>
            <pc:sldMk cId="846523499" sldId="275"/>
            <ac:spMk id="3" creationId="{AABBBF52-929B-BE7E-A8F3-3073410D2507}"/>
          </ac:spMkLst>
        </pc:spChg>
      </pc:sldChg>
      <pc:sldChg chg="delSp modSp new mod">
        <pc:chgData name="ARCHANA MALVIYA" userId="be170a09371546ad" providerId="LiveId" clId="{B6E54886-F9E4-4BF6-AA67-121E0DCE7627}" dt="2024-06-26T07:41:44.508" v="1785" actId="20577"/>
        <pc:sldMkLst>
          <pc:docMk/>
          <pc:sldMk cId="684986820" sldId="276"/>
        </pc:sldMkLst>
        <pc:spChg chg="del">
          <ac:chgData name="ARCHANA MALVIYA" userId="be170a09371546ad" providerId="LiveId" clId="{B6E54886-F9E4-4BF6-AA67-121E0DCE7627}" dt="2024-06-26T07:41:00.131" v="1745" actId="478"/>
          <ac:spMkLst>
            <pc:docMk/>
            <pc:sldMk cId="684986820" sldId="276"/>
            <ac:spMk id="2" creationId="{FC0985C2-5A9E-A57E-4C9F-C105754AE8D3}"/>
          </ac:spMkLst>
        </pc:spChg>
        <pc:spChg chg="mod">
          <ac:chgData name="ARCHANA MALVIYA" userId="be170a09371546ad" providerId="LiveId" clId="{B6E54886-F9E4-4BF6-AA67-121E0DCE7627}" dt="2024-06-26T07:41:44.508" v="1785" actId="20577"/>
          <ac:spMkLst>
            <pc:docMk/>
            <pc:sldMk cId="684986820" sldId="276"/>
            <ac:spMk id="3" creationId="{AAC6654C-CE03-A107-6E3C-8CC43EA4265C}"/>
          </ac:spMkLst>
        </pc:spChg>
      </pc:sldChg>
      <pc:sldChg chg="delSp modSp new mod">
        <pc:chgData name="ARCHANA MALVIYA" userId="be170a09371546ad" providerId="LiveId" clId="{B6E54886-F9E4-4BF6-AA67-121E0DCE7627}" dt="2024-06-26T07:43:27.894" v="1940" actId="5793"/>
        <pc:sldMkLst>
          <pc:docMk/>
          <pc:sldMk cId="1170173572" sldId="277"/>
        </pc:sldMkLst>
        <pc:spChg chg="del">
          <ac:chgData name="ARCHANA MALVIYA" userId="be170a09371546ad" providerId="LiveId" clId="{B6E54886-F9E4-4BF6-AA67-121E0DCE7627}" dt="2024-06-26T07:43:20.038" v="1937" actId="478"/>
          <ac:spMkLst>
            <pc:docMk/>
            <pc:sldMk cId="1170173572" sldId="277"/>
            <ac:spMk id="2" creationId="{4A680361-AAC4-5FFB-FF2F-A787E0ED4A18}"/>
          </ac:spMkLst>
        </pc:spChg>
        <pc:spChg chg="mod">
          <ac:chgData name="ARCHANA MALVIYA" userId="be170a09371546ad" providerId="LiveId" clId="{B6E54886-F9E4-4BF6-AA67-121E0DCE7627}" dt="2024-06-26T07:43:27.894" v="1940" actId="5793"/>
          <ac:spMkLst>
            <pc:docMk/>
            <pc:sldMk cId="1170173572" sldId="277"/>
            <ac:spMk id="3" creationId="{6E7D0EB1-C7E0-F27E-5C10-037119C3D7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9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7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2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5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5318-8EEA-44E2-B32B-24FCE4F0D175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956E2B-A6F9-482A-8188-DDBF042B2D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F276-1567-CA12-A614-FA70C74B7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Hotel Reservation Analysis with SQL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0592-B1CE-C817-B526-7DA936DC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723"/>
            <a:ext cx="9603275" cy="660387"/>
          </a:xfrm>
        </p:spPr>
        <p:txBody>
          <a:bodyPr/>
          <a:lstStyle/>
          <a:p>
            <a:pPr algn="ctr"/>
            <a:r>
              <a:rPr lang="en-GB" dirty="0"/>
              <a:t>Q.6 reservations fall on a weekend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E86C-DC83-F7D4-1728-D309AB7B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551" y="933062"/>
            <a:ext cx="9603275" cy="453328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Weekend reservations is 383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6888-096C-A669-0048-153DE770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50099"/>
            <a:ext cx="7798003" cy="167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12EEF-674A-074C-B441-49189CD3B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43" y="3797561"/>
            <a:ext cx="2582875" cy="10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DC7D-5F44-2BDC-9D65-188B4759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Q.7 highest and lowest lead time for reservations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116D-7C33-F95F-1730-31383D02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The highest lead time is 443 while the lowest</a:t>
            </a:r>
          </a:p>
          <a:p>
            <a:r>
              <a:rPr lang="en-IN" sz="1800" kern="0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lead time is 0.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C0855-0D18-73C5-AF82-D8A9A4E7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40" y="1916472"/>
            <a:ext cx="7567316" cy="112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4E2DA-C18A-4A6C-C037-B4C12A5FF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40" y="3041780"/>
            <a:ext cx="3144417" cy="10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3BFD-9ADF-188A-C8CD-7DE08D7B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Q.8 most common market segment type for reservations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3CFC-8D9F-1910-9FF6-44EBDBB8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Online with Total Reservations of 518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A889-A910-6FF6-5E86-B17A8895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6972904" cy="126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F0752-7E8D-0008-C050-695CC7C6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118784"/>
            <a:ext cx="3963448" cy="17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2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E60-51A9-9D47-E36E-440D71B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Q.9 reservations have a booking status of "Confirmed"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311C-292C-A034-44E7-5704040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Total confirmed booking status is 493</a:t>
            </a:r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AFD8-97B0-AA9B-60E5-32EDAD9D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86411"/>
            <a:ext cx="6828112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02B71-D45C-36AD-E5CE-3C6F0186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6" y="3265520"/>
            <a:ext cx="3066686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4E31-CDF3-8803-2D38-D484A498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Q.10 total number of adults and children across all reservations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F4FB-D481-43BD-07FC-60F76426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199" y="2062385"/>
            <a:ext cx="9603275" cy="345061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dirty="0"/>
              <a:t>                                         </a:t>
            </a: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7F37B-B011-14B9-31E7-4D89E858E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8184589" cy="137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2C773-0545-29B0-4903-4390EA7D8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299686"/>
            <a:ext cx="2908041" cy="10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8380-7DFA-8C24-30AF-3B8D0AB5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q.11 average number of weekend nights for reservations involving children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B6CD-A4B6-8879-8E45-35E1C062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Average weekend nights with Children is 1. This implies in every weekend reservation, the guests includes children.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F9522-6D13-68DD-9C88-ED329F91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34891"/>
            <a:ext cx="9518205" cy="1028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5B492-A4AA-691D-1387-0B4759E7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63680"/>
            <a:ext cx="263450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C86F-A983-94E2-1F65-0551CC0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q.12 reservations were made in each month of the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571C-E631-38D5-ED3C-CFB5CE19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858C6-89CE-94B4-BF8A-F06AA3BC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853754"/>
            <a:ext cx="5347631" cy="3450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83A95-604B-6CF6-A13A-7BD140A7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73" y="1945408"/>
            <a:ext cx="3317980" cy="32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8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654C-CE03-A107-6E3C-8CC43EA4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55406"/>
            <a:ext cx="9603275" cy="461093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0" dirty="0">
              <a:solidFill>
                <a:srgbClr val="24292E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0" dirty="0">
              <a:solidFill>
                <a:srgbClr val="24292E"/>
              </a:solidFill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0" dirty="0">
              <a:solidFill>
                <a:srgbClr val="24292E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- October = 103 reservations</a:t>
            </a: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 - January = 11 reservations</a:t>
            </a: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more reservation during Autumn compared to Winter season.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98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C812-645C-BE2D-A3F0-A2802694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4" y="342420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q. 13 average number of nights (both weekend and weekday) spent by guests for each room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F1D-3689-A87B-239C-8A3F63C0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The guests prefer the Room Type 4 and 6.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CC6CF-03F5-F11F-E378-A080BF60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88144"/>
            <a:ext cx="9548687" cy="1402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B7358-F8E7-E7C6-34E9-175E5B829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67" y="3290346"/>
            <a:ext cx="3260529" cy="18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CC2B-139C-42B6-201D-B5035A9D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2251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q.14 reservations involving children, what is the most common room type, and what is the average price for that room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66D2-7482-83A4-6F69-82A68CCB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</a:t>
            </a:r>
          </a:p>
          <a:p>
            <a:r>
              <a:rPr lang="en-GB" dirty="0"/>
              <a:t>         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4494A-F2D1-CF53-DD81-63BE15C6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59" y="1912489"/>
            <a:ext cx="9579170" cy="151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7CD55-B8A0-7B39-AD5D-4CCE79BCC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59" y="3429000"/>
            <a:ext cx="344453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20B2-409A-63C9-968A-C0911160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49D9-2F83-81DA-09CC-956B0FA5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This project showcases an analysis of a hotel reservation dataset using SQL.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The dataset provides insights into guest preferences, booking trends, and operational factors crucial for the hotel industry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Each SQL query is designed to answer specific questions about the dataset, enabling deeper understanding and actionable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6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0EB1-C7E0-F27E-5C10-037119C3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 Type 1 with the highest number of reservations has an average price of $123.12.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 Type 7 with the lowest number of reservations has an average price of $187.04 being the highest average price.</a:t>
            </a: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reservations is not determinant to the price of room type.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7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324-04D6-3466-3FC8-A1B31C0C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q.15 e market segment type that generates the highest average price per room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0770-4D7B-B843-F7A5-DE6043CE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market </a:t>
            </a:r>
            <a:r>
              <a:rPr lang="en-IN" sz="1800" kern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segement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an average price per</a:t>
            </a:r>
          </a:p>
          <a:p>
            <a:r>
              <a:rPr lang="en-IN" sz="1800" kern="0" dirty="0">
                <a:solidFill>
                  <a:srgbClr val="24292E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room of $112.26</a:t>
            </a:r>
            <a:endParaRPr lang="en-IN" sz="1800" kern="100" dirty="0">
              <a:solidFill>
                <a:srgbClr val="24292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D05BC-F1A1-4590-00DB-8F6D095F1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5833"/>
            <a:ext cx="7635902" cy="14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FF1A2-0CAC-2EF7-F442-867839A1A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78899"/>
            <a:ext cx="3264286" cy="15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069B-ABF0-D0A0-9375-2698E332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811823"/>
          </a:xfrm>
        </p:spPr>
        <p:txBody>
          <a:bodyPr/>
          <a:lstStyle/>
          <a:p>
            <a:r>
              <a:rPr lang="en-GB" dirty="0" err="1"/>
              <a:t>Conculsion</a:t>
            </a:r>
            <a:r>
              <a:rPr lang="en-GB" dirty="0"/>
              <a:t>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BF52-929B-BE7E-A8F3-3073410D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Analysis provide valuable insight into guest preference and booking trend .</a:t>
            </a:r>
          </a:p>
          <a:p>
            <a:r>
              <a:rPr lang="en-GB" sz="1600" dirty="0"/>
              <a:t>Key finding include meal plan 1 as the favoured choice among the guest, with room type 1 Being the most frequently booked.</a:t>
            </a:r>
          </a:p>
          <a:p>
            <a:r>
              <a:rPr lang="en-GB" sz="1600" dirty="0"/>
              <a:t>Majority of reservation are confirmed, </a:t>
            </a:r>
          </a:p>
          <a:p>
            <a:r>
              <a:rPr lang="en-GB" sz="1600" dirty="0"/>
              <a:t>market segment highlight online 125+, reflecting family friendly offerings.</a:t>
            </a:r>
            <a:endParaRPr lang="en-GB" sz="1600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r>
              <a:rPr lang="en-GB" sz="1600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The SQL queries cover various aspects of hotel reservation analysis, such as cancellation analysis, customer segmentation, and guest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 </a:t>
            </a:r>
            <a:r>
              <a:rPr lang="en-GB" sz="1600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The goal is to gain insights into occupancy rates, revenue trends, and guest demographics, providing valuable information for hotel management</a:t>
            </a:r>
            <a:r>
              <a:rPr lang="en-GB" sz="1600" baseline="30000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.</a:t>
            </a:r>
            <a:endParaRPr lang="en-GB" sz="1600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65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56BB-683B-CC3B-7697-C743729B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2238-21FA-7C40-0DD0-F6D41D1A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The dataset includes information about reservations, guests, room types, and other relevant details.</a:t>
            </a:r>
          </a:p>
          <a:p>
            <a:r>
              <a:rPr lang="en-GB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We can extract meaningful information and can use it for calculating and for visualization </a:t>
            </a:r>
          </a:p>
          <a:p>
            <a:r>
              <a:rPr lang="en-GB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To get proper output and increase and </a:t>
            </a:r>
            <a:r>
              <a:rPr lang="en-GB" dirty="0" err="1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drcrease</a:t>
            </a:r>
            <a:r>
              <a:rPr lang="en-GB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 in profit and revenue </a:t>
            </a:r>
          </a:p>
          <a:p>
            <a:r>
              <a:rPr lang="en-IN" dirty="0"/>
              <a:t>Which can beneficial for near future for gathering and getting proper way of gaining profit.</a:t>
            </a:r>
          </a:p>
        </p:txBody>
      </p:sp>
    </p:spTree>
    <p:extLst>
      <p:ext uri="{BB962C8B-B14F-4D97-AF65-F5344CB8AC3E}">
        <p14:creationId xmlns:p14="http://schemas.microsoft.com/office/powerpoint/2010/main" val="39822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F99A-6CD6-55AC-809B-3CC49B30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GB" dirty="0"/>
              <a:t>Dataset details-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49DA-B80C-2699-80B6-A7EBD893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2"/>
            <a:ext cx="11439330" cy="3450613"/>
          </a:xfrm>
        </p:spPr>
        <p:txBody>
          <a:bodyPr>
            <a:normAutofit/>
          </a:bodyPr>
          <a:lstStyle/>
          <a:p>
            <a:r>
              <a:rPr lang="en-GB" dirty="0"/>
              <a:t>Table- Hotel Reservation </a:t>
            </a:r>
          </a:p>
          <a:p>
            <a:r>
              <a:rPr lang="en-GB" dirty="0"/>
              <a:t>Column-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5E479-FD03-BD73-28C1-3FD5FCC4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78" y="1853754"/>
            <a:ext cx="547925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C5C6-67F9-B7D1-38B7-9FCEAF65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175" y="123385"/>
            <a:ext cx="9603275" cy="587136"/>
          </a:xfrm>
        </p:spPr>
        <p:txBody>
          <a:bodyPr/>
          <a:lstStyle/>
          <a:p>
            <a:r>
              <a:rPr lang="en-GB" dirty="0"/>
              <a:t>Q.1 Total number of reservation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7A10-0305-304E-B86C-C366A5C4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24" y="933381"/>
            <a:ext cx="9773147" cy="437573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The total reservations made is 700.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43B33-F6EE-1486-269F-453D4DD2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24" y="1307689"/>
            <a:ext cx="9617273" cy="2383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C56AE-17D0-2E11-C815-9B52E26E5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24" y="3751318"/>
            <a:ext cx="5191926" cy="13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DB84-7456-27ED-EC35-9B366B69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44" y="132715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Q.2 meal plan is the most popular among guests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20D9-8B7A-A78D-2003-9D4638CE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3" y="1181950"/>
            <a:ext cx="10263673" cy="43933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The Most popular meal among the guest is MealPlan1 1.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0EF97-9528-7FD8-729D-A0FEECAF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44" y="1485732"/>
            <a:ext cx="9373412" cy="194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8177-F08B-C2D9-1C70-4B598912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5" y="3511451"/>
            <a:ext cx="3910560" cy="14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2274-6968-8497-6EC1-B80B679E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38" y="207359"/>
            <a:ext cx="9603275" cy="7257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Q.3 average price per room for reservations involving children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63ED-1507-4714-8465-44F5EBEC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278294"/>
            <a:ext cx="10093801" cy="418805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Average price is $144.57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4ED1B-9245-A4AD-43F4-8DDECFFE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1391655"/>
            <a:ext cx="10170367" cy="1333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C7679-7A4E-667C-7A19-D36C04E62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95" y="2838632"/>
            <a:ext cx="2827175" cy="11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877B-673D-582E-063D-22508D83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34" y="114055"/>
            <a:ext cx="9603275" cy="772354"/>
          </a:xfrm>
        </p:spPr>
        <p:txBody>
          <a:bodyPr/>
          <a:lstStyle/>
          <a:p>
            <a:pPr algn="ctr"/>
            <a:r>
              <a:rPr lang="en-GB" dirty="0"/>
              <a:t>Q.4 reservations were made for the year 2018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7843-DE47-9D87-7385-3973810C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35" y="886410"/>
            <a:ext cx="9677920" cy="457993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Total reservations made in 2018 is 577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9710E-609E-4459-732B-BADE91A26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59" y="1025082"/>
            <a:ext cx="9510584" cy="147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2906E-6277-437B-27D2-72D87DA9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59" y="2528698"/>
            <a:ext cx="2831914" cy="12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7EF-B50A-EC5F-AC5B-D55099E9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Q.5 most commonly booked room type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B5C6-244A-2854-D7C9-B63C245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— The most commonly booked room type is</a:t>
            </a:r>
          </a:p>
          <a:p>
            <a:r>
              <a:rPr lang="en-IN" sz="1800" kern="0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                                           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Room Type 1 with total reservations of 534.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728D1-38E1-B7B4-93CE-B17B64E5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1884412"/>
            <a:ext cx="7292972" cy="1366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75AA6-545C-94BF-C970-F0A2049AA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3281116"/>
            <a:ext cx="3150817" cy="17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94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727</TotalTime>
  <Words>634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Gill Sans MT</vt:lpstr>
      <vt:lpstr>Segoe UI</vt:lpstr>
      <vt:lpstr>Symbol</vt:lpstr>
      <vt:lpstr>Gallery</vt:lpstr>
      <vt:lpstr>Hotel Reservation Analysis with SQL </vt:lpstr>
      <vt:lpstr>Objective-</vt:lpstr>
      <vt:lpstr>Dataset overview-</vt:lpstr>
      <vt:lpstr>Dataset details-</vt:lpstr>
      <vt:lpstr>Q.1 Total number of reservation</vt:lpstr>
      <vt:lpstr>Q.2 meal plan is the most popular among guests</vt:lpstr>
      <vt:lpstr>Q.3 average price per room for reservations involving children</vt:lpstr>
      <vt:lpstr>Q.4 reservations were made for the year 2018</vt:lpstr>
      <vt:lpstr>Q.5 most commonly booked room type </vt:lpstr>
      <vt:lpstr>Q.6 reservations fall on a weekend</vt:lpstr>
      <vt:lpstr>Q.7 highest and lowest lead time for reservations</vt:lpstr>
      <vt:lpstr>Q.8 most common market segment type for reservations</vt:lpstr>
      <vt:lpstr>Q.9 reservations have a booking status of "Confirmed"</vt:lpstr>
      <vt:lpstr>Q.10 total number of adults and children across all reservations</vt:lpstr>
      <vt:lpstr>q.11 average number of weekend nights for reservations involving children</vt:lpstr>
      <vt:lpstr>q.12 reservations were made in each month of the year</vt:lpstr>
      <vt:lpstr>PowerPoint Presentation</vt:lpstr>
      <vt:lpstr>q. 13 average number of nights (both weekend and weekday) spent by guests for each room type</vt:lpstr>
      <vt:lpstr>q.14 reservations involving children, what is the most common room type, and what is the average price for that room type</vt:lpstr>
      <vt:lpstr>PowerPoint Presentation</vt:lpstr>
      <vt:lpstr>q.15 e market segment type that generates the highest average price per room</vt:lpstr>
      <vt:lpstr>Conculsion-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MALVIYA</dc:creator>
  <cp:lastModifiedBy>ARCHANA MALVIYA</cp:lastModifiedBy>
  <cp:revision>1</cp:revision>
  <dcterms:created xsi:type="dcterms:W3CDTF">2024-06-25T07:05:00Z</dcterms:created>
  <dcterms:modified xsi:type="dcterms:W3CDTF">2024-06-26T08:15:32Z</dcterms:modified>
</cp:coreProperties>
</file>