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>
        <p:scale>
          <a:sx n="68" d="100"/>
          <a:sy n="68" d="100"/>
        </p:scale>
        <p:origin x="5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405" y="-370002"/>
            <a:ext cx="8915399" cy="2262781"/>
          </a:xfrm>
        </p:spPr>
        <p:txBody>
          <a:bodyPr/>
          <a:lstStyle/>
          <a:p>
            <a:r>
              <a:rPr lang="en-US" dirty="0" smtClean="0"/>
              <a:t>PROJECT-1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3799" y="2498103"/>
            <a:ext cx="9288560" cy="1557905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  TIC-TAC-TOE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4061239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8700" y="521616"/>
            <a:ext cx="9788182" cy="6209122"/>
          </a:xfrm>
        </p:spPr>
        <p:txBody>
          <a:bodyPr/>
          <a:lstStyle/>
          <a:p>
            <a:r>
              <a:rPr lang="en-US" dirty="0" err="1" smtClean="0"/>
              <a:t>current_player</a:t>
            </a:r>
            <a:r>
              <a:rPr lang="en-US" dirty="0"/>
              <a:t> </a:t>
            </a:r>
            <a:r>
              <a:rPr lang="en-US" dirty="0" smtClean="0"/>
              <a:t>= ‘O’ if </a:t>
            </a:r>
            <a:r>
              <a:rPr lang="en-US" dirty="0" err="1" smtClean="0"/>
              <a:t>current_player</a:t>
            </a:r>
            <a:r>
              <a:rPr lang="en-US" dirty="0" smtClean="0"/>
              <a:t> ==‘X’ else ‘X’</a:t>
            </a:r>
          </a:p>
          <a:p>
            <a:r>
              <a:rPr lang="en-US" dirty="0" smtClean="0"/>
              <a:t>#Run the game</a:t>
            </a:r>
          </a:p>
          <a:p>
            <a:r>
              <a:rPr lang="en-US" dirty="0" err="1" smtClean="0"/>
              <a:t>tic_tac_toe</a:t>
            </a:r>
            <a:r>
              <a:rPr lang="en-US" dirty="0" smtClean="0"/>
              <a:t>()</a:t>
            </a:r>
          </a:p>
          <a:p>
            <a:r>
              <a:rPr lang="en-US" sz="2800" dirty="0" smtClean="0"/>
              <a:t>OUTPUT</a:t>
            </a:r>
            <a:r>
              <a:rPr lang="en-US" dirty="0" smtClean="0"/>
              <a:t>:</a:t>
            </a:r>
          </a:p>
          <a:p>
            <a:r>
              <a:rPr lang="en-US" dirty="0" smtClean="0"/>
              <a:t>Sample Gameplay: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-----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-----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Player X’s turn </a:t>
            </a:r>
          </a:p>
          <a:p>
            <a:r>
              <a:rPr lang="en-US" dirty="0" smtClean="0"/>
              <a:t>Enter row(0,1,2):0</a:t>
            </a:r>
          </a:p>
          <a:p>
            <a:r>
              <a:rPr lang="en-US" dirty="0" smtClean="0"/>
              <a:t>Enter column(0,1,2):0</a:t>
            </a:r>
          </a:p>
          <a:p>
            <a:r>
              <a:rPr lang="en-US" dirty="0" smtClean="0"/>
              <a:t>X||</a:t>
            </a:r>
          </a:p>
          <a:p>
            <a:r>
              <a:rPr lang="en-US" dirty="0" smtClean="0"/>
              <a:t>-----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80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604" y="160255"/>
            <a:ext cx="9945277" cy="635366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|0|</a:t>
            </a:r>
          </a:p>
          <a:p>
            <a:r>
              <a:rPr lang="en-US" dirty="0" smtClean="0"/>
              <a:t>-----</a:t>
            </a:r>
          </a:p>
          <a:p>
            <a:r>
              <a:rPr lang="en-US" dirty="0" smtClean="0"/>
              <a:t>||</a:t>
            </a:r>
          </a:p>
          <a:p>
            <a:r>
              <a:rPr lang="en-US" dirty="0" smtClean="0"/>
              <a:t>…</a:t>
            </a:r>
          </a:p>
          <a:p>
            <a:r>
              <a:rPr lang="en-US" dirty="0" smtClean="0"/>
              <a:t>Player X wins!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CONCLUSION</a:t>
            </a:r>
            <a:r>
              <a:rPr lang="en-US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dirty="0" smtClean="0"/>
              <a:t> </a:t>
            </a:r>
            <a:r>
              <a:rPr lang="en-US" sz="2400" dirty="0" smtClean="0"/>
              <a:t>The  Tic Tac Toe project using Python successfully showcases how basis programming  concepts can be applied to create an interactive, turn-based game.</a:t>
            </a:r>
          </a:p>
          <a:p>
            <a:r>
              <a:rPr lang="en-US" sz="2400" dirty="0" smtClean="0"/>
              <a:t>By using Python’s simple syntax and built in features like lists, loops, functions and conditional statements , we were able to build a functional and  user friendly game.</a:t>
            </a:r>
          </a:p>
          <a:p>
            <a:r>
              <a:rPr lang="en-US" sz="2400" dirty="0" smtClean="0"/>
              <a:t>The project enhanced our understanding of game logic, input handling, and code structure.</a:t>
            </a:r>
          </a:p>
          <a:p>
            <a:r>
              <a:rPr lang="en-US" sz="2400" dirty="0" smtClean="0"/>
              <a:t>It also lays the ground work for the future enhancement such as implementing AI or developing a graphical interface using libraries  like </a:t>
            </a:r>
            <a:r>
              <a:rPr lang="en-US" sz="2400" dirty="0" err="1"/>
              <a:t>T</a:t>
            </a:r>
            <a:r>
              <a:rPr lang="en-US" sz="2400" dirty="0" err="1" smtClean="0"/>
              <a:t>kinter</a:t>
            </a:r>
            <a:r>
              <a:rPr lang="en-US" sz="2400" dirty="0" smtClean="0"/>
              <a:t> or </a:t>
            </a:r>
            <a:r>
              <a:rPr lang="en-US" sz="2400" dirty="0" err="1" smtClean="0"/>
              <a:t>pygame</a:t>
            </a:r>
            <a:r>
              <a:rPr lang="en-US" sz="2400" dirty="0" smtClean="0"/>
              <a:t>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228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2239" y="595829"/>
            <a:ext cx="9308167" cy="1261251"/>
          </a:xfrm>
        </p:spPr>
        <p:txBody>
          <a:bodyPr/>
          <a:lstStyle/>
          <a:p>
            <a:r>
              <a:rPr lang="en-US" dirty="0" smtClean="0"/>
              <a:t>Creating a Digital Version of the classic Tic-tac-toe Game using Python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444" y="2114746"/>
            <a:ext cx="9898145" cy="474325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Tic Tac Toe, also known as </a:t>
            </a:r>
            <a:r>
              <a:rPr lang="en-US" sz="2800" dirty="0" err="1" smtClean="0"/>
              <a:t>Noughts</a:t>
            </a:r>
            <a:r>
              <a:rPr lang="en-US" sz="2800" dirty="0" smtClean="0"/>
              <a:t> and </a:t>
            </a:r>
            <a:r>
              <a:rPr lang="en-US" sz="2800" dirty="0" err="1" smtClean="0"/>
              <a:t>Crosess</a:t>
            </a:r>
            <a:r>
              <a:rPr lang="en-US" sz="2800" dirty="0" smtClean="0"/>
              <a:t>, is a simple yet strategic two-player game played on a 3*3 grid.</a:t>
            </a:r>
          </a:p>
          <a:p>
            <a:r>
              <a:rPr lang="en-US" sz="2800" dirty="0" smtClean="0"/>
              <a:t>Players take turns placing their symbol either an ‘X’ or an ‘O’- in empty squares on the grid. </a:t>
            </a:r>
          </a:p>
          <a:p>
            <a:r>
              <a:rPr lang="en-US" sz="2800" dirty="0" smtClean="0"/>
              <a:t>The objective of the game is to be the first player to align three of their symbols in a row, either horizontally , vertically, or diagonally.</a:t>
            </a:r>
          </a:p>
          <a:p>
            <a:r>
              <a:rPr lang="en-US" sz="2800" dirty="0" smtClean="0"/>
              <a:t>Despite its simplicity, the game teaches important strategic skills like making optimal decisions etc..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61211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250" y="576976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           ABSTRACT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5870" y="1409307"/>
            <a:ext cx="11016130" cy="544869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Tic Tac Toe game is a simple , strategic Two-player game that serves as a foundation for understanding basic game development concepts.</a:t>
            </a:r>
          </a:p>
          <a:p>
            <a:r>
              <a:rPr lang="en-US" sz="2800" dirty="0" smtClean="0"/>
              <a:t>This project aims to digitally recreate the game using a 3*3 grid system, where players alternate placing ‘X’ and ‘O’ symbols.</a:t>
            </a:r>
          </a:p>
          <a:p>
            <a:r>
              <a:rPr lang="en-US" sz="2800" dirty="0" smtClean="0"/>
              <a:t>The game concludes when a player aligns three of their symbols consecutively or when the grid is filled, resulting in a draw.</a:t>
            </a:r>
          </a:p>
          <a:p>
            <a:r>
              <a:rPr lang="en-US" sz="2800" dirty="0" smtClean="0"/>
              <a:t>This application is developed using Python and provides a command line interface to simulate turns, validate moves, check win conditions and display outcomes.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72700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73" y="633537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IN" sz="4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80543" y="1464296"/>
            <a:ext cx="10485765" cy="539370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Tic tac toe, is one of the most recognized turn-based games played by people of all ages.</a:t>
            </a:r>
          </a:p>
          <a:p>
            <a:r>
              <a:rPr lang="en-US" sz="2800" dirty="0" smtClean="0"/>
              <a:t> Its straightforward rules make it ideal for beginner programming projects.</a:t>
            </a:r>
          </a:p>
          <a:p>
            <a:r>
              <a:rPr lang="en-US" sz="2800" dirty="0" smtClean="0"/>
              <a:t>Developing this game digitally not only helps to understand game loops and control structures but also introduces fundamental programming concepts like arrays, user input handling, condition checking, and logic building.</a:t>
            </a:r>
          </a:p>
          <a:p>
            <a:r>
              <a:rPr lang="en-US" sz="2800" dirty="0" smtClean="0"/>
              <a:t>This project focuses on implementing the game logic and UI through a command-line interface using Python.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115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9774" y="624110"/>
            <a:ext cx="10426148" cy="142335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How python used in tic-tac-toe game</a:t>
            </a:r>
            <a:br>
              <a:rPr lang="en-US" sz="3200" dirty="0" smtClean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322" y="1479903"/>
            <a:ext cx="10426148" cy="5378097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/>
                </a:solidFill>
              </a:rPr>
              <a:t>Board Creation</a:t>
            </a:r>
            <a:r>
              <a:rPr lang="en-US" sz="2400" dirty="0" smtClean="0"/>
              <a:t>: A 3*3 grid is created using a 2D list to represent the game board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/>
                </a:solidFill>
              </a:rPr>
              <a:t>Player input</a:t>
            </a:r>
            <a:r>
              <a:rPr lang="en-US" sz="2400" dirty="0" smtClean="0"/>
              <a:t>: Python’s input() function is used to take user input for moves.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/>
                </a:solidFill>
              </a:rPr>
              <a:t>Game Logic</a:t>
            </a:r>
            <a:r>
              <a:rPr lang="en-US" sz="2400" dirty="0" smtClean="0"/>
              <a:t>: if-else statements and loops are used to check win/draw conditions and control turn-taking.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/>
                </a:solidFill>
              </a:rPr>
              <a:t>Display Output </a:t>
            </a:r>
            <a:r>
              <a:rPr lang="en-US" sz="2400" dirty="0" smtClean="0"/>
              <a:t>: The board and results are shown using print() after each move.</a:t>
            </a:r>
          </a:p>
          <a:p>
            <a:pPr>
              <a:buFont typeface="+mj-lt"/>
              <a:buAutoNum type="arabicPeriod"/>
            </a:pPr>
            <a:r>
              <a:rPr lang="en-US" sz="2800" dirty="0" smtClean="0">
                <a:solidFill>
                  <a:schemeClr val="accent1"/>
                </a:solidFill>
              </a:rPr>
              <a:t>Function Usage </a:t>
            </a:r>
            <a:r>
              <a:rPr lang="en-US" sz="2400" dirty="0" smtClean="0"/>
              <a:t>: Separate functions handle tasks like printing the board, checking the winner, and switching turns for clean and organized code.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3629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3939" y="614684"/>
            <a:ext cx="8911687" cy="1280890"/>
          </a:xfrm>
        </p:spPr>
        <p:txBody>
          <a:bodyPr/>
          <a:lstStyle/>
          <a:p>
            <a:r>
              <a:rPr lang="en-US" dirty="0" smtClean="0"/>
              <a:t>PROJECT DETAILS: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6488" y="1545996"/>
            <a:ext cx="10901297" cy="5099901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</a:rPr>
              <a:t>Language:</a:t>
            </a:r>
            <a:r>
              <a:rPr lang="en-US" sz="2800" dirty="0" smtClean="0">
                <a:solidFill>
                  <a:schemeClr val="tx1"/>
                </a:solidFill>
              </a:rPr>
              <a:t> Python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Interface :</a:t>
            </a:r>
            <a:r>
              <a:rPr lang="en-US" sz="2800" dirty="0" smtClean="0">
                <a:solidFill>
                  <a:schemeClr val="tx1"/>
                </a:solidFill>
              </a:rPr>
              <a:t>Command – line</a:t>
            </a:r>
          </a:p>
          <a:p>
            <a:r>
              <a:rPr lang="en-US" sz="2800" dirty="0" smtClean="0">
                <a:solidFill>
                  <a:schemeClr val="accent1"/>
                </a:solidFill>
              </a:rPr>
              <a:t>Features:</a:t>
            </a:r>
          </a:p>
          <a:p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smtClean="0">
                <a:solidFill>
                  <a:schemeClr val="tx1"/>
                </a:solidFill>
              </a:rPr>
              <a:t>Two-player mode(alternating turns)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3x3 board representation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Input validation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Win condition checks (rows, columns, diagonals)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Draw detection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Replay option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286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569" y="656133"/>
            <a:ext cx="8898349" cy="1251824"/>
          </a:xfrm>
        </p:spPr>
        <p:txBody>
          <a:bodyPr/>
          <a:lstStyle/>
          <a:p>
            <a:r>
              <a:rPr lang="en-US" dirty="0" smtClean="0"/>
              <a:t>IMPLEMENTATION OF SOURCE CODE: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6783" y="1282045"/>
            <a:ext cx="10275217" cy="55759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Def </a:t>
            </a:r>
            <a:r>
              <a:rPr lang="en-US" dirty="0" err="1" smtClean="0"/>
              <a:t>print_board</a:t>
            </a:r>
            <a:r>
              <a:rPr lang="en-US" dirty="0" smtClean="0"/>
              <a:t>(board):</a:t>
            </a:r>
          </a:p>
          <a:p>
            <a:r>
              <a:rPr lang="en-US" dirty="0" smtClean="0"/>
              <a:t>For row in board:</a:t>
            </a:r>
          </a:p>
          <a:p>
            <a:r>
              <a:rPr lang="en-US" dirty="0"/>
              <a:t> </a:t>
            </a:r>
            <a:r>
              <a:rPr lang="en-US" dirty="0" smtClean="0"/>
              <a:t> print(“</a:t>
            </a:r>
            <a:r>
              <a:rPr lang="en-US" dirty="0" err="1" smtClean="0"/>
              <a:t>I”,join</a:t>
            </a:r>
            <a:r>
              <a:rPr lang="en-US" dirty="0" smtClean="0"/>
              <a:t>(row))</a:t>
            </a:r>
          </a:p>
          <a:p>
            <a:r>
              <a:rPr lang="en-US" dirty="0"/>
              <a:t> </a:t>
            </a:r>
            <a:r>
              <a:rPr lang="en-US" dirty="0" smtClean="0"/>
              <a:t> print(“-” * 5)</a:t>
            </a:r>
          </a:p>
          <a:p>
            <a:r>
              <a:rPr lang="en-US" dirty="0" smtClean="0"/>
              <a:t>Def </a:t>
            </a:r>
            <a:r>
              <a:rPr lang="en-US" dirty="0" err="1" smtClean="0"/>
              <a:t>check_win</a:t>
            </a:r>
            <a:r>
              <a:rPr lang="en-US" dirty="0" smtClean="0"/>
              <a:t>(board, player):</a:t>
            </a:r>
          </a:p>
          <a:p>
            <a:r>
              <a:rPr lang="en-US" dirty="0"/>
              <a:t> </a:t>
            </a:r>
            <a:r>
              <a:rPr lang="en-US" dirty="0" smtClean="0"/>
              <a:t>#check rows, columns and diagonals</a:t>
            </a:r>
          </a:p>
          <a:p>
            <a:r>
              <a:rPr lang="en-US" dirty="0"/>
              <a:t> </a:t>
            </a:r>
            <a:r>
              <a:rPr lang="en-US" dirty="0" smtClean="0"/>
              <a:t>for row in board:</a:t>
            </a:r>
          </a:p>
          <a:p>
            <a:r>
              <a:rPr lang="en-US" dirty="0"/>
              <a:t> </a:t>
            </a:r>
            <a:r>
              <a:rPr lang="en-US" dirty="0" smtClean="0"/>
              <a:t> if all(cell == player for cell in row):</a:t>
            </a:r>
          </a:p>
          <a:p>
            <a:r>
              <a:rPr lang="en-US" dirty="0"/>
              <a:t> </a:t>
            </a:r>
            <a:r>
              <a:rPr lang="en-US" dirty="0" smtClean="0"/>
              <a:t>     return True</a:t>
            </a:r>
          </a:p>
          <a:p>
            <a:r>
              <a:rPr lang="en-US" dirty="0" smtClean="0"/>
              <a:t>For col in range(3):</a:t>
            </a:r>
          </a:p>
          <a:p>
            <a:r>
              <a:rPr lang="en-US" dirty="0" smtClean="0"/>
              <a:t>If all(board[row][col] == </a:t>
            </a:r>
            <a:r>
              <a:rPr lang="en-US" dirty="0" err="1" smtClean="0"/>
              <a:t>playerfor</a:t>
            </a:r>
            <a:r>
              <a:rPr lang="en-US" dirty="0" smtClean="0"/>
              <a:t> </a:t>
            </a:r>
            <a:r>
              <a:rPr lang="en-US" dirty="0" err="1" smtClean="0"/>
              <a:t>roow</a:t>
            </a:r>
            <a:r>
              <a:rPr lang="en-US" dirty="0" smtClean="0"/>
              <a:t> in range(3)):</a:t>
            </a:r>
          </a:p>
          <a:p>
            <a:r>
              <a:rPr lang="en-US" dirty="0"/>
              <a:t> </a:t>
            </a:r>
            <a:r>
              <a:rPr lang="en-US" dirty="0" smtClean="0"/>
              <a:t>    return True</a:t>
            </a:r>
          </a:p>
          <a:p>
            <a:r>
              <a:rPr lang="en-US" dirty="0" smtClean="0"/>
              <a:t>If all(board[</a:t>
            </a:r>
            <a:r>
              <a:rPr lang="en-US" dirty="0" err="1" smtClean="0"/>
              <a:t>i</a:t>
            </a:r>
            <a:r>
              <a:rPr lang="en-US" dirty="0" smtClean="0"/>
              <a:t>][j] == player for I in range(3)):</a:t>
            </a:r>
          </a:p>
          <a:p>
            <a:r>
              <a:rPr lang="en-US" dirty="0"/>
              <a:t> </a:t>
            </a:r>
            <a:r>
              <a:rPr lang="en-US" dirty="0" smtClean="0"/>
              <a:t>   return true</a:t>
            </a:r>
          </a:p>
          <a:p>
            <a:r>
              <a:rPr lang="en-US" dirty="0" smtClean="0"/>
              <a:t>If all(board[</a:t>
            </a:r>
            <a:r>
              <a:rPr lang="en-US" dirty="0" err="1" smtClean="0"/>
              <a:t>i</a:t>
            </a:r>
            <a:r>
              <a:rPr lang="en-US" dirty="0" smtClean="0"/>
              <a:t>][2-i] == player for I in range(3)):</a:t>
            </a:r>
          </a:p>
        </p:txBody>
      </p:sp>
    </p:spTree>
    <p:extLst>
      <p:ext uri="{BB962C8B-B14F-4D97-AF65-F5344CB8AC3E}">
        <p14:creationId xmlns:p14="http://schemas.microsoft.com/office/powerpoint/2010/main" val="89354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947" y="377072"/>
            <a:ext cx="9958616" cy="618398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         return True</a:t>
            </a:r>
          </a:p>
          <a:p>
            <a:pPr marL="0" indent="0">
              <a:buNone/>
            </a:pPr>
            <a:r>
              <a:rPr lang="en-US" dirty="0" smtClean="0"/>
              <a:t>   return False</a:t>
            </a:r>
          </a:p>
          <a:p>
            <a:pPr marL="0" indent="0">
              <a:buNone/>
            </a:pPr>
            <a:r>
              <a:rPr lang="en-US" dirty="0" smtClean="0"/>
              <a:t>Def </a:t>
            </a:r>
            <a:r>
              <a:rPr lang="en-US" dirty="0" err="1" smtClean="0"/>
              <a:t>check_draw</a:t>
            </a:r>
            <a:r>
              <a:rPr lang="en-US" dirty="0" smtClean="0"/>
              <a:t>(board):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return all(cell !=‘ ’ for row in board for cell in row)</a:t>
            </a:r>
          </a:p>
          <a:p>
            <a:pPr marL="0" indent="0">
              <a:buNone/>
            </a:pPr>
            <a:r>
              <a:rPr lang="en-US" dirty="0" smtClean="0"/>
              <a:t>Def </a:t>
            </a:r>
            <a:r>
              <a:rPr lang="en-US" dirty="0" err="1" smtClean="0"/>
              <a:t>tic_tac_toe</a:t>
            </a:r>
            <a:r>
              <a:rPr lang="en-US" dirty="0" smtClean="0"/>
              <a:t>():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board = [[‘ ’ for _ in range(3)] for _ in range(3)]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current_player</a:t>
            </a:r>
            <a:r>
              <a:rPr lang="en-US" dirty="0" smtClean="0"/>
              <a:t>  = ‘X’</a:t>
            </a:r>
          </a:p>
          <a:p>
            <a:pPr marL="0" indent="0">
              <a:buNone/>
            </a:pPr>
            <a:r>
              <a:rPr lang="en-US" dirty="0" smtClean="0"/>
              <a:t>While True: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print_board</a:t>
            </a:r>
            <a:r>
              <a:rPr lang="en-US" dirty="0" smtClean="0"/>
              <a:t>(board)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print(</a:t>
            </a:r>
            <a:r>
              <a:rPr lang="en-US" dirty="0" err="1" smtClean="0"/>
              <a:t>f”Player</a:t>
            </a:r>
            <a:r>
              <a:rPr lang="en-US" dirty="0" smtClean="0"/>
              <a:t> { </a:t>
            </a:r>
            <a:r>
              <a:rPr lang="en-US" dirty="0" err="1" smtClean="0"/>
              <a:t>current_player</a:t>
            </a:r>
            <a:r>
              <a:rPr lang="en-US" dirty="0" smtClean="0"/>
              <a:t>}’s turn “)</a:t>
            </a:r>
          </a:p>
          <a:p>
            <a:pPr marL="0" indent="0">
              <a:buNone/>
            </a:pPr>
            <a:r>
              <a:rPr lang="en-US" dirty="0" smtClean="0"/>
              <a:t>try: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row = </a:t>
            </a:r>
            <a:r>
              <a:rPr lang="en-US" dirty="0" err="1" smtClean="0"/>
              <a:t>int</a:t>
            </a:r>
            <a:r>
              <a:rPr lang="en-US" dirty="0" smtClean="0"/>
              <a:t>(input(“Enter row (0, 1, 2): “))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col = </a:t>
            </a:r>
            <a:r>
              <a:rPr lang="en-US" dirty="0" err="1" smtClean="0"/>
              <a:t>int</a:t>
            </a:r>
            <a:r>
              <a:rPr lang="en-US" dirty="0" smtClean="0"/>
              <a:t>(input(“Enter column (0, 1, 2): “))</a:t>
            </a:r>
          </a:p>
          <a:p>
            <a:pPr marL="0" indent="0">
              <a:buNone/>
            </a:pPr>
            <a:r>
              <a:rPr lang="en-US" dirty="0" smtClean="0"/>
              <a:t>Except </a:t>
            </a:r>
            <a:r>
              <a:rPr lang="en-US" dirty="0" err="1" smtClean="0"/>
              <a:t>ValueError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print(“invalid input! Please enter a number.”)</a:t>
            </a:r>
          </a:p>
          <a:p>
            <a:pPr marL="0" indent="0">
              <a:buNone/>
            </a:pPr>
            <a:r>
              <a:rPr lang="en-US" dirty="0" smtClean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298973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4725" y="405352"/>
            <a:ext cx="10492033" cy="6221691"/>
          </a:xfrm>
        </p:spPr>
        <p:txBody>
          <a:bodyPr/>
          <a:lstStyle/>
          <a:p>
            <a:r>
              <a:rPr lang="en-US" dirty="0" smtClean="0"/>
              <a:t>If row not in range(3) or col not in range(3):</a:t>
            </a:r>
          </a:p>
          <a:p>
            <a:r>
              <a:rPr lang="en-US" dirty="0"/>
              <a:t> </a:t>
            </a:r>
            <a:r>
              <a:rPr lang="en-US" dirty="0" smtClean="0"/>
              <a:t>  print(“Invalid position! Try again.”)</a:t>
            </a:r>
          </a:p>
          <a:p>
            <a:r>
              <a:rPr lang="en-US" dirty="0"/>
              <a:t> </a:t>
            </a:r>
            <a:r>
              <a:rPr lang="en-US" dirty="0" smtClean="0"/>
              <a:t>  continue</a:t>
            </a:r>
          </a:p>
          <a:p>
            <a:r>
              <a:rPr lang="en-US" dirty="0" smtClean="0"/>
              <a:t>If board[row][col] != ‘’:</a:t>
            </a:r>
          </a:p>
          <a:p>
            <a:r>
              <a:rPr lang="en-US" dirty="0"/>
              <a:t> </a:t>
            </a:r>
            <a:r>
              <a:rPr lang="en-US" dirty="0" smtClean="0"/>
              <a:t>   print(“cell already taken! Try another one.”)</a:t>
            </a:r>
          </a:p>
          <a:p>
            <a:r>
              <a:rPr lang="en-US" dirty="0"/>
              <a:t> </a:t>
            </a:r>
            <a:r>
              <a:rPr lang="en-US" dirty="0" smtClean="0"/>
              <a:t>   continue</a:t>
            </a:r>
          </a:p>
          <a:p>
            <a:r>
              <a:rPr lang="en-US" dirty="0" smtClean="0"/>
              <a:t>Board[row][col] = </a:t>
            </a:r>
            <a:r>
              <a:rPr lang="en-US" dirty="0" err="1" smtClean="0"/>
              <a:t>current_player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err="1" smtClean="0"/>
              <a:t>check_win</a:t>
            </a:r>
            <a:r>
              <a:rPr lang="en-US" dirty="0" smtClean="0"/>
              <a:t>(board, </a:t>
            </a:r>
            <a:r>
              <a:rPr lang="en-US" dirty="0" err="1" smtClean="0"/>
              <a:t>current_player</a:t>
            </a:r>
            <a:r>
              <a:rPr lang="en-US" dirty="0" smtClean="0"/>
              <a:t>):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err="1" smtClean="0"/>
              <a:t>print_board</a:t>
            </a:r>
            <a:r>
              <a:rPr lang="en-US" dirty="0" smtClean="0"/>
              <a:t>(board)</a:t>
            </a:r>
          </a:p>
          <a:p>
            <a:r>
              <a:rPr lang="en-US" dirty="0"/>
              <a:t> </a:t>
            </a:r>
            <a:r>
              <a:rPr lang="en-US" dirty="0" smtClean="0"/>
              <a:t>   print(</a:t>
            </a:r>
            <a:r>
              <a:rPr lang="en-US" dirty="0" err="1" smtClean="0"/>
              <a:t>f”player</a:t>
            </a:r>
            <a:r>
              <a:rPr lang="en-US" dirty="0" smtClean="0"/>
              <a:t> { </a:t>
            </a:r>
            <a:r>
              <a:rPr lang="en-US" dirty="0" err="1" smtClean="0"/>
              <a:t>current_player</a:t>
            </a:r>
            <a:r>
              <a:rPr lang="en-US" dirty="0" smtClean="0"/>
              <a:t>} wins!”)</a:t>
            </a:r>
          </a:p>
          <a:p>
            <a:r>
              <a:rPr lang="en-US" dirty="0"/>
              <a:t> </a:t>
            </a:r>
            <a:r>
              <a:rPr lang="en-US" dirty="0" smtClean="0"/>
              <a:t>   break</a:t>
            </a:r>
          </a:p>
          <a:p>
            <a:r>
              <a:rPr lang="en-US" dirty="0" smtClean="0"/>
              <a:t>If </a:t>
            </a:r>
            <a:r>
              <a:rPr lang="en-US" dirty="0" err="1" smtClean="0"/>
              <a:t>check_draw</a:t>
            </a:r>
            <a:r>
              <a:rPr lang="en-US" dirty="0" smtClean="0"/>
              <a:t>(board):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/>
              <a:t>print_board</a:t>
            </a:r>
            <a:r>
              <a:rPr lang="en-US" dirty="0" smtClean="0"/>
              <a:t>(board)</a:t>
            </a:r>
          </a:p>
          <a:p>
            <a:r>
              <a:rPr lang="en-US" dirty="0"/>
              <a:t> </a:t>
            </a:r>
            <a:r>
              <a:rPr lang="en-US" dirty="0" smtClean="0"/>
              <a:t>   print(“It’s a draw!”)</a:t>
            </a:r>
          </a:p>
          <a:p>
            <a:r>
              <a:rPr lang="en-US" dirty="0"/>
              <a:t> </a:t>
            </a:r>
            <a:r>
              <a:rPr lang="en-US" dirty="0" smtClean="0"/>
              <a:t>    break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5700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239</TotalTime>
  <Words>873</Words>
  <Application>Microsoft Office PowerPoint</Application>
  <PresentationFormat>Widescreen</PresentationFormat>
  <Paragraphs>105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PROJECT-1</vt:lpstr>
      <vt:lpstr>Creating a Digital Version of the classic Tic-tac-toe Game using Python</vt:lpstr>
      <vt:lpstr>           ABSTRACT</vt:lpstr>
      <vt:lpstr>INTRODUCTION</vt:lpstr>
      <vt:lpstr>How python used in tic-tac-toe game </vt:lpstr>
      <vt:lpstr>PROJECT DETAILS:</vt:lpstr>
      <vt:lpstr>IMPLEMENTATION OF SOURCE CODE: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PROJECT-1</dc:title>
  <dc:creator>user</dc:creator>
  <cp:lastModifiedBy>user</cp:lastModifiedBy>
  <cp:revision>16</cp:revision>
  <dcterms:created xsi:type="dcterms:W3CDTF">2025-04-29T06:58:46Z</dcterms:created>
  <dcterms:modified xsi:type="dcterms:W3CDTF">2025-04-29T14:36:48Z</dcterms:modified>
</cp:coreProperties>
</file>