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25"/>
  </p:handoutMasterIdLst>
  <p:sldIdLst>
    <p:sldId id="338" r:id="rId4"/>
    <p:sldId id="336" r:id="rId5"/>
    <p:sldId id="341" r:id="rId6"/>
    <p:sldId id="283" r:id="rId7"/>
    <p:sldId id="337" r:id="rId8"/>
    <p:sldId id="343" r:id="rId9"/>
    <p:sldId id="262" r:id="rId10"/>
    <p:sldId id="278" r:id="rId11"/>
    <p:sldId id="329" r:id="rId12"/>
    <p:sldId id="272" r:id="rId13"/>
    <p:sldId id="296" r:id="rId14"/>
    <p:sldId id="339" r:id="rId15"/>
    <p:sldId id="344" r:id="rId16"/>
    <p:sldId id="340" r:id="rId17"/>
    <p:sldId id="345" r:id="rId18"/>
    <p:sldId id="346" r:id="rId19"/>
    <p:sldId id="347" r:id="rId20"/>
    <p:sldId id="348" r:id="rId21"/>
    <p:sldId id="349" r:id="rId22"/>
    <p:sldId id="331" r:id="rId23"/>
    <p:sldId id="294" r:id="rId24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2B6E47-B0FF-4193-9B30-2D2C345B0D7F}" v="4086" dt="2019-12-09T10:10:41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>
        <p:scale>
          <a:sx n="66" d="100"/>
          <a:sy n="66" d="100"/>
        </p:scale>
        <p:origin x="1080" y="523"/>
      </p:cViewPr>
      <p:guideLst>
        <p:guide orient="horz" pos="24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E3EB5F-0EDB-4C74-BB1F-03B8437923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064F9-D763-4FCB-9E62-10AA52B693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6DDC9-DE64-44CF-BFE7-122B272B38F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EE8CD-C006-4B54-9A08-6B931E3980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94616-22BB-4B10-A3BA-F25A0985D7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41BCF-65AE-4D28-8D87-64F16AC9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2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17E40D-B216-4710-BD18-207E86DC4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33" y="-299340"/>
            <a:ext cx="11391334" cy="74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94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80706" y="395209"/>
            <a:ext cx="11617291" cy="2908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58527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628466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398405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6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168343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52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729574" y="1515298"/>
            <a:ext cx="3300639" cy="47801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58" hasCustomPrompt="1"/>
          </p:nvPr>
        </p:nvSpPr>
        <p:spPr>
          <a:xfrm>
            <a:off x="8212091" y="1515298"/>
            <a:ext cx="3300639" cy="47801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E1361B6-8316-4AC7-8C5C-5371D9A5B6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0648"/>
            <a:ext cx="12192000" cy="80179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612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9FBFC8-EC0E-4E14-905F-2E4D84D4D4B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AAF3D6DC-4A0E-4BCA-9639-615F1AC589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726" y="642257"/>
            <a:ext cx="10920548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615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E1CD0F0-C157-4A74-85C5-3764950204CE}"/>
              </a:ext>
            </a:extLst>
          </p:cNvPr>
          <p:cNvSpPr/>
          <p:nvPr userDrawn="1"/>
        </p:nvSpPr>
        <p:spPr>
          <a:xfrm>
            <a:off x="0" y="0"/>
            <a:ext cx="12191999" cy="2552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A88E2B-8914-4A51-93D1-53EE236F8DAE}"/>
              </a:ext>
            </a:extLst>
          </p:cNvPr>
          <p:cNvGrpSpPr/>
          <p:nvPr userDrawn="1"/>
        </p:nvGrpSpPr>
        <p:grpSpPr>
          <a:xfrm>
            <a:off x="1" y="2543120"/>
            <a:ext cx="12192000" cy="92498"/>
            <a:chOff x="11445923" y="0"/>
            <a:chExt cx="1119115" cy="25522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3FC2A0-2C8C-454E-A2FC-805728A75C98}"/>
                </a:ext>
              </a:extLst>
            </p:cNvPr>
            <p:cNvSpPr/>
            <p:nvPr/>
          </p:nvSpPr>
          <p:spPr>
            <a:xfrm>
              <a:off x="11818961" y="0"/>
              <a:ext cx="373038" cy="25522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90C1EE-6A6F-42D3-83B8-026B5166B341}"/>
                </a:ext>
              </a:extLst>
            </p:cNvPr>
            <p:cNvSpPr/>
            <p:nvPr/>
          </p:nvSpPr>
          <p:spPr>
            <a:xfrm>
              <a:off x="11445923" y="0"/>
              <a:ext cx="373038" cy="25522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AAFA40F-A963-4E4B-8411-ED8116D801AE}"/>
                </a:ext>
              </a:extLst>
            </p:cNvPr>
            <p:cNvSpPr/>
            <p:nvPr/>
          </p:nvSpPr>
          <p:spPr>
            <a:xfrm>
              <a:off x="12192000" y="0"/>
              <a:ext cx="373038" cy="255228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F457DA5-8BD8-4BD1-ABAC-1702790078A5}"/>
              </a:ext>
            </a:extLst>
          </p:cNvPr>
          <p:cNvGrpSpPr/>
          <p:nvPr userDrawn="1"/>
        </p:nvGrpSpPr>
        <p:grpSpPr>
          <a:xfrm>
            <a:off x="11126530" y="59960"/>
            <a:ext cx="983575" cy="1226175"/>
            <a:chOff x="8411919" y="701065"/>
            <a:chExt cx="2800065" cy="349070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5DD6D29-DDE2-45C1-A138-CADB303F7C9F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FDC7CD9-2180-42AE-8704-20DBF67B10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D0A05A7-05C3-49E0-9D7D-F545E41AF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A9F57B-F0AC-4B12-9AF5-A2D627622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285139-F2C4-446A-B33F-24C8A0E0D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D5932DE-97EB-4356-AB7E-C15C95618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91D568-C449-4AA9-82B1-532949781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58F475E-0095-4F26-BB26-022930977535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5EFA47E-8BD9-48B8-8713-E45FE90BC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56E6CA7-B7F3-4621-A76D-BA617AA32ED8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4EE110-4344-4F52-A647-018872E82CB7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8D380D3-EEA7-40C1-B43D-07CD1E39F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8724384-2A2C-43ED-8941-9540034BD8C4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0ACFEA-6181-41EB-8BED-A51527F7C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1BAF15-78AF-4795-B4FC-753D1EF9E0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50C95F-629C-490C-8BAC-78DABCD855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5A19A85-9EC7-455C-8DD6-187CB92EDEE4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7240E26-80CD-41EC-B8BB-D59466F37C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DC3978A-C5FA-42C9-8D7B-F6438BA6096E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4388F42-C696-4539-BD00-F21F87F84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148E84D-1A6D-4271-8A0A-660F1B15D1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2B5DA5F-B400-4F36-B83F-421F789314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4EE669-9E4C-4CA7-A3A7-33BC296CAA71}"/>
              </a:ext>
            </a:extLst>
          </p:cNvPr>
          <p:cNvGrpSpPr/>
          <p:nvPr userDrawn="1"/>
        </p:nvGrpSpPr>
        <p:grpSpPr>
          <a:xfrm rot="15730005">
            <a:off x="10036530" y="262594"/>
            <a:ext cx="983575" cy="1226175"/>
            <a:chOff x="8411919" y="701065"/>
            <a:chExt cx="2800065" cy="349070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EC4FCD0-D80E-4BDE-A5CD-8F0BC7673FD2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CA6BF7A-2F64-4D37-A80A-A731FAAE69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7D40FFE-6973-4966-BE8A-2C8BFC6DE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8D0628B-4C25-405C-B92F-967A2F552D5E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55B7347-0448-457F-8A6E-209E78A221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1F3020F-2980-43D8-A6E1-A1C26839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2F092F-EF39-4548-B871-05F5F502CC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36979FA-828A-48D4-9C8B-6F50EEDAC5A3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0A29C4-0BDC-4C57-A752-FBD4848DD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195D661-139C-43DA-B191-64D4E3EB6F2C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A0B6320-BEEA-4ED4-886F-54835A7A8DCB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F0C052C-0C49-45D2-95B4-EB71C5303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8C62899-030E-4CD7-8551-E8FB609D8372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53D3BE-5268-47BB-88DC-D80B006144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E2C63B3-FEBC-4E81-A83F-442EFD970C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39260-DA6B-4278-8342-339E9D7EEA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9196E6-7FB0-4C52-A592-204D37882FDF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F56BBE9-7A54-44FD-8960-0A51776C14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9F36F4-C91F-4046-832E-002EF0AE5503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7280801-44E2-40E6-9915-0A3ADC2636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3EA181D-8A90-4729-8E01-BAB32AE981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9547D6E-9ECC-481E-83BB-010BB8DA4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17AD10F-453A-4E8D-AD1B-4B24EAEAFAD1}"/>
              </a:ext>
            </a:extLst>
          </p:cNvPr>
          <p:cNvGrpSpPr/>
          <p:nvPr userDrawn="1"/>
        </p:nvGrpSpPr>
        <p:grpSpPr>
          <a:xfrm rot="6889181">
            <a:off x="10412956" y="1601928"/>
            <a:ext cx="796471" cy="992922"/>
            <a:chOff x="8411919" y="701065"/>
            <a:chExt cx="2800065" cy="349070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DD64DF2-DC03-4DA2-8ECD-92414187EC81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6570102-6A32-4B3B-906D-BD8943799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C6062CC-F21A-41D5-B8B5-545A842812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B52F408-DC70-476B-A49E-0EC9DCC8A68E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A5B904B-857F-43D9-88E8-9889A777C5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EBCEDAA-E03D-4863-BBCD-A3499AB57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4D46D37-1080-4754-9469-9332FD8D44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25EE8BE-F561-4363-B07C-2A8568C849D8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CDEA6CE-6883-439C-90F3-B68265182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39EBADE-0038-4448-AE69-7A30F68146A9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C478AC4-0F9A-4B28-B8AE-A5C3FC191FD9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4C4057-53E5-4332-A8BC-0476466B17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6E5EB65-4860-47A3-A636-1D5B4086EBE5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726D1F-8E94-41C4-91B4-FE73F6CA4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C5EE4BC-D4F2-4506-A3BC-1F4923320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A371812-5AE7-41A7-8354-03341B0DD5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B530347-4200-441B-ABAD-B145DCE83342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E61C81E-2924-483B-81DE-205FCB7A44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324DC81-1E85-4D25-9885-81ACFF8EF9CE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F3CC859-CABB-414D-A81B-30AF7FDC4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C5B7264-49F4-4210-9CA1-CF355D0959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ED197B-9A2F-4634-9DE3-0062A5B45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A6F875E-26AF-47EC-80DA-4A202F58A299}"/>
              </a:ext>
            </a:extLst>
          </p:cNvPr>
          <p:cNvGrpSpPr/>
          <p:nvPr userDrawn="1"/>
        </p:nvGrpSpPr>
        <p:grpSpPr>
          <a:xfrm rot="20334324">
            <a:off x="11027040" y="751132"/>
            <a:ext cx="1164960" cy="1452298"/>
            <a:chOff x="8411919" y="701065"/>
            <a:chExt cx="2800065" cy="3490702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77BA5B5-C758-4877-800C-0C7E4D9CEBE4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83A37C0-EC73-49DF-8FB5-5ECE4448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1BA5729-6339-4F12-87C6-59FE607335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12BFEE7-A77F-4E6A-9E50-307AEE0A93E3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402FDBD-1882-4637-A220-48C025A195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B18570-115A-4B82-B5E8-DEFEE35E3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3A398FB-C068-4429-A23D-89DBCBB6F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B571856-F9E7-4ED8-B06C-57DFF6B9CC0F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A8CAEB4-E5DC-46B5-B31F-0CEF968450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1937CDF-54A0-4EB9-87AA-3A6F53380AA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EC0EDC4-79A2-48AC-9C2F-EC89AA5AF409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C7274A9-AD57-4BC8-9D3E-4444CD75C0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CE58877-41A8-426A-A97C-C7E929F3EBE6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DEBC82F-0A62-4539-9DAC-1F7078C43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A5A7A4C-C4AC-4031-8AE8-3C1D0B91DF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3F73277-134F-4896-A41B-6121A4464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84486BE-FF72-4400-AED7-FC2F51FF8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7E4E1DC-4629-41E4-881E-039F4A4E3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EBF3104-364F-4626-A5B8-05B4D1ADCA6A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EA45D2F-F00F-4129-99E1-0B7C1B4A4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6CA710A-0CE7-4CEF-B09B-27A332D95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CF51995-51FB-475E-94CD-AEE40B217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0D5CCF4-AEE8-4235-B77C-72150C7B86A8}"/>
              </a:ext>
            </a:extLst>
          </p:cNvPr>
          <p:cNvGrpSpPr/>
          <p:nvPr userDrawn="1"/>
        </p:nvGrpSpPr>
        <p:grpSpPr>
          <a:xfrm rot="20334324">
            <a:off x="9037156" y="71664"/>
            <a:ext cx="753407" cy="737354"/>
            <a:chOff x="8411919" y="701065"/>
            <a:chExt cx="2800065" cy="3490702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666712C-D9DC-4E1B-B224-EE2C1109D35C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3352840-ABD4-47EF-ADD9-AA88424C91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9F6F136-D82F-4732-9A09-51877B3006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357C639-5D19-43DF-9527-8D32F5DC8C97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9BA665B-04B0-4300-9EB4-1CFFE3ED4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F1951ED-ABFB-4722-9F63-B0B27E2C2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64E12DE-0E57-4B8F-A49C-688E0958E9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E4BC377-B444-49A0-A473-E947787673A9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6B46601-4F83-4893-8A97-6736B822C1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7EEF4EC-D9C6-4972-9B35-88DF77520A96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2B4C8D5-FD70-44AE-8137-B0A8F4ACCEA6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E403C5D-66B6-4B98-9623-F82EEB8A97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521883D-899C-437B-9424-C11E887F4C76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1EE4CB0-E6F1-4616-8CFD-ABC084189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D622344-682A-45AB-BDAC-D83955B30D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3F36C3A-AAA2-43EC-A1CA-D5CCDC6E3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D7E67AE-8D68-43B6-A73E-4A33D1A25236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A0A232-916A-46A2-A7C1-987C26163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78AD056-AB72-4926-86BA-E77C4E1712FA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189B293-9518-480B-92F2-B3FD6AE4D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9E57236-C826-4A70-BF3F-87A183C24D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8F2DAEF-A763-4480-9B9B-5510A70DD6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4C772B-1928-4597-8A34-F77909439262}"/>
              </a:ext>
            </a:extLst>
          </p:cNvPr>
          <p:cNvGrpSpPr/>
          <p:nvPr userDrawn="1"/>
        </p:nvGrpSpPr>
        <p:grpSpPr>
          <a:xfrm rot="19421998">
            <a:off x="9748081" y="1384230"/>
            <a:ext cx="717208" cy="701926"/>
            <a:chOff x="8411919" y="701065"/>
            <a:chExt cx="2800065" cy="3490702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089472D-6102-4681-8E55-2C5794EE4E05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7A623-A535-43CF-9E20-EB48163EB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4DDAD5E-B095-422F-B6CD-672CE6F95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8204260-9189-46EB-869A-E95AE4088988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B13CB03-7EDD-43E9-A3EE-08A70D250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24ACA07-2AC8-4301-AF7A-F872F5BCBF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E9DDC0C-BE86-40AC-BA9D-02E3CE7A1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4D754C4-75A5-4238-AA8C-BB7B243E7233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819C5E5-16FB-4BD7-ABFF-2AFB5E55E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7A9859-4815-4EA4-8F65-F968C9FC849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7B13CD7-AC6F-456F-9E2D-A202EA93C04D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2B697B7-B1AF-408B-A9B5-014F75EB3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FF57946-E60E-4726-9F65-63637C96D9AC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CB79018-A974-42C3-9327-9EE494BBB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027431D-F6A9-4475-92D1-2C456BFCEC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510266C-E548-470A-8A98-08A02F3E2E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7175B15-68E2-4A5E-9813-8991CCF80A48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A100DAD-AFB1-40DB-ADE7-B83F5DD896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20490C3-05EB-4F8F-B133-39AC8E8CA87F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64D449B-2D2F-4B3F-8257-1F8D0DD919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C287B58-6106-4047-BAA2-C3406DDB2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B63D3A8-33D6-4BC7-8CC9-857AAE669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7F06A6F-6318-483E-B452-C88B27C43350}"/>
              </a:ext>
            </a:extLst>
          </p:cNvPr>
          <p:cNvGrpSpPr/>
          <p:nvPr userDrawn="1"/>
        </p:nvGrpSpPr>
        <p:grpSpPr>
          <a:xfrm rot="19421998">
            <a:off x="9244413" y="1325575"/>
            <a:ext cx="458379" cy="448611"/>
            <a:chOff x="8411919" y="701065"/>
            <a:chExt cx="2800065" cy="3490702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1CD7AF-1692-4440-B8BA-E670A60CBCCA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356FF31-B953-4F4E-B596-E60EA148FE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C49752A-D43C-45B6-993D-EA5E0844C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753FBDD-B18B-409C-A47A-F97D2E3F5EF6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1749067-1D7E-4678-B43D-843D42744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B90CE84-57B1-4386-B44F-156E4FFC6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5B6C08B-4B3D-4F15-9BA5-AB40A1E1F8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C1DF333-9292-43D8-96FF-D38D03FC80C0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C4CB3EA-34E0-4265-818A-640BBCAED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85D7418-DA23-4D62-ADDA-A33D8629D46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DA01C98-3668-44DC-BD8A-21C1F9B9CC2B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7874D64-B6D5-4B26-9D31-C32312A1FD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7A0BDD8-5F2F-4871-AC80-15065F48B7B4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74FF47B-975B-495B-AFA7-626EA3CB0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979DDAC-383E-484D-AD43-6040954E5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E20253B-FE44-45FD-9073-793A2ACD3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A967840-EB8D-4A8D-9023-BA05C472301C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BFA0587-ECDE-4476-B6DA-8C1636CCCB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332D652-2851-49FA-9380-17419EF0B2E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AB93698-E5DF-418F-84ED-95993EFBD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253BEA4-85D6-4559-8CD4-CD651FA04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3186F57-FF32-469C-8E8F-0D5A121C0D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39A1B71-4BFB-417F-8ADF-A50673257A72}"/>
              </a:ext>
            </a:extLst>
          </p:cNvPr>
          <p:cNvGrpSpPr/>
          <p:nvPr userDrawn="1"/>
        </p:nvGrpSpPr>
        <p:grpSpPr>
          <a:xfrm rot="19421998">
            <a:off x="10765083" y="43767"/>
            <a:ext cx="412730" cy="403935"/>
            <a:chOff x="8411919" y="701065"/>
            <a:chExt cx="2800065" cy="3490702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5970A27-55A6-4D07-8C70-C55D06337EBD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83ABF58-61A0-409C-A57E-EA1E39EFB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072E919-222D-4E11-9FBF-4092D8A0EA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669C07E-C483-453C-AAEC-C3FBEDB040FD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44DE8EA-742F-48A6-BEBC-F6781301ED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6CB3F9E-2089-4472-92AB-7C98031C0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0B846A2-CA79-4A17-A686-E022D5745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19E7FB7-9E8D-44B6-8718-865071D50168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D0C8432-AFF4-4746-83E6-40A3AD7EB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4C7F024-C3FD-44DA-B543-9D4C33842F0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1DFA92C-51B2-4F6C-AE96-147198D89D7A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F9FB3DC-4DAF-4AAE-9F4C-EFB7B0B94E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FEA2574-D8E8-4BE5-9DEF-F08B7AF24CB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C142A40-9738-4197-9048-6E3CE28229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A05D9C8-371D-4CB4-967D-A728CB6DE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EB1DF40-1EA3-479A-8E44-C460A09111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9194C8E4-D8F1-4623-8319-FC3C7547D1E9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2521ABC-062E-4457-999D-4BC3DE953E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94EDE13-F833-42D7-A127-BB45FBFCB58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6DD19A0-42AC-4680-A070-B7D26A7EC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823B065-A184-4DE8-A2E9-BD9454771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6A0FAEF-9B32-47C8-BD6B-48A2993CE3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54488B-4AA8-4A29-9071-60D6AF00DA6E}"/>
              </a:ext>
            </a:extLst>
          </p:cNvPr>
          <p:cNvSpPr/>
          <p:nvPr userDrawn="1"/>
        </p:nvSpPr>
        <p:spPr>
          <a:xfrm>
            <a:off x="11445923" y="0"/>
            <a:ext cx="373038" cy="25522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AA5F804-B564-42DA-88D6-915FE7EFD1E7}"/>
              </a:ext>
            </a:extLst>
          </p:cNvPr>
          <p:cNvSpPr/>
          <p:nvPr userDrawn="1"/>
        </p:nvSpPr>
        <p:spPr>
          <a:xfrm>
            <a:off x="11818961" y="0"/>
            <a:ext cx="373038" cy="25522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90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82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8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07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3" r:id="rId6"/>
    <p:sldLayoutId id="2147483741" r:id="rId7"/>
    <p:sldLayoutId id="2147483742" r:id="rId8"/>
    <p:sldLayoutId id="2147483738" r:id="rId9"/>
    <p:sldLayoutId id="2147483744" r:id="rId10"/>
    <p:sldLayoutId id="2147483745" r:id="rId11"/>
    <p:sldLayoutId id="2147483748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image" Target="../media/image29.jpe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12" Type="http://schemas.openxmlformats.org/officeDocument/2006/relationships/image" Target="../media/image28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jpeg"/><Relationship Id="rId11" Type="http://schemas.openxmlformats.org/officeDocument/2006/relationships/image" Target="../media/image27.jpeg"/><Relationship Id="rId5" Type="http://schemas.openxmlformats.org/officeDocument/2006/relationships/image" Target="../media/image21.jpeg"/><Relationship Id="rId10" Type="http://schemas.openxmlformats.org/officeDocument/2006/relationships/image" Target="../media/image26.jpeg"/><Relationship Id="rId4" Type="http://schemas.openxmlformats.org/officeDocument/2006/relationships/image" Target="../media/image20.jpeg"/><Relationship Id="rId9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D40D1F3-DA16-4590-BEBE-ED694B996D78}"/>
              </a:ext>
            </a:extLst>
          </p:cNvPr>
          <p:cNvGrpSpPr/>
          <p:nvPr/>
        </p:nvGrpSpPr>
        <p:grpSpPr>
          <a:xfrm>
            <a:off x="3528590" y="2352228"/>
            <a:ext cx="4094342" cy="3890310"/>
            <a:chOff x="369152" y="1617134"/>
            <a:chExt cx="3546035" cy="3586857"/>
          </a:xfrm>
          <a:solidFill>
            <a:schemeClr val="accent1"/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E4DE899-F70D-407C-94A3-9B8C6BE2AAE1}"/>
                </a:ext>
              </a:extLst>
            </p:cNvPr>
            <p:cNvGrpSpPr/>
            <p:nvPr/>
          </p:nvGrpSpPr>
          <p:grpSpPr>
            <a:xfrm>
              <a:off x="926950" y="1617134"/>
              <a:ext cx="2049224" cy="852218"/>
              <a:chOff x="926950" y="1617134"/>
              <a:chExt cx="2049224" cy="852218"/>
            </a:xfrm>
            <a:grpFill/>
          </p:grpSpPr>
          <p:sp>
            <p:nvSpPr>
              <p:cNvPr id="31" name="Rectangle 14">
                <a:extLst>
                  <a:ext uri="{FF2B5EF4-FFF2-40B4-BE49-F238E27FC236}">
                    <a16:creationId xmlns:a16="http://schemas.microsoft.com/office/drawing/2014/main" id="{05F98767-828F-444E-B450-D015F2D3DA6E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Right Triangle 13">
                <a:extLst>
                  <a:ext uri="{FF2B5EF4-FFF2-40B4-BE49-F238E27FC236}">
                    <a16:creationId xmlns:a16="http://schemas.microsoft.com/office/drawing/2014/main" id="{6678BE69-6468-429E-8A69-E5031C00EE51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3" name="Rectangle 24">
                <a:extLst>
                  <a:ext uri="{FF2B5EF4-FFF2-40B4-BE49-F238E27FC236}">
                    <a16:creationId xmlns:a16="http://schemas.microsoft.com/office/drawing/2014/main" id="{DC705FAF-0604-477A-A549-61F14C6A00C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0573" y="1797574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" name="Rectangle 41">
                <a:extLst>
                  <a:ext uri="{FF2B5EF4-FFF2-40B4-BE49-F238E27FC236}">
                    <a16:creationId xmlns:a16="http://schemas.microsoft.com/office/drawing/2014/main" id="{9B64AC9A-5AAB-4968-B8BD-33DDCE6FC603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Isosceles Triangle 3">
                <a:extLst>
                  <a:ext uri="{FF2B5EF4-FFF2-40B4-BE49-F238E27FC236}">
                    <a16:creationId xmlns:a16="http://schemas.microsoft.com/office/drawing/2014/main" id="{7EAE730C-6B7E-4743-BA35-36751D29AAC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16513" y="2030577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C40B708-B508-4277-856D-9F6CA641EABA}"/>
                </a:ext>
              </a:extLst>
            </p:cNvPr>
            <p:cNvGrpSpPr/>
            <p:nvPr/>
          </p:nvGrpSpPr>
          <p:grpSpPr>
            <a:xfrm rot="4990866">
              <a:off x="2464466" y="2788531"/>
              <a:ext cx="2049224" cy="852218"/>
              <a:chOff x="926950" y="1617134"/>
              <a:chExt cx="2049224" cy="852218"/>
            </a:xfrm>
            <a:grpFill/>
          </p:grpSpPr>
          <p:sp>
            <p:nvSpPr>
              <p:cNvPr id="26" name="Rectangle 14">
                <a:extLst>
                  <a:ext uri="{FF2B5EF4-FFF2-40B4-BE49-F238E27FC236}">
                    <a16:creationId xmlns:a16="http://schemas.microsoft.com/office/drawing/2014/main" id="{59C72D02-E270-497B-B948-CEF067916CF4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" name="Right Triangle 13">
                <a:extLst>
                  <a:ext uri="{FF2B5EF4-FFF2-40B4-BE49-F238E27FC236}">
                    <a16:creationId xmlns:a16="http://schemas.microsoft.com/office/drawing/2014/main" id="{22995E3C-E9F8-4ACF-A6BA-F0695CA76E07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" name="Rectangle 24">
                <a:extLst>
                  <a:ext uri="{FF2B5EF4-FFF2-40B4-BE49-F238E27FC236}">
                    <a16:creationId xmlns:a16="http://schemas.microsoft.com/office/drawing/2014/main" id="{6D371353-76F7-4BD2-B581-C0150B93112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0573" y="1797574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155D4CD0-92BC-484A-A165-24C01EF6A005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" name="Isosceles Triangle 3">
                <a:extLst>
                  <a:ext uri="{FF2B5EF4-FFF2-40B4-BE49-F238E27FC236}">
                    <a16:creationId xmlns:a16="http://schemas.microsoft.com/office/drawing/2014/main" id="{AAC16B90-6621-48EF-A80F-B091281D870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16513" y="2030577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D1F55E7-19A6-4DA7-A886-E5746C0D3642}"/>
                </a:ext>
              </a:extLst>
            </p:cNvPr>
            <p:cNvGrpSpPr/>
            <p:nvPr/>
          </p:nvGrpSpPr>
          <p:grpSpPr>
            <a:xfrm rot="10066674">
              <a:off x="1444650" y="4351773"/>
              <a:ext cx="2063339" cy="852218"/>
              <a:chOff x="926950" y="1617134"/>
              <a:chExt cx="2063339" cy="852218"/>
            </a:xfrm>
            <a:grpFill/>
          </p:grpSpPr>
          <p:sp>
            <p:nvSpPr>
              <p:cNvPr id="21" name="Rectangle 14">
                <a:extLst>
                  <a:ext uri="{FF2B5EF4-FFF2-40B4-BE49-F238E27FC236}">
                    <a16:creationId xmlns:a16="http://schemas.microsoft.com/office/drawing/2014/main" id="{00A69689-D7CC-4E00-A71E-7A7290BE5222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" name="Right Triangle 13">
                <a:extLst>
                  <a:ext uri="{FF2B5EF4-FFF2-40B4-BE49-F238E27FC236}">
                    <a16:creationId xmlns:a16="http://schemas.microsoft.com/office/drawing/2014/main" id="{A85923DA-FF9D-4D8B-9072-E40E00FE6734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Rectangle 24">
                <a:extLst>
                  <a:ext uri="{FF2B5EF4-FFF2-40B4-BE49-F238E27FC236}">
                    <a16:creationId xmlns:a16="http://schemas.microsoft.com/office/drawing/2014/main" id="{BF5D4BF7-F930-42C9-BD38-8F748C81D3B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7865" y="1808900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FF1D5307-BC2B-434A-A1D0-195CB1B374C1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" name="Isosceles Triangle 3">
                <a:extLst>
                  <a:ext uri="{FF2B5EF4-FFF2-40B4-BE49-F238E27FC236}">
                    <a16:creationId xmlns:a16="http://schemas.microsoft.com/office/drawing/2014/main" id="{6AD04695-42A6-4DA9-A9D7-22CD98CC1A3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30628" y="1965414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72072CB-31F9-4DEE-8B7C-2F6B4C85A761}"/>
                </a:ext>
              </a:extLst>
            </p:cNvPr>
            <p:cNvGrpSpPr/>
            <p:nvPr/>
          </p:nvGrpSpPr>
          <p:grpSpPr>
            <a:xfrm rot="15054074">
              <a:off x="-267551" y="3562253"/>
              <a:ext cx="2125623" cy="852218"/>
              <a:chOff x="926950" y="1617134"/>
              <a:chExt cx="2125623" cy="852218"/>
            </a:xfrm>
            <a:grpFill/>
          </p:grpSpPr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7F764526-17CB-499C-B076-FB11B108B1D6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Right Triangle 13">
                <a:extLst>
                  <a:ext uri="{FF2B5EF4-FFF2-40B4-BE49-F238E27FC236}">
                    <a16:creationId xmlns:a16="http://schemas.microsoft.com/office/drawing/2014/main" id="{B40C490C-0B5A-43FB-9A5B-1D25574A3FAD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Rectangle 24">
                <a:extLst>
                  <a:ext uri="{FF2B5EF4-FFF2-40B4-BE49-F238E27FC236}">
                    <a16:creationId xmlns:a16="http://schemas.microsoft.com/office/drawing/2014/main" id="{1C661E97-9AFA-46F3-92B4-D1CA3551AA1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7865" y="1808900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Rectangle 41">
                <a:extLst>
                  <a:ext uri="{FF2B5EF4-FFF2-40B4-BE49-F238E27FC236}">
                    <a16:creationId xmlns:a16="http://schemas.microsoft.com/office/drawing/2014/main" id="{C73EAF70-8244-4BCB-B717-7389E8A5C74E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Isosceles Triangle 3">
                <a:extLst>
                  <a:ext uri="{FF2B5EF4-FFF2-40B4-BE49-F238E27FC236}">
                    <a16:creationId xmlns:a16="http://schemas.microsoft.com/office/drawing/2014/main" id="{9439B1DD-CB94-4FF2-8E79-F332C8DDFB7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92912" y="1965188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F592C5-48DD-4490-81C6-C233CBDB145A}"/>
                </a:ext>
              </a:extLst>
            </p:cNvPr>
            <p:cNvSpPr/>
            <p:nvPr/>
          </p:nvSpPr>
          <p:spPr>
            <a:xfrm rot="18143891">
              <a:off x="423487" y="2403381"/>
              <a:ext cx="531261" cy="531261"/>
            </a:xfrm>
            <a:custGeom>
              <a:avLst/>
              <a:gdLst/>
              <a:ahLst/>
              <a:cxnLst/>
              <a:rect l="l" t="t" r="r" b="b"/>
              <a:pathLst>
                <a:path w="3942192" h="3931865">
                  <a:moveTo>
                    <a:pt x="2826148" y="3448804"/>
                  </a:moveTo>
                  <a:lnTo>
                    <a:pt x="2826148" y="3556804"/>
                  </a:lnTo>
                  <a:lnTo>
                    <a:pt x="3042148" y="3556804"/>
                  </a:lnTo>
                  <a:lnTo>
                    <a:pt x="3042148" y="3448804"/>
                  </a:lnTo>
                  <a:close/>
                  <a:moveTo>
                    <a:pt x="890988" y="3448804"/>
                  </a:moveTo>
                  <a:lnTo>
                    <a:pt x="890988" y="3556804"/>
                  </a:lnTo>
                  <a:lnTo>
                    <a:pt x="1106988" y="3556804"/>
                  </a:lnTo>
                  <a:lnTo>
                    <a:pt x="1106988" y="3448804"/>
                  </a:lnTo>
                  <a:close/>
                  <a:moveTo>
                    <a:pt x="3528192" y="3439467"/>
                  </a:moveTo>
                  <a:lnTo>
                    <a:pt x="3528192" y="3547467"/>
                  </a:lnTo>
                  <a:lnTo>
                    <a:pt x="3744192" y="3547467"/>
                  </a:lnTo>
                  <a:lnTo>
                    <a:pt x="3744192" y="3439467"/>
                  </a:lnTo>
                  <a:close/>
                  <a:moveTo>
                    <a:pt x="198000" y="3439467"/>
                  </a:moveTo>
                  <a:lnTo>
                    <a:pt x="198000" y="3547467"/>
                  </a:lnTo>
                  <a:lnTo>
                    <a:pt x="414000" y="3547467"/>
                  </a:lnTo>
                  <a:lnTo>
                    <a:pt x="414000" y="3439467"/>
                  </a:lnTo>
                  <a:close/>
                  <a:moveTo>
                    <a:pt x="2826148" y="3206154"/>
                  </a:moveTo>
                  <a:lnTo>
                    <a:pt x="2826148" y="3314154"/>
                  </a:lnTo>
                  <a:lnTo>
                    <a:pt x="3042148" y="3314154"/>
                  </a:lnTo>
                  <a:lnTo>
                    <a:pt x="3042148" y="3206154"/>
                  </a:lnTo>
                  <a:close/>
                  <a:moveTo>
                    <a:pt x="890988" y="3206154"/>
                  </a:moveTo>
                  <a:lnTo>
                    <a:pt x="890988" y="3314154"/>
                  </a:lnTo>
                  <a:lnTo>
                    <a:pt x="1106988" y="3314154"/>
                  </a:lnTo>
                  <a:lnTo>
                    <a:pt x="1106988" y="3206154"/>
                  </a:lnTo>
                  <a:close/>
                  <a:moveTo>
                    <a:pt x="3528192" y="3196817"/>
                  </a:moveTo>
                  <a:lnTo>
                    <a:pt x="3528192" y="3304817"/>
                  </a:lnTo>
                  <a:lnTo>
                    <a:pt x="3744192" y="3304817"/>
                  </a:lnTo>
                  <a:lnTo>
                    <a:pt x="3744192" y="3196817"/>
                  </a:lnTo>
                  <a:close/>
                  <a:moveTo>
                    <a:pt x="198000" y="3196817"/>
                  </a:moveTo>
                  <a:lnTo>
                    <a:pt x="198000" y="3304817"/>
                  </a:lnTo>
                  <a:lnTo>
                    <a:pt x="414000" y="3304817"/>
                  </a:lnTo>
                  <a:lnTo>
                    <a:pt x="414000" y="3196817"/>
                  </a:lnTo>
                  <a:close/>
                  <a:moveTo>
                    <a:pt x="2070064" y="3046635"/>
                  </a:moveTo>
                  <a:lnTo>
                    <a:pt x="2070064" y="3154635"/>
                  </a:lnTo>
                  <a:lnTo>
                    <a:pt x="2286064" y="3154635"/>
                  </a:lnTo>
                  <a:lnTo>
                    <a:pt x="2286064" y="3046635"/>
                  </a:lnTo>
                  <a:close/>
                  <a:moveTo>
                    <a:pt x="1638016" y="3037298"/>
                  </a:moveTo>
                  <a:lnTo>
                    <a:pt x="1638016" y="3145298"/>
                  </a:lnTo>
                  <a:lnTo>
                    <a:pt x="1854016" y="3145298"/>
                  </a:lnTo>
                  <a:lnTo>
                    <a:pt x="1854016" y="3037298"/>
                  </a:lnTo>
                  <a:close/>
                  <a:moveTo>
                    <a:pt x="2826148" y="2963504"/>
                  </a:moveTo>
                  <a:lnTo>
                    <a:pt x="2826148" y="3071504"/>
                  </a:lnTo>
                  <a:lnTo>
                    <a:pt x="3042148" y="3071504"/>
                  </a:lnTo>
                  <a:lnTo>
                    <a:pt x="3042148" y="2963504"/>
                  </a:lnTo>
                  <a:close/>
                  <a:moveTo>
                    <a:pt x="890988" y="2963504"/>
                  </a:moveTo>
                  <a:lnTo>
                    <a:pt x="890988" y="3071504"/>
                  </a:lnTo>
                  <a:lnTo>
                    <a:pt x="1106988" y="3071504"/>
                  </a:lnTo>
                  <a:lnTo>
                    <a:pt x="1106988" y="2963504"/>
                  </a:lnTo>
                  <a:close/>
                  <a:moveTo>
                    <a:pt x="3528192" y="2954167"/>
                  </a:moveTo>
                  <a:lnTo>
                    <a:pt x="3528192" y="3062167"/>
                  </a:lnTo>
                  <a:lnTo>
                    <a:pt x="3744192" y="3062167"/>
                  </a:lnTo>
                  <a:lnTo>
                    <a:pt x="3744192" y="2954167"/>
                  </a:lnTo>
                  <a:close/>
                  <a:moveTo>
                    <a:pt x="198000" y="2954167"/>
                  </a:moveTo>
                  <a:lnTo>
                    <a:pt x="198000" y="3062167"/>
                  </a:lnTo>
                  <a:lnTo>
                    <a:pt x="414000" y="3062167"/>
                  </a:lnTo>
                  <a:lnTo>
                    <a:pt x="414000" y="2954167"/>
                  </a:lnTo>
                  <a:close/>
                  <a:moveTo>
                    <a:pt x="2070064" y="2803981"/>
                  </a:moveTo>
                  <a:lnTo>
                    <a:pt x="2070064" y="2911981"/>
                  </a:lnTo>
                  <a:lnTo>
                    <a:pt x="2286064" y="2911981"/>
                  </a:lnTo>
                  <a:lnTo>
                    <a:pt x="2286064" y="2803981"/>
                  </a:lnTo>
                  <a:close/>
                  <a:moveTo>
                    <a:pt x="1638016" y="2794644"/>
                  </a:moveTo>
                  <a:lnTo>
                    <a:pt x="1638016" y="2902644"/>
                  </a:lnTo>
                  <a:lnTo>
                    <a:pt x="1854016" y="2902644"/>
                  </a:lnTo>
                  <a:lnTo>
                    <a:pt x="1854016" y="2794644"/>
                  </a:lnTo>
                  <a:close/>
                  <a:moveTo>
                    <a:pt x="2826148" y="2720854"/>
                  </a:moveTo>
                  <a:lnTo>
                    <a:pt x="2826148" y="2828854"/>
                  </a:lnTo>
                  <a:lnTo>
                    <a:pt x="3042148" y="2828854"/>
                  </a:lnTo>
                  <a:lnTo>
                    <a:pt x="3042148" y="2720854"/>
                  </a:lnTo>
                  <a:close/>
                  <a:moveTo>
                    <a:pt x="890988" y="2720854"/>
                  </a:moveTo>
                  <a:lnTo>
                    <a:pt x="890988" y="2828854"/>
                  </a:lnTo>
                  <a:lnTo>
                    <a:pt x="1106988" y="2828854"/>
                  </a:lnTo>
                  <a:lnTo>
                    <a:pt x="1106988" y="2720854"/>
                  </a:lnTo>
                  <a:close/>
                  <a:moveTo>
                    <a:pt x="3528192" y="2711517"/>
                  </a:moveTo>
                  <a:lnTo>
                    <a:pt x="3528192" y="2819517"/>
                  </a:lnTo>
                  <a:lnTo>
                    <a:pt x="3744192" y="2819517"/>
                  </a:lnTo>
                  <a:lnTo>
                    <a:pt x="3744192" y="2711517"/>
                  </a:lnTo>
                  <a:close/>
                  <a:moveTo>
                    <a:pt x="198000" y="2711517"/>
                  </a:moveTo>
                  <a:lnTo>
                    <a:pt x="198000" y="2819517"/>
                  </a:lnTo>
                  <a:lnTo>
                    <a:pt x="414000" y="2819517"/>
                  </a:lnTo>
                  <a:lnTo>
                    <a:pt x="414000" y="2711517"/>
                  </a:lnTo>
                  <a:close/>
                  <a:moveTo>
                    <a:pt x="2070064" y="2561331"/>
                  </a:moveTo>
                  <a:lnTo>
                    <a:pt x="2070064" y="2669331"/>
                  </a:lnTo>
                  <a:lnTo>
                    <a:pt x="2286064" y="2669331"/>
                  </a:lnTo>
                  <a:lnTo>
                    <a:pt x="2286064" y="2561331"/>
                  </a:lnTo>
                  <a:close/>
                  <a:moveTo>
                    <a:pt x="1638016" y="2551994"/>
                  </a:moveTo>
                  <a:lnTo>
                    <a:pt x="1638016" y="2659994"/>
                  </a:lnTo>
                  <a:lnTo>
                    <a:pt x="1854016" y="2659994"/>
                  </a:lnTo>
                  <a:lnTo>
                    <a:pt x="1854016" y="2551994"/>
                  </a:lnTo>
                  <a:close/>
                  <a:moveTo>
                    <a:pt x="2826148" y="2478204"/>
                  </a:moveTo>
                  <a:lnTo>
                    <a:pt x="2826148" y="2586204"/>
                  </a:lnTo>
                  <a:lnTo>
                    <a:pt x="3042148" y="2586204"/>
                  </a:lnTo>
                  <a:lnTo>
                    <a:pt x="3042148" y="2478204"/>
                  </a:lnTo>
                  <a:close/>
                  <a:moveTo>
                    <a:pt x="890988" y="2478204"/>
                  </a:moveTo>
                  <a:lnTo>
                    <a:pt x="890988" y="2586204"/>
                  </a:lnTo>
                  <a:lnTo>
                    <a:pt x="1106988" y="2586204"/>
                  </a:lnTo>
                  <a:lnTo>
                    <a:pt x="1106988" y="2478204"/>
                  </a:lnTo>
                  <a:close/>
                  <a:moveTo>
                    <a:pt x="3528192" y="2468867"/>
                  </a:moveTo>
                  <a:lnTo>
                    <a:pt x="3528192" y="2576867"/>
                  </a:lnTo>
                  <a:lnTo>
                    <a:pt x="3744192" y="2576867"/>
                  </a:lnTo>
                  <a:lnTo>
                    <a:pt x="3744192" y="2468867"/>
                  </a:lnTo>
                  <a:close/>
                  <a:moveTo>
                    <a:pt x="198000" y="2468867"/>
                  </a:moveTo>
                  <a:lnTo>
                    <a:pt x="198000" y="2576867"/>
                  </a:lnTo>
                  <a:lnTo>
                    <a:pt x="414000" y="2576867"/>
                  </a:lnTo>
                  <a:lnTo>
                    <a:pt x="414000" y="2468867"/>
                  </a:lnTo>
                  <a:close/>
                  <a:moveTo>
                    <a:pt x="2070064" y="2318681"/>
                  </a:moveTo>
                  <a:lnTo>
                    <a:pt x="2070064" y="2426681"/>
                  </a:lnTo>
                  <a:lnTo>
                    <a:pt x="2286064" y="2426681"/>
                  </a:lnTo>
                  <a:lnTo>
                    <a:pt x="2286064" y="2318681"/>
                  </a:lnTo>
                  <a:close/>
                  <a:moveTo>
                    <a:pt x="1638016" y="2309344"/>
                  </a:moveTo>
                  <a:lnTo>
                    <a:pt x="1638016" y="2417344"/>
                  </a:lnTo>
                  <a:lnTo>
                    <a:pt x="1854016" y="2417344"/>
                  </a:lnTo>
                  <a:lnTo>
                    <a:pt x="1854016" y="2309344"/>
                  </a:lnTo>
                  <a:close/>
                  <a:moveTo>
                    <a:pt x="2826148" y="2235554"/>
                  </a:moveTo>
                  <a:lnTo>
                    <a:pt x="2826148" y="2343554"/>
                  </a:lnTo>
                  <a:lnTo>
                    <a:pt x="3042148" y="2343554"/>
                  </a:lnTo>
                  <a:lnTo>
                    <a:pt x="3042148" y="2235554"/>
                  </a:lnTo>
                  <a:close/>
                  <a:moveTo>
                    <a:pt x="890988" y="2235554"/>
                  </a:moveTo>
                  <a:lnTo>
                    <a:pt x="890988" y="2343554"/>
                  </a:lnTo>
                  <a:lnTo>
                    <a:pt x="1106988" y="2343554"/>
                  </a:lnTo>
                  <a:lnTo>
                    <a:pt x="1106988" y="2235554"/>
                  </a:lnTo>
                  <a:close/>
                  <a:moveTo>
                    <a:pt x="3528192" y="2226217"/>
                  </a:moveTo>
                  <a:lnTo>
                    <a:pt x="3528192" y="2334217"/>
                  </a:lnTo>
                  <a:lnTo>
                    <a:pt x="3744192" y="2334217"/>
                  </a:lnTo>
                  <a:lnTo>
                    <a:pt x="3744192" y="2226217"/>
                  </a:lnTo>
                  <a:close/>
                  <a:moveTo>
                    <a:pt x="198000" y="2226217"/>
                  </a:moveTo>
                  <a:lnTo>
                    <a:pt x="198000" y="2334217"/>
                  </a:lnTo>
                  <a:lnTo>
                    <a:pt x="414000" y="2334217"/>
                  </a:lnTo>
                  <a:lnTo>
                    <a:pt x="414000" y="2226217"/>
                  </a:lnTo>
                  <a:close/>
                  <a:moveTo>
                    <a:pt x="2070064" y="2076031"/>
                  </a:moveTo>
                  <a:lnTo>
                    <a:pt x="2070064" y="2184031"/>
                  </a:lnTo>
                  <a:lnTo>
                    <a:pt x="2286064" y="2184031"/>
                  </a:lnTo>
                  <a:lnTo>
                    <a:pt x="2286064" y="2076031"/>
                  </a:lnTo>
                  <a:close/>
                  <a:moveTo>
                    <a:pt x="1638016" y="2066694"/>
                  </a:moveTo>
                  <a:lnTo>
                    <a:pt x="1638016" y="2174694"/>
                  </a:lnTo>
                  <a:lnTo>
                    <a:pt x="1854016" y="2174694"/>
                  </a:lnTo>
                  <a:lnTo>
                    <a:pt x="1854016" y="2066694"/>
                  </a:lnTo>
                  <a:close/>
                  <a:moveTo>
                    <a:pt x="2826148" y="1992904"/>
                  </a:moveTo>
                  <a:lnTo>
                    <a:pt x="2826148" y="2100904"/>
                  </a:lnTo>
                  <a:lnTo>
                    <a:pt x="3042148" y="2100904"/>
                  </a:lnTo>
                  <a:lnTo>
                    <a:pt x="3042148" y="1992904"/>
                  </a:lnTo>
                  <a:close/>
                  <a:moveTo>
                    <a:pt x="890988" y="1992904"/>
                  </a:moveTo>
                  <a:lnTo>
                    <a:pt x="890988" y="2100904"/>
                  </a:lnTo>
                  <a:lnTo>
                    <a:pt x="1106988" y="2100904"/>
                  </a:lnTo>
                  <a:lnTo>
                    <a:pt x="1106988" y="1992904"/>
                  </a:lnTo>
                  <a:close/>
                  <a:moveTo>
                    <a:pt x="3528192" y="1983567"/>
                  </a:moveTo>
                  <a:lnTo>
                    <a:pt x="3528192" y="2091567"/>
                  </a:lnTo>
                  <a:lnTo>
                    <a:pt x="3744192" y="2091567"/>
                  </a:lnTo>
                  <a:lnTo>
                    <a:pt x="3744192" y="1983567"/>
                  </a:lnTo>
                  <a:close/>
                  <a:moveTo>
                    <a:pt x="198000" y="1983567"/>
                  </a:moveTo>
                  <a:lnTo>
                    <a:pt x="198000" y="2091567"/>
                  </a:lnTo>
                  <a:lnTo>
                    <a:pt x="414000" y="2091567"/>
                  </a:lnTo>
                  <a:lnTo>
                    <a:pt x="414000" y="1983567"/>
                  </a:lnTo>
                  <a:close/>
                  <a:moveTo>
                    <a:pt x="2070064" y="1833381"/>
                  </a:moveTo>
                  <a:lnTo>
                    <a:pt x="2070064" y="1941381"/>
                  </a:lnTo>
                  <a:lnTo>
                    <a:pt x="2286064" y="1941381"/>
                  </a:lnTo>
                  <a:lnTo>
                    <a:pt x="2286064" y="1833381"/>
                  </a:lnTo>
                  <a:close/>
                  <a:moveTo>
                    <a:pt x="1638016" y="1824044"/>
                  </a:moveTo>
                  <a:lnTo>
                    <a:pt x="1638016" y="1932044"/>
                  </a:lnTo>
                  <a:lnTo>
                    <a:pt x="1854016" y="1932044"/>
                  </a:lnTo>
                  <a:lnTo>
                    <a:pt x="1854016" y="1824044"/>
                  </a:lnTo>
                  <a:close/>
                  <a:moveTo>
                    <a:pt x="2826148" y="1750254"/>
                  </a:moveTo>
                  <a:lnTo>
                    <a:pt x="2826148" y="1858254"/>
                  </a:lnTo>
                  <a:lnTo>
                    <a:pt x="3042148" y="1858254"/>
                  </a:lnTo>
                  <a:lnTo>
                    <a:pt x="3042148" y="1750254"/>
                  </a:lnTo>
                  <a:close/>
                  <a:moveTo>
                    <a:pt x="890988" y="1750254"/>
                  </a:moveTo>
                  <a:lnTo>
                    <a:pt x="890988" y="1858254"/>
                  </a:lnTo>
                  <a:lnTo>
                    <a:pt x="1106988" y="1858254"/>
                  </a:lnTo>
                  <a:lnTo>
                    <a:pt x="1106988" y="1750254"/>
                  </a:lnTo>
                  <a:close/>
                  <a:moveTo>
                    <a:pt x="3528192" y="1740917"/>
                  </a:moveTo>
                  <a:lnTo>
                    <a:pt x="3528192" y="1848917"/>
                  </a:lnTo>
                  <a:lnTo>
                    <a:pt x="3744192" y="1848917"/>
                  </a:lnTo>
                  <a:lnTo>
                    <a:pt x="3744192" y="1740917"/>
                  </a:lnTo>
                  <a:close/>
                  <a:moveTo>
                    <a:pt x="198000" y="1740917"/>
                  </a:moveTo>
                  <a:lnTo>
                    <a:pt x="198000" y="1848917"/>
                  </a:lnTo>
                  <a:lnTo>
                    <a:pt x="414000" y="1848917"/>
                  </a:lnTo>
                  <a:lnTo>
                    <a:pt x="414000" y="1740917"/>
                  </a:lnTo>
                  <a:close/>
                  <a:moveTo>
                    <a:pt x="2070064" y="1590731"/>
                  </a:moveTo>
                  <a:lnTo>
                    <a:pt x="2070064" y="1698731"/>
                  </a:lnTo>
                  <a:lnTo>
                    <a:pt x="2286064" y="1698731"/>
                  </a:lnTo>
                  <a:lnTo>
                    <a:pt x="2286064" y="1590731"/>
                  </a:lnTo>
                  <a:close/>
                  <a:moveTo>
                    <a:pt x="1638016" y="1581394"/>
                  </a:moveTo>
                  <a:lnTo>
                    <a:pt x="1638016" y="1689394"/>
                  </a:lnTo>
                  <a:lnTo>
                    <a:pt x="1854016" y="1689394"/>
                  </a:lnTo>
                  <a:lnTo>
                    <a:pt x="1854016" y="1581394"/>
                  </a:lnTo>
                  <a:close/>
                  <a:moveTo>
                    <a:pt x="3330192" y="1507604"/>
                  </a:moveTo>
                  <a:lnTo>
                    <a:pt x="3942192" y="1507604"/>
                  </a:lnTo>
                  <a:lnTo>
                    <a:pt x="3942192" y="3931865"/>
                  </a:lnTo>
                  <a:lnTo>
                    <a:pt x="3330192" y="3931865"/>
                  </a:lnTo>
                  <a:close/>
                  <a:moveTo>
                    <a:pt x="2826148" y="1507604"/>
                  </a:moveTo>
                  <a:lnTo>
                    <a:pt x="2826148" y="1615604"/>
                  </a:lnTo>
                  <a:lnTo>
                    <a:pt x="3042148" y="1615604"/>
                  </a:lnTo>
                  <a:lnTo>
                    <a:pt x="3042148" y="1507604"/>
                  </a:lnTo>
                  <a:close/>
                  <a:moveTo>
                    <a:pt x="890988" y="1507604"/>
                  </a:moveTo>
                  <a:lnTo>
                    <a:pt x="890988" y="1615604"/>
                  </a:lnTo>
                  <a:lnTo>
                    <a:pt x="1106988" y="1615604"/>
                  </a:lnTo>
                  <a:lnTo>
                    <a:pt x="1106988" y="1507604"/>
                  </a:lnTo>
                  <a:close/>
                  <a:moveTo>
                    <a:pt x="0" y="1507604"/>
                  </a:moveTo>
                  <a:lnTo>
                    <a:pt x="612000" y="1507604"/>
                  </a:lnTo>
                  <a:lnTo>
                    <a:pt x="612000" y="3931865"/>
                  </a:lnTo>
                  <a:lnTo>
                    <a:pt x="0" y="3931865"/>
                  </a:lnTo>
                  <a:close/>
                  <a:moveTo>
                    <a:pt x="2070064" y="1348081"/>
                  </a:moveTo>
                  <a:lnTo>
                    <a:pt x="2070064" y="1456081"/>
                  </a:lnTo>
                  <a:lnTo>
                    <a:pt x="2286064" y="1456081"/>
                  </a:lnTo>
                  <a:lnTo>
                    <a:pt x="2286064" y="1348081"/>
                  </a:lnTo>
                  <a:close/>
                  <a:moveTo>
                    <a:pt x="1638016" y="1338744"/>
                  </a:moveTo>
                  <a:lnTo>
                    <a:pt x="1638016" y="1446744"/>
                  </a:lnTo>
                  <a:lnTo>
                    <a:pt x="1854016" y="1446744"/>
                  </a:lnTo>
                  <a:lnTo>
                    <a:pt x="1854016" y="1338744"/>
                  </a:lnTo>
                  <a:close/>
                  <a:moveTo>
                    <a:pt x="2628148" y="1267865"/>
                  </a:moveTo>
                  <a:lnTo>
                    <a:pt x="3240148" y="1267865"/>
                  </a:lnTo>
                  <a:lnTo>
                    <a:pt x="3240148" y="3931865"/>
                  </a:lnTo>
                  <a:lnTo>
                    <a:pt x="2628148" y="3931865"/>
                  </a:lnTo>
                  <a:close/>
                  <a:moveTo>
                    <a:pt x="692988" y="1267865"/>
                  </a:moveTo>
                  <a:lnTo>
                    <a:pt x="1304988" y="1267865"/>
                  </a:lnTo>
                  <a:lnTo>
                    <a:pt x="1304988" y="3931865"/>
                  </a:lnTo>
                  <a:lnTo>
                    <a:pt x="692988" y="3931865"/>
                  </a:lnTo>
                  <a:close/>
                  <a:moveTo>
                    <a:pt x="2070064" y="1105431"/>
                  </a:moveTo>
                  <a:lnTo>
                    <a:pt x="2070064" y="1213431"/>
                  </a:lnTo>
                  <a:lnTo>
                    <a:pt x="2286064" y="1213431"/>
                  </a:lnTo>
                  <a:lnTo>
                    <a:pt x="2286064" y="1105431"/>
                  </a:lnTo>
                  <a:close/>
                  <a:moveTo>
                    <a:pt x="1638016" y="1096094"/>
                  </a:moveTo>
                  <a:lnTo>
                    <a:pt x="1638016" y="1204094"/>
                  </a:lnTo>
                  <a:lnTo>
                    <a:pt x="1854016" y="1204094"/>
                  </a:lnTo>
                  <a:lnTo>
                    <a:pt x="1854016" y="1096094"/>
                  </a:lnTo>
                  <a:close/>
                  <a:moveTo>
                    <a:pt x="2070064" y="862781"/>
                  </a:moveTo>
                  <a:lnTo>
                    <a:pt x="2070064" y="970781"/>
                  </a:lnTo>
                  <a:lnTo>
                    <a:pt x="2286064" y="970781"/>
                  </a:lnTo>
                  <a:lnTo>
                    <a:pt x="2286064" y="862781"/>
                  </a:lnTo>
                  <a:close/>
                  <a:moveTo>
                    <a:pt x="1638016" y="853444"/>
                  </a:moveTo>
                  <a:lnTo>
                    <a:pt x="1638016" y="961444"/>
                  </a:lnTo>
                  <a:lnTo>
                    <a:pt x="1854016" y="961444"/>
                  </a:lnTo>
                  <a:lnTo>
                    <a:pt x="1854016" y="853444"/>
                  </a:lnTo>
                  <a:close/>
                  <a:moveTo>
                    <a:pt x="1883174" y="0"/>
                  </a:moveTo>
                  <a:lnTo>
                    <a:pt x="2040907" y="0"/>
                  </a:lnTo>
                  <a:lnTo>
                    <a:pt x="2040907" y="355600"/>
                  </a:lnTo>
                  <a:lnTo>
                    <a:pt x="2178064" y="355600"/>
                  </a:lnTo>
                  <a:lnTo>
                    <a:pt x="2178064" y="596007"/>
                  </a:lnTo>
                  <a:lnTo>
                    <a:pt x="2538104" y="596007"/>
                  </a:lnTo>
                  <a:lnTo>
                    <a:pt x="2538104" y="3931865"/>
                  </a:lnTo>
                  <a:lnTo>
                    <a:pt x="2142040" y="3931865"/>
                  </a:lnTo>
                  <a:lnTo>
                    <a:pt x="2142040" y="3291036"/>
                  </a:lnTo>
                  <a:lnTo>
                    <a:pt x="1782040" y="3291036"/>
                  </a:lnTo>
                  <a:lnTo>
                    <a:pt x="1782040" y="3931865"/>
                  </a:lnTo>
                  <a:lnTo>
                    <a:pt x="1385976" y="3931865"/>
                  </a:lnTo>
                  <a:lnTo>
                    <a:pt x="1385976" y="596007"/>
                  </a:lnTo>
                  <a:lnTo>
                    <a:pt x="1746016" y="596007"/>
                  </a:lnTo>
                  <a:lnTo>
                    <a:pt x="1746016" y="355600"/>
                  </a:lnTo>
                  <a:lnTo>
                    <a:pt x="1883174" y="3556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9473592-8B39-4D57-88B7-690FB4D888F3}"/>
              </a:ext>
            </a:extLst>
          </p:cNvPr>
          <p:cNvGrpSpPr/>
          <p:nvPr/>
        </p:nvGrpSpPr>
        <p:grpSpPr>
          <a:xfrm>
            <a:off x="4542255" y="3453033"/>
            <a:ext cx="1913218" cy="1561600"/>
            <a:chOff x="2676526" y="2041913"/>
            <a:chExt cx="3486148" cy="283356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BF1D5B-07F2-4D5E-A7CC-26E4E3D57CDD}"/>
                </a:ext>
              </a:extLst>
            </p:cNvPr>
            <p:cNvGrpSpPr/>
            <p:nvPr/>
          </p:nvGrpSpPr>
          <p:grpSpPr>
            <a:xfrm>
              <a:off x="2745022" y="2041913"/>
              <a:ext cx="3417652" cy="2755290"/>
              <a:chOff x="2745022" y="2041913"/>
              <a:chExt cx="3417652" cy="2755290"/>
            </a:xfrm>
            <a:solidFill>
              <a:srgbClr val="FAB117"/>
            </a:solidFill>
          </p:grpSpPr>
          <p:sp>
            <p:nvSpPr>
              <p:cNvPr id="39" name="Freeform 3">
                <a:extLst>
                  <a:ext uri="{FF2B5EF4-FFF2-40B4-BE49-F238E27FC236}">
                    <a16:creationId xmlns:a16="http://schemas.microsoft.com/office/drawing/2014/main" id="{F1027172-7245-4941-9044-24CB80B94A18}"/>
                  </a:ext>
                </a:extLst>
              </p:cNvPr>
              <p:cNvSpPr/>
              <p:nvPr/>
            </p:nvSpPr>
            <p:spPr>
              <a:xfrm>
                <a:off x="2901403" y="2041913"/>
                <a:ext cx="3261271" cy="1993269"/>
              </a:xfrm>
              <a:custGeom>
                <a:avLst/>
                <a:gdLst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962025 w 3228975"/>
                  <a:gd name="connsiteY4" fmla="*/ 19050 h 1866900"/>
                  <a:gd name="connsiteX5" fmla="*/ 2105025 w 3228975"/>
                  <a:gd name="connsiteY5" fmla="*/ 9525 h 1866900"/>
                  <a:gd name="connsiteX6" fmla="*/ 3228975 w 3228975"/>
                  <a:gd name="connsiteY6" fmla="*/ 476250 h 1866900"/>
                  <a:gd name="connsiteX7" fmla="*/ 3219450 w 3228975"/>
                  <a:gd name="connsiteY7" fmla="*/ 1866900 h 1866900"/>
                  <a:gd name="connsiteX8" fmla="*/ 3086100 w 3228975"/>
                  <a:gd name="connsiteY8" fmla="*/ 1847850 h 1866900"/>
                  <a:gd name="connsiteX9" fmla="*/ 2095500 w 3228975"/>
                  <a:gd name="connsiteY9" fmla="*/ 771525 h 1866900"/>
                  <a:gd name="connsiteX10" fmla="*/ 1095375 w 3228975"/>
                  <a:gd name="connsiteY10" fmla="*/ 571500 h 1866900"/>
                  <a:gd name="connsiteX11" fmla="*/ 0 w 3228975"/>
                  <a:gd name="connsiteY11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66775 w 3228975"/>
                  <a:gd name="connsiteY2" fmla="*/ 0 h 1866900"/>
                  <a:gd name="connsiteX3" fmla="*/ 2105025 w 3228975"/>
                  <a:gd name="connsiteY3" fmla="*/ 9525 h 1866900"/>
                  <a:gd name="connsiteX4" fmla="*/ 3228975 w 3228975"/>
                  <a:gd name="connsiteY4" fmla="*/ 476250 h 1866900"/>
                  <a:gd name="connsiteX5" fmla="*/ 3219450 w 3228975"/>
                  <a:gd name="connsiteY5" fmla="*/ 1866900 h 1866900"/>
                  <a:gd name="connsiteX6" fmla="*/ 3086100 w 3228975"/>
                  <a:gd name="connsiteY6" fmla="*/ 1847850 h 1866900"/>
                  <a:gd name="connsiteX7" fmla="*/ 2095500 w 3228975"/>
                  <a:gd name="connsiteY7" fmla="*/ 771525 h 1866900"/>
                  <a:gd name="connsiteX8" fmla="*/ 1095375 w 3228975"/>
                  <a:gd name="connsiteY8" fmla="*/ 571500 h 1866900"/>
                  <a:gd name="connsiteX9" fmla="*/ 0 w 3228975"/>
                  <a:gd name="connsiteY9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66775 w 3228975"/>
                  <a:gd name="connsiteY2" fmla="*/ 0 h 1866900"/>
                  <a:gd name="connsiteX3" fmla="*/ 2105025 w 3228975"/>
                  <a:gd name="connsiteY3" fmla="*/ 9525 h 1866900"/>
                  <a:gd name="connsiteX4" fmla="*/ 3228975 w 3228975"/>
                  <a:gd name="connsiteY4" fmla="*/ 476250 h 1866900"/>
                  <a:gd name="connsiteX5" fmla="*/ 3219450 w 3228975"/>
                  <a:gd name="connsiteY5" fmla="*/ 1866900 h 1866900"/>
                  <a:gd name="connsiteX6" fmla="*/ 3086100 w 3228975"/>
                  <a:gd name="connsiteY6" fmla="*/ 1847850 h 1866900"/>
                  <a:gd name="connsiteX7" fmla="*/ 2095500 w 3228975"/>
                  <a:gd name="connsiteY7" fmla="*/ 771525 h 1866900"/>
                  <a:gd name="connsiteX8" fmla="*/ 1095375 w 3228975"/>
                  <a:gd name="connsiteY8" fmla="*/ 571500 h 1866900"/>
                  <a:gd name="connsiteX9" fmla="*/ 0 w 3228975"/>
                  <a:gd name="connsiteY9" fmla="*/ 790575 h 1866900"/>
                  <a:gd name="connsiteX0" fmla="*/ 253889 w 3254264"/>
                  <a:gd name="connsiteY0" fmla="*/ 1143000 h 1866900"/>
                  <a:gd name="connsiteX1" fmla="*/ 25289 w 3254264"/>
                  <a:gd name="connsiteY1" fmla="*/ 790575 h 1866900"/>
                  <a:gd name="connsiteX2" fmla="*/ 892064 w 3254264"/>
                  <a:gd name="connsiteY2" fmla="*/ 0 h 1866900"/>
                  <a:gd name="connsiteX3" fmla="*/ 2130314 w 3254264"/>
                  <a:gd name="connsiteY3" fmla="*/ 9525 h 1866900"/>
                  <a:gd name="connsiteX4" fmla="*/ 3254264 w 3254264"/>
                  <a:gd name="connsiteY4" fmla="*/ 476250 h 1866900"/>
                  <a:gd name="connsiteX5" fmla="*/ 3244739 w 3254264"/>
                  <a:gd name="connsiteY5" fmla="*/ 1866900 h 1866900"/>
                  <a:gd name="connsiteX6" fmla="*/ 3111389 w 3254264"/>
                  <a:gd name="connsiteY6" fmla="*/ 1847850 h 1866900"/>
                  <a:gd name="connsiteX7" fmla="*/ 2120789 w 3254264"/>
                  <a:gd name="connsiteY7" fmla="*/ 771525 h 1866900"/>
                  <a:gd name="connsiteX8" fmla="*/ 1120664 w 3254264"/>
                  <a:gd name="connsiteY8" fmla="*/ 571500 h 1866900"/>
                  <a:gd name="connsiteX9" fmla="*/ 253889 w 3254264"/>
                  <a:gd name="connsiteY9" fmla="*/ 1143000 h 1866900"/>
                  <a:gd name="connsiteX0" fmla="*/ 1097065 w 3230665"/>
                  <a:gd name="connsiteY0" fmla="*/ 571500 h 1866900"/>
                  <a:gd name="connsiteX1" fmla="*/ 1690 w 3230665"/>
                  <a:gd name="connsiteY1" fmla="*/ 790575 h 1866900"/>
                  <a:gd name="connsiteX2" fmla="*/ 868465 w 3230665"/>
                  <a:gd name="connsiteY2" fmla="*/ 0 h 1866900"/>
                  <a:gd name="connsiteX3" fmla="*/ 2106715 w 3230665"/>
                  <a:gd name="connsiteY3" fmla="*/ 9525 h 1866900"/>
                  <a:gd name="connsiteX4" fmla="*/ 3230665 w 3230665"/>
                  <a:gd name="connsiteY4" fmla="*/ 476250 h 1866900"/>
                  <a:gd name="connsiteX5" fmla="*/ 3221140 w 3230665"/>
                  <a:gd name="connsiteY5" fmla="*/ 1866900 h 1866900"/>
                  <a:gd name="connsiteX6" fmla="*/ 3087790 w 3230665"/>
                  <a:gd name="connsiteY6" fmla="*/ 1847850 h 1866900"/>
                  <a:gd name="connsiteX7" fmla="*/ 2097190 w 3230665"/>
                  <a:gd name="connsiteY7" fmla="*/ 771525 h 1866900"/>
                  <a:gd name="connsiteX8" fmla="*/ 1097065 w 3230665"/>
                  <a:gd name="connsiteY8" fmla="*/ 571500 h 1866900"/>
                  <a:gd name="connsiteX0" fmla="*/ 1099783 w 3233383"/>
                  <a:gd name="connsiteY0" fmla="*/ 571500 h 1866900"/>
                  <a:gd name="connsiteX1" fmla="*/ 4408 w 3233383"/>
                  <a:gd name="connsiteY1" fmla="*/ 790575 h 1866900"/>
                  <a:gd name="connsiteX2" fmla="*/ 871183 w 3233383"/>
                  <a:gd name="connsiteY2" fmla="*/ 0 h 1866900"/>
                  <a:gd name="connsiteX3" fmla="*/ 2109433 w 3233383"/>
                  <a:gd name="connsiteY3" fmla="*/ 9525 h 1866900"/>
                  <a:gd name="connsiteX4" fmla="*/ 3233383 w 3233383"/>
                  <a:gd name="connsiteY4" fmla="*/ 476250 h 1866900"/>
                  <a:gd name="connsiteX5" fmla="*/ 3223858 w 3233383"/>
                  <a:gd name="connsiteY5" fmla="*/ 1866900 h 1866900"/>
                  <a:gd name="connsiteX6" fmla="*/ 3090508 w 3233383"/>
                  <a:gd name="connsiteY6" fmla="*/ 1847850 h 1866900"/>
                  <a:gd name="connsiteX7" fmla="*/ 2099908 w 3233383"/>
                  <a:gd name="connsiteY7" fmla="*/ 771525 h 1866900"/>
                  <a:gd name="connsiteX8" fmla="*/ 1099783 w 3233383"/>
                  <a:gd name="connsiteY8" fmla="*/ 571500 h 1866900"/>
                  <a:gd name="connsiteX0" fmla="*/ 1099783 w 3233383"/>
                  <a:gd name="connsiteY0" fmla="*/ 571500 h 1866900"/>
                  <a:gd name="connsiteX1" fmla="*/ 4408 w 3233383"/>
                  <a:gd name="connsiteY1" fmla="*/ 790575 h 1866900"/>
                  <a:gd name="connsiteX2" fmla="*/ 871183 w 3233383"/>
                  <a:gd name="connsiteY2" fmla="*/ 0 h 1866900"/>
                  <a:gd name="connsiteX3" fmla="*/ 2109433 w 3233383"/>
                  <a:gd name="connsiteY3" fmla="*/ 9525 h 1866900"/>
                  <a:gd name="connsiteX4" fmla="*/ 3233383 w 3233383"/>
                  <a:gd name="connsiteY4" fmla="*/ 476250 h 1866900"/>
                  <a:gd name="connsiteX5" fmla="*/ 3223858 w 3233383"/>
                  <a:gd name="connsiteY5" fmla="*/ 1866900 h 1866900"/>
                  <a:gd name="connsiteX6" fmla="*/ 3090508 w 3233383"/>
                  <a:gd name="connsiteY6" fmla="*/ 1847850 h 1866900"/>
                  <a:gd name="connsiteX7" fmla="*/ 2099908 w 3233383"/>
                  <a:gd name="connsiteY7" fmla="*/ 771525 h 1866900"/>
                  <a:gd name="connsiteX8" fmla="*/ 1099783 w 3233383"/>
                  <a:gd name="connsiteY8" fmla="*/ 571500 h 1866900"/>
                  <a:gd name="connsiteX0" fmla="*/ 1099427 w 3233027"/>
                  <a:gd name="connsiteY0" fmla="*/ 571500 h 1866900"/>
                  <a:gd name="connsiteX1" fmla="*/ 4052 w 3233027"/>
                  <a:gd name="connsiteY1" fmla="*/ 790575 h 1866900"/>
                  <a:gd name="connsiteX2" fmla="*/ 870827 w 3233027"/>
                  <a:gd name="connsiteY2" fmla="*/ 0 h 1866900"/>
                  <a:gd name="connsiteX3" fmla="*/ 2109077 w 3233027"/>
                  <a:gd name="connsiteY3" fmla="*/ 9525 h 1866900"/>
                  <a:gd name="connsiteX4" fmla="*/ 3233027 w 3233027"/>
                  <a:gd name="connsiteY4" fmla="*/ 476250 h 1866900"/>
                  <a:gd name="connsiteX5" fmla="*/ 3223502 w 3233027"/>
                  <a:gd name="connsiteY5" fmla="*/ 1866900 h 1866900"/>
                  <a:gd name="connsiteX6" fmla="*/ 3090152 w 3233027"/>
                  <a:gd name="connsiteY6" fmla="*/ 1847850 h 1866900"/>
                  <a:gd name="connsiteX7" fmla="*/ 2099552 w 3233027"/>
                  <a:gd name="connsiteY7" fmla="*/ 771525 h 1866900"/>
                  <a:gd name="connsiteX8" fmla="*/ 1099427 w 3233027"/>
                  <a:gd name="connsiteY8" fmla="*/ 571500 h 1866900"/>
                  <a:gd name="connsiteX0" fmla="*/ 1118366 w 3251966"/>
                  <a:gd name="connsiteY0" fmla="*/ 571500 h 1866900"/>
                  <a:gd name="connsiteX1" fmla="*/ 3941 w 3251966"/>
                  <a:gd name="connsiteY1" fmla="*/ 809625 h 1866900"/>
                  <a:gd name="connsiteX2" fmla="*/ 889766 w 3251966"/>
                  <a:gd name="connsiteY2" fmla="*/ 0 h 1866900"/>
                  <a:gd name="connsiteX3" fmla="*/ 2128016 w 3251966"/>
                  <a:gd name="connsiteY3" fmla="*/ 9525 h 1866900"/>
                  <a:gd name="connsiteX4" fmla="*/ 3251966 w 3251966"/>
                  <a:gd name="connsiteY4" fmla="*/ 476250 h 1866900"/>
                  <a:gd name="connsiteX5" fmla="*/ 3242441 w 3251966"/>
                  <a:gd name="connsiteY5" fmla="*/ 1866900 h 1866900"/>
                  <a:gd name="connsiteX6" fmla="*/ 3109091 w 3251966"/>
                  <a:gd name="connsiteY6" fmla="*/ 1847850 h 1866900"/>
                  <a:gd name="connsiteX7" fmla="*/ 2118491 w 3251966"/>
                  <a:gd name="connsiteY7" fmla="*/ 771525 h 1866900"/>
                  <a:gd name="connsiteX8" fmla="*/ 1118366 w 3251966"/>
                  <a:gd name="connsiteY8" fmla="*/ 571500 h 1866900"/>
                  <a:gd name="connsiteX0" fmla="*/ 1119025 w 3252625"/>
                  <a:gd name="connsiteY0" fmla="*/ 571500 h 1866900"/>
                  <a:gd name="connsiteX1" fmla="*/ 4600 w 3252625"/>
                  <a:gd name="connsiteY1" fmla="*/ 809625 h 1866900"/>
                  <a:gd name="connsiteX2" fmla="*/ 890425 w 3252625"/>
                  <a:gd name="connsiteY2" fmla="*/ 0 h 1866900"/>
                  <a:gd name="connsiteX3" fmla="*/ 2128675 w 3252625"/>
                  <a:gd name="connsiteY3" fmla="*/ 9525 h 1866900"/>
                  <a:gd name="connsiteX4" fmla="*/ 3252625 w 3252625"/>
                  <a:gd name="connsiteY4" fmla="*/ 476250 h 1866900"/>
                  <a:gd name="connsiteX5" fmla="*/ 3243100 w 3252625"/>
                  <a:gd name="connsiteY5" fmla="*/ 1866900 h 1866900"/>
                  <a:gd name="connsiteX6" fmla="*/ 3109750 w 3252625"/>
                  <a:gd name="connsiteY6" fmla="*/ 1847850 h 1866900"/>
                  <a:gd name="connsiteX7" fmla="*/ 2119150 w 3252625"/>
                  <a:gd name="connsiteY7" fmla="*/ 771525 h 1866900"/>
                  <a:gd name="connsiteX8" fmla="*/ 1119025 w 3252625"/>
                  <a:gd name="connsiteY8" fmla="*/ 571500 h 1866900"/>
                  <a:gd name="connsiteX0" fmla="*/ 1118146 w 3251746"/>
                  <a:gd name="connsiteY0" fmla="*/ 571500 h 1866900"/>
                  <a:gd name="connsiteX1" fmla="*/ 3721 w 3251746"/>
                  <a:gd name="connsiteY1" fmla="*/ 809625 h 1866900"/>
                  <a:gd name="connsiteX2" fmla="*/ 889546 w 3251746"/>
                  <a:gd name="connsiteY2" fmla="*/ 0 h 1866900"/>
                  <a:gd name="connsiteX3" fmla="*/ 2127796 w 3251746"/>
                  <a:gd name="connsiteY3" fmla="*/ 9525 h 1866900"/>
                  <a:gd name="connsiteX4" fmla="*/ 3251746 w 3251746"/>
                  <a:gd name="connsiteY4" fmla="*/ 476250 h 1866900"/>
                  <a:gd name="connsiteX5" fmla="*/ 3242221 w 3251746"/>
                  <a:gd name="connsiteY5" fmla="*/ 1866900 h 1866900"/>
                  <a:gd name="connsiteX6" fmla="*/ 3108871 w 3251746"/>
                  <a:gd name="connsiteY6" fmla="*/ 1847850 h 1866900"/>
                  <a:gd name="connsiteX7" fmla="*/ 2118271 w 3251746"/>
                  <a:gd name="connsiteY7" fmla="*/ 771525 h 1866900"/>
                  <a:gd name="connsiteX8" fmla="*/ 1118146 w 3251746"/>
                  <a:gd name="connsiteY8" fmla="*/ 571500 h 1866900"/>
                  <a:gd name="connsiteX0" fmla="*/ 1118146 w 3251746"/>
                  <a:gd name="connsiteY0" fmla="*/ 589645 h 1885045"/>
                  <a:gd name="connsiteX1" fmla="*/ 3721 w 3251746"/>
                  <a:gd name="connsiteY1" fmla="*/ 827770 h 1885045"/>
                  <a:gd name="connsiteX2" fmla="*/ 889546 w 3251746"/>
                  <a:gd name="connsiteY2" fmla="*/ 18145 h 1885045"/>
                  <a:gd name="connsiteX3" fmla="*/ 2127796 w 3251746"/>
                  <a:gd name="connsiteY3" fmla="*/ 27670 h 1885045"/>
                  <a:gd name="connsiteX4" fmla="*/ 3251746 w 3251746"/>
                  <a:gd name="connsiteY4" fmla="*/ 494395 h 1885045"/>
                  <a:gd name="connsiteX5" fmla="*/ 3242221 w 3251746"/>
                  <a:gd name="connsiteY5" fmla="*/ 1885045 h 1885045"/>
                  <a:gd name="connsiteX6" fmla="*/ 3108871 w 3251746"/>
                  <a:gd name="connsiteY6" fmla="*/ 1865995 h 1885045"/>
                  <a:gd name="connsiteX7" fmla="*/ 2118271 w 3251746"/>
                  <a:gd name="connsiteY7" fmla="*/ 789670 h 1885045"/>
                  <a:gd name="connsiteX8" fmla="*/ 1118146 w 3251746"/>
                  <a:gd name="connsiteY8" fmla="*/ 589645 h 1885045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2994571 w 3251746"/>
                  <a:gd name="connsiteY6" fmla="*/ 1777612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2994571 w 3251746"/>
                  <a:gd name="connsiteY6" fmla="*/ 1777612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21976"/>
                  <a:gd name="connsiteX1" fmla="*/ 3721 w 3251746"/>
                  <a:gd name="connsiteY1" fmla="*/ 844162 h 1921976"/>
                  <a:gd name="connsiteX2" fmla="*/ 889546 w 3251746"/>
                  <a:gd name="connsiteY2" fmla="*/ 34537 h 1921976"/>
                  <a:gd name="connsiteX3" fmla="*/ 2127796 w 3251746"/>
                  <a:gd name="connsiteY3" fmla="*/ 44062 h 1921976"/>
                  <a:gd name="connsiteX4" fmla="*/ 3251746 w 3251746"/>
                  <a:gd name="connsiteY4" fmla="*/ 510787 h 1921976"/>
                  <a:gd name="connsiteX5" fmla="*/ 3242221 w 3251746"/>
                  <a:gd name="connsiteY5" fmla="*/ 1901437 h 1921976"/>
                  <a:gd name="connsiteX6" fmla="*/ 2994571 w 3251746"/>
                  <a:gd name="connsiteY6" fmla="*/ 1777612 h 1921976"/>
                  <a:gd name="connsiteX7" fmla="*/ 2118271 w 3251746"/>
                  <a:gd name="connsiteY7" fmla="*/ 806062 h 1921976"/>
                  <a:gd name="connsiteX8" fmla="*/ 1118146 w 3251746"/>
                  <a:gd name="connsiteY8" fmla="*/ 606037 h 1921976"/>
                  <a:gd name="connsiteX0" fmla="*/ 1118146 w 3242221"/>
                  <a:gd name="connsiteY0" fmla="*/ 606037 h 1921976"/>
                  <a:gd name="connsiteX1" fmla="*/ 3721 w 3242221"/>
                  <a:gd name="connsiteY1" fmla="*/ 844162 h 1921976"/>
                  <a:gd name="connsiteX2" fmla="*/ 889546 w 3242221"/>
                  <a:gd name="connsiteY2" fmla="*/ 34537 h 1921976"/>
                  <a:gd name="connsiteX3" fmla="*/ 2127796 w 3242221"/>
                  <a:gd name="connsiteY3" fmla="*/ 44062 h 1921976"/>
                  <a:gd name="connsiteX4" fmla="*/ 3242221 w 3242221"/>
                  <a:gd name="connsiteY4" fmla="*/ 615562 h 1921976"/>
                  <a:gd name="connsiteX5" fmla="*/ 3242221 w 3242221"/>
                  <a:gd name="connsiteY5" fmla="*/ 1901437 h 1921976"/>
                  <a:gd name="connsiteX6" fmla="*/ 2994571 w 3242221"/>
                  <a:gd name="connsiteY6" fmla="*/ 1777612 h 1921976"/>
                  <a:gd name="connsiteX7" fmla="*/ 2118271 w 3242221"/>
                  <a:gd name="connsiteY7" fmla="*/ 806062 h 1921976"/>
                  <a:gd name="connsiteX8" fmla="*/ 1118146 w 3242221"/>
                  <a:gd name="connsiteY8" fmla="*/ 606037 h 1921976"/>
                  <a:gd name="connsiteX0" fmla="*/ 1118146 w 3242221"/>
                  <a:gd name="connsiteY0" fmla="*/ 606037 h 1921976"/>
                  <a:gd name="connsiteX1" fmla="*/ 3721 w 3242221"/>
                  <a:gd name="connsiteY1" fmla="*/ 844162 h 1921976"/>
                  <a:gd name="connsiteX2" fmla="*/ 889546 w 3242221"/>
                  <a:gd name="connsiteY2" fmla="*/ 34537 h 1921976"/>
                  <a:gd name="connsiteX3" fmla="*/ 2127796 w 3242221"/>
                  <a:gd name="connsiteY3" fmla="*/ 44062 h 1921976"/>
                  <a:gd name="connsiteX4" fmla="*/ 3242221 w 3242221"/>
                  <a:gd name="connsiteY4" fmla="*/ 615562 h 1921976"/>
                  <a:gd name="connsiteX5" fmla="*/ 3242221 w 3242221"/>
                  <a:gd name="connsiteY5" fmla="*/ 1901437 h 1921976"/>
                  <a:gd name="connsiteX6" fmla="*/ 2994571 w 3242221"/>
                  <a:gd name="connsiteY6" fmla="*/ 1777612 h 1921976"/>
                  <a:gd name="connsiteX7" fmla="*/ 2118271 w 3242221"/>
                  <a:gd name="connsiteY7" fmla="*/ 806062 h 1921976"/>
                  <a:gd name="connsiteX8" fmla="*/ 1118146 w 3242221"/>
                  <a:gd name="connsiteY8" fmla="*/ 606037 h 1921976"/>
                  <a:gd name="connsiteX0" fmla="*/ 1118146 w 3261271"/>
                  <a:gd name="connsiteY0" fmla="*/ 606037 h 1993269"/>
                  <a:gd name="connsiteX1" fmla="*/ 3721 w 3261271"/>
                  <a:gd name="connsiteY1" fmla="*/ 844162 h 1993269"/>
                  <a:gd name="connsiteX2" fmla="*/ 889546 w 3261271"/>
                  <a:gd name="connsiteY2" fmla="*/ 34537 h 1993269"/>
                  <a:gd name="connsiteX3" fmla="*/ 2127796 w 3261271"/>
                  <a:gd name="connsiteY3" fmla="*/ 44062 h 1993269"/>
                  <a:gd name="connsiteX4" fmla="*/ 3242221 w 3261271"/>
                  <a:gd name="connsiteY4" fmla="*/ 615562 h 1993269"/>
                  <a:gd name="connsiteX5" fmla="*/ 3261271 w 3261271"/>
                  <a:gd name="connsiteY5" fmla="*/ 1987162 h 1993269"/>
                  <a:gd name="connsiteX6" fmla="*/ 2994571 w 3261271"/>
                  <a:gd name="connsiteY6" fmla="*/ 1777612 h 1993269"/>
                  <a:gd name="connsiteX7" fmla="*/ 2118271 w 3261271"/>
                  <a:gd name="connsiteY7" fmla="*/ 806062 h 1993269"/>
                  <a:gd name="connsiteX8" fmla="*/ 1118146 w 3261271"/>
                  <a:gd name="connsiteY8" fmla="*/ 606037 h 199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1271" h="1993269">
                    <a:moveTo>
                      <a:pt x="1118146" y="606037"/>
                    </a:moveTo>
                    <a:cubicBezTo>
                      <a:pt x="816521" y="761612"/>
                      <a:pt x="308521" y="1206112"/>
                      <a:pt x="3721" y="844162"/>
                    </a:cubicBezTo>
                    <a:cubicBezTo>
                      <a:pt x="-62359" y="765692"/>
                      <a:pt x="772071" y="98037"/>
                      <a:pt x="889546" y="34537"/>
                    </a:cubicBezTo>
                    <a:cubicBezTo>
                      <a:pt x="1007021" y="-9913"/>
                      <a:pt x="2000796" y="-16263"/>
                      <a:pt x="2127796" y="44062"/>
                    </a:cubicBezTo>
                    <a:cubicBezTo>
                      <a:pt x="2616746" y="180587"/>
                      <a:pt x="2915196" y="345687"/>
                      <a:pt x="3242221" y="615562"/>
                    </a:cubicBezTo>
                    <a:lnTo>
                      <a:pt x="3261271" y="1987162"/>
                    </a:lnTo>
                    <a:cubicBezTo>
                      <a:pt x="3159671" y="2012562"/>
                      <a:pt x="3134271" y="1961762"/>
                      <a:pt x="2994571" y="1777612"/>
                    </a:cubicBezTo>
                    <a:cubicBezTo>
                      <a:pt x="2616746" y="1444237"/>
                      <a:pt x="2343696" y="1148962"/>
                      <a:pt x="2118271" y="806062"/>
                    </a:cubicBezTo>
                    <a:cubicBezTo>
                      <a:pt x="1756321" y="777487"/>
                      <a:pt x="1432471" y="720337"/>
                      <a:pt x="1118146" y="6060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40" name="Rounded Rectangle 4">
                <a:extLst>
                  <a:ext uri="{FF2B5EF4-FFF2-40B4-BE49-F238E27FC236}">
                    <a16:creationId xmlns:a16="http://schemas.microsoft.com/office/drawing/2014/main" id="{3D4220FB-FB14-483B-A88C-74B50E3ACEC2}"/>
                  </a:ext>
                </a:extLst>
              </p:cNvPr>
              <p:cNvSpPr/>
              <p:nvPr/>
            </p:nvSpPr>
            <p:spPr>
              <a:xfrm rot="2002203">
                <a:off x="2745022" y="3807001"/>
                <a:ext cx="339508" cy="61214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Rounded Rectangle 11">
                <a:extLst>
                  <a:ext uri="{FF2B5EF4-FFF2-40B4-BE49-F238E27FC236}">
                    <a16:creationId xmlns:a16="http://schemas.microsoft.com/office/drawing/2014/main" id="{200C7C50-A5CD-456D-BA38-356BD3EA4F31}"/>
                  </a:ext>
                </a:extLst>
              </p:cNvPr>
              <p:cNvSpPr/>
              <p:nvPr/>
            </p:nvSpPr>
            <p:spPr>
              <a:xfrm rot="2002203">
                <a:off x="3276558" y="3627997"/>
                <a:ext cx="339508" cy="934693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Rounded Rectangle 12">
                <a:extLst>
                  <a:ext uri="{FF2B5EF4-FFF2-40B4-BE49-F238E27FC236}">
                    <a16:creationId xmlns:a16="http://schemas.microsoft.com/office/drawing/2014/main" id="{942C89B8-22C4-45C4-9EC8-EF16ECA1C366}"/>
                  </a:ext>
                </a:extLst>
              </p:cNvPr>
              <p:cNvSpPr/>
              <p:nvPr/>
            </p:nvSpPr>
            <p:spPr>
              <a:xfrm rot="2002203">
                <a:off x="3656813" y="3935485"/>
                <a:ext cx="339508" cy="724313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3" name="Rounded Rectangle 13">
                <a:extLst>
                  <a:ext uri="{FF2B5EF4-FFF2-40B4-BE49-F238E27FC236}">
                    <a16:creationId xmlns:a16="http://schemas.microsoft.com/office/drawing/2014/main" id="{DC6A3AD7-F09D-42BF-9FF2-409D83D97C89}"/>
                  </a:ext>
                </a:extLst>
              </p:cNvPr>
              <p:cNvSpPr/>
              <p:nvPr/>
            </p:nvSpPr>
            <p:spPr>
              <a:xfrm rot="2002203">
                <a:off x="4082895" y="4229792"/>
                <a:ext cx="339508" cy="567411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DE6521DE-1178-4C58-90CD-B07F80B5F9D6}"/>
                </a:ext>
              </a:extLst>
            </p:cNvPr>
            <p:cNvSpPr/>
            <p:nvPr/>
          </p:nvSpPr>
          <p:spPr>
            <a:xfrm>
              <a:off x="2676526" y="2590800"/>
              <a:ext cx="3152217" cy="2284673"/>
            </a:xfrm>
            <a:custGeom>
              <a:avLst/>
              <a:gdLst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71650 w 3152217"/>
                <a:gd name="connsiteY26" fmla="*/ 2057400 h 2217998"/>
                <a:gd name="connsiteX27" fmla="*/ 1798691 w 3152217"/>
                <a:gd name="connsiteY27" fmla="*/ 2010144 h 2217998"/>
                <a:gd name="connsiteX28" fmla="*/ 1775643 w 3152217"/>
                <a:gd name="connsiteY28" fmla="*/ 1987096 h 2217998"/>
                <a:gd name="connsiteX29" fmla="*/ 1848068 w 3152217"/>
                <a:gd name="connsiteY29" fmla="*/ 1914670 h 2217998"/>
                <a:gd name="connsiteX30" fmla="*/ 1533525 w 3152217"/>
                <a:gd name="connsiteY30" fmla="*/ 1485900 h 2217998"/>
                <a:gd name="connsiteX31" fmla="*/ 1219200 w 3152217"/>
                <a:gd name="connsiteY31" fmla="*/ 1181100 h 2217998"/>
                <a:gd name="connsiteX32" fmla="*/ 571500 w 3152217"/>
                <a:gd name="connsiteY32" fmla="*/ 1295400 h 2217998"/>
                <a:gd name="connsiteX33" fmla="*/ 0 w 3152217"/>
                <a:gd name="connsiteY33" fmla="*/ 1266825 h 2217998"/>
                <a:gd name="connsiteX34" fmla="*/ 9525 w 3152217"/>
                <a:gd name="connsiteY34" fmla="*/ 28575 h 2217998"/>
                <a:gd name="connsiteX35" fmla="*/ 323850 w 3152217"/>
                <a:gd name="connsiteY35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71650 w 3152217"/>
                <a:gd name="connsiteY26" fmla="*/ 2057400 h 2217998"/>
                <a:gd name="connsiteX27" fmla="*/ 1798691 w 3152217"/>
                <a:gd name="connsiteY27" fmla="*/ 2010144 h 2217998"/>
                <a:gd name="connsiteX28" fmla="*/ 1775643 w 3152217"/>
                <a:gd name="connsiteY28" fmla="*/ 1987096 h 2217998"/>
                <a:gd name="connsiteX29" fmla="*/ 1848068 w 3152217"/>
                <a:gd name="connsiteY29" fmla="*/ 1914670 h 2217998"/>
                <a:gd name="connsiteX30" fmla="*/ 1533525 w 3152217"/>
                <a:gd name="connsiteY30" fmla="*/ 1485900 h 2217998"/>
                <a:gd name="connsiteX31" fmla="*/ 1219200 w 3152217"/>
                <a:gd name="connsiteY31" fmla="*/ 1181100 h 2217998"/>
                <a:gd name="connsiteX32" fmla="*/ 571500 w 3152217"/>
                <a:gd name="connsiteY32" fmla="*/ 1295400 h 2217998"/>
                <a:gd name="connsiteX33" fmla="*/ 0 w 3152217"/>
                <a:gd name="connsiteY33" fmla="*/ 1266825 h 2217998"/>
                <a:gd name="connsiteX34" fmla="*/ 9525 w 3152217"/>
                <a:gd name="connsiteY34" fmla="*/ 28575 h 2217998"/>
                <a:gd name="connsiteX35" fmla="*/ 323850 w 3152217"/>
                <a:gd name="connsiteY35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98691 w 3152217"/>
                <a:gd name="connsiteY26" fmla="*/ 2010144 h 2217998"/>
                <a:gd name="connsiteX27" fmla="*/ 1775643 w 3152217"/>
                <a:gd name="connsiteY27" fmla="*/ 1987096 h 2217998"/>
                <a:gd name="connsiteX28" fmla="*/ 1848068 w 3152217"/>
                <a:gd name="connsiteY28" fmla="*/ 1914670 h 2217998"/>
                <a:gd name="connsiteX29" fmla="*/ 1533525 w 3152217"/>
                <a:gd name="connsiteY29" fmla="*/ 1485900 h 2217998"/>
                <a:gd name="connsiteX30" fmla="*/ 1219200 w 3152217"/>
                <a:gd name="connsiteY30" fmla="*/ 1181100 h 2217998"/>
                <a:gd name="connsiteX31" fmla="*/ 571500 w 3152217"/>
                <a:gd name="connsiteY31" fmla="*/ 1295400 h 2217998"/>
                <a:gd name="connsiteX32" fmla="*/ 0 w 3152217"/>
                <a:gd name="connsiteY32" fmla="*/ 1266825 h 2217998"/>
                <a:gd name="connsiteX33" fmla="*/ 9525 w 3152217"/>
                <a:gd name="connsiteY33" fmla="*/ 28575 h 2217998"/>
                <a:gd name="connsiteX34" fmla="*/ 323850 w 3152217"/>
                <a:gd name="connsiteY34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798691 w 3152217"/>
                <a:gd name="connsiteY25" fmla="*/ 2010144 h 2217998"/>
                <a:gd name="connsiteX26" fmla="*/ 1775643 w 3152217"/>
                <a:gd name="connsiteY26" fmla="*/ 1987096 h 2217998"/>
                <a:gd name="connsiteX27" fmla="*/ 1848068 w 3152217"/>
                <a:gd name="connsiteY27" fmla="*/ 1914670 h 2217998"/>
                <a:gd name="connsiteX28" fmla="*/ 1533525 w 3152217"/>
                <a:gd name="connsiteY28" fmla="*/ 1485900 h 2217998"/>
                <a:gd name="connsiteX29" fmla="*/ 1219200 w 3152217"/>
                <a:gd name="connsiteY29" fmla="*/ 1181100 h 2217998"/>
                <a:gd name="connsiteX30" fmla="*/ 571500 w 3152217"/>
                <a:gd name="connsiteY30" fmla="*/ 1295400 h 2217998"/>
                <a:gd name="connsiteX31" fmla="*/ 0 w 3152217"/>
                <a:gd name="connsiteY31" fmla="*/ 1266825 h 2217998"/>
                <a:gd name="connsiteX32" fmla="*/ 9525 w 3152217"/>
                <a:gd name="connsiteY32" fmla="*/ 28575 h 2217998"/>
                <a:gd name="connsiteX33" fmla="*/ 323850 w 3152217"/>
                <a:gd name="connsiteY33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798691 w 3152217"/>
                <a:gd name="connsiteY25" fmla="*/ 2010144 h 2217998"/>
                <a:gd name="connsiteX26" fmla="*/ 1775643 w 3152217"/>
                <a:gd name="connsiteY26" fmla="*/ 1987096 h 2217998"/>
                <a:gd name="connsiteX27" fmla="*/ 1848068 w 3152217"/>
                <a:gd name="connsiteY27" fmla="*/ 1914670 h 2217998"/>
                <a:gd name="connsiteX28" fmla="*/ 1533525 w 3152217"/>
                <a:gd name="connsiteY28" fmla="*/ 1485900 h 2217998"/>
                <a:gd name="connsiteX29" fmla="*/ 1219200 w 3152217"/>
                <a:gd name="connsiteY29" fmla="*/ 1181100 h 2217998"/>
                <a:gd name="connsiteX30" fmla="*/ 571500 w 3152217"/>
                <a:gd name="connsiteY30" fmla="*/ 1295400 h 2217998"/>
                <a:gd name="connsiteX31" fmla="*/ 0 w 3152217"/>
                <a:gd name="connsiteY31" fmla="*/ 1266825 h 2217998"/>
                <a:gd name="connsiteX32" fmla="*/ 9525 w 3152217"/>
                <a:gd name="connsiteY32" fmla="*/ 28575 h 2217998"/>
                <a:gd name="connsiteX33" fmla="*/ 323850 w 3152217"/>
                <a:gd name="connsiteY33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467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1865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1865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314575 w 3152217"/>
                <a:gd name="connsiteY3" fmla="*/ 285750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314575 w 3152217"/>
                <a:gd name="connsiteY3" fmla="*/ 285750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61950 w 3152217"/>
                <a:gd name="connsiteY0" fmla="*/ 0 h 2256098"/>
                <a:gd name="connsiteX1" fmla="*/ 95250 w 3152217"/>
                <a:gd name="connsiteY1" fmla="*/ 247650 h 2256098"/>
                <a:gd name="connsiteX2" fmla="*/ 1352550 w 3152217"/>
                <a:gd name="connsiteY2" fmla="*/ 123825 h 2256098"/>
                <a:gd name="connsiteX3" fmla="*/ 2314575 w 3152217"/>
                <a:gd name="connsiteY3" fmla="*/ 323850 h 2256098"/>
                <a:gd name="connsiteX4" fmla="*/ 2724150 w 3152217"/>
                <a:gd name="connsiteY4" fmla="*/ 819150 h 2256098"/>
                <a:gd name="connsiteX5" fmla="*/ 3152217 w 3152217"/>
                <a:gd name="connsiteY5" fmla="*/ 1255785 h 2256098"/>
                <a:gd name="connsiteX6" fmla="*/ 3152217 w 3152217"/>
                <a:gd name="connsiteY6" fmla="*/ 1468002 h 2256098"/>
                <a:gd name="connsiteX7" fmla="*/ 2940000 w 3152217"/>
                <a:gd name="connsiteY7" fmla="*/ 1468002 h 2256098"/>
                <a:gd name="connsiteX8" fmla="*/ 2539107 w 3152217"/>
                <a:gd name="connsiteY8" fmla="*/ 1067108 h 2256098"/>
                <a:gd name="connsiteX9" fmla="*/ 2474399 w 3152217"/>
                <a:gd name="connsiteY9" fmla="*/ 1153817 h 2256098"/>
                <a:gd name="connsiteX10" fmla="*/ 2907621 w 3152217"/>
                <a:gd name="connsiteY10" fmla="*/ 1587040 h 2256098"/>
                <a:gd name="connsiteX11" fmla="*/ 2907621 w 3152217"/>
                <a:gd name="connsiteY11" fmla="*/ 1799257 h 2256098"/>
                <a:gd name="connsiteX12" fmla="*/ 2695404 w 3152217"/>
                <a:gd name="connsiteY12" fmla="*/ 1799257 h 2256098"/>
                <a:gd name="connsiteX13" fmla="*/ 2293017 w 3152217"/>
                <a:gd name="connsiteY13" fmla="*/ 1396869 h 2256098"/>
                <a:gd name="connsiteX14" fmla="*/ 2228234 w 3152217"/>
                <a:gd name="connsiteY14" fmla="*/ 1483678 h 2256098"/>
                <a:gd name="connsiteX15" fmla="*/ 2648161 w 3152217"/>
                <a:gd name="connsiteY15" fmla="*/ 1903605 h 2256098"/>
                <a:gd name="connsiteX16" fmla="*/ 2648161 w 3152217"/>
                <a:gd name="connsiteY16" fmla="*/ 2115822 h 2256098"/>
                <a:gd name="connsiteX17" fmla="*/ 2435944 w 3152217"/>
                <a:gd name="connsiteY17" fmla="*/ 2115822 h 2256098"/>
                <a:gd name="connsiteX18" fmla="*/ 2046853 w 3152217"/>
                <a:gd name="connsiteY18" fmla="*/ 1726729 h 2256098"/>
                <a:gd name="connsiteX19" fmla="*/ 1987859 w 3152217"/>
                <a:gd name="connsiteY19" fmla="*/ 1812979 h 2256098"/>
                <a:gd name="connsiteX20" fmla="*/ 2218760 w 3152217"/>
                <a:gd name="connsiteY20" fmla="*/ 2043881 h 2256098"/>
                <a:gd name="connsiteX21" fmla="*/ 2218760 w 3152217"/>
                <a:gd name="connsiteY21" fmla="*/ 2256098 h 2256098"/>
                <a:gd name="connsiteX22" fmla="*/ 2006543 w 3152217"/>
                <a:gd name="connsiteY22" fmla="*/ 2256098 h 2256098"/>
                <a:gd name="connsiteX23" fmla="*/ 1798691 w 3152217"/>
                <a:gd name="connsiteY23" fmla="*/ 2048244 h 2256098"/>
                <a:gd name="connsiteX24" fmla="*/ 1775643 w 3152217"/>
                <a:gd name="connsiteY24" fmla="*/ 2025196 h 2256098"/>
                <a:gd name="connsiteX25" fmla="*/ 1842458 w 3152217"/>
                <a:gd name="connsiteY25" fmla="*/ 1935940 h 2256098"/>
                <a:gd name="connsiteX26" fmla="*/ 1533525 w 3152217"/>
                <a:gd name="connsiteY26" fmla="*/ 1524000 h 2256098"/>
                <a:gd name="connsiteX27" fmla="*/ 1219200 w 3152217"/>
                <a:gd name="connsiteY27" fmla="*/ 1219200 h 2256098"/>
                <a:gd name="connsiteX28" fmla="*/ 571500 w 3152217"/>
                <a:gd name="connsiteY28" fmla="*/ 1333500 h 2256098"/>
                <a:gd name="connsiteX29" fmla="*/ 0 w 3152217"/>
                <a:gd name="connsiteY29" fmla="*/ 1304925 h 2256098"/>
                <a:gd name="connsiteX30" fmla="*/ 9525 w 3152217"/>
                <a:gd name="connsiteY30" fmla="*/ 66675 h 2256098"/>
                <a:gd name="connsiteX31" fmla="*/ 361950 w 3152217"/>
                <a:gd name="connsiteY31" fmla="*/ 0 h 2256098"/>
                <a:gd name="connsiteX0" fmla="*/ 361950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61950 w 3152217"/>
                <a:gd name="connsiteY31" fmla="*/ 9525 h 2265623"/>
                <a:gd name="connsiteX0" fmla="*/ 40957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409575 w 3152217"/>
                <a:gd name="connsiteY31" fmla="*/ 9525 h 2265623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390525 w 3152217"/>
                <a:gd name="connsiteY0" fmla="*/ 24506 h 2280604"/>
                <a:gd name="connsiteX1" fmla="*/ 95250 w 3152217"/>
                <a:gd name="connsiteY1" fmla="*/ 272156 h 2280604"/>
                <a:gd name="connsiteX2" fmla="*/ 1352550 w 3152217"/>
                <a:gd name="connsiteY2" fmla="*/ 148331 h 2280604"/>
                <a:gd name="connsiteX3" fmla="*/ 2314575 w 3152217"/>
                <a:gd name="connsiteY3" fmla="*/ 348356 h 2280604"/>
                <a:gd name="connsiteX4" fmla="*/ 2724150 w 3152217"/>
                <a:gd name="connsiteY4" fmla="*/ 843656 h 2280604"/>
                <a:gd name="connsiteX5" fmla="*/ 3152217 w 3152217"/>
                <a:gd name="connsiteY5" fmla="*/ 1280291 h 2280604"/>
                <a:gd name="connsiteX6" fmla="*/ 3152217 w 3152217"/>
                <a:gd name="connsiteY6" fmla="*/ 1492508 h 2280604"/>
                <a:gd name="connsiteX7" fmla="*/ 2940000 w 3152217"/>
                <a:gd name="connsiteY7" fmla="*/ 1492508 h 2280604"/>
                <a:gd name="connsiteX8" fmla="*/ 2539107 w 3152217"/>
                <a:gd name="connsiteY8" fmla="*/ 1091614 h 2280604"/>
                <a:gd name="connsiteX9" fmla="*/ 2474399 w 3152217"/>
                <a:gd name="connsiteY9" fmla="*/ 1178323 h 2280604"/>
                <a:gd name="connsiteX10" fmla="*/ 2907621 w 3152217"/>
                <a:gd name="connsiteY10" fmla="*/ 1611546 h 2280604"/>
                <a:gd name="connsiteX11" fmla="*/ 2907621 w 3152217"/>
                <a:gd name="connsiteY11" fmla="*/ 1823763 h 2280604"/>
                <a:gd name="connsiteX12" fmla="*/ 2695404 w 3152217"/>
                <a:gd name="connsiteY12" fmla="*/ 1823763 h 2280604"/>
                <a:gd name="connsiteX13" fmla="*/ 2293017 w 3152217"/>
                <a:gd name="connsiteY13" fmla="*/ 1421375 h 2280604"/>
                <a:gd name="connsiteX14" fmla="*/ 2228234 w 3152217"/>
                <a:gd name="connsiteY14" fmla="*/ 1508184 h 2280604"/>
                <a:gd name="connsiteX15" fmla="*/ 2648161 w 3152217"/>
                <a:gd name="connsiteY15" fmla="*/ 1928111 h 2280604"/>
                <a:gd name="connsiteX16" fmla="*/ 2648161 w 3152217"/>
                <a:gd name="connsiteY16" fmla="*/ 2140328 h 2280604"/>
                <a:gd name="connsiteX17" fmla="*/ 2435944 w 3152217"/>
                <a:gd name="connsiteY17" fmla="*/ 2140328 h 2280604"/>
                <a:gd name="connsiteX18" fmla="*/ 2046853 w 3152217"/>
                <a:gd name="connsiteY18" fmla="*/ 1751235 h 2280604"/>
                <a:gd name="connsiteX19" fmla="*/ 1987859 w 3152217"/>
                <a:gd name="connsiteY19" fmla="*/ 1837485 h 2280604"/>
                <a:gd name="connsiteX20" fmla="*/ 2218760 w 3152217"/>
                <a:gd name="connsiteY20" fmla="*/ 2068387 h 2280604"/>
                <a:gd name="connsiteX21" fmla="*/ 2218760 w 3152217"/>
                <a:gd name="connsiteY21" fmla="*/ 2280604 h 2280604"/>
                <a:gd name="connsiteX22" fmla="*/ 2006543 w 3152217"/>
                <a:gd name="connsiteY22" fmla="*/ 2280604 h 2280604"/>
                <a:gd name="connsiteX23" fmla="*/ 1798691 w 3152217"/>
                <a:gd name="connsiteY23" fmla="*/ 2072750 h 2280604"/>
                <a:gd name="connsiteX24" fmla="*/ 1775643 w 3152217"/>
                <a:gd name="connsiteY24" fmla="*/ 2049702 h 2280604"/>
                <a:gd name="connsiteX25" fmla="*/ 1842458 w 3152217"/>
                <a:gd name="connsiteY25" fmla="*/ 1960446 h 2280604"/>
                <a:gd name="connsiteX26" fmla="*/ 1533525 w 3152217"/>
                <a:gd name="connsiteY26" fmla="*/ 1548506 h 2280604"/>
                <a:gd name="connsiteX27" fmla="*/ 1219200 w 3152217"/>
                <a:gd name="connsiteY27" fmla="*/ 1243706 h 2280604"/>
                <a:gd name="connsiteX28" fmla="*/ 571500 w 3152217"/>
                <a:gd name="connsiteY28" fmla="*/ 1358006 h 2280604"/>
                <a:gd name="connsiteX29" fmla="*/ 0 w 3152217"/>
                <a:gd name="connsiteY29" fmla="*/ 1329431 h 2280604"/>
                <a:gd name="connsiteX30" fmla="*/ 0 w 3152217"/>
                <a:gd name="connsiteY30" fmla="*/ 14981 h 2280604"/>
                <a:gd name="connsiteX31" fmla="*/ 390525 w 3152217"/>
                <a:gd name="connsiteY31" fmla="*/ 24506 h 2280604"/>
                <a:gd name="connsiteX0" fmla="*/ 390525 w 3152217"/>
                <a:gd name="connsiteY0" fmla="*/ 33386 h 2289484"/>
                <a:gd name="connsiteX1" fmla="*/ 95250 w 3152217"/>
                <a:gd name="connsiteY1" fmla="*/ 281036 h 2289484"/>
                <a:gd name="connsiteX2" fmla="*/ 1352550 w 3152217"/>
                <a:gd name="connsiteY2" fmla="*/ 157211 h 2289484"/>
                <a:gd name="connsiteX3" fmla="*/ 2314575 w 3152217"/>
                <a:gd name="connsiteY3" fmla="*/ 357236 h 2289484"/>
                <a:gd name="connsiteX4" fmla="*/ 2724150 w 3152217"/>
                <a:gd name="connsiteY4" fmla="*/ 852536 h 2289484"/>
                <a:gd name="connsiteX5" fmla="*/ 3152217 w 3152217"/>
                <a:gd name="connsiteY5" fmla="*/ 1289171 h 2289484"/>
                <a:gd name="connsiteX6" fmla="*/ 3152217 w 3152217"/>
                <a:gd name="connsiteY6" fmla="*/ 1501388 h 2289484"/>
                <a:gd name="connsiteX7" fmla="*/ 2940000 w 3152217"/>
                <a:gd name="connsiteY7" fmla="*/ 1501388 h 2289484"/>
                <a:gd name="connsiteX8" fmla="*/ 2539107 w 3152217"/>
                <a:gd name="connsiteY8" fmla="*/ 1100494 h 2289484"/>
                <a:gd name="connsiteX9" fmla="*/ 2474399 w 3152217"/>
                <a:gd name="connsiteY9" fmla="*/ 1187203 h 2289484"/>
                <a:gd name="connsiteX10" fmla="*/ 2907621 w 3152217"/>
                <a:gd name="connsiteY10" fmla="*/ 1620426 h 2289484"/>
                <a:gd name="connsiteX11" fmla="*/ 2907621 w 3152217"/>
                <a:gd name="connsiteY11" fmla="*/ 1832643 h 2289484"/>
                <a:gd name="connsiteX12" fmla="*/ 2695404 w 3152217"/>
                <a:gd name="connsiteY12" fmla="*/ 1832643 h 2289484"/>
                <a:gd name="connsiteX13" fmla="*/ 2293017 w 3152217"/>
                <a:gd name="connsiteY13" fmla="*/ 1430255 h 2289484"/>
                <a:gd name="connsiteX14" fmla="*/ 2228234 w 3152217"/>
                <a:gd name="connsiteY14" fmla="*/ 1517064 h 2289484"/>
                <a:gd name="connsiteX15" fmla="*/ 2648161 w 3152217"/>
                <a:gd name="connsiteY15" fmla="*/ 1936991 h 2289484"/>
                <a:gd name="connsiteX16" fmla="*/ 2648161 w 3152217"/>
                <a:gd name="connsiteY16" fmla="*/ 2149208 h 2289484"/>
                <a:gd name="connsiteX17" fmla="*/ 2435944 w 3152217"/>
                <a:gd name="connsiteY17" fmla="*/ 2149208 h 2289484"/>
                <a:gd name="connsiteX18" fmla="*/ 2046853 w 3152217"/>
                <a:gd name="connsiteY18" fmla="*/ 1760115 h 2289484"/>
                <a:gd name="connsiteX19" fmla="*/ 1987859 w 3152217"/>
                <a:gd name="connsiteY19" fmla="*/ 1846365 h 2289484"/>
                <a:gd name="connsiteX20" fmla="*/ 2218760 w 3152217"/>
                <a:gd name="connsiteY20" fmla="*/ 2077267 h 2289484"/>
                <a:gd name="connsiteX21" fmla="*/ 2218760 w 3152217"/>
                <a:gd name="connsiteY21" fmla="*/ 2289484 h 2289484"/>
                <a:gd name="connsiteX22" fmla="*/ 2006543 w 3152217"/>
                <a:gd name="connsiteY22" fmla="*/ 2289484 h 2289484"/>
                <a:gd name="connsiteX23" fmla="*/ 1798691 w 3152217"/>
                <a:gd name="connsiteY23" fmla="*/ 2081630 h 2289484"/>
                <a:gd name="connsiteX24" fmla="*/ 1775643 w 3152217"/>
                <a:gd name="connsiteY24" fmla="*/ 2058582 h 2289484"/>
                <a:gd name="connsiteX25" fmla="*/ 1842458 w 3152217"/>
                <a:gd name="connsiteY25" fmla="*/ 1969326 h 2289484"/>
                <a:gd name="connsiteX26" fmla="*/ 1533525 w 3152217"/>
                <a:gd name="connsiteY26" fmla="*/ 1557386 h 2289484"/>
                <a:gd name="connsiteX27" fmla="*/ 1219200 w 3152217"/>
                <a:gd name="connsiteY27" fmla="*/ 1252586 h 2289484"/>
                <a:gd name="connsiteX28" fmla="*/ 571500 w 3152217"/>
                <a:gd name="connsiteY28" fmla="*/ 1366886 h 2289484"/>
                <a:gd name="connsiteX29" fmla="*/ 0 w 3152217"/>
                <a:gd name="connsiteY29" fmla="*/ 1338311 h 2289484"/>
                <a:gd name="connsiteX30" fmla="*/ 0 w 3152217"/>
                <a:gd name="connsiteY30" fmla="*/ 23861 h 2289484"/>
                <a:gd name="connsiteX31" fmla="*/ 390525 w 3152217"/>
                <a:gd name="connsiteY31" fmla="*/ 33386 h 2289484"/>
                <a:gd name="connsiteX0" fmla="*/ 390525 w 3152217"/>
                <a:gd name="connsiteY0" fmla="*/ 24507 h 2280605"/>
                <a:gd name="connsiteX1" fmla="*/ 95250 w 3152217"/>
                <a:gd name="connsiteY1" fmla="*/ 272157 h 2280605"/>
                <a:gd name="connsiteX2" fmla="*/ 1352550 w 3152217"/>
                <a:gd name="connsiteY2" fmla="*/ 148332 h 2280605"/>
                <a:gd name="connsiteX3" fmla="*/ 2314575 w 3152217"/>
                <a:gd name="connsiteY3" fmla="*/ 348357 h 2280605"/>
                <a:gd name="connsiteX4" fmla="*/ 2724150 w 3152217"/>
                <a:gd name="connsiteY4" fmla="*/ 843657 h 2280605"/>
                <a:gd name="connsiteX5" fmla="*/ 3152217 w 3152217"/>
                <a:gd name="connsiteY5" fmla="*/ 1280292 h 2280605"/>
                <a:gd name="connsiteX6" fmla="*/ 3152217 w 3152217"/>
                <a:gd name="connsiteY6" fmla="*/ 1492509 h 2280605"/>
                <a:gd name="connsiteX7" fmla="*/ 2940000 w 3152217"/>
                <a:gd name="connsiteY7" fmla="*/ 1492509 h 2280605"/>
                <a:gd name="connsiteX8" fmla="*/ 2539107 w 3152217"/>
                <a:gd name="connsiteY8" fmla="*/ 1091615 h 2280605"/>
                <a:gd name="connsiteX9" fmla="*/ 2474399 w 3152217"/>
                <a:gd name="connsiteY9" fmla="*/ 1178324 h 2280605"/>
                <a:gd name="connsiteX10" fmla="*/ 2907621 w 3152217"/>
                <a:gd name="connsiteY10" fmla="*/ 1611547 h 2280605"/>
                <a:gd name="connsiteX11" fmla="*/ 2907621 w 3152217"/>
                <a:gd name="connsiteY11" fmla="*/ 1823764 h 2280605"/>
                <a:gd name="connsiteX12" fmla="*/ 2695404 w 3152217"/>
                <a:gd name="connsiteY12" fmla="*/ 1823764 h 2280605"/>
                <a:gd name="connsiteX13" fmla="*/ 2293017 w 3152217"/>
                <a:gd name="connsiteY13" fmla="*/ 1421376 h 2280605"/>
                <a:gd name="connsiteX14" fmla="*/ 2228234 w 3152217"/>
                <a:gd name="connsiteY14" fmla="*/ 1508185 h 2280605"/>
                <a:gd name="connsiteX15" fmla="*/ 2648161 w 3152217"/>
                <a:gd name="connsiteY15" fmla="*/ 1928112 h 2280605"/>
                <a:gd name="connsiteX16" fmla="*/ 2648161 w 3152217"/>
                <a:gd name="connsiteY16" fmla="*/ 2140329 h 2280605"/>
                <a:gd name="connsiteX17" fmla="*/ 2435944 w 3152217"/>
                <a:gd name="connsiteY17" fmla="*/ 2140329 h 2280605"/>
                <a:gd name="connsiteX18" fmla="*/ 2046853 w 3152217"/>
                <a:gd name="connsiteY18" fmla="*/ 1751236 h 2280605"/>
                <a:gd name="connsiteX19" fmla="*/ 1987859 w 3152217"/>
                <a:gd name="connsiteY19" fmla="*/ 1837486 h 2280605"/>
                <a:gd name="connsiteX20" fmla="*/ 2218760 w 3152217"/>
                <a:gd name="connsiteY20" fmla="*/ 2068388 h 2280605"/>
                <a:gd name="connsiteX21" fmla="*/ 2218760 w 3152217"/>
                <a:gd name="connsiteY21" fmla="*/ 2280605 h 2280605"/>
                <a:gd name="connsiteX22" fmla="*/ 2006543 w 3152217"/>
                <a:gd name="connsiteY22" fmla="*/ 2280605 h 2280605"/>
                <a:gd name="connsiteX23" fmla="*/ 1798691 w 3152217"/>
                <a:gd name="connsiteY23" fmla="*/ 2072751 h 2280605"/>
                <a:gd name="connsiteX24" fmla="*/ 1775643 w 3152217"/>
                <a:gd name="connsiteY24" fmla="*/ 2049703 h 2280605"/>
                <a:gd name="connsiteX25" fmla="*/ 1842458 w 3152217"/>
                <a:gd name="connsiteY25" fmla="*/ 1960447 h 2280605"/>
                <a:gd name="connsiteX26" fmla="*/ 1533525 w 3152217"/>
                <a:gd name="connsiteY26" fmla="*/ 1548507 h 2280605"/>
                <a:gd name="connsiteX27" fmla="*/ 1219200 w 3152217"/>
                <a:gd name="connsiteY27" fmla="*/ 1243707 h 2280605"/>
                <a:gd name="connsiteX28" fmla="*/ 571500 w 3152217"/>
                <a:gd name="connsiteY28" fmla="*/ 1358007 h 2280605"/>
                <a:gd name="connsiteX29" fmla="*/ 0 w 3152217"/>
                <a:gd name="connsiteY29" fmla="*/ 1329432 h 2280605"/>
                <a:gd name="connsiteX30" fmla="*/ 0 w 3152217"/>
                <a:gd name="connsiteY30" fmla="*/ 14982 h 2280605"/>
                <a:gd name="connsiteX31" fmla="*/ 390525 w 3152217"/>
                <a:gd name="connsiteY31" fmla="*/ 24507 h 2280605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400050 w 3152217"/>
                <a:gd name="connsiteY0" fmla="*/ 0 h 2284673"/>
                <a:gd name="connsiteX1" fmla="*/ 95250 w 3152217"/>
                <a:gd name="connsiteY1" fmla="*/ 276225 h 2284673"/>
                <a:gd name="connsiteX2" fmla="*/ 1352550 w 3152217"/>
                <a:gd name="connsiteY2" fmla="*/ 152400 h 2284673"/>
                <a:gd name="connsiteX3" fmla="*/ 2314575 w 3152217"/>
                <a:gd name="connsiteY3" fmla="*/ 352425 h 2284673"/>
                <a:gd name="connsiteX4" fmla="*/ 2724150 w 3152217"/>
                <a:gd name="connsiteY4" fmla="*/ 847725 h 2284673"/>
                <a:gd name="connsiteX5" fmla="*/ 3152217 w 3152217"/>
                <a:gd name="connsiteY5" fmla="*/ 1284360 h 2284673"/>
                <a:gd name="connsiteX6" fmla="*/ 3152217 w 3152217"/>
                <a:gd name="connsiteY6" fmla="*/ 1496577 h 2284673"/>
                <a:gd name="connsiteX7" fmla="*/ 2940000 w 3152217"/>
                <a:gd name="connsiteY7" fmla="*/ 1496577 h 2284673"/>
                <a:gd name="connsiteX8" fmla="*/ 2539107 w 3152217"/>
                <a:gd name="connsiteY8" fmla="*/ 1095683 h 2284673"/>
                <a:gd name="connsiteX9" fmla="*/ 2474399 w 3152217"/>
                <a:gd name="connsiteY9" fmla="*/ 1182392 h 2284673"/>
                <a:gd name="connsiteX10" fmla="*/ 2907621 w 3152217"/>
                <a:gd name="connsiteY10" fmla="*/ 1615615 h 2284673"/>
                <a:gd name="connsiteX11" fmla="*/ 2907621 w 3152217"/>
                <a:gd name="connsiteY11" fmla="*/ 1827832 h 2284673"/>
                <a:gd name="connsiteX12" fmla="*/ 2695404 w 3152217"/>
                <a:gd name="connsiteY12" fmla="*/ 1827832 h 2284673"/>
                <a:gd name="connsiteX13" fmla="*/ 2293017 w 3152217"/>
                <a:gd name="connsiteY13" fmla="*/ 1425444 h 2284673"/>
                <a:gd name="connsiteX14" fmla="*/ 2228234 w 3152217"/>
                <a:gd name="connsiteY14" fmla="*/ 1512253 h 2284673"/>
                <a:gd name="connsiteX15" fmla="*/ 2648161 w 3152217"/>
                <a:gd name="connsiteY15" fmla="*/ 1932180 h 2284673"/>
                <a:gd name="connsiteX16" fmla="*/ 2648161 w 3152217"/>
                <a:gd name="connsiteY16" fmla="*/ 2144397 h 2284673"/>
                <a:gd name="connsiteX17" fmla="*/ 2435944 w 3152217"/>
                <a:gd name="connsiteY17" fmla="*/ 2144397 h 2284673"/>
                <a:gd name="connsiteX18" fmla="*/ 2046853 w 3152217"/>
                <a:gd name="connsiteY18" fmla="*/ 1755304 h 2284673"/>
                <a:gd name="connsiteX19" fmla="*/ 1987859 w 3152217"/>
                <a:gd name="connsiteY19" fmla="*/ 1841554 h 2284673"/>
                <a:gd name="connsiteX20" fmla="*/ 2218760 w 3152217"/>
                <a:gd name="connsiteY20" fmla="*/ 2072456 h 2284673"/>
                <a:gd name="connsiteX21" fmla="*/ 2218760 w 3152217"/>
                <a:gd name="connsiteY21" fmla="*/ 2284673 h 2284673"/>
                <a:gd name="connsiteX22" fmla="*/ 2006543 w 3152217"/>
                <a:gd name="connsiteY22" fmla="*/ 2284673 h 2284673"/>
                <a:gd name="connsiteX23" fmla="*/ 1798691 w 3152217"/>
                <a:gd name="connsiteY23" fmla="*/ 2076819 h 2284673"/>
                <a:gd name="connsiteX24" fmla="*/ 1775643 w 3152217"/>
                <a:gd name="connsiteY24" fmla="*/ 2053771 h 2284673"/>
                <a:gd name="connsiteX25" fmla="*/ 1842458 w 3152217"/>
                <a:gd name="connsiteY25" fmla="*/ 1964515 h 2284673"/>
                <a:gd name="connsiteX26" fmla="*/ 1533525 w 3152217"/>
                <a:gd name="connsiteY26" fmla="*/ 1552575 h 2284673"/>
                <a:gd name="connsiteX27" fmla="*/ 1219200 w 3152217"/>
                <a:gd name="connsiteY27" fmla="*/ 1247775 h 2284673"/>
                <a:gd name="connsiteX28" fmla="*/ 571500 w 3152217"/>
                <a:gd name="connsiteY28" fmla="*/ 1362075 h 2284673"/>
                <a:gd name="connsiteX29" fmla="*/ 0 w 3152217"/>
                <a:gd name="connsiteY29" fmla="*/ 1333500 h 2284673"/>
                <a:gd name="connsiteX30" fmla="*/ 0 w 3152217"/>
                <a:gd name="connsiteY30" fmla="*/ 19050 h 2284673"/>
                <a:gd name="connsiteX31" fmla="*/ 400050 w 3152217"/>
                <a:gd name="connsiteY31" fmla="*/ 0 h 2284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52217" h="2284673">
                  <a:moveTo>
                    <a:pt x="400050" y="0"/>
                  </a:moveTo>
                  <a:lnTo>
                    <a:pt x="95250" y="276225"/>
                  </a:lnTo>
                  <a:cubicBezTo>
                    <a:pt x="349250" y="777875"/>
                    <a:pt x="831850" y="460375"/>
                    <a:pt x="1352550" y="152400"/>
                  </a:cubicBezTo>
                  <a:cubicBezTo>
                    <a:pt x="1641475" y="288925"/>
                    <a:pt x="1968500" y="301625"/>
                    <a:pt x="2314575" y="352425"/>
                  </a:cubicBezTo>
                  <a:cubicBezTo>
                    <a:pt x="2451100" y="603250"/>
                    <a:pt x="2587625" y="682625"/>
                    <a:pt x="2724150" y="847725"/>
                  </a:cubicBezTo>
                  <a:lnTo>
                    <a:pt x="3152217" y="1284360"/>
                  </a:lnTo>
                  <a:cubicBezTo>
                    <a:pt x="3210819" y="1342962"/>
                    <a:pt x="3210819" y="1437975"/>
                    <a:pt x="3152217" y="1496577"/>
                  </a:cubicBezTo>
                  <a:cubicBezTo>
                    <a:pt x="3093615" y="1555179"/>
                    <a:pt x="2998602" y="1555179"/>
                    <a:pt x="2940000" y="1496577"/>
                  </a:cubicBezTo>
                  <a:lnTo>
                    <a:pt x="2539107" y="1095683"/>
                  </a:lnTo>
                  <a:lnTo>
                    <a:pt x="2474399" y="1182392"/>
                  </a:lnTo>
                  <a:lnTo>
                    <a:pt x="2907621" y="1615615"/>
                  </a:lnTo>
                  <a:cubicBezTo>
                    <a:pt x="2966223" y="1674217"/>
                    <a:pt x="2966223" y="1769230"/>
                    <a:pt x="2907621" y="1827832"/>
                  </a:cubicBezTo>
                  <a:cubicBezTo>
                    <a:pt x="2849019" y="1886434"/>
                    <a:pt x="2754006" y="1886434"/>
                    <a:pt x="2695404" y="1827832"/>
                  </a:cubicBezTo>
                  <a:lnTo>
                    <a:pt x="2293017" y="1425444"/>
                  </a:lnTo>
                  <a:lnTo>
                    <a:pt x="2228234" y="1512253"/>
                  </a:lnTo>
                  <a:lnTo>
                    <a:pt x="2648161" y="1932180"/>
                  </a:lnTo>
                  <a:cubicBezTo>
                    <a:pt x="2706763" y="1990782"/>
                    <a:pt x="2706763" y="2085795"/>
                    <a:pt x="2648161" y="2144397"/>
                  </a:cubicBezTo>
                  <a:cubicBezTo>
                    <a:pt x="2589559" y="2202999"/>
                    <a:pt x="2494546" y="2202999"/>
                    <a:pt x="2435944" y="2144397"/>
                  </a:cubicBezTo>
                  <a:lnTo>
                    <a:pt x="2046853" y="1755304"/>
                  </a:lnTo>
                  <a:lnTo>
                    <a:pt x="1987859" y="1841554"/>
                  </a:lnTo>
                  <a:lnTo>
                    <a:pt x="2218760" y="2072456"/>
                  </a:lnTo>
                  <a:cubicBezTo>
                    <a:pt x="2277362" y="2131058"/>
                    <a:pt x="2277362" y="2226071"/>
                    <a:pt x="2218760" y="2284673"/>
                  </a:cubicBezTo>
                  <a:cubicBezTo>
                    <a:pt x="2160158" y="2343275"/>
                    <a:pt x="2065146" y="2343275"/>
                    <a:pt x="2006543" y="2284673"/>
                  </a:cubicBezTo>
                  <a:lnTo>
                    <a:pt x="1798691" y="2076819"/>
                  </a:lnTo>
                  <a:lnTo>
                    <a:pt x="1775643" y="2053771"/>
                  </a:lnTo>
                  <a:lnTo>
                    <a:pt x="1842458" y="1964515"/>
                  </a:lnTo>
                  <a:cubicBezTo>
                    <a:pt x="2026677" y="1607442"/>
                    <a:pt x="1697608" y="1472750"/>
                    <a:pt x="1533525" y="1552575"/>
                  </a:cubicBezTo>
                  <a:cubicBezTo>
                    <a:pt x="1555750" y="1323975"/>
                    <a:pt x="1380229" y="1237081"/>
                    <a:pt x="1219200" y="1247775"/>
                  </a:cubicBezTo>
                  <a:cubicBezTo>
                    <a:pt x="1190625" y="958850"/>
                    <a:pt x="838200" y="793750"/>
                    <a:pt x="571500" y="1362075"/>
                  </a:cubicBezTo>
                  <a:cubicBezTo>
                    <a:pt x="504825" y="1114425"/>
                    <a:pt x="276225" y="1066800"/>
                    <a:pt x="0" y="1333500"/>
                  </a:cubicBezTo>
                  <a:lnTo>
                    <a:pt x="0" y="1905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5C6394F5-6E4A-49E8-AD76-259CF2EE412C}"/>
              </a:ext>
            </a:extLst>
          </p:cNvPr>
          <p:cNvSpPr txBox="1"/>
          <p:nvPr/>
        </p:nvSpPr>
        <p:spPr>
          <a:xfrm>
            <a:off x="2848708" y="685800"/>
            <a:ext cx="5750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SLK Software</a:t>
            </a:r>
          </a:p>
        </p:txBody>
      </p: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4FBCD694-10E8-4D49-B3D1-09373635D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60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B203149-D115-4A2D-A766-A8C7D50A20FB}"/>
              </a:ext>
            </a:extLst>
          </p:cNvPr>
          <p:cNvSpPr>
            <a:spLocks/>
          </p:cNvSpPr>
          <p:nvPr/>
        </p:nvSpPr>
        <p:spPr bwMode="auto">
          <a:xfrm rot="10800000">
            <a:off x="-527" y="2945497"/>
            <a:ext cx="12192527" cy="3912502"/>
          </a:xfrm>
          <a:custGeom>
            <a:avLst/>
            <a:gdLst>
              <a:gd name="connsiteX0" fmla="*/ 9681721 w 12192527"/>
              <a:gd name="connsiteY0" fmla="*/ 898400 h 3912502"/>
              <a:gd name="connsiteX1" fmla="*/ 9686394 w 12192527"/>
              <a:gd name="connsiteY1" fmla="*/ 875810 h 3912502"/>
              <a:gd name="connsiteX2" fmla="*/ 9678529 w 12192527"/>
              <a:gd name="connsiteY2" fmla="*/ 866592 h 3912502"/>
              <a:gd name="connsiteX3" fmla="*/ 9657175 w 12192527"/>
              <a:gd name="connsiteY3" fmla="*/ 833589 h 3912502"/>
              <a:gd name="connsiteX4" fmla="*/ 9649721 w 12192527"/>
              <a:gd name="connsiteY4" fmla="*/ 859933 h 3912502"/>
              <a:gd name="connsiteX5" fmla="*/ 9657171 w 12192527"/>
              <a:gd name="connsiteY5" fmla="*/ 864248 h 3912502"/>
              <a:gd name="connsiteX6" fmla="*/ 9664234 w 12192527"/>
              <a:gd name="connsiteY6" fmla="*/ 878373 h 3912502"/>
              <a:gd name="connsiteX7" fmla="*/ 9673446 w 12192527"/>
              <a:gd name="connsiteY7" fmla="*/ 938397 h 3912502"/>
              <a:gd name="connsiteX8" fmla="*/ 9674177 w 12192527"/>
              <a:gd name="connsiteY8" fmla="*/ 934866 h 3912502"/>
              <a:gd name="connsiteX9" fmla="*/ 9671295 w 12192527"/>
              <a:gd name="connsiteY9" fmla="*/ 934866 h 3912502"/>
              <a:gd name="connsiteX10" fmla="*/ 9667765 w 12192527"/>
              <a:gd name="connsiteY10" fmla="*/ 934866 h 3912502"/>
              <a:gd name="connsiteX11" fmla="*/ 9671295 w 12192527"/>
              <a:gd name="connsiteY11" fmla="*/ 938397 h 3912502"/>
              <a:gd name="connsiteX12" fmla="*/ 9660703 w 12192527"/>
              <a:gd name="connsiteY12" fmla="*/ 948989 h 3912502"/>
              <a:gd name="connsiteX13" fmla="*/ 9667765 w 12192527"/>
              <a:gd name="connsiteY13" fmla="*/ 948988 h 3912502"/>
              <a:gd name="connsiteX14" fmla="*/ 9664234 w 12192527"/>
              <a:gd name="connsiteY14" fmla="*/ 941927 h 3912502"/>
              <a:gd name="connsiteX15" fmla="*/ 9660703 w 12192527"/>
              <a:gd name="connsiteY15" fmla="*/ 941927 h 3912502"/>
              <a:gd name="connsiteX16" fmla="*/ 9657171 w 12192527"/>
              <a:gd name="connsiteY16" fmla="*/ 938397 h 3912502"/>
              <a:gd name="connsiteX17" fmla="*/ 9653641 w 12192527"/>
              <a:gd name="connsiteY17" fmla="*/ 924273 h 3912502"/>
              <a:gd name="connsiteX18" fmla="*/ 9657171 w 12192527"/>
              <a:gd name="connsiteY18" fmla="*/ 927803 h 3912502"/>
              <a:gd name="connsiteX19" fmla="*/ 9657171 w 12192527"/>
              <a:gd name="connsiteY19" fmla="*/ 924273 h 3912502"/>
              <a:gd name="connsiteX20" fmla="*/ 9657171 w 12192527"/>
              <a:gd name="connsiteY20" fmla="*/ 920742 h 3912502"/>
              <a:gd name="connsiteX21" fmla="*/ 9653641 w 12192527"/>
              <a:gd name="connsiteY21" fmla="*/ 920742 h 3912502"/>
              <a:gd name="connsiteX22" fmla="*/ 9650110 w 12192527"/>
              <a:gd name="connsiteY22" fmla="*/ 917210 h 3912502"/>
              <a:gd name="connsiteX23" fmla="*/ 9653641 w 12192527"/>
              <a:gd name="connsiteY23" fmla="*/ 917211 h 3912502"/>
              <a:gd name="connsiteX24" fmla="*/ 9650110 w 12192527"/>
              <a:gd name="connsiteY24" fmla="*/ 913680 h 3912502"/>
              <a:gd name="connsiteX25" fmla="*/ 9650110 w 12192527"/>
              <a:gd name="connsiteY25" fmla="*/ 910149 h 3912502"/>
              <a:gd name="connsiteX26" fmla="*/ 9662468 w 12192527"/>
              <a:gd name="connsiteY26" fmla="*/ 918535 h 3912502"/>
              <a:gd name="connsiteX27" fmla="*/ 9674317 w 12192527"/>
              <a:gd name="connsiteY27" fmla="*/ 934192 h 3912502"/>
              <a:gd name="connsiteX28" fmla="*/ 9677089 w 12192527"/>
              <a:gd name="connsiteY28" fmla="*/ 920787 h 3912502"/>
              <a:gd name="connsiteX29" fmla="*/ 9650110 w 12192527"/>
              <a:gd name="connsiteY29" fmla="*/ 896025 h 3912502"/>
              <a:gd name="connsiteX30" fmla="*/ 9646580 w 12192527"/>
              <a:gd name="connsiteY30" fmla="*/ 885433 h 3912502"/>
              <a:gd name="connsiteX31" fmla="*/ 9645697 w 12192527"/>
              <a:gd name="connsiteY31" fmla="*/ 888964 h 3912502"/>
              <a:gd name="connsiteX32" fmla="*/ 9642718 w 12192527"/>
              <a:gd name="connsiteY32" fmla="*/ 885560 h 3912502"/>
              <a:gd name="connsiteX33" fmla="*/ 9641028 w 12192527"/>
              <a:gd name="connsiteY33" fmla="*/ 897222 h 3912502"/>
              <a:gd name="connsiteX34" fmla="*/ 9646580 w 12192527"/>
              <a:gd name="connsiteY34" fmla="*/ 906618 h 3912502"/>
              <a:gd name="connsiteX35" fmla="*/ 9643048 w 12192527"/>
              <a:gd name="connsiteY35" fmla="*/ 903088 h 3912502"/>
              <a:gd name="connsiteX36" fmla="*/ 9639694 w 12192527"/>
              <a:gd name="connsiteY36" fmla="*/ 903088 h 3912502"/>
              <a:gd name="connsiteX37" fmla="*/ 9639005 w 12192527"/>
              <a:gd name="connsiteY37" fmla="*/ 906105 h 3912502"/>
              <a:gd name="connsiteX38" fmla="*/ 9643049 w 12192527"/>
              <a:gd name="connsiteY38" fmla="*/ 910149 h 3912502"/>
              <a:gd name="connsiteX39" fmla="*/ 9638263 w 12192527"/>
              <a:gd name="connsiteY39" fmla="*/ 909351 h 3912502"/>
              <a:gd name="connsiteX40" fmla="*/ 9638198 w 12192527"/>
              <a:gd name="connsiteY40" fmla="*/ 909637 h 3912502"/>
              <a:gd name="connsiteX41" fmla="*/ 9643049 w 12192527"/>
              <a:gd name="connsiteY41" fmla="*/ 913680 h 3912502"/>
              <a:gd name="connsiteX42" fmla="*/ 9643048 w 12192527"/>
              <a:gd name="connsiteY42" fmla="*/ 917211 h 3912502"/>
              <a:gd name="connsiteX43" fmla="*/ 9639518 w 12192527"/>
              <a:gd name="connsiteY43" fmla="*/ 917211 h 3912502"/>
              <a:gd name="connsiteX44" fmla="*/ 9646580 w 12192527"/>
              <a:gd name="connsiteY44" fmla="*/ 920742 h 3912502"/>
              <a:gd name="connsiteX45" fmla="*/ 9650110 w 12192527"/>
              <a:gd name="connsiteY45" fmla="*/ 924273 h 3912502"/>
              <a:gd name="connsiteX46" fmla="*/ 9657171 w 12192527"/>
              <a:gd name="connsiteY46" fmla="*/ 938397 h 3912502"/>
              <a:gd name="connsiteX47" fmla="*/ 9653641 w 12192527"/>
              <a:gd name="connsiteY47" fmla="*/ 934866 h 3912502"/>
              <a:gd name="connsiteX48" fmla="*/ 9646580 w 12192527"/>
              <a:gd name="connsiteY48" fmla="*/ 931335 h 3912502"/>
              <a:gd name="connsiteX49" fmla="*/ 9653641 w 12192527"/>
              <a:gd name="connsiteY49" fmla="*/ 941927 h 3912502"/>
              <a:gd name="connsiteX50" fmla="*/ 9657171 w 12192527"/>
              <a:gd name="connsiteY50" fmla="*/ 945458 h 3912502"/>
              <a:gd name="connsiteX51" fmla="*/ 9660703 w 12192527"/>
              <a:gd name="connsiteY51" fmla="*/ 948989 h 3912502"/>
              <a:gd name="connsiteX52" fmla="*/ 9742786 w 12192527"/>
              <a:gd name="connsiteY52" fmla="*/ 964209 h 3912502"/>
              <a:gd name="connsiteX53" fmla="*/ 9746650 w 12192527"/>
              <a:gd name="connsiteY53" fmla="*/ 946440 h 3912502"/>
              <a:gd name="connsiteX54" fmla="*/ 9723211 w 12192527"/>
              <a:gd name="connsiteY54" fmla="*/ 918966 h 3912502"/>
              <a:gd name="connsiteX55" fmla="*/ 9719107 w 12192527"/>
              <a:gd name="connsiteY55" fmla="*/ 940722 h 3912502"/>
              <a:gd name="connsiteX56" fmla="*/ 9735698 w 12192527"/>
              <a:gd name="connsiteY56" fmla="*/ 996819 h 3912502"/>
              <a:gd name="connsiteX57" fmla="*/ 9739441 w 12192527"/>
              <a:gd name="connsiteY57" fmla="*/ 979600 h 3912502"/>
              <a:gd name="connsiteX58" fmla="*/ 9737498 w 12192527"/>
              <a:gd name="connsiteY58" fmla="*/ 978560 h 3912502"/>
              <a:gd name="connsiteX59" fmla="*/ 9724258 w 12192527"/>
              <a:gd name="connsiteY59" fmla="*/ 966643 h 3912502"/>
              <a:gd name="connsiteX60" fmla="*/ 9720727 w 12192527"/>
              <a:gd name="connsiteY60" fmla="*/ 963113 h 3912502"/>
              <a:gd name="connsiteX61" fmla="*/ 9717196 w 12192527"/>
              <a:gd name="connsiteY61" fmla="*/ 963113 h 3912502"/>
              <a:gd name="connsiteX62" fmla="*/ 9713705 w 12192527"/>
              <a:gd name="connsiteY62" fmla="*/ 959358 h 3912502"/>
              <a:gd name="connsiteX63" fmla="*/ 9707563 w 12192527"/>
              <a:gd name="connsiteY63" fmla="*/ 978195 h 3912502"/>
              <a:gd name="connsiteX64" fmla="*/ 9710134 w 12192527"/>
              <a:gd name="connsiteY64" fmla="*/ 980767 h 3912502"/>
              <a:gd name="connsiteX65" fmla="*/ 9713666 w 12192527"/>
              <a:gd name="connsiteY65" fmla="*/ 980767 h 3912502"/>
              <a:gd name="connsiteX66" fmla="*/ 9713666 w 12192527"/>
              <a:gd name="connsiteY66" fmla="*/ 977234 h 3912502"/>
              <a:gd name="connsiteX67" fmla="*/ 9727789 w 12192527"/>
              <a:gd name="connsiteY67" fmla="*/ 984298 h 3912502"/>
              <a:gd name="connsiteX68" fmla="*/ 9619799 w 12192527"/>
              <a:gd name="connsiteY68" fmla="*/ 1022152 h 3912502"/>
              <a:gd name="connsiteX69" fmla="*/ 9623903 w 12192527"/>
              <a:gd name="connsiteY69" fmla="*/ 1015599 h 3912502"/>
              <a:gd name="connsiteX70" fmla="*/ 9630870 w 12192527"/>
              <a:gd name="connsiteY70" fmla="*/ 1010739 h 3912502"/>
              <a:gd name="connsiteX71" fmla="*/ 9618249 w 12192527"/>
              <a:gd name="connsiteY71" fmla="*/ 996957 h 3912502"/>
              <a:gd name="connsiteX72" fmla="*/ 9613903 w 12192527"/>
              <a:gd name="connsiteY72" fmla="*/ 1015974 h 3912502"/>
              <a:gd name="connsiteX73" fmla="*/ 9760299 w 12192527"/>
              <a:gd name="connsiteY73" fmla="*/ 1026907 h 3912502"/>
              <a:gd name="connsiteX74" fmla="*/ 9760299 w 12192527"/>
              <a:gd name="connsiteY74" fmla="*/ 1010759 h 3912502"/>
              <a:gd name="connsiteX75" fmla="*/ 9756547 w 12192527"/>
              <a:gd name="connsiteY75" fmla="*/ 1022967 h 3912502"/>
              <a:gd name="connsiteX76" fmla="*/ 9706149 w 12192527"/>
              <a:gd name="connsiteY76" fmla="*/ 1110476 h 3912502"/>
              <a:gd name="connsiteX77" fmla="*/ 9711631 w 12192527"/>
              <a:gd name="connsiteY77" fmla="*/ 1093513 h 3912502"/>
              <a:gd name="connsiteX78" fmla="*/ 9683654 w 12192527"/>
              <a:gd name="connsiteY78" fmla="*/ 1068375 h 3912502"/>
              <a:gd name="connsiteX79" fmla="*/ 9679601 w 12192527"/>
              <a:gd name="connsiteY79" fmla="*/ 1063949 h 3912502"/>
              <a:gd name="connsiteX80" fmla="*/ 9674571 w 12192527"/>
              <a:gd name="connsiteY80" fmla="*/ 1079377 h 3912502"/>
              <a:gd name="connsiteX81" fmla="*/ 9699542 w 12192527"/>
              <a:gd name="connsiteY81" fmla="*/ 1104344 h 3912502"/>
              <a:gd name="connsiteX82" fmla="*/ 9743109 w 12192527"/>
              <a:gd name="connsiteY82" fmla="*/ 1144788 h 3912502"/>
              <a:gd name="connsiteX83" fmla="*/ 9749061 w 12192527"/>
              <a:gd name="connsiteY83" fmla="*/ 1127146 h 3912502"/>
              <a:gd name="connsiteX84" fmla="*/ 9729834 w 12192527"/>
              <a:gd name="connsiteY84" fmla="*/ 1109868 h 3912502"/>
              <a:gd name="connsiteX85" fmla="*/ 9724431 w 12192527"/>
              <a:gd name="connsiteY85" fmla="*/ 1127449 h 3912502"/>
              <a:gd name="connsiteX86" fmla="*/ 5705626 w 12192527"/>
              <a:gd name="connsiteY86" fmla="*/ 1505543 h 3912502"/>
              <a:gd name="connsiteX87" fmla="*/ 5706963 w 12192527"/>
              <a:gd name="connsiteY87" fmla="*/ 1505109 h 3912502"/>
              <a:gd name="connsiteX88" fmla="*/ 5710027 w 12192527"/>
              <a:gd name="connsiteY88" fmla="*/ 1483560 h 3912502"/>
              <a:gd name="connsiteX89" fmla="*/ 5710978 w 12192527"/>
              <a:gd name="connsiteY89" fmla="*/ 1480188 h 3912502"/>
              <a:gd name="connsiteX90" fmla="*/ 5683959 w 12192527"/>
              <a:gd name="connsiteY90" fmla="*/ 1450459 h 3912502"/>
              <a:gd name="connsiteX91" fmla="*/ 5594538 w 12192527"/>
              <a:gd name="connsiteY91" fmla="*/ 1327645 h 3912502"/>
              <a:gd name="connsiteX92" fmla="*/ 5592168 w 12192527"/>
              <a:gd name="connsiteY92" fmla="*/ 1335287 h 3912502"/>
              <a:gd name="connsiteX93" fmla="*/ 5642186 w 12192527"/>
              <a:gd name="connsiteY93" fmla="*/ 1415308 h 3912502"/>
              <a:gd name="connsiteX94" fmla="*/ 9674625 w 12192527"/>
              <a:gd name="connsiteY94" fmla="*/ 1577894 h 3912502"/>
              <a:gd name="connsiteX95" fmla="*/ 9734649 w 12192527"/>
              <a:gd name="connsiteY95" fmla="*/ 1463613 h 3912502"/>
              <a:gd name="connsiteX96" fmla="*/ 9711978 w 12192527"/>
              <a:gd name="connsiteY96" fmla="*/ 1444658 h 3912502"/>
              <a:gd name="connsiteX97" fmla="*/ 9676952 w 12192527"/>
              <a:gd name="connsiteY97" fmla="*/ 1515535 h 3912502"/>
              <a:gd name="connsiteX98" fmla="*/ 9674141 w 12192527"/>
              <a:gd name="connsiteY98" fmla="*/ 1520567 h 3912502"/>
              <a:gd name="connsiteX99" fmla="*/ 9670255 w 12192527"/>
              <a:gd name="connsiteY99" fmla="*/ 1564155 h 3912502"/>
              <a:gd name="connsiteX100" fmla="*/ 9807823 w 12192527"/>
              <a:gd name="connsiteY100" fmla="*/ 1647401 h 3912502"/>
              <a:gd name="connsiteX101" fmla="*/ 9800235 w 12192527"/>
              <a:gd name="connsiteY101" fmla="*/ 1639832 h 3912502"/>
              <a:gd name="connsiteX102" fmla="*/ 9799384 w 12192527"/>
              <a:gd name="connsiteY102" fmla="*/ 1642580 h 3912502"/>
              <a:gd name="connsiteX103" fmla="*/ 9828456 w 12192527"/>
              <a:gd name="connsiteY103" fmla="*/ 1668433 h 3912502"/>
              <a:gd name="connsiteX104" fmla="*/ 9828271 w 12192527"/>
              <a:gd name="connsiteY104" fmla="*/ 1667795 h 3912502"/>
              <a:gd name="connsiteX105" fmla="*/ 9810518 w 12192527"/>
              <a:gd name="connsiteY105" fmla="*/ 1650090 h 3912502"/>
              <a:gd name="connsiteX106" fmla="*/ 9812063 w 12192527"/>
              <a:gd name="connsiteY106" fmla="*/ 1656270 h 3912502"/>
              <a:gd name="connsiteX107" fmla="*/ 9828456 w 12192527"/>
              <a:gd name="connsiteY107" fmla="*/ 1668433 h 3912502"/>
              <a:gd name="connsiteX108" fmla="*/ 9760299 w 12192527"/>
              <a:gd name="connsiteY108" fmla="*/ 1695599 h 3912502"/>
              <a:gd name="connsiteX109" fmla="*/ 9760299 w 12192527"/>
              <a:gd name="connsiteY109" fmla="*/ 1673019 h 3912502"/>
              <a:gd name="connsiteX110" fmla="*/ 9751137 w 12192527"/>
              <a:gd name="connsiteY110" fmla="*/ 1678951 h 3912502"/>
              <a:gd name="connsiteX111" fmla="*/ 9742026 w 12192527"/>
              <a:gd name="connsiteY111" fmla="*/ 1692786 h 3912502"/>
              <a:gd name="connsiteX112" fmla="*/ 9871229 w 12192527"/>
              <a:gd name="connsiteY112" fmla="*/ 1703796 h 3912502"/>
              <a:gd name="connsiteX113" fmla="*/ 9858113 w 12192527"/>
              <a:gd name="connsiteY113" fmla="*/ 1694296 h 3912502"/>
              <a:gd name="connsiteX114" fmla="*/ 9857186 w 12192527"/>
              <a:gd name="connsiteY114" fmla="*/ 1693874 h 3912502"/>
              <a:gd name="connsiteX115" fmla="*/ 9855669 w 12192527"/>
              <a:gd name="connsiteY115" fmla="*/ 1692525 h 3912502"/>
              <a:gd name="connsiteX116" fmla="*/ 9852713 w 12192527"/>
              <a:gd name="connsiteY116" fmla="*/ 1690384 h 3912502"/>
              <a:gd name="connsiteX117" fmla="*/ 9852428 w 12192527"/>
              <a:gd name="connsiteY117" fmla="*/ 1690702 h 3912502"/>
              <a:gd name="connsiteX118" fmla="*/ 9857186 w 12192527"/>
              <a:gd name="connsiteY118" fmla="*/ 1697635 h 3912502"/>
              <a:gd name="connsiteX119" fmla="*/ 9850606 w 12192527"/>
              <a:gd name="connsiteY119" fmla="*/ 1693405 h 3912502"/>
              <a:gd name="connsiteX120" fmla="*/ 9849691 w 12192527"/>
              <a:gd name="connsiteY120" fmla="*/ 1697522 h 3912502"/>
              <a:gd name="connsiteX121" fmla="*/ 9849903 w 12192527"/>
              <a:gd name="connsiteY121" fmla="*/ 1697703 h 3912502"/>
              <a:gd name="connsiteX122" fmla="*/ 9914636 w 12192527"/>
              <a:gd name="connsiteY122" fmla="*/ 1735237 h 3912502"/>
              <a:gd name="connsiteX123" fmla="*/ 9897201 w 12192527"/>
              <a:gd name="connsiteY123" fmla="*/ 1722606 h 3912502"/>
              <a:gd name="connsiteX124" fmla="*/ 9898549 w 12192527"/>
              <a:gd name="connsiteY124" fmla="*/ 1723956 h 3912502"/>
              <a:gd name="connsiteX125" fmla="*/ 9913591 w 12192527"/>
              <a:gd name="connsiteY125" fmla="*/ 1735237 h 3912502"/>
              <a:gd name="connsiteX126" fmla="*/ 9932391 w 12192527"/>
              <a:gd name="connsiteY126" fmla="*/ 1754038 h 3912502"/>
              <a:gd name="connsiteX127" fmla="*/ 9935838 w 12192527"/>
              <a:gd name="connsiteY127" fmla="*/ 1750593 h 3912502"/>
              <a:gd name="connsiteX128" fmla="*/ 9924484 w 12192527"/>
              <a:gd name="connsiteY128" fmla="*/ 1742369 h 3912502"/>
              <a:gd name="connsiteX129" fmla="*/ 9928631 w 12192527"/>
              <a:gd name="connsiteY129" fmla="*/ 1746517 h 3912502"/>
              <a:gd name="connsiteX130" fmla="*/ 9928631 w 12192527"/>
              <a:gd name="connsiteY130" fmla="*/ 1750278 h 3912502"/>
              <a:gd name="connsiteX131" fmla="*/ 9932391 w 12192527"/>
              <a:gd name="connsiteY131" fmla="*/ 1754038 h 3912502"/>
              <a:gd name="connsiteX132" fmla="*/ 10386523 w 12192527"/>
              <a:gd name="connsiteY132" fmla="*/ 2000722 h 3912502"/>
              <a:gd name="connsiteX133" fmla="*/ 10268699 w 12192527"/>
              <a:gd name="connsiteY133" fmla="*/ 1948709 h 3912502"/>
              <a:gd name="connsiteX134" fmla="*/ 10186936 w 12192527"/>
              <a:gd name="connsiteY134" fmla="*/ 1908771 h 3912502"/>
              <a:gd name="connsiteX135" fmla="*/ 10177113 w 12192527"/>
              <a:gd name="connsiteY135" fmla="*/ 1903407 h 3912502"/>
              <a:gd name="connsiteX136" fmla="*/ 10162424 w 12192527"/>
              <a:gd name="connsiteY136" fmla="*/ 1904802 h 3912502"/>
              <a:gd name="connsiteX137" fmla="*/ 10228114 w 12192527"/>
              <a:gd name="connsiteY137" fmla="*/ 1943926 h 3912502"/>
              <a:gd name="connsiteX138" fmla="*/ 10235114 w 12192527"/>
              <a:gd name="connsiteY138" fmla="*/ 1949647 h 3912502"/>
              <a:gd name="connsiteX139" fmla="*/ 10282103 w 12192527"/>
              <a:gd name="connsiteY139" fmla="*/ 1968091 h 3912502"/>
              <a:gd name="connsiteX140" fmla="*/ 5804952 w 12192527"/>
              <a:gd name="connsiteY140" fmla="*/ 2008007 h 3912502"/>
              <a:gd name="connsiteX141" fmla="*/ 5801167 w 12192527"/>
              <a:gd name="connsiteY141" fmla="*/ 2003904 h 3912502"/>
              <a:gd name="connsiteX142" fmla="*/ 5801305 w 12192527"/>
              <a:gd name="connsiteY142" fmla="*/ 2003981 h 3912502"/>
              <a:gd name="connsiteX143" fmla="*/ 5804952 w 12192527"/>
              <a:gd name="connsiteY143" fmla="*/ 2008007 h 3912502"/>
              <a:gd name="connsiteX144" fmla="*/ 5509183 w 12192527"/>
              <a:gd name="connsiteY144" fmla="*/ 2015537 h 3912502"/>
              <a:gd name="connsiteX145" fmla="*/ 5509051 w 12192527"/>
              <a:gd name="connsiteY145" fmla="*/ 2015537 h 3912502"/>
              <a:gd name="connsiteX146" fmla="*/ 5504638 w 12192527"/>
              <a:gd name="connsiteY146" fmla="*/ 2011123 h 3912502"/>
              <a:gd name="connsiteX147" fmla="*/ 4633824 w 12192527"/>
              <a:gd name="connsiteY147" fmla="*/ 2040245 h 3912502"/>
              <a:gd name="connsiteX148" fmla="*/ 4642765 w 12192527"/>
              <a:gd name="connsiteY148" fmla="*/ 2038464 h 3912502"/>
              <a:gd name="connsiteX149" fmla="*/ 4642704 w 12192527"/>
              <a:gd name="connsiteY149" fmla="*/ 2039365 h 3912502"/>
              <a:gd name="connsiteX150" fmla="*/ 4661843 w 12192527"/>
              <a:gd name="connsiteY150" fmla="*/ 2017262 h 3912502"/>
              <a:gd name="connsiteX151" fmla="*/ 4676990 w 12192527"/>
              <a:gd name="connsiteY151" fmla="*/ 2001485 h 3912502"/>
              <a:gd name="connsiteX152" fmla="*/ 4682359 w 12192527"/>
              <a:gd name="connsiteY152" fmla="*/ 1994826 h 3912502"/>
              <a:gd name="connsiteX153" fmla="*/ 4696367 w 12192527"/>
              <a:gd name="connsiteY153" fmla="*/ 1970687 h 3912502"/>
              <a:gd name="connsiteX154" fmla="*/ 4708635 w 12192527"/>
              <a:gd name="connsiteY154" fmla="*/ 1953270 h 3912502"/>
              <a:gd name="connsiteX155" fmla="*/ 4709948 w 12192527"/>
              <a:gd name="connsiteY155" fmla="*/ 1957323 h 3912502"/>
              <a:gd name="connsiteX156" fmla="*/ 4705895 w 12192527"/>
              <a:gd name="connsiteY156" fmla="*/ 1958638 h 3912502"/>
              <a:gd name="connsiteX157" fmla="*/ 4707209 w 12192527"/>
              <a:gd name="connsiteY157" fmla="*/ 1962691 h 3912502"/>
              <a:gd name="connsiteX158" fmla="*/ 4711263 w 12192527"/>
              <a:gd name="connsiteY158" fmla="*/ 1961376 h 3912502"/>
              <a:gd name="connsiteX159" fmla="*/ 4714002 w 12192527"/>
              <a:gd name="connsiteY159" fmla="*/ 1956009 h 3912502"/>
              <a:gd name="connsiteX160" fmla="*/ 4710058 w 12192527"/>
              <a:gd name="connsiteY160" fmla="*/ 1943850 h 3912502"/>
              <a:gd name="connsiteX161" fmla="*/ 4719589 w 12192527"/>
              <a:gd name="connsiteY161" fmla="*/ 1931800 h 3912502"/>
              <a:gd name="connsiteX162" fmla="*/ 4727692 w 12192527"/>
              <a:gd name="connsiteY162" fmla="*/ 1929171 h 3912502"/>
              <a:gd name="connsiteX163" fmla="*/ 4729007 w 12192527"/>
              <a:gd name="connsiteY163" fmla="*/ 1933225 h 3912502"/>
              <a:gd name="connsiteX164" fmla="*/ 4731744 w 12192527"/>
              <a:gd name="connsiteY164" fmla="*/ 1927856 h 3912502"/>
              <a:gd name="connsiteX165" fmla="*/ 4730430 w 12192527"/>
              <a:gd name="connsiteY165" fmla="*/ 1923804 h 3912502"/>
              <a:gd name="connsiteX166" fmla="*/ 4731855 w 12192527"/>
              <a:gd name="connsiteY166" fmla="*/ 1914384 h 3912502"/>
              <a:gd name="connsiteX167" fmla="*/ 4738644 w 12192527"/>
              <a:gd name="connsiteY167" fmla="*/ 1907702 h 3912502"/>
              <a:gd name="connsiteX168" fmla="*/ 4742697 w 12192527"/>
              <a:gd name="connsiteY168" fmla="*/ 1906388 h 3912502"/>
              <a:gd name="connsiteX169" fmla="*/ 4741383 w 12192527"/>
              <a:gd name="connsiteY169" fmla="*/ 1902334 h 3912502"/>
              <a:gd name="connsiteX170" fmla="*/ 4744121 w 12192527"/>
              <a:gd name="connsiteY170" fmla="*/ 1896966 h 3912502"/>
              <a:gd name="connsiteX171" fmla="*/ 4762537 w 12192527"/>
              <a:gd name="connsiteY171" fmla="*/ 1869158 h 3912502"/>
              <a:gd name="connsiteX172" fmla="*/ 4774143 w 12192527"/>
              <a:gd name="connsiteY172" fmla="*/ 1855839 h 3912502"/>
              <a:gd name="connsiteX173" fmla="*/ 4771841 w 12192527"/>
              <a:gd name="connsiteY173" fmla="*/ 1851985 h 3912502"/>
              <a:gd name="connsiteX174" fmla="*/ 4740071 w 12192527"/>
              <a:gd name="connsiteY174" fmla="*/ 1898281 h 3912502"/>
              <a:gd name="connsiteX175" fmla="*/ 4736015 w 12192527"/>
              <a:gd name="connsiteY175" fmla="*/ 1899596 h 3912502"/>
              <a:gd name="connsiteX176" fmla="*/ 4733280 w 12192527"/>
              <a:gd name="connsiteY176" fmla="*/ 1904963 h 3912502"/>
              <a:gd name="connsiteX177" fmla="*/ 4723747 w 12192527"/>
              <a:gd name="connsiteY177" fmla="*/ 1917012 h 3912502"/>
              <a:gd name="connsiteX178" fmla="*/ 4721011 w 12192527"/>
              <a:gd name="connsiteY178" fmla="*/ 1922380 h 3912502"/>
              <a:gd name="connsiteX179" fmla="*/ 4711484 w 12192527"/>
              <a:gd name="connsiteY179" fmla="*/ 1934429 h 3912502"/>
              <a:gd name="connsiteX180" fmla="*/ 4701955 w 12192527"/>
              <a:gd name="connsiteY180" fmla="*/ 1946479 h 3912502"/>
              <a:gd name="connsiteX181" fmla="*/ 4672053 w 12192527"/>
              <a:gd name="connsiteY181" fmla="*/ 1978573 h 3912502"/>
              <a:gd name="connsiteX182" fmla="*/ 4643354 w 12192527"/>
              <a:gd name="connsiteY182" fmla="*/ 2028194 h 3912502"/>
              <a:gd name="connsiteX183" fmla="*/ 4633824 w 12192527"/>
              <a:gd name="connsiteY183" fmla="*/ 2040245 h 3912502"/>
              <a:gd name="connsiteX184" fmla="*/ 26571 w 12192527"/>
              <a:gd name="connsiteY184" fmla="*/ 2040953 h 3912502"/>
              <a:gd name="connsiteX185" fmla="*/ 24475 w 12192527"/>
              <a:gd name="connsiteY185" fmla="*/ 2039148 h 3912502"/>
              <a:gd name="connsiteX186" fmla="*/ 26791 w 12192527"/>
              <a:gd name="connsiteY186" fmla="*/ 2040697 h 3912502"/>
              <a:gd name="connsiteX187" fmla="*/ 5429612 w 12192527"/>
              <a:gd name="connsiteY187" fmla="*/ 2046431 h 3912502"/>
              <a:gd name="connsiteX188" fmla="*/ 5389894 w 12192527"/>
              <a:gd name="connsiteY188" fmla="*/ 1997884 h 3912502"/>
              <a:gd name="connsiteX189" fmla="*/ 5385478 w 12192527"/>
              <a:gd name="connsiteY189" fmla="*/ 1984643 h 3912502"/>
              <a:gd name="connsiteX190" fmla="*/ 5341346 w 12192527"/>
              <a:gd name="connsiteY190" fmla="*/ 1932786 h 3912502"/>
              <a:gd name="connsiteX191" fmla="*/ 5327117 w 12192527"/>
              <a:gd name="connsiteY191" fmla="*/ 1913933 h 3912502"/>
              <a:gd name="connsiteX192" fmla="*/ 5322521 w 12192527"/>
              <a:gd name="connsiteY192" fmla="*/ 1922065 h 3912502"/>
              <a:gd name="connsiteX193" fmla="*/ 4874917 w 12192527"/>
              <a:gd name="connsiteY193" fmla="*/ 2051630 h 3912502"/>
              <a:gd name="connsiteX194" fmla="*/ 4883490 w 12192527"/>
              <a:gd name="connsiteY194" fmla="*/ 2039021 h 3912502"/>
              <a:gd name="connsiteX195" fmla="*/ 4881096 w 12192527"/>
              <a:gd name="connsiteY195" fmla="*/ 2035010 h 3912502"/>
              <a:gd name="connsiteX196" fmla="*/ 4876178 w 12192527"/>
              <a:gd name="connsiteY196" fmla="*/ 2041703 h 3912502"/>
              <a:gd name="connsiteX197" fmla="*/ 4874917 w 12192527"/>
              <a:gd name="connsiteY197" fmla="*/ 2051630 h 3912502"/>
              <a:gd name="connsiteX198" fmla="*/ 5067449 w 12192527"/>
              <a:gd name="connsiteY198" fmla="*/ 2069761 h 3912502"/>
              <a:gd name="connsiteX199" fmla="*/ 5106077 w 12192527"/>
              <a:gd name="connsiteY199" fmla="*/ 2017609 h 3912502"/>
              <a:gd name="connsiteX200" fmla="*/ 5086013 w 12192527"/>
              <a:gd name="connsiteY200" fmla="*/ 1993550 h 3912502"/>
              <a:gd name="connsiteX201" fmla="*/ 5054467 w 12192527"/>
              <a:gd name="connsiteY201" fmla="*/ 1986227 h 3912502"/>
              <a:gd name="connsiteX202" fmla="*/ 5053808 w 12192527"/>
              <a:gd name="connsiteY202" fmla="*/ 1985956 h 3912502"/>
              <a:gd name="connsiteX203" fmla="*/ 5030238 w 12192527"/>
              <a:gd name="connsiteY203" fmla="*/ 2023381 h 3912502"/>
              <a:gd name="connsiteX204" fmla="*/ 5047726 w 12192527"/>
              <a:gd name="connsiteY204" fmla="*/ 2047897 h 3912502"/>
              <a:gd name="connsiteX205" fmla="*/ 5504638 w 12192527"/>
              <a:gd name="connsiteY205" fmla="*/ 2073095 h 3912502"/>
              <a:gd name="connsiteX206" fmla="*/ 5500223 w 12192527"/>
              <a:gd name="connsiteY206" fmla="*/ 2068497 h 3912502"/>
              <a:gd name="connsiteX207" fmla="*/ 5504638 w 12192527"/>
              <a:gd name="connsiteY207" fmla="*/ 2072910 h 3912502"/>
              <a:gd name="connsiteX208" fmla="*/ 102300 w 12192527"/>
              <a:gd name="connsiteY208" fmla="*/ 2077963 h 3912502"/>
              <a:gd name="connsiteX209" fmla="*/ 93813 w 12192527"/>
              <a:gd name="connsiteY209" fmla="*/ 2075161 h 3912502"/>
              <a:gd name="connsiteX210" fmla="*/ 96616 w 12192527"/>
              <a:gd name="connsiteY210" fmla="*/ 2076912 h 3912502"/>
              <a:gd name="connsiteX211" fmla="*/ 95908 w 12192527"/>
              <a:gd name="connsiteY211" fmla="*/ 2076966 h 3912502"/>
              <a:gd name="connsiteX212" fmla="*/ 91864 w 12192527"/>
              <a:gd name="connsiteY212" fmla="*/ 2075306 h 3912502"/>
              <a:gd name="connsiteX213" fmla="*/ 91956 w 12192527"/>
              <a:gd name="connsiteY213" fmla="*/ 2076540 h 3912502"/>
              <a:gd name="connsiteX214" fmla="*/ 97168 w 12192527"/>
              <a:gd name="connsiteY214" fmla="*/ 2077258 h 3912502"/>
              <a:gd name="connsiteX215" fmla="*/ 96616 w 12192527"/>
              <a:gd name="connsiteY215" fmla="*/ 2076912 h 3912502"/>
              <a:gd name="connsiteX216" fmla="*/ 97857 w 12192527"/>
              <a:gd name="connsiteY216" fmla="*/ 2076819 h 3912502"/>
              <a:gd name="connsiteX217" fmla="*/ 98593 w 12192527"/>
              <a:gd name="connsiteY217" fmla="*/ 2077452 h 3912502"/>
              <a:gd name="connsiteX218" fmla="*/ 4803751 w 12192527"/>
              <a:gd name="connsiteY218" fmla="*/ 2094615 h 3912502"/>
              <a:gd name="connsiteX219" fmla="*/ 4803164 w 12192527"/>
              <a:gd name="connsiteY219" fmla="*/ 2092818 h 3912502"/>
              <a:gd name="connsiteX220" fmla="*/ 4807216 w 12192527"/>
              <a:gd name="connsiteY220" fmla="*/ 2091503 h 3912502"/>
              <a:gd name="connsiteX221" fmla="*/ 138381 w 12192527"/>
              <a:gd name="connsiteY221" fmla="*/ 2105323 h 3912502"/>
              <a:gd name="connsiteX222" fmla="*/ 104983 w 12192527"/>
              <a:gd name="connsiteY222" fmla="*/ 2090984 h 3912502"/>
              <a:gd name="connsiteX223" fmla="*/ 117266 w 12192527"/>
              <a:gd name="connsiteY223" fmla="*/ 2097193 h 3912502"/>
              <a:gd name="connsiteX224" fmla="*/ 6107630 w 12192527"/>
              <a:gd name="connsiteY224" fmla="*/ 2117333 h 3912502"/>
              <a:gd name="connsiteX225" fmla="*/ 6104029 w 12192527"/>
              <a:gd name="connsiteY225" fmla="*/ 2113730 h 3912502"/>
              <a:gd name="connsiteX226" fmla="*/ 6108070 w 12192527"/>
              <a:gd name="connsiteY226" fmla="*/ 2116894 h 3912502"/>
              <a:gd name="connsiteX227" fmla="*/ 4503937 w 12192527"/>
              <a:gd name="connsiteY227" fmla="*/ 2119911 h 3912502"/>
              <a:gd name="connsiteX228" fmla="*/ 4500193 w 12192527"/>
              <a:gd name="connsiteY228" fmla="*/ 2119063 h 3912502"/>
              <a:gd name="connsiteX229" fmla="*/ 4508942 w 12192527"/>
              <a:gd name="connsiteY229" fmla="*/ 2111634 h 3912502"/>
              <a:gd name="connsiteX230" fmla="*/ 10143828 w 12192527"/>
              <a:gd name="connsiteY230" fmla="*/ 2124474 h 3912502"/>
              <a:gd name="connsiteX231" fmla="*/ 10143709 w 12192527"/>
              <a:gd name="connsiteY231" fmla="*/ 2124101 h 3912502"/>
              <a:gd name="connsiteX232" fmla="*/ 10141025 w 12192527"/>
              <a:gd name="connsiteY232" fmla="*/ 2116864 h 3912502"/>
              <a:gd name="connsiteX233" fmla="*/ 10141025 w 12192527"/>
              <a:gd name="connsiteY233" fmla="*/ 2113647 h 3912502"/>
              <a:gd name="connsiteX234" fmla="*/ 10144245 w 12192527"/>
              <a:gd name="connsiteY234" fmla="*/ 2107215 h 3912502"/>
              <a:gd name="connsiteX235" fmla="*/ 10144945 w 12192527"/>
              <a:gd name="connsiteY235" fmla="*/ 2106282 h 3912502"/>
              <a:gd name="connsiteX236" fmla="*/ 10133191 w 12192527"/>
              <a:gd name="connsiteY236" fmla="*/ 2102161 h 3912502"/>
              <a:gd name="connsiteX237" fmla="*/ 10053831 w 12192527"/>
              <a:gd name="connsiteY237" fmla="*/ 2066313 h 3912502"/>
              <a:gd name="connsiteX238" fmla="*/ 10053201 w 12192527"/>
              <a:gd name="connsiteY238" fmla="*/ 2081111 h 3912502"/>
              <a:gd name="connsiteX239" fmla="*/ 10099818 w 12192527"/>
              <a:gd name="connsiteY239" fmla="*/ 2106650 h 3912502"/>
              <a:gd name="connsiteX240" fmla="*/ 195797 w 12192527"/>
              <a:gd name="connsiteY240" fmla="*/ 2128349 h 3912502"/>
              <a:gd name="connsiteX241" fmla="*/ 195830 w 12192527"/>
              <a:gd name="connsiteY241" fmla="*/ 2128347 h 3912502"/>
              <a:gd name="connsiteX242" fmla="*/ 195796 w 12192527"/>
              <a:gd name="connsiteY242" fmla="*/ 2128336 h 3912502"/>
              <a:gd name="connsiteX243" fmla="*/ 178582 w 12192527"/>
              <a:gd name="connsiteY243" fmla="*/ 2134050 h 3912502"/>
              <a:gd name="connsiteX244" fmla="*/ 176596 w 12192527"/>
              <a:gd name="connsiteY244" fmla="*/ 2133708 h 3912502"/>
              <a:gd name="connsiteX245" fmla="*/ 178546 w 12192527"/>
              <a:gd name="connsiteY245" fmla="*/ 2133563 h 3912502"/>
              <a:gd name="connsiteX246" fmla="*/ 174792 w 12192527"/>
              <a:gd name="connsiteY246" fmla="*/ 2135805 h 3912502"/>
              <a:gd name="connsiteX247" fmla="*/ 176741 w 12192527"/>
              <a:gd name="connsiteY247" fmla="*/ 2135658 h 3912502"/>
              <a:gd name="connsiteX248" fmla="*/ 178691 w 12192527"/>
              <a:gd name="connsiteY248" fmla="*/ 2135513 h 3912502"/>
              <a:gd name="connsiteX249" fmla="*/ 178582 w 12192527"/>
              <a:gd name="connsiteY249" fmla="*/ 2134050 h 3912502"/>
              <a:gd name="connsiteX250" fmla="*/ 180567 w 12192527"/>
              <a:gd name="connsiteY250" fmla="*/ 2134392 h 3912502"/>
              <a:gd name="connsiteX251" fmla="*/ 184540 w 12192527"/>
              <a:gd name="connsiteY251" fmla="*/ 2135076 h 3912502"/>
              <a:gd name="connsiteX252" fmla="*/ 177962 w 12192527"/>
              <a:gd name="connsiteY252" fmla="*/ 2125759 h 3912502"/>
              <a:gd name="connsiteX253" fmla="*/ 193848 w 12192527"/>
              <a:gd name="connsiteY253" fmla="*/ 2128494 h 3912502"/>
              <a:gd name="connsiteX254" fmla="*/ 194363 w 12192527"/>
              <a:gd name="connsiteY254" fmla="*/ 2127896 h 3912502"/>
              <a:gd name="connsiteX255" fmla="*/ 182407 w 12192527"/>
              <a:gd name="connsiteY255" fmla="*/ 2124224 h 3912502"/>
              <a:gd name="connsiteX256" fmla="*/ 159186 w 12192527"/>
              <a:gd name="connsiteY256" fmla="*/ 2114255 h 3912502"/>
              <a:gd name="connsiteX257" fmla="*/ 158264 w 12192527"/>
              <a:gd name="connsiteY257" fmla="*/ 2117913 h 3912502"/>
              <a:gd name="connsiteX258" fmla="*/ 153988 w 12192527"/>
              <a:gd name="connsiteY258" fmla="*/ 2119705 h 3912502"/>
              <a:gd name="connsiteX259" fmla="*/ 164462 w 12192527"/>
              <a:gd name="connsiteY259" fmla="*/ 2128731 h 3912502"/>
              <a:gd name="connsiteX260" fmla="*/ 160420 w 12192527"/>
              <a:gd name="connsiteY260" fmla="*/ 2127071 h 3912502"/>
              <a:gd name="connsiteX261" fmla="*/ 156375 w 12192527"/>
              <a:gd name="connsiteY261" fmla="*/ 2125411 h 3912502"/>
              <a:gd name="connsiteX262" fmla="*/ 158469 w 12192527"/>
              <a:gd name="connsiteY262" fmla="*/ 2127216 h 3912502"/>
              <a:gd name="connsiteX263" fmla="*/ 162513 w 12192527"/>
              <a:gd name="connsiteY263" fmla="*/ 2128876 h 3912502"/>
              <a:gd name="connsiteX264" fmla="*/ 164609 w 12192527"/>
              <a:gd name="connsiteY264" fmla="*/ 2130681 h 3912502"/>
              <a:gd name="connsiteX265" fmla="*/ 174792 w 12192527"/>
              <a:gd name="connsiteY265" fmla="*/ 2135805 h 3912502"/>
              <a:gd name="connsiteX266" fmla="*/ 227532 w 12192527"/>
              <a:gd name="connsiteY266" fmla="*/ 2138666 h 3912502"/>
              <a:gd name="connsiteX267" fmla="*/ 228506 w 12192527"/>
              <a:gd name="connsiteY267" fmla="*/ 2138382 h 3912502"/>
              <a:gd name="connsiteX268" fmla="*/ 215606 w 12192527"/>
              <a:gd name="connsiteY268" fmla="*/ 2134421 h 3912502"/>
              <a:gd name="connsiteX269" fmla="*/ 220684 w 12192527"/>
              <a:gd name="connsiteY269" fmla="*/ 2136788 h 3912502"/>
              <a:gd name="connsiteX270" fmla="*/ 227532 w 12192527"/>
              <a:gd name="connsiteY270" fmla="*/ 2138666 h 3912502"/>
              <a:gd name="connsiteX271" fmla="*/ 5965206 w 12192527"/>
              <a:gd name="connsiteY271" fmla="*/ 2142060 h 3912502"/>
              <a:gd name="connsiteX272" fmla="*/ 5956193 w 12192527"/>
              <a:gd name="connsiteY272" fmla="*/ 2138552 h 3912502"/>
              <a:gd name="connsiteX273" fmla="*/ 5956383 w 12192527"/>
              <a:gd name="connsiteY273" fmla="*/ 2134716 h 3912502"/>
              <a:gd name="connsiteX274" fmla="*/ 313866 w 12192527"/>
              <a:gd name="connsiteY274" fmla="*/ 2160718 h 3912502"/>
              <a:gd name="connsiteX275" fmla="*/ 312170 w 12192527"/>
              <a:gd name="connsiteY275" fmla="*/ 2160099 h 3912502"/>
              <a:gd name="connsiteX276" fmla="*/ 273926 w 12192527"/>
              <a:gd name="connsiteY276" fmla="*/ 2152331 h 3912502"/>
              <a:gd name="connsiteX277" fmla="*/ 249382 w 12192527"/>
              <a:gd name="connsiteY277" fmla="*/ 2144793 h 3912502"/>
              <a:gd name="connsiteX278" fmla="*/ 251810 w 12192527"/>
              <a:gd name="connsiteY278" fmla="*/ 2146721 h 3912502"/>
              <a:gd name="connsiteX279" fmla="*/ 272202 w 12192527"/>
              <a:gd name="connsiteY279" fmla="*/ 2154025 h 3912502"/>
              <a:gd name="connsiteX280" fmla="*/ 313866 w 12192527"/>
              <a:gd name="connsiteY280" fmla="*/ 2160718 h 3912502"/>
              <a:gd name="connsiteX281" fmla="*/ 10583399 w 12192527"/>
              <a:gd name="connsiteY281" fmla="*/ 2165863 h 3912502"/>
              <a:gd name="connsiteX282" fmla="*/ 10582579 w 12192527"/>
              <a:gd name="connsiteY282" fmla="*/ 2160742 h 3912502"/>
              <a:gd name="connsiteX283" fmla="*/ 10579276 w 12192527"/>
              <a:gd name="connsiteY283" fmla="*/ 2147064 h 3912502"/>
              <a:gd name="connsiteX284" fmla="*/ 10579511 w 12192527"/>
              <a:gd name="connsiteY284" fmla="*/ 2141405 h 3912502"/>
              <a:gd name="connsiteX285" fmla="*/ 10584518 w 12192527"/>
              <a:gd name="connsiteY285" fmla="*/ 2129223 h 3912502"/>
              <a:gd name="connsiteX286" fmla="*/ 10502915 w 12192527"/>
              <a:gd name="connsiteY286" fmla="*/ 2110579 h 3912502"/>
              <a:gd name="connsiteX287" fmla="*/ 10018878 w 12192527"/>
              <a:gd name="connsiteY287" fmla="*/ 1915723 h 3912502"/>
              <a:gd name="connsiteX288" fmla="*/ 10030159 w 12192527"/>
              <a:gd name="connsiteY288" fmla="*/ 1915723 h 3912502"/>
              <a:gd name="connsiteX289" fmla="*/ 9969994 w 12192527"/>
              <a:gd name="connsiteY289" fmla="*/ 1885645 h 3912502"/>
              <a:gd name="connsiteX290" fmla="*/ 9898549 w 12192527"/>
              <a:gd name="connsiteY290" fmla="*/ 1844283 h 3912502"/>
              <a:gd name="connsiteX291" fmla="*/ 9883538 w 12192527"/>
              <a:gd name="connsiteY291" fmla="*/ 1831834 h 3912502"/>
              <a:gd name="connsiteX292" fmla="*/ 9885771 w 12192527"/>
              <a:gd name="connsiteY292" fmla="*/ 1883827 h 3912502"/>
              <a:gd name="connsiteX293" fmla="*/ 9896669 w 12192527"/>
              <a:gd name="connsiteY293" fmla="*/ 1893166 h 3912502"/>
              <a:gd name="connsiteX294" fmla="*/ 9909001 w 12192527"/>
              <a:gd name="connsiteY294" fmla="*/ 1903736 h 3912502"/>
              <a:gd name="connsiteX295" fmla="*/ 9920086 w 12192527"/>
              <a:gd name="connsiteY295" fmla="*/ 1893999 h 3912502"/>
              <a:gd name="connsiteX296" fmla="*/ 9928716 w 12192527"/>
              <a:gd name="connsiteY296" fmla="*/ 1890909 h 3912502"/>
              <a:gd name="connsiteX297" fmla="*/ 9933894 w 12192527"/>
              <a:gd name="connsiteY297" fmla="*/ 1898600 h 3912502"/>
              <a:gd name="connsiteX298" fmla="*/ 9935619 w 12192527"/>
              <a:gd name="connsiteY298" fmla="*/ 1905500 h 3912502"/>
              <a:gd name="connsiteX299" fmla="*/ 9940798 w 12192527"/>
              <a:gd name="connsiteY299" fmla="*/ 1913551 h 3912502"/>
              <a:gd name="connsiteX300" fmla="*/ 9948277 w 12192527"/>
              <a:gd name="connsiteY300" fmla="*/ 1908375 h 3912502"/>
              <a:gd name="connsiteX301" fmla="*/ 9965538 w 12192527"/>
              <a:gd name="connsiteY301" fmla="*/ 1911251 h 3912502"/>
              <a:gd name="connsiteX302" fmla="*/ 9968989 w 12192527"/>
              <a:gd name="connsiteY302" fmla="*/ 1918727 h 3912502"/>
              <a:gd name="connsiteX303" fmla="*/ 9979346 w 12192527"/>
              <a:gd name="connsiteY303" fmla="*/ 1922753 h 3912502"/>
              <a:gd name="connsiteX304" fmla="*/ 9983373 w 12192527"/>
              <a:gd name="connsiteY304" fmla="*/ 1912976 h 3912502"/>
              <a:gd name="connsiteX305" fmla="*/ 9982405 w 12192527"/>
              <a:gd name="connsiteY305" fmla="*/ 1904279 h 3912502"/>
              <a:gd name="connsiteX306" fmla="*/ 10027373 w 12192527"/>
              <a:gd name="connsiteY306" fmla="*/ 1949001 h 3912502"/>
              <a:gd name="connsiteX307" fmla="*/ 10027355 w 12192527"/>
              <a:gd name="connsiteY307" fmla="*/ 1949027 h 3912502"/>
              <a:gd name="connsiteX308" fmla="*/ 10201990 w 12192527"/>
              <a:gd name="connsiteY308" fmla="*/ 2039371 h 3912502"/>
              <a:gd name="connsiteX309" fmla="*/ 10440163 w 12192527"/>
              <a:gd name="connsiteY309" fmla="*/ 2129858 h 3912502"/>
              <a:gd name="connsiteX310" fmla="*/ 6241647 w 12192527"/>
              <a:gd name="connsiteY310" fmla="*/ 2195711 h 3912502"/>
              <a:gd name="connsiteX311" fmla="*/ 6226442 w 12192527"/>
              <a:gd name="connsiteY311" fmla="*/ 2189399 h 3912502"/>
              <a:gd name="connsiteX312" fmla="*/ 6231352 w 12192527"/>
              <a:gd name="connsiteY312" fmla="*/ 2193001 h 3912502"/>
              <a:gd name="connsiteX313" fmla="*/ 6230041 w 12192527"/>
              <a:gd name="connsiteY313" fmla="*/ 2193001 h 3912502"/>
              <a:gd name="connsiteX314" fmla="*/ 6222843 w 12192527"/>
              <a:gd name="connsiteY314" fmla="*/ 2189399 h 3912502"/>
              <a:gd name="connsiteX315" fmla="*/ 6222843 w 12192527"/>
              <a:gd name="connsiteY315" fmla="*/ 2191678 h 3912502"/>
              <a:gd name="connsiteX316" fmla="*/ 6232317 w 12192527"/>
              <a:gd name="connsiteY316" fmla="*/ 2193711 h 3912502"/>
              <a:gd name="connsiteX317" fmla="*/ 6231352 w 12192527"/>
              <a:gd name="connsiteY317" fmla="*/ 2193001 h 3912502"/>
              <a:gd name="connsiteX318" fmla="*/ 6233642 w 12192527"/>
              <a:gd name="connsiteY318" fmla="*/ 2193001 h 3912502"/>
              <a:gd name="connsiteX319" fmla="*/ 6234906 w 12192527"/>
              <a:gd name="connsiteY319" fmla="*/ 2194265 h 3912502"/>
              <a:gd name="connsiteX320" fmla="*/ 6210762 w 12192527"/>
              <a:gd name="connsiteY320" fmla="*/ 2199482 h 3912502"/>
              <a:gd name="connsiteX321" fmla="*/ 6206512 w 12192527"/>
              <a:gd name="connsiteY321" fmla="*/ 2190149 h 3912502"/>
              <a:gd name="connsiteX322" fmla="*/ 6194039 w 12192527"/>
              <a:gd name="connsiteY322" fmla="*/ 2185795 h 3912502"/>
              <a:gd name="connsiteX323" fmla="*/ 6197639 w 12192527"/>
              <a:gd name="connsiteY323" fmla="*/ 2185795 h 3912502"/>
              <a:gd name="connsiteX324" fmla="*/ 6190438 w 12192527"/>
              <a:gd name="connsiteY324" fmla="*/ 2182191 h 3912502"/>
              <a:gd name="connsiteX325" fmla="*/ 6186839 w 12192527"/>
              <a:gd name="connsiteY325" fmla="*/ 2178589 h 3912502"/>
              <a:gd name="connsiteX326" fmla="*/ 6108070 w 12192527"/>
              <a:gd name="connsiteY326" fmla="*/ 2116894 h 3912502"/>
              <a:gd name="connsiteX327" fmla="*/ 6111231 w 12192527"/>
              <a:gd name="connsiteY327" fmla="*/ 2113730 h 3912502"/>
              <a:gd name="connsiteX328" fmla="*/ 6107630 w 12192527"/>
              <a:gd name="connsiteY328" fmla="*/ 2113730 h 3912502"/>
              <a:gd name="connsiteX329" fmla="*/ 6104029 w 12192527"/>
              <a:gd name="connsiteY329" fmla="*/ 2113730 h 3912502"/>
              <a:gd name="connsiteX330" fmla="*/ 6100430 w 12192527"/>
              <a:gd name="connsiteY330" fmla="*/ 2110126 h 3912502"/>
              <a:gd name="connsiteX331" fmla="*/ 6082428 w 12192527"/>
              <a:gd name="connsiteY331" fmla="*/ 2092111 h 3912502"/>
              <a:gd name="connsiteX332" fmla="*/ 6086028 w 12192527"/>
              <a:gd name="connsiteY332" fmla="*/ 2099316 h 3912502"/>
              <a:gd name="connsiteX333" fmla="*/ 6082428 w 12192527"/>
              <a:gd name="connsiteY333" fmla="*/ 2099316 h 3912502"/>
              <a:gd name="connsiteX334" fmla="*/ 6078827 w 12192527"/>
              <a:gd name="connsiteY334" fmla="*/ 2099316 h 3912502"/>
              <a:gd name="connsiteX335" fmla="*/ 6082429 w 12192527"/>
              <a:gd name="connsiteY335" fmla="*/ 2102921 h 3912502"/>
              <a:gd name="connsiteX336" fmla="*/ 6057225 w 12192527"/>
              <a:gd name="connsiteY336" fmla="*/ 2088506 h 3912502"/>
              <a:gd name="connsiteX337" fmla="*/ 6060825 w 12192527"/>
              <a:gd name="connsiteY337" fmla="*/ 2088506 h 3912502"/>
              <a:gd name="connsiteX338" fmla="*/ 6064427 w 12192527"/>
              <a:gd name="connsiteY338" fmla="*/ 2092111 h 3912502"/>
              <a:gd name="connsiteX339" fmla="*/ 6068026 w 12192527"/>
              <a:gd name="connsiteY339" fmla="*/ 2092111 h 3912502"/>
              <a:gd name="connsiteX340" fmla="*/ 6060825 w 12192527"/>
              <a:gd name="connsiteY340" fmla="*/ 2084904 h 3912502"/>
              <a:gd name="connsiteX341" fmla="*/ 6057225 w 12192527"/>
              <a:gd name="connsiteY341" fmla="*/ 2081301 h 3912502"/>
              <a:gd name="connsiteX342" fmla="*/ 6032023 w 12192527"/>
              <a:gd name="connsiteY342" fmla="*/ 2048871 h 3912502"/>
              <a:gd name="connsiteX343" fmla="*/ 6009071 w 12192527"/>
              <a:gd name="connsiteY343" fmla="*/ 2033558 h 3912502"/>
              <a:gd name="connsiteX344" fmla="*/ 6000600 w 12192527"/>
              <a:gd name="connsiteY344" fmla="*/ 2029412 h 3912502"/>
              <a:gd name="connsiteX345" fmla="*/ 5982415 w 12192527"/>
              <a:gd name="connsiteY345" fmla="*/ 2028973 h 3912502"/>
              <a:gd name="connsiteX346" fmla="*/ 5957858 w 12192527"/>
              <a:gd name="connsiteY346" fmla="*/ 2013557 h 3912502"/>
              <a:gd name="connsiteX347" fmla="*/ 5937968 w 12192527"/>
              <a:gd name="connsiteY347" fmla="*/ 1993531 h 3912502"/>
              <a:gd name="connsiteX348" fmla="*/ 5936804 w 12192527"/>
              <a:gd name="connsiteY348" fmla="*/ 1992511 h 3912502"/>
              <a:gd name="connsiteX349" fmla="*/ 5922982 w 12192527"/>
              <a:gd name="connsiteY349" fmla="*/ 1999930 h 3912502"/>
              <a:gd name="connsiteX350" fmla="*/ 5985219 w 12192527"/>
              <a:gd name="connsiteY350" fmla="*/ 2048871 h 3912502"/>
              <a:gd name="connsiteX351" fmla="*/ 6053625 w 12192527"/>
              <a:gd name="connsiteY351" fmla="*/ 2102921 h 3912502"/>
              <a:gd name="connsiteX352" fmla="*/ 6125632 w 12192527"/>
              <a:gd name="connsiteY352" fmla="*/ 2146159 h 3912502"/>
              <a:gd name="connsiteX353" fmla="*/ 6183238 w 12192527"/>
              <a:gd name="connsiteY353" fmla="*/ 2182191 h 3912502"/>
              <a:gd name="connsiteX354" fmla="*/ 6186839 w 12192527"/>
              <a:gd name="connsiteY354" fmla="*/ 2185795 h 3912502"/>
              <a:gd name="connsiteX355" fmla="*/ 6194040 w 12192527"/>
              <a:gd name="connsiteY355" fmla="*/ 2189399 h 3912502"/>
              <a:gd name="connsiteX356" fmla="*/ 9947270 w 12192527"/>
              <a:gd name="connsiteY356" fmla="*/ 2202229 h 3912502"/>
              <a:gd name="connsiteX357" fmla="*/ 9948252 w 12192527"/>
              <a:gd name="connsiteY357" fmla="*/ 2202015 h 3912502"/>
              <a:gd name="connsiteX358" fmla="*/ 9940223 w 12192527"/>
              <a:gd name="connsiteY358" fmla="*/ 2197492 h 3912502"/>
              <a:gd name="connsiteX359" fmla="*/ 9940223 w 12192527"/>
              <a:gd name="connsiteY359" fmla="*/ 2198779 h 3912502"/>
              <a:gd name="connsiteX360" fmla="*/ 9947270 w 12192527"/>
              <a:gd name="connsiteY360" fmla="*/ 2202229 h 3912502"/>
              <a:gd name="connsiteX361" fmla="*/ 10771509 w 12192527"/>
              <a:gd name="connsiteY361" fmla="*/ 2205671 h 3912502"/>
              <a:gd name="connsiteX362" fmla="*/ 10765463 w 12192527"/>
              <a:gd name="connsiteY362" fmla="*/ 2202060 h 3912502"/>
              <a:gd name="connsiteX363" fmla="*/ 10757765 w 12192527"/>
              <a:gd name="connsiteY363" fmla="*/ 2180163 h 3912502"/>
              <a:gd name="connsiteX364" fmla="*/ 10759847 w 12192527"/>
              <a:gd name="connsiteY364" fmla="*/ 2172332 h 3912502"/>
              <a:gd name="connsiteX365" fmla="*/ 10691349 w 12192527"/>
              <a:gd name="connsiteY365" fmla="*/ 2152952 h 3912502"/>
              <a:gd name="connsiteX366" fmla="*/ 10688049 w 12192527"/>
              <a:gd name="connsiteY366" fmla="*/ 2158856 h 3912502"/>
              <a:gd name="connsiteX367" fmla="*/ 10687576 w 12192527"/>
              <a:gd name="connsiteY367" fmla="*/ 2169939 h 3912502"/>
              <a:gd name="connsiteX368" fmla="*/ 10683565 w 12192527"/>
              <a:gd name="connsiteY368" fmla="*/ 2185505 h 3912502"/>
              <a:gd name="connsiteX369" fmla="*/ 10680027 w 12192527"/>
              <a:gd name="connsiteY369" fmla="*/ 2189750 h 3912502"/>
              <a:gd name="connsiteX370" fmla="*/ 10679762 w 12192527"/>
              <a:gd name="connsiteY370" fmla="*/ 2190086 h 3912502"/>
              <a:gd name="connsiteX371" fmla="*/ 10690617 w 12192527"/>
              <a:gd name="connsiteY371" fmla="*/ 2192815 h 3912502"/>
              <a:gd name="connsiteX372" fmla="*/ 1048308 w 12192527"/>
              <a:gd name="connsiteY372" fmla="*/ 2207460 h 3912502"/>
              <a:gd name="connsiteX373" fmla="*/ 1051222 w 12192527"/>
              <a:gd name="connsiteY373" fmla="*/ 2205721 h 3912502"/>
              <a:gd name="connsiteX374" fmla="*/ 1048055 w 12192527"/>
              <a:gd name="connsiteY374" fmla="*/ 2207161 h 3912502"/>
              <a:gd name="connsiteX375" fmla="*/ 1055087 w 12192527"/>
              <a:gd name="connsiteY375" fmla="*/ 2215489 h 3912502"/>
              <a:gd name="connsiteX376" fmla="*/ 1055268 w 12192527"/>
              <a:gd name="connsiteY376" fmla="*/ 2215418 h 3912502"/>
              <a:gd name="connsiteX377" fmla="*/ 1055917 w 12192527"/>
              <a:gd name="connsiteY377" fmla="*/ 2205309 h 3912502"/>
              <a:gd name="connsiteX378" fmla="*/ 1055620 w 12192527"/>
              <a:gd name="connsiteY378" fmla="*/ 2204927 h 3912502"/>
              <a:gd name="connsiteX379" fmla="*/ 1049003 w 12192527"/>
              <a:gd name="connsiteY379" fmla="*/ 2208284 h 3912502"/>
              <a:gd name="connsiteX380" fmla="*/ 14122 w 12192527"/>
              <a:gd name="connsiteY380" fmla="*/ 2220131 h 3912502"/>
              <a:gd name="connsiteX381" fmla="*/ 9419 w 12192527"/>
              <a:gd name="connsiteY381" fmla="*/ 2217480 h 3912502"/>
              <a:gd name="connsiteX382" fmla="*/ 14283 w 12192527"/>
              <a:gd name="connsiteY382" fmla="*/ 2220083 h 3912502"/>
              <a:gd name="connsiteX383" fmla="*/ 10569901 w 12192527"/>
              <a:gd name="connsiteY383" fmla="*/ 2226146 h 3912502"/>
              <a:gd name="connsiteX384" fmla="*/ 10578567 w 12192527"/>
              <a:gd name="connsiteY384" fmla="*/ 2216163 h 3912502"/>
              <a:gd name="connsiteX385" fmla="*/ 10591780 w 12192527"/>
              <a:gd name="connsiteY385" fmla="*/ 2208380 h 3912502"/>
              <a:gd name="connsiteX386" fmla="*/ 10595797 w 12192527"/>
              <a:gd name="connsiteY386" fmla="*/ 2204754 h 3912502"/>
              <a:gd name="connsiteX387" fmla="*/ 10506396 w 12192527"/>
              <a:gd name="connsiteY387" fmla="*/ 2179100 h 3912502"/>
              <a:gd name="connsiteX388" fmla="*/ 10382027 w 12192527"/>
              <a:gd name="connsiteY388" fmla="*/ 2133581 h 3912502"/>
              <a:gd name="connsiteX389" fmla="*/ 10235262 w 12192527"/>
              <a:gd name="connsiteY389" fmla="*/ 2072693 h 3912502"/>
              <a:gd name="connsiteX390" fmla="*/ 10199351 w 12192527"/>
              <a:gd name="connsiteY390" fmla="*/ 2085184 h 3912502"/>
              <a:gd name="connsiteX391" fmla="*/ 10225895 w 12192527"/>
              <a:gd name="connsiteY391" fmla="*/ 2110163 h 3912502"/>
              <a:gd name="connsiteX392" fmla="*/ 10271173 w 12192527"/>
              <a:gd name="connsiteY392" fmla="*/ 2139827 h 3912502"/>
              <a:gd name="connsiteX393" fmla="*/ 10201254 w 12192527"/>
              <a:gd name="connsiteY393" fmla="*/ 2125843 h 3912502"/>
              <a:gd name="connsiteX394" fmla="*/ 10200334 w 12192527"/>
              <a:gd name="connsiteY394" fmla="*/ 2130801 h 3912502"/>
              <a:gd name="connsiteX395" fmla="*/ 10200066 w 12192527"/>
              <a:gd name="connsiteY395" fmla="*/ 2133481 h 3912502"/>
              <a:gd name="connsiteX396" fmla="*/ 10199261 w 12192527"/>
              <a:gd name="connsiteY396" fmla="*/ 2139914 h 3912502"/>
              <a:gd name="connsiteX397" fmla="*/ 10194109 w 12192527"/>
              <a:gd name="connsiteY397" fmla="*/ 2144837 h 3912502"/>
              <a:gd name="connsiteX398" fmla="*/ 10208721 w 12192527"/>
              <a:gd name="connsiteY398" fmla="*/ 2150754 h 3912502"/>
              <a:gd name="connsiteX399" fmla="*/ 10359534 w 12192527"/>
              <a:gd name="connsiteY399" fmla="*/ 2205275 h 3912502"/>
              <a:gd name="connsiteX400" fmla="*/ 10384415 w 12192527"/>
              <a:gd name="connsiteY400" fmla="*/ 2213077 h 3912502"/>
              <a:gd name="connsiteX401" fmla="*/ 10383393 w 12192527"/>
              <a:gd name="connsiteY401" fmla="*/ 2212217 h 3912502"/>
              <a:gd name="connsiteX402" fmla="*/ 10380173 w 12192527"/>
              <a:gd name="connsiteY402" fmla="*/ 2207928 h 3912502"/>
              <a:gd name="connsiteX403" fmla="*/ 10376416 w 12192527"/>
              <a:gd name="connsiteY403" fmla="*/ 2196136 h 3912502"/>
              <a:gd name="connsiteX404" fmla="*/ 10373859 w 12192527"/>
              <a:gd name="connsiteY404" fmla="*/ 2189242 h 3912502"/>
              <a:gd name="connsiteX405" fmla="*/ 10357046 w 12192527"/>
              <a:gd name="connsiteY405" fmla="*/ 2183539 h 3912502"/>
              <a:gd name="connsiteX406" fmla="*/ 10333625 w 12192527"/>
              <a:gd name="connsiteY406" fmla="*/ 2166366 h 3912502"/>
              <a:gd name="connsiteX407" fmla="*/ 10366413 w 12192527"/>
              <a:gd name="connsiteY407" fmla="*/ 2160122 h 3912502"/>
              <a:gd name="connsiteX408" fmla="*/ 10385377 w 12192527"/>
              <a:gd name="connsiteY408" fmla="*/ 2167245 h 3912502"/>
              <a:gd name="connsiteX409" fmla="*/ 10386076 w 12192527"/>
              <a:gd name="connsiteY409" fmla="*/ 2165848 h 3912502"/>
              <a:gd name="connsiteX410" fmla="*/ 10389297 w 12192527"/>
              <a:gd name="connsiteY410" fmla="*/ 2164508 h 3912502"/>
              <a:gd name="connsiteX411" fmla="*/ 10395470 w 12192527"/>
              <a:gd name="connsiteY411" fmla="*/ 2162632 h 3912502"/>
              <a:gd name="connsiteX412" fmla="*/ 10397617 w 12192527"/>
              <a:gd name="connsiteY412" fmla="*/ 2161560 h 3912502"/>
              <a:gd name="connsiteX413" fmla="*/ 10406204 w 12192527"/>
              <a:gd name="connsiteY413" fmla="*/ 2160487 h 3912502"/>
              <a:gd name="connsiteX414" fmla="*/ 10408083 w 12192527"/>
              <a:gd name="connsiteY414" fmla="*/ 2159951 h 3912502"/>
              <a:gd name="connsiteX415" fmla="*/ 10427137 w 12192527"/>
              <a:gd name="connsiteY415" fmla="*/ 2172012 h 3912502"/>
              <a:gd name="connsiteX416" fmla="*/ 10433041 w 12192527"/>
              <a:gd name="connsiteY416" fmla="*/ 2183001 h 3912502"/>
              <a:gd name="connsiteX417" fmla="*/ 10434087 w 12192527"/>
              <a:gd name="connsiteY417" fmla="*/ 2185538 h 3912502"/>
              <a:gd name="connsiteX418" fmla="*/ 10447993 w 12192527"/>
              <a:gd name="connsiteY418" fmla="*/ 2190761 h 3912502"/>
              <a:gd name="connsiteX419" fmla="*/ 10531914 w 12192527"/>
              <a:gd name="connsiteY419" fmla="*/ 2217887 h 3912502"/>
              <a:gd name="connsiteX420" fmla="*/ 9970428 w 12192527"/>
              <a:gd name="connsiteY420" fmla="*/ 2229400 h 3912502"/>
              <a:gd name="connsiteX421" fmla="*/ 9978196 w 12192527"/>
              <a:gd name="connsiteY421" fmla="*/ 2224656 h 3912502"/>
              <a:gd name="connsiteX422" fmla="*/ 9982401 w 12192527"/>
              <a:gd name="connsiteY422" fmla="*/ 2221254 h 3912502"/>
              <a:gd name="connsiteX423" fmla="*/ 9965320 w 12192527"/>
              <a:gd name="connsiteY423" fmla="*/ 2211631 h 3912502"/>
              <a:gd name="connsiteX424" fmla="*/ 9962661 w 12192527"/>
              <a:gd name="connsiteY424" fmla="*/ 2228106 h 3912502"/>
              <a:gd name="connsiteX425" fmla="*/ 9970428 w 12192527"/>
              <a:gd name="connsiteY425" fmla="*/ 2229400 h 3912502"/>
              <a:gd name="connsiteX426" fmla="*/ 11056731 w 12192527"/>
              <a:gd name="connsiteY426" fmla="*/ 2229918 h 3912502"/>
              <a:gd name="connsiteX427" fmla="*/ 11056871 w 12192527"/>
              <a:gd name="connsiteY427" fmla="*/ 2227883 h 3912502"/>
              <a:gd name="connsiteX428" fmla="*/ 10993873 w 12192527"/>
              <a:gd name="connsiteY428" fmla="*/ 2223231 h 3912502"/>
              <a:gd name="connsiteX429" fmla="*/ 10877973 w 12192527"/>
              <a:gd name="connsiteY429" fmla="*/ 2202218 h 3912502"/>
              <a:gd name="connsiteX430" fmla="*/ 10822735 w 12192527"/>
              <a:gd name="connsiteY430" fmla="*/ 2188297 h 3912502"/>
              <a:gd name="connsiteX431" fmla="*/ 10824849 w 12192527"/>
              <a:gd name="connsiteY431" fmla="*/ 2192206 h 3912502"/>
              <a:gd name="connsiteX432" fmla="*/ 10836947 w 12192527"/>
              <a:gd name="connsiteY432" fmla="*/ 2204250 h 3912502"/>
              <a:gd name="connsiteX433" fmla="*/ 10836947 w 12192527"/>
              <a:gd name="connsiteY433" fmla="*/ 2215045 h 3912502"/>
              <a:gd name="connsiteX434" fmla="*/ 10951935 w 12192527"/>
              <a:gd name="connsiteY434" fmla="*/ 2226353 h 3912502"/>
              <a:gd name="connsiteX435" fmla="*/ 4344648 w 12192527"/>
              <a:gd name="connsiteY435" fmla="*/ 2249487 h 3912502"/>
              <a:gd name="connsiteX436" fmla="*/ 4344748 w 12192527"/>
              <a:gd name="connsiteY436" fmla="*/ 2249363 h 3912502"/>
              <a:gd name="connsiteX437" fmla="*/ 4349341 w 12192527"/>
              <a:gd name="connsiteY437" fmla="*/ 2246463 h 3912502"/>
              <a:gd name="connsiteX438" fmla="*/ 6304161 w 12192527"/>
              <a:gd name="connsiteY438" fmla="*/ 2250921 h 3912502"/>
              <a:gd name="connsiteX439" fmla="*/ 6244784 w 12192527"/>
              <a:gd name="connsiteY439" fmla="*/ 2219997 h 3912502"/>
              <a:gd name="connsiteX440" fmla="*/ 6266496 w 12192527"/>
              <a:gd name="connsiteY440" fmla="*/ 2233088 h 3912502"/>
              <a:gd name="connsiteX441" fmla="*/ 66647 w 12192527"/>
              <a:gd name="connsiteY441" fmla="*/ 2252519 h 3912502"/>
              <a:gd name="connsiteX442" fmla="*/ 64844 w 12192527"/>
              <a:gd name="connsiteY442" fmla="*/ 2251780 h 3912502"/>
              <a:gd name="connsiteX443" fmla="*/ 62456 w 12192527"/>
              <a:gd name="connsiteY443" fmla="*/ 2251958 h 3912502"/>
              <a:gd name="connsiteX444" fmla="*/ 59887 w 12192527"/>
              <a:gd name="connsiteY444" fmla="*/ 2249748 h 3912502"/>
              <a:gd name="connsiteX445" fmla="*/ 64666 w 12192527"/>
              <a:gd name="connsiteY445" fmla="*/ 2249390 h 3912502"/>
              <a:gd name="connsiteX446" fmla="*/ 71331 w 12192527"/>
              <a:gd name="connsiteY446" fmla="*/ 2255129 h 3912502"/>
              <a:gd name="connsiteX447" fmla="*/ 67049 w 12192527"/>
              <a:gd name="connsiteY447" fmla="*/ 2253154 h 3912502"/>
              <a:gd name="connsiteX448" fmla="*/ 66647 w 12192527"/>
              <a:gd name="connsiteY448" fmla="*/ 2252519 h 3912502"/>
              <a:gd name="connsiteX449" fmla="*/ 69802 w 12192527"/>
              <a:gd name="connsiteY449" fmla="*/ 2253812 h 3912502"/>
              <a:gd name="connsiteX450" fmla="*/ 83650 w 12192527"/>
              <a:gd name="connsiteY450" fmla="*/ 2259520 h 3912502"/>
              <a:gd name="connsiteX451" fmla="*/ 79747 w 12192527"/>
              <a:gd name="connsiteY451" fmla="*/ 2258291 h 3912502"/>
              <a:gd name="connsiteX452" fmla="*/ 79717 w 12192527"/>
              <a:gd name="connsiteY452" fmla="*/ 2257876 h 3912502"/>
              <a:gd name="connsiteX453" fmla="*/ 79895 w 12192527"/>
              <a:gd name="connsiteY453" fmla="*/ 2260266 h 3912502"/>
              <a:gd name="connsiteX454" fmla="*/ 72369 w 12192527"/>
              <a:gd name="connsiteY454" fmla="*/ 2256023 h 3912502"/>
              <a:gd name="connsiteX455" fmla="*/ 71331 w 12192527"/>
              <a:gd name="connsiteY455" fmla="*/ 2255129 h 3912502"/>
              <a:gd name="connsiteX456" fmla="*/ 74827 w 12192527"/>
              <a:gd name="connsiteY456" fmla="*/ 2256740 h 3912502"/>
              <a:gd name="connsiteX457" fmla="*/ 79747 w 12192527"/>
              <a:gd name="connsiteY457" fmla="*/ 2258291 h 3912502"/>
              <a:gd name="connsiteX458" fmla="*/ 10567912 w 12192527"/>
              <a:gd name="connsiteY458" fmla="*/ 2267527 h 3912502"/>
              <a:gd name="connsiteX459" fmla="*/ 10566298 w 12192527"/>
              <a:gd name="connsiteY459" fmla="*/ 2262150 h 3912502"/>
              <a:gd name="connsiteX460" fmla="*/ 10563230 w 12192527"/>
              <a:gd name="connsiteY460" fmla="*/ 2254839 h 3912502"/>
              <a:gd name="connsiteX461" fmla="*/ 10563646 w 12192527"/>
              <a:gd name="connsiteY461" fmla="*/ 2248752 h 3912502"/>
              <a:gd name="connsiteX462" fmla="*/ 10486709 w 12192527"/>
              <a:gd name="connsiteY462" fmla="*/ 2227521 h 3912502"/>
              <a:gd name="connsiteX463" fmla="*/ 10432327 w 12192527"/>
              <a:gd name="connsiteY463" fmla="*/ 2209075 h 3912502"/>
              <a:gd name="connsiteX464" fmla="*/ 10431967 w 12192527"/>
              <a:gd name="connsiteY464" fmla="*/ 2211948 h 3912502"/>
              <a:gd name="connsiteX465" fmla="*/ 10418549 w 12192527"/>
              <a:gd name="connsiteY465" fmla="*/ 2222402 h 3912502"/>
              <a:gd name="connsiteX466" fmla="*/ 10414552 w 12192527"/>
              <a:gd name="connsiteY466" fmla="*/ 2222527 h 3912502"/>
              <a:gd name="connsiteX467" fmla="*/ 10512397 w 12192527"/>
              <a:gd name="connsiteY467" fmla="*/ 2253209 h 3912502"/>
              <a:gd name="connsiteX468" fmla="*/ 6115110 w 12192527"/>
              <a:gd name="connsiteY468" fmla="*/ 2269479 h 3912502"/>
              <a:gd name="connsiteX469" fmla="*/ 6059641 w 12192527"/>
              <a:gd name="connsiteY469" fmla="*/ 2224432 h 3912502"/>
              <a:gd name="connsiteX470" fmla="*/ 6012258 w 12192527"/>
              <a:gd name="connsiteY470" fmla="*/ 2181227 h 3912502"/>
              <a:gd name="connsiteX471" fmla="*/ 5965206 w 12192527"/>
              <a:gd name="connsiteY471" fmla="*/ 2142060 h 3912502"/>
              <a:gd name="connsiteX472" fmla="*/ 5967514 w 12192527"/>
              <a:gd name="connsiteY472" fmla="*/ 2142959 h 3912502"/>
              <a:gd name="connsiteX473" fmla="*/ 5964057 w 12192527"/>
              <a:gd name="connsiteY473" fmla="*/ 2135098 h 3912502"/>
              <a:gd name="connsiteX474" fmla="*/ 5964249 w 12192527"/>
              <a:gd name="connsiteY474" fmla="*/ 2131263 h 3912502"/>
              <a:gd name="connsiteX475" fmla="*/ 6086885 w 12192527"/>
              <a:gd name="connsiteY475" fmla="*/ 2218094 h 3912502"/>
              <a:gd name="connsiteX476" fmla="*/ 6166137 w 12192527"/>
              <a:gd name="connsiteY476" fmla="*/ 2248942 h 3912502"/>
              <a:gd name="connsiteX477" fmla="*/ 5954449 w 12192527"/>
              <a:gd name="connsiteY477" fmla="*/ 2096172 h 3912502"/>
              <a:gd name="connsiteX478" fmla="*/ 5887662 w 12192527"/>
              <a:gd name="connsiteY478" fmla="*/ 2046717 h 3912502"/>
              <a:gd name="connsiteX479" fmla="*/ 5899935 w 12192527"/>
              <a:gd name="connsiteY479" fmla="*/ 2031946 h 3912502"/>
              <a:gd name="connsiteX480" fmla="*/ 5877482 w 12192527"/>
              <a:gd name="connsiteY480" fmla="*/ 2019298 h 3912502"/>
              <a:gd name="connsiteX481" fmla="*/ 5873263 w 12192527"/>
              <a:gd name="connsiteY481" fmla="*/ 2026779 h 3912502"/>
              <a:gd name="connsiteX482" fmla="*/ 5762520 w 12192527"/>
              <a:gd name="connsiteY482" fmla="*/ 1932848 h 3912502"/>
              <a:gd name="connsiteX483" fmla="*/ 5715493 w 12192527"/>
              <a:gd name="connsiteY483" fmla="*/ 1872839 h 3912502"/>
              <a:gd name="connsiteX484" fmla="*/ 5656948 w 12192527"/>
              <a:gd name="connsiteY484" fmla="*/ 1812259 h 3912502"/>
              <a:gd name="connsiteX485" fmla="*/ 5679211 w 12192527"/>
              <a:gd name="connsiteY485" fmla="*/ 1828743 h 3912502"/>
              <a:gd name="connsiteX486" fmla="*/ 5679784 w 12192527"/>
              <a:gd name="connsiteY486" fmla="*/ 1817237 h 3912502"/>
              <a:gd name="connsiteX487" fmla="*/ 5639855 w 12192527"/>
              <a:gd name="connsiteY487" fmla="*/ 1769116 h 3912502"/>
              <a:gd name="connsiteX488" fmla="*/ 5628535 w 12192527"/>
              <a:gd name="connsiteY488" fmla="*/ 1764708 h 3912502"/>
              <a:gd name="connsiteX489" fmla="*/ 5620098 w 12192527"/>
              <a:gd name="connsiteY489" fmla="*/ 1779669 h 3912502"/>
              <a:gd name="connsiteX490" fmla="*/ 5573067 w 12192527"/>
              <a:gd name="connsiteY490" fmla="*/ 1719662 h 3912502"/>
              <a:gd name="connsiteX491" fmla="*/ 5514715 w 12192527"/>
              <a:gd name="connsiteY491" fmla="*/ 1655246 h 3912502"/>
              <a:gd name="connsiteX492" fmla="*/ 5507042 w 12192527"/>
              <a:gd name="connsiteY492" fmla="*/ 1654865 h 3912502"/>
              <a:gd name="connsiteX493" fmla="*/ 5500948 w 12192527"/>
              <a:gd name="connsiteY493" fmla="*/ 1645596 h 3912502"/>
              <a:gd name="connsiteX494" fmla="*/ 5503757 w 12192527"/>
              <a:gd name="connsiteY494" fmla="*/ 1689419 h 3912502"/>
              <a:gd name="connsiteX495" fmla="*/ 5525196 w 12192527"/>
              <a:gd name="connsiteY495" fmla="*/ 1715362 h 3912502"/>
              <a:gd name="connsiteX496" fmla="*/ 5563298 w 12192527"/>
              <a:gd name="connsiteY496" fmla="*/ 1761470 h 3912502"/>
              <a:gd name="connsiteX497" fmla="*/ 5589207 w 12192527"/>
              <a:gd name="connsiteY497" fmla="*/ 1781981 h 3912502"/>
              <a:gd name="connsiteX498" fmla="*/ 5698808 w 12192527"/>
              <a:gd name="connsiteY498" fmla="*/ 1898924 h 3912502"/>
              <a:gd name="connsiteX499" fmla="*/ 5753391 w 12192527"/>
              <a:gd name="connsiteY499" fmla="*/ 1952098 h 3912502"/>
              <a:gd name="connsiteX500" fmla="*/ 5801167 w 12192527"/>
              <a:gd name="connsiteY500" fmla="*/ 2003904 h 3912502"/>
              <a:gd name="connsiteX501" fmla="*/ 5793820 w 12192527"/>
              <a:gd name="connsiteY501" fmla="*/ 1999765 h 3912502"/>
              <a:gd name="connsiteX502" fmla="*/ 5800925 w 12192527"/>
              <a:gd name="connsiteY502" fmla="*/ 2011651 h 3912502"/>
              <a:gd name="connsiteX503" fmla="*/ 5804571 w 12192527"/>
              <a:gd name="connsiteY503" fmla="*/ 2015678 h 3912502"/>
              <a:gd name="connsiteX504" fmla="*/ 5800734 w 12192527"/>
              <a:gd name="connsiteY504" fmla="*/ 2015488 h 3912502"/>
              <a:gd name="connsiteX505" fmla="*/ 5697855 w 12192527"/>
              <a:gd name="connsiteY505" fmla="*/ 1918102 h 3912502"/>
              <a:gd name="connsiteX506" fmla="*/ 5693451 w 12192527"/>
              <a:gd name="connsiteY506" fmla="*/ 1929418 h 3912502"/>
              <a:gd name="connsiteX507" fmla="*/ 5723006 w 12192527"/>
              <a:gd name="connsiteY507" fmla="*/ 1953955 h 3912502"/>
              <a:gd name="connsiteX508" fmla="*/ 5767149 w 12192527"/>
              <a:gd name="connsiteY508" fmla="*/ 1994595 h 3912502"/>
              <a:gd name="connsiteX509" fmla="*/ 5918010 w 12192527"/>
              <a:gd name="connsiteY509" fmla="*/ 2132812 h 3912502"/>
              <a:gd name="connsiteX510" fmla="*/ 5936815 w 12192527"/>
              <a:gd name="connsiteY510" fmla="*/ 2141435 h 3912502"/>
              <a:gd name="connsiteX511" fmla="*/ 6003604 w 12192527"/>
              <a:gd name="connsiteY511" fmla="*/ 2190890 h 3912502"/>
              <a:gd name="connsiteX512" fmla="*/ 6010708 w 12192527"/>
              <a:gd name="connsiteY512" fmla="*/ 2202777 h 3912502"/>
              <a:gd name="connsiteX513" fmla="*/ 6044292 w 12192527"/>
              <a:gd name="connsiteY513" fmla="*/ 2223670 h 3912502"/>
              <a:gd name="connsiteX514" fmla="*/ 6036617 w 12192527"/>
              <a:gd name="connsiteY514" fmla="*/ 2223288 h 3912502"/>
              <a:gd name="connsiteX515" fmla="*/ 6115110 w 12192527"/>
              <a:gd name="connsiteY515" fmla="*/ 2269479 h 3912502"/>
              <a:gd name="connsiteX516" fmla="*/ 863173 w 12192527"/>
              <a:gd name="connsiteY516" fmla="*/ 2286406 h 3912502"/>
              <a:gd name="connsiteX517" fmla="*/ 892251 w 12192527"/>
              <a:gd name="connsiteY517" fmla="*/ 2277361 h 3912502"/>
              <a:gd name="connsiteX518" fmla="*/ 886011 w 12192527"/>
              <a:gd name="connsiteY518" fmla="*/ 2269533 h 3912502"/>
              <a:gd name="connsiteX519" fmla="*/ 885521 w 12192527"/>
              <a:gd name="connsiteY519" fmla="*/ 2269713 h 3912502"/>
              <a:gd name="connsiteX520" fmla="*/ 861985 w 12192527"/>
              <a:gd name="connsiteY520" fmla="*/ 2276279 h 3912502"/>
              <a:gd name="connsiteX521" fmla="*/ 848314 w 12192527"/>
              <a:gd name="connsiteY521" fmla="*/ 2282000 h 3912502"/>
              <a:gd name="connsiteX522" fmla="*/ 7179155 w 12192527"/>
              <a:gd name="connsiteY522" fmla="*/ 2289837 h 3912502"/>
              <a:gd name="connsiteX523" fmla="*/ 7197478 w 12192527"/>
              <a:gd name="connsiteY523" fmla="*/ 2283268 h 3912502"/>
              <a:gd name="connsiteX524" fmla="*/ 7175395 w 12192527"/>
              <a:gd name="connsiteY524" fmla="*/ 2273786 h 3912502"/>
              <a:gd name="connsiteX525" fmla="*/ 6725296 w 12192527"/>
              <a:gd name="connsiteY525" fmla="*/ 2217669 h 3912502"/>
              <a:gd name="connsiteX526" fmla="*/ 6708034 w 12192527"/>
              <a:gd name="connsiteY526" fmla="*/ 2214873 h 3912502"/>
              <a:gd name="connsiteX527" fmla="*/ 6699192 w 12192527"/>
              <a:gd name="connsiteY527" fmla="*/ 2199359 h 3912502"/>
              <a:gd name="connsiteX528" fmla="*/ 6715375 w 12192527"/>
              <a:gd name="connsiteY528" fmla="*/ 2191989 h 3912502"/>
              <a:gd name="connsiteX529" fmla="*/ 6803278 w 12192527"/>
              <a:gd name="connsiteY529" fmla="*/ 2211738 h 3912502"/>
              <a:gd name="connsiteX530" fmla="*/ 6836396 w 12192527"/>
              <a:gd name="connsiteY530" fmla="*/ 2216492 h 3912502"/>
              <a:gd name="connsiteX531" fmla="*/ 6695356 w 12192527"/>
              <a:gd name="connsiteY531" fmla="*/ 2178359 h 3912502"/>
              <a:gd name="connsiteX532" fmla="*/ 6084252 w 12192527"/>
              <a:gd name="connsiteY532" fmla="*/ 1837681 h 3912502"/>
              <a:gd name="connsiteX533" fmla="*/ 6045670 w 12192527"/>
              <a:gd name="connsiteY533" fmla="*/ 1802613 h 3912502"/>
              <a:gd name="connsiteX534" fmla="*/ 6043161 w 12192527"/>
              <a:gd name="connsiteY534" fmla="*/ 1800760 h 3912502"/>
              <a:gd name="connsiteX535" fmla="*/ 6016198 w 12192527"/>
              <a:gd name="connsiteY535" fmla="*/ 1785210 h 3912502"/>
              <a:gd name="connsiteX536" fmla="*/ 5950641 w 12192527"/>
              <a:gd name="connsiteY536" fmla="*/ 1721731 h 3912502"/>
              <a:gd name="connsiteX537" fmla="*/ 5842412 w 12192527"/>
              <a:gd name="connsiteY537" fmla="*/ 1624792 h 3912502"/>
              <a:gd name="connsiteX538" fmla="*/ 5730797 w 12192527"/>
              <a:gd name="connsiteY538" fmla="*/ 1501991 h 3912502"/>
              <a:gd name="connsiteX539" fmla="*/ 5721287 w 12192527"/>
              <a:gd name="connsiteY539" fmla="*/ 1527823 h 3912502"/>
              <a:gd name="connsiteX540" fmla="*/ 5743977 w 12192527"/>
              <a:gd name="connsiteY540" fmla="*/ 1560101 h 3912502"/>
              <a:gd name="connsiteX541" fmla="*/ 5875452 w 12192527"/>
              <a:gd name="connsiteY541" fmla="*/ 1701144 h 3912502"/>
              <a:gd name="connsiteX542" fmla="*/ 5954106 w 12192527"/>
              <a:gd name="connsiteY542" fmla="*/ 1780390 h 3912502"/>
              <a:gd name="connsiteX543" fmla="*/ 5962243 w 12192527"/>
              <a:gd name="connsiteY543" fmla="*/ 1786141 h 3912502"/>
              <a:gd name="connsiteX544" fmla="*/ 5962363 w 12192527"/>
              <a:gd name="connsiteY544" fmla="*/ 1789837 h 3912502"/>
              <a:gd name="connsiteX545" fmla="*/ 6006549 w 12192527"/>
              <a:gd name="connsiteY545" fmla="*/ 1829151 h 3912502"/>
              <a:gd name="connsiteX546" fmla="*/ 5961293 w 12192527"/>
              <a:gd name="connsiteY546" fmla="*/ 1796501 h 3912502"/>
              <a:gd name="connsiteX547" fmla="*/ 5954109 w 12192527"/>
              <a:gd name="connsiteY547" fmla="*/ 1802458 h 3912502"/>
              <a:gd name="connsiteX548" fmla="*/ 5943082 w 12192527"/>
              <a:gd name="connsiteY548" fmla="*/ 1801175 h 3912502"/>
              <a:gd name="connsiteX549" fmla="*/ 5901151 w 12192527"/>
              <a:gd name="connsiteY549" fmla="*/ 1771407 h 3912502"/>
              <a:gd name="connsiteX550" fmla="*/ 5797901 w 12192527"/>
              <a:gd name="connsiteY550" fmla="*/ 1666714 h 3912502"/>
              <a:gd name="connsiteX551" fmla="*/ 5755967 w 12192527"/>
              <a:gd name="connsiteY551" fmla="*/ 1619261 h 3912502"/>
              <a:gd name="connsiteX552" fmla="*/ 5754760 w 12192527"/>
              <a:gd name="connsiteY552" fmla="*/ 1618085 h 3912502"/>
              <a:gd name="connsiteX553" fmla="*/ 5752249 w 12192527"/>
              <a:gd name="connsiteY553" fmla="*/ 1615049 h 3912502"/>
              <a:gd name="connsiteX554" fmla="*/ 5748799 w 12192527"/>
              <a:gd name="connsiteY554" fmla="*/ 1611149 h 3912502"/>
              <a:gd name="connsiteX555" fmla="*/ 5747557 w 12192527"/>
              <a:gd name="connsiteY555" fmla="*/ 1609384 h 3912502"/>
              <a:gd name="connsiteX556" fmla="*/ 5708591 w 12192527"/>
              <a:gd name="connsiteY556" fmla="*/ 1562309 h 3912502"/>
              <a:gd name="connsiteX557" fmla="*/ 5703865 w 12192527"/>
              <a:gd name="connsiteY557" fmla="*/ 1575154 h 3912502"/>
              <a:gd name="connsiteX558" fmla="*/ 5758596 w 12192527"/>
              <a:gd name="connsiteY558" fmla="*/ 1650797 h 3912502"/>
              <a:gd name="connsiteX559" fmla="*/ 5907518 w 12192527"/>
              <a:gd name="connsiteY559" fmla="*/ 1812507 h 3912502"/>
              <a:gd name="connsiteX560" fmla="*/ 5925476 w 12192527"/>
              <a:gd name="connsiteY560" fmla="*/ 1830551 h 3912502"/>
              <a:gd name="connsiteX561" fmla="*/ 5939836 w 12192527"/>
              <a:gd name="connsiteY561" fmla="*/ 1843552 h 3912502"/>
              <a:gd name="connsiteX562" fmla="*/ 5941472 w 12192527"/>
              <a:gd name="connsiteY562" fmla="*/ 1846978 h 3912502"/>
              <a:gd name="connsiteX563" fmla="*/ 6130813 w 12192527"/>
              <a:gd name="connsiteY563" fmla="*/ 2002928 h 3912502"/>
              <a:gd name="connsiteX564" fmla="*/ 6355015 w 12192527"/>
              <a:gd name="connsiteY564" fmla="*/ 2140237 h 3912502"/>
              <a:gd name="connsiteX565" fmla="*/ 6475329 w 12192527"/>
              <a:gd name="connsiteY565" fmla="*/ 2193053 h 3912502"/>
              <a:gd name="connsiteX566" fmla="*/ 6607628 w 12192527"/>
              <a:gd name="connsiteY566" fmla="*/ 2233295 h 3912502"/>
              <a:gd name="connsiteX567" fmla="*/ 6752494 w 12192527"/>
              <a:gd name="connsiteY567" fmla="*/ 2265680 h 3912502"/>
              <a:gd name="connsiteX568" fmla="*/ 6827011 w 12192527"/>
              <a:gd name="connsiteY568" fmla="*/ 2265488 h 3912502"/>
              <a:gd name="connsiteX569" fmla="*/ 6881997 w 12192527"/>
              <a:gd name="connsiteY569" fmla="*/ 2265313 h 3912502"/>
              <a:gd name="connsiteX570" fmla="*/ 7179155 w 12192527"/>
              <a:gd name="connsiteY570" fmla="*/ 2289837 h 3912502"/>
              <a:gd name="connsiteX571" fmla="*/ 6406522 w 12192527"/>
              <a:gd name="connsiteY571" fmla="*/ 2301101 h 3912502"/>
              <a:gd name="connsiteX572" fmla="*/ 6406460 w 12192527"/>
              <a:gd name="connsiteY572" fmla="*/ 2301076 h 3912502"/>
              <a:gd name="connsiteX573" fmla="*/ 6406460 w 12192527"/>
              <a:gd name="connsiteY573" fmla="*/ 2301101 h 3912502"/>
              <a:gd name="connsiteX574" fmla="*/ 11098602 w 12192527"/>
              <a:gd name="connsiteY574" fmla="*/ 2304607 h 3912502"/>
              <a:gd name="connsiteX575" fmla="*/ 11290718 w 12192527"/>
              <a:gd name="connsiteY575" fmla="*/ 2300630 h 3912502"/>
              <a:gd name="connsiteX576" fmla="*/ 11351604 w 12192527"/>
              <a:gd name="connsiteY576" fmla="*/ 2293663 h 3912502"/>
              <a:gd name="connsiteX577" fmla="*/ 11349162 w 12192527"/>
              <a:gd name="connsiteY577" fmla="*/ 2286000 h 3912502"/>
              <a:gd name="connsiteX578" fmla="*/ 11346090 w 12192527"/>
              <a:gd name="connsiteY578" fmla="*/ 2277716 h 3912502"/>
              <a:gd name="connsiteX579" fmla="*/ 11346090 w 12192527"/>
              <a:gd name="connsiteY579" fmla="*/ 2274037 h 3912502"/>
              <a:gd name="connsiteX580" fmla="*/ 11349777 w 12192527"/>
              <a:gd name="connsiteY580" fmla="*/ 2266675 h 3912502"/>
              <a:gd name="connsiteX581" fmla="*/ 11349937 w 12192527"/>
              <a:gd name="connsiteY581" fmla="*/ 2266461 h 3912502"/>
              <a:gd name="connsiteX582" fmla="*/ 11269251 w 12192527"/>
              <a:gd name="connsiteY582" fmla="*/ 2274480 h 3912502"/>
              <a:gd name="connsiteX583" fmla="*/ 10894142 w 12192527"/>
              <a:gd name="connsiteY583" fmla="*/ 2264723 h 3912502"/>
              <a:gd name="connsiteX584" fmla="*/ 10762747 w 12192527"/>
              <a:gd name="connsiteY584" fmla="*/ 2243792 h 3912502"/>
              <a:gd name="connsiteX585" fmla="*/ 10652877 w 12192527"/>
              <a:gd name="connsiteY585" fmla="*/ 2219798 h 3912502"/>
              <a:gd name="connsiteX586" fmla="*/ 10651712 w 12192527"/>
              <a:gd name="connsiteY586" fmla="*/ 2220879 h 3912502"/>
              <a:gd name="connsiteX587" fmla="*/ 10650532 w 12192527"/>
              <a:gd name="connsiteY587" fmla="*/ 2228190 h 3912502"/>
              <a:gd name="connsiteX588" fmla="*/ 10656903 w 12192527"/>
              <a:gd name="connsiteY588" fmla="*/ 2226775 h 3912502"/>
              <a:gd name="connsiteX589" fmla="*/ 10661858 w 12192527"/>
              <a:gd name="connsiteY589" fmla="*/ 2222766 h 3912502"/>
              <a:gd name="connsiteX590" fmla="*/ 10666578 w 12192527"/>
              <a:gd name="connsiteY590" fmla="*/ 2225832 h 3912502"/>
              <a:gd name="connsiteX591" fmla="*/ 10661386 w 12192527"/>
              <a:gd name="connsiteY591" fmla="*/ 2239274 h 3912502"/>
              <a:gd name="connsiteX592" fmla="*/ 10661386 w 12192527"/>
              <a:gd name="connsiteY592" fmla="*/ 2246034 h 3912502"/>
              <a:gd name="connsiteX593" fmla="*/ 10719639 w 12192527"/>
              <a:gd name="connsiteY593" fmla="*/ 2258698 h 3912502"/>
              <a:gd name="connsiteX594" fmla="*/ 11098602 w 12192527"/>
              <a:gd name="connsiteY594" fmla="*/ 2304607 h 3912502"/>
              <a:gd name="connsiteX595" fmla="*/ 891012 w 12192527"/>
              <a:gd name="connsiteY595" fmla="*/ 2307926 h 3912502"/>
              <a:gd name="connsiteX596" fmla="*/ 891366 w 12192527"/>
              <a:gd name="connsiteY596" fmla="*/ 2307720 h 3912502"/>
              <a:gd name="connsiteX597" fmla="*/ 911162 w 12192527"/>
              <a:gd name="connsiteY597" fmla="*/ 2301087 h 3912502"/>
              <a:gd name="connsiteX598" fmla="*/ 900175 w 12192527"/>
              <a:gd name="connsiteY598" fmla="*/ 2287302 h 3912502"/>
              <a:gd name="connsiteX599" fmla="*/ 877420 w 12192527"/>
              <a:gd name="connsiteY599" fmla="*/ 2294205 h 3912502"/>
              <a:gd name="connsiteX600" fmla="*/ 6374055 w 12192527"/>
              <a:gd name="connsiteY600" fmla="*/ 2309207 h 3912502"/>
              <a:gd name="connsiteX601" fmla="*/ 6370456 w 12192527"/>
              <a:gd name="connsiteY601" fmla="*/ 2308307 h 3912502"/>
              <a:gd name="connsiteX602" fmla="*/ 6374055 w 12192527"/>
              <a:gd name="connsiteY602" fmla="*/ 2308306 h 3912502"/>
              <a:gd name="connsiteX603" fmla="*/ 749259 w 12192527"/>
              <a:gd name="connsiteY603" fmla="*/ 2311136 h 3912502"/>
              <a:gd name="connsiteX604" fmla="*/ 753859 w 12192527"/>
              <a:gd name="connsiteY604" fmla="*/ 2308390 h 3912502"/>
              <a:gd name="connsiteX605" fmla="*/ 763418 w 12192527"/>
              <a:gd name="connsiteY605" fmla="*/ 2307675 h 3912502"/>
              <a:gd name="connsiteX606" fmla="*/ 756427 w 12192527"/>
              <a:gd name="connsiteY606" fmla="*/ 2310601 h 3912502"/>
              <a:gd name="connsiteX607" fmla="*/ 754038 w 12192527"/>
              <a:gd name="connsiteY607" fmla="*/ 2310779 h 3912502"/>
              <a:gd name="connsiteX608" fmla="*/ 751649 w 12192527"/>
              <a:gd name="connsiteY608" fmla="*/ 2310958 h 3912502"/>
              <a:gd name="connsiteX609" fmla="*/ 8342395 w 12192527"/>
              <a:gd name="connsiteY609" fmla="*/ 2311870 h 3912502"/>
              <a:gd name="connsiteX610" fmla="*/ 8339159 w 12192527"/>
              <a:gd name="connsiteY610" fmla="*/ 2309803 h 3912502"/>
              <a:gd name="connsiteX611" fmla="*/ 8349912 w 12192527"/>
              <a:gd name="connsiteY611" fmla="*/ 2305783 h 3912502"/>
              <a:gd name="connsiteX612" fmla="*/ 6384859 w 12192527"/>
              <a:gd name="connsiteY612" fmla="*/ 2311911 h 3912502"/>
              <a:gd name="connsiteX613" fmla="*/ 6374055 w 12192527"/>
              <a:gd name="connsiteY613" fmla="*/ 2293894 h 3912502"/>
              <a:gd name="connsiteX614" fmla="*/ 6402858 w 12192527"/>
              <a:gd name="connsiteY614" fmla="*/ 2301100 h 3912502"/>
              <a:gd name="connsiteX615" fmla="*/ 6403888 w 12192527"/>
              <a:gd name="connsiteY615" fmla="*/ 2300071 h 3912502"/>
              <a:gd name="connsiteX616" fmla="*/ 6382431 w 12192527"/>
              <a:gd name="connsiteY616" fmla="*/ 2291684 h 3912502"/>
              <a:gd name="connsiteX617" fmla="*/ 6341150 w 12192527"/>
              <a:gd name="connsiteY617" fmla="*/ 2270184 h 3912502"/>
              <a:gd name="connsiteX618" fmla="*/ 6338954 w 12192527"/>
              <a:gd name="connsiteY618" fmla="*/ 2276777 h 3912502"/>
              <a:gd name="connsiteX619" fmla="*/ 6330852 w 12192527"/>
              <a:gd name="connsiteY619" fmla="*/ 2279481 h 3912502"/>
              <a:gd name="connsiteX620" fmla="*/ 6348853 w 12192527"/>
              <a:gd name="connsiteY620" fmla="*/ 2297496 h 3912502"/>
              <a:gd name="connsiteX621" fmla="*/ 6341654 w 12192527"/>
              <a:gd name="connsiteY621" fmla="*/ 2293894 h 3912502"/>
              <a:gd name="connsiteX622" fmla="*/ 6334453 w 12192527"/>
              <a:gd name="connsiteY622" fmla="*/ 2290290 h 3912502"/>
              <a:gd name="connsiteX623" fmla="*/ 6338054 w 12192527"/>
              <a:gd name="connsiteY623" fmla="*/ 2293894 h 3912502"/>
              <a:gd name="connsiteX624" fmla="*/ 6345252 w 12192527"/>
              <a:gd name="connsiteY624" fmla="*/ 2297496 h 3912502"/>
              <a:gd name="connsiteX625" fmla="*/ 6348853 w 12192527"/>
              <a:gd name="connsiteY625" fmla="*/ 2301100 h 3912502"/>
              <a:gd name="connsiteX626" fmla="*/ 6366856 w 12192527"/>
              <a:gd name="connsiteY626" fmla="*/ 2311910 h 3912502"/>
              <a:gd name="connsiteX627" fmla="*/ 6370456 w 12192527"/>
              <a:gd name="connsiteY627" fmla="*/ 2311910 h 3912502"/>
              <a:gd name="connsiteX628" fmla="*/ 6374055 w 12192527"/>
              <a:gd name="connsiteY628" fmla="*/ 2311910 h 3912502"/>
              <a:gd name="connsiteX629" fmla="*/ 6374055 w 12192527"/>
              <a:gd name="connsiteY629" fmla="*/ 2309207 h 3912502"/>
              <a:gd name="connsiteX630" fmla="*/ 6377656 w 12192527"/>
              <a:gd name="connsiteY630" fmla="*/ 2310108 h 3912502"/>
              <a:gd name="connsiteX631" fmla="*/ 6384859 w 12192527"/>
              <a:gd name="connsiteY631" fmla="*/ 2311911 h 3912502"/>
              <a:gd name="connsiteX632" fmla="*/ 175338 w 12192527"/>
              <a:gd name="connsiteY632" fmla="*/ 2315601 h 3912502"/>
              <a:gd name="connsiteX633" fmla="*/ 177726 w 12192527"/>
              <a:gd name="connsiteY633" fmla="*/ 2315423 h 3912502"/>
              <a:gd name="connsiteX634" fmla="*/ 180116 w 12192527"/>
              <a:gd name="connsiteY634" fmla="*/ 2315245 h 3912502"/>
              <a:gd name="connsiteX635" fmla="*/ 180800 w 12192527"/>
              <a:gd name="connsiteY635" fmla="*/ 2315525 h 3912502"/>
              <a:gd name="connsiteX636" fmla="*/ 6463333 w 12192527"/>
              <a:gd name="connsiteY636" fmla="*/ 2324409 h 3912502"/>
              <a:gd name="connsiteX637" fmla="*/ 6465160 w 12192527"/>
              <a:gd name="connsiteY637" fmla="*/ 2324019 h 3912502"/>
              <a:gd name="connsiteX638" fmla="*/ 6442010 w 12192527"/>
              <a:gd name="connsiteY638" fmla="*/ 2314972 h 3912502"/>
              <a:gd name="connsiteX639" fmla="*/ 6451015 w 12192527"/>
              <a:gd name="connsiteY639" fmla="*/ 2320017 h 3912502"/>
              <a:gd name="connsiteX640" fmla="*/ 6463333 w 12192527"/>
              <a:gd name="connsiteY640" fmla="*/ 2324409 h 3912502"/>
              <a:gd name="connsiteX641" fmla="*/ 5747367 w 12192527"/>
              <a:gd name="connsiteY641" fmla="*/ 2328884 h 3912502"/>
              <a:gd name="connsiteX642" fmla="*/ 5734126 w 12192527"/>
              <a:gd name="connsiteY642" fmla="*/ 2311231 h 3912502"/>
              <a:gd name="connsiteX643" fmla="*/ 5725304 w 12192527"/>
              <a:gd name="connsiteY643" fmla="*/ 2315644 h 3912502"/>
              <a:gd name="connsiteX644" fmla="*/ 5698820 w 12192527"/>
              <a:gd name="connsiteY644" fmla="*/ 2289164 h 3912502"/>
              <a:gd name="connsiteX645" fmla="*/ 5712061 w 12192527"/>
              <a:gd name="connsiteY645" fmla="*/ 2297990 h 3912502"/>
              <a:gd name="connsiteX646" fmla="*/ 5632622 w 12192527"/>
              <a:gd name="connsiteY646" fmla="*/ 2236204 h 3912502"/>
              <a:gd name="connsiteX647" fmla="*/ 5544356 w 12192527"/>
              <a:gd name="connsiteY647" fmla="*/ 2174417 h 3912502"/>
              <a:gd name="connsiteX648" fmla="*/ 5544356 w 12192527"/>
              <a:gd name="connsiteY648" fmla="*/ 2165590 h 3912502"/>
              <a:gd name="connsiteX649" fmla="*/ 5473744 w 12192527"/>
              <a:gd name="connsiteY649" fmla="*/ 2099390 h 3912502"/>
              <a:gd name="connsiteX650" fmla="*/ 5447265 w 12192527"/>
              <a:gd name="connsiteY650" fmla="*/ 2072910 h 3912502"/>
              <a:gd name="connsiteX651" fmla="*/ 5434025 w 12192527"/>
              <a:gd name="connsiteY651" fmla="*/ 2064083 h 3912502"/>
              <a:gd name="connsiteX652" fmla="*/ 5416371 w 12192527"/>
              <a:gd name="connsiteY652" fmla="*/ 2042017 h 3912502"/>
              <a:gd name="connsiteX653" fmla="*/ 5372238 w 12192527"/>
              <a:gd name="connsiteY653" fmla="*/ 2002297 h 3912502"/>
              <a:gd name="connsiteX654" fmla="*/ 5332519 w 12192527"/>
              <a:gd name="connsiteY654" fmla="*/ 1962577 h 3912502"/>
              <a:gd name="connsiteX655" fmla="*/ 5311377 w 12192527"/>
              <a:gd name="connsiteY655" fmla="*/ 1940889 h 3912502"/>
              <a:gd name="connsiteX656" fmla="*/ 5261420 w 12192527"/>
              <a:gd name="connsiteY656" fmla="*/ 2011150 h 3912502"/>
              <a:gd name="connsiteX657" fmla="*/ 5319280 w 12192527"/>
              <a:gd name="connsiteY657" fmla="*/ 2055257 h 3912502"/>
              <a:gd name="connsiteX658" fmla="*/ 5456093 w 12192527"/>
              <a:gd name="connsiteY658" fmla="*/ 2147937 h 3912502"/>
              <a:gd name="connsiteX659" fmla="*/ 5442851 w 12192527"/>
              <a:gd name="connsiteY659" fmla="*/ 2156764 h 3912502"/>
              <a:gd name="connsiteX660" fmla="*/ 5539945 w 12192527"/>
              <a:gd name="connsiteY660" fmla="*/ 2209723 h 3912502"/>
              <a:gd name="connsiteX661" fmla="*/ 5641449 w 12192527"/>
              <a:gd name="connsiteY661" fmla="*/ 2267098 h 3912502"/>
              <a:gd name="connsiteX662" fmla="*/ 5637038 w 12192527"/>
              <a:gd name="connsiteY662" fmla="*/ 2267098 h 3912502"/>
              <a:gd name="connsiteX663" fmla="*/ 5641449 w 12192527"/>
              <a:gd name="connsiteY663" fmla="*/ 2275923 h 3912502"/>
              <a:gd name="connsiteX664" fmla="*/ 5641449 w 12192527"/>
              <a:gd name="connsiteY664" fmla="*/ 2280338 h 3912502"/>
              <a:gd name="connsiteX665" fmla="*/ 5663515 w 12192527"/>
              <a:gd name="connsiteY665" fmla="*/ 2289164 h 3912502"/>
              <a:gd name="connsiteX666" fmla="*/ 5672342 w 12192527"/>
              <a:gd name="connsiteY666" fmla="*/ 2297990 h 3912502"/>
              <a:gd name="connsiteX667" fmla="*/ 5676755 w 12192527"/>
              <a:gd name="connsiteY667" fmla="*/ 2297990 h 3912502"/>
              <a:gd name="connsiteX668" fmla="*/ 5676755 w 12192527"/>
              <a:gd name="connsiteY668" fmla="*/ 2293577 h 3912502"/>
              <a:gd name="connsiteX669" fmla="*/ 5734126 w 12192527"/>
              <a:gd name="connsiteY669" fmla="*/ 2328884 h 3912502"/>
              <a:gd name="connsiteX670" fmla="*/ 5747367 w 12192527"/>
              <a:gd name="connsiteY670" fmla="*/ 2328884 h 3912502"/>
              <a:gd name="connsiteX671" fmla="*/ 10908194 w 12192527"/>
              <a:gd name="connsiteY671" fmla="*/ 2330294 h 3912502"/>
              <a:gd name="connsiteX672" fmla="*/ 10884774 w 12192527"/>
              <a:gd name="connsiteY672" fmla="*/ 2314682 h 3912502"/>
              <a:gd name="connsiteX673" fmla="*/ 10657053 w 12192527"/>
              <a:gd name="connsiteY673" fmla="*/ 2271206 h 3912502"/>
              <a:gd name="connsiteX674" fmla="*/ 10653836 w 12192527"/>
              <a:gd name="connsiteY674" fmla="*/ 2276771 h 3912502"/>
              <a:gd name="connsiteX675" fmla="*/ 10653600 w 12192527"/>
              <a:gd name="connsiteY675" fmla="*/ 2282431 h 3912502"/>
              <a:gd name="connsiteX676" fmla="*/ 10655488 w 12192527"/>
              <a:gd name="connsiteY676" fmla="*/ 2286204 h 3912502"/>
              <a:gd name="connsiteX677" fmla="*/ 10651477 w 12192527"/>
              <a:gd name="connsiteY677" fmla="*/ 2288798 h 3912502"/>
              <a:gd name="connsiteX678" fmla="*/ 10650774 w 12192527"/>
              <a:gd name="connsiteY678" fmla="*/ 2288899 h 3912502"/>
              <a:gd name="connsiteX679" fmla="*/ 10667603 w 12192527"/>
              <a:gd name="connsiteY679" fmla="*/ 2293239 h 3912502"/>
              <a:gd name="connsiteX680" fmla="*/ 10825444 w 12192527"/>
              <a:gd name="connsiteY680" fmla="*/ 2324049 h 3912502"/>
              <a:gd name="connsiteX681" fmla="*/ 10908194 w 12192527"/>
              <a:gd name="connsiteY681" fmla="*/ 2330294 h 3912502"/>
              <a:gd name="connsiteX682" fmla="*/ 928660 w 12192527"/>
              <a:gd name="connsiteY682" fmla="*/ 2341072 h 3912502"/>
              <a:gd name="connsiteX683" fmla="*/ 938878 w 12192527"/>
              <a:gd name="connsiteY683" fmla="*/ 2336606 h 3912502"/>
              <a:gd name="connsiteX684" fmla="*/ 939276 w 12192527"/>
              <a:gd name="connsiteY684" fmla="*/ 2336361 h 3912502"/>
              <a:gd name="connsiteX685" fmla="*/ 937575 w 12192527"/>
              <a:gd name="connsiteY685" fmla="*/ 2334225 h 3912502"/>
              <a:gd name="connsiteX686" fmla="*/ 935735 w 12192527"/>
              <a:gd name="connsiteY686" fmla="*/ 2334739 h 3912502"/>
              <a:gd name="connsiteX687" fmla="*/ 926722 w 12192527"/>
              <a:gd name="connsiteY687" fmla="*/ 2338716 h 3912502"/>
              <a:gd name="connsiteX688" fmla="*/ 926393 w 12192527"/>
              <a:gd name="connsiteY688" fmla="*/ 2339096 h 3912502"/>
              <a:gd name="connsiteX689" fmla="*/ 566704 w 12192527"/>
              <a:gd name="connsiteY689" fmla="*/ 2344008 h 3912502"/>
              <a:gd name="connsiteX690" fmla="*/ 566526 w 12192527"/>
              <a:gd name="connsiteY690" fmla="*/ 2341618 h 3912502"/>
              <a:gd name="connsiteX691" fmla="*/ 568915 w 12192527"/>
              <a:gd name="connsiteY691" fmla="*/ 2341440 h 3912502"/>
              <a:gd name="connsiteX692" fmla="*/ 566704 w 12192527"/>
              <a:gd name="connsiteY692" fmla="*/ 2344008 h 3912502"/>
              <a:gd name="connsiteX693" fmla="*/ 9665539 w 12192527"/>
              <a:gd name="connsiteY693" fmla="*/ 2350931 h 3912502"/>
              <a:gd name="connsiteX694" fmla="*/ 9656888 w 12192527"/>
              <a:gd name="connsiteY694" fmla="*/ 2346647 h 3912502"/>
              <a:gd name="connsiteX695" fmla="*/ 9651986 w 12192527"/>
              <a:gd name="connsiteY695" fmla="*/ 2344055 h 3912502"/>
              <a:gd name="connsiteX696" fmla="*/ 9646507 w 12192527"/>
              <a:gd name="connsiteY696" fmla="*/ 2339446 h 3912502"/>
              <a:gd name="connsiteX697" fmla="*/ 9643046 w 12192527"/>
              <a:gd name="connsiteY697" fmla="*/ 2334838 h 3912502"/>
              <a:gd name="connsiteX698" fmla="*/ 9639008 w 12192527"/>
              <a:gd name="connsiteY698" fmla="*/ 2322165 h 3912502"/>
              <a:gd name="connsiteX699" fmla="*/ 9636124 w 12192527"/>
              <a:gd name="connsiteY699" fmla="*/ 2314388 h 3912502"/>
              <a:gd name="connsiteX700" fmla="*/ 9636124 w 12192527"/>
              <a:gd name="connsiteY700" fmla="*/ 2310932 h 3912502"/>
              <a:gd name="connsiteX701" fmla="*/ 9639586 w 12192527"/>
              <a:gd name="connsiteY701" fmla="*/ 2304020 h 3912502"/>
              <a:gd name="connsiteX702" fmla="*/ 9647372 w 12192527"/>
              <a:gd name="connsiteY702" fmla="*/ 2293650 h 3912502"/>
              <a:gd name="connsiteX703" fmla="*/ 9649390 w 12192527"/>
              <a:gd name="connsiteY703" fmla="*/ 2289618 h 3912502"/>
              <a:gd name="connsiteX704" fmla="*/ 9652851 w 12192527"/>
              <a:gd name="connsiteY704" fmla="*/ 2288179 h 3912502"/>
              <a:gd name="connsiteX705" fmla="*/ 9659484 w 12192527"/>
              <a:gd name="connsiteY705" fmla="*/ 2286162 h 3912502"/>
              <a:gd name="connsiteX706" fmla="*/ 9661791 w 12192527"/>
              <a:gd name="connsiteY706" fmla="*/ 2285010 h 3912502"/>
              <a:gd name="connsiteX707" fmla="*/ 9671019 w 12192527"/>
              <a:gd name="connsiteY707" fmla="*/ 2283858 h 3912502"/>
              <a:gd name="connsiteX708" fmla="*/ 9673039 w 12192527"/>
              <a:gd name="connsiteY708" fmla="*/ 2283282 h 3912502"/>
              <a:gd name="connsiteX709" fmla="*/ 9693514 w 12192527"/>
              <a:gd name="connsiteY709" fmla="*/ 2296243 h 3912502"/>
              <a:gd name="connsiteX710" fmla="*/ 9699858 w 12192527"/>
              <a:gd name="connsiteY710" fmla="*/ 2308051 h 3912502"/>
              <a:gd name="connsiteX711" fmla="*/ 9701877 w 12192527"/>
              <a:gd name="connsiteY711" fmla="*/ 2312948 h 3912502"/>
              <a:gd name="connsiteX712" fmla="*/ 9702166 w 12192527"/>
              <a:gd name="connsiteY712" fmla="*/ 2317845 h 3912502"/>
              <a:gd name="connsiteX713" fmla="*/ 9701300 w 12192527"/>
              <a:gd name="connsiteY713" fmla="*/ 2321589 h 3912502"/>
              <a:gd name="connsiteX714" fmla="*/ 9699858 w 12192527"/>
              <a:gd name="connsiteY714" fmla="*/ 2329365 h 3912502"/>
              <a:gd name="connsiteX715" fmla="*/ 9699570 w 12192527"/>
              <a:gd name="connsiteY715" fmla="*/ 2332246 h 3912502"/>
              <a:gd name="connsiteX716" fmla="*/ 9698705 w 12192527"/>
              <a:gd name="connsiteY716" fmla="*/ 2339159 h 3912502"/>
              <a:gd name="connsiteX717" fmla="*/ 9684285 w 12192527"/>
              <a:gd name="connsiteY717" fmla="*/ 2350392 h 3912502"/>
              <a:gd name="connsiteX718" fmla="*/ 9675057 w 12192527"/>
              <a:gd name="connsiteY718" fmla="*/ 2350679 h 3912502"/>
              <a:gd name="connsiteX719" fmla="*/ 9665539 w 12192527"/>
              <a:gd name="connsiteY719" fmla="*/ 2350931 h 3912502"/>
              <a:gd name="connsiteX720" fmla="*/ 454582 w 12192527"/>
              <a:gd name="connsiteY720" fmla="*/ 2354793 h 3912502"/>
              <a:gd name="connsiteX721" fmla="*/ 456972 w 12192527"/>
              <a:gd name="connsiteY721" fmla="*/ 2354614 h 3912502"/>
              <a:gd name="connsiteX722" fmla="*/ 456979 w 12192527"/>
              <a:gd name="connsiteY722" fmla="*/ 2354727 h 3912502"/>
              <a:gd name="connsiteX723" fmla="*/ 452371 w 12192527"/>
              <a:gd name="connsiteY723" fmla="*/ 2357361 h 3912502"/>
              <a:gd name="connsiteX724" fmla="*/ 452505 w 12192527"/>
              <a:gd name="connsiteY724" fmla="*/ 2357205 h 3912502"/>
              <a:gd name="connsiteX725" fmla="*/ 454762 w 12192527"/>
              <a:gd name="connsiteY725" fmla="*/ 2357182 h 3912502"/>
              <a:gd name="connsiteX726" fmla="*/ 452371 w 12192527"/>
              <a:gd name="connsiteY726" fmla="*/ 2357361 h 3912502"/>
              <a:gd name="connsiteX727" fmla="*/ 946761 w 12192527"/>
              <a:gd name="connsiteY727" fmla="*/ 2358180 h 3912502"/>
              <a:gd name="connsiteX728" fmla="*/ 956161 w 12192527"/>
              <a:gd name="connsiteY728" fmla="*/ 2353831 h 3912502"/>
              <a:gd name="connsiteX729" fmla="*/ 949566 w 12192527"/>
              <a:gd name="connsiteY729" fmla="*/ 2347802 h 3912502"/>
              <a:gd name="connsiteX730" fmla="*/ 940459 w 12192527"/>
              <a:gd name="connsiteY730" fmla="*/ 2351413 h 3912502"/>
              <a:gd name="connsiteX731" fmla="*/ 490077 w 12192527"/>
              <a:gd name="connsiteY731" fmla="*/ 2363552 h 3912502"/>
              <a:gd name="connsiteX732" fmla="*/ 469454 w 12192527"/>
              <a:gd name="connsiteY732" fmla="*/ 2360890 h 3912502"/>
              <a:gd name="connsiteX733" fmla="*/ 471665 w 12192527"/>
              <a:gd name="connsiteY733" fmla="*/ 2358321 h 3912502"/>
              <a:gd name="connsiteX734" fmla="*/ 469275 w 12192527"/>
              <a:gd name="connsiteY734" fmla="*/ 2358500 h 3912502"/>
              <a:gd name="connsiteX735" fmla="*/ 459541 w 12192527"/>
              <a:gd name="connsiteY735" fmla="*/ 2356825 h 3912502"/>
              <a:gd name="connsiteX736" fmla="*/ 457149 w 12192527"/>
              <a:gd name="connsiteY736" fmla="*/ 2357004 h 3912502"/>
              <a:gd name="connsiteX737" fmla="*/ 456979 w 12192527"/>
              <a:gd name="connsiteY737" fmla="*/ 2354727 h 3912502"/>
              <a:gd name="connsiteX738" fmla="*/ 460915 w 12192527"/>
              <a:gd name="connsiteY738" fmla="*/ 2354620 h 3912502"/>
              <a:gd name="connsiteX739" fmla="*/ 471129 w 12192527"/>
              <a:gd name="connsiteY739" fmla="*/ 2351153 h 3912502"/>
              <a:gd name="connsiteX740" fmla="*/ 473697 w 12192527"/>
              <a:gd name="connsiteY740" fmla="*/ 2353364 h 3912502"/>
              <a:gd name="connsiteX741" fmla="*/ 476086 w 12192527"/>
              <a:gd name="connsiteY741" fmla="*/ 2353185 h 3912502"/>
              <a:gd name="connsiteX742" fmla="*/ 478656 w 12192527"/>
              <a:gd name="connsiteY742" fmla="*/ 2355396 h 3912502"/>
              <a:gd name="connsiteX743" fmla="*/ 481044 w 12192527"/>
              <a:gd name="connsiteY743" fmla="*/ 2355218 h 3912502"/>
              <a:gd name="connsiteX744" fmla="*/ 480866 w 12192527"/>
              <a:gd name="connsiteY744" fmla="*/ 2352828 h 3912502"/>
              <a:gd name="connsiteX745" fmla="*/ 499802 w 12192527"/>
              <a:gd name="connsiteY745" fmla="*/ 2349009 h 3912502"/>
              <a:gd name="connsiteX746" fmla="*/ 499980 w 12192527"/>
              <a:gd name="connsiteY746" fmla="*/ 2351398 h 3912502"/>
              <a:gd name="connsiteX747" fmla="*/ 504760 w 12192527"/>
              <a:gd name="connsiteY747" fmla="*/ 2351042 h 3912502"/>
              <a:gd name="connsiteX748" fmla="*/ 507148 w 12192527"/>
              <a:gd name="connsiteY748" fmla="*/ 2350862 h 3912502"/>
              <a:gd name="connsiteX749" fmla="*/ 531221 w 12192527"/>
              <a:gd name="connsiteY749" fmla="*/ 2351466 h 3912502"/>
              <a:gd name="connsiteX750" fmla="*/ 531043 w 12192527"/>
              <a:gd name="connsiteY750" fmla="*/ 2349076 h 3912502"/>
              <a:gd name="connsiteX751" fmla="*/ 533611 w 12192527"/>
              <a:gd name="connsiteY751" fmla="*/ 2351288 h 3912502"/>
              <a:gd name="connsiteX752" fmla="*/ 535822 w 12192527"/>
              <a:gd name="connsiteY752" fmla="*/ 2348719 h 3912502"/>
              <a:gd name="connsiteX753" fmla="*/ 550157 w 12192527"/>
              <a:gd name="connsiteY753" fmla="*/ 2347647 h 3912502"/>
              <a:gd name="connsiteX754" fmla="*/ 557147 w 12192527"/>
              <a:gd name="connsiteY754" fmla="*/ 2344722 h 3912502"/>
              <a:gd name="connsiteX755" fmla="*/ 559715 w 12192527"/>
              <a:gd name="connsiteY755" fmla="*/ 2346932 h 3912502"/>
              <a:gd name="connsiteX756" fmla="*/ 561748 w 12192527"/>
              <a:gd name="connsiteY756" fmla="*/ 2341976 h 3912502"/>
              <a:gd name="connsiteX757" fmla="*/ 561926 w 12192527"/>
              <a:gd name="connsiteY757" fmla="*/ 2344365 h 3912502"/>
              <a:gd name="connsiteX758" fmla="*/ 564316 w 12192527"/>
              <a:gd name="connsiteY758" fmla="*/ 2344186 h 3912502"/>
              <a:gd name="connsiteX759" fmla="*/ 566704 w 12192527"/>
              <a:gd name="connsiteY759" fmla="*/ 2344008 h 3912502"/>
              <a:gd name="connsiteX760" fmla="*/ 569094 w 12192527"/>
              <a:gd name="connsiteY760" fmla="*/ 2343829 h 3912502"/>
              <a:gd name="connsiteX761" fmla="*/ 571484 w 12192527"/>
              <a:gd name="connsiteY761" fmla="*/ 2343650 h 3912502"/>
              <a:gd name="connsiteX762" fmla="*/ 576441 w 12192527"/>
              <a:gd name="connsiteY762" fmla="*/ 2345682 h 3912502"/>
              <a:gd name="connsiteX763" fmla="*/ 581041 w 12192527"/>
              <a:gd name="connsiteY763" fmla="*/ 2342935 h 3912502"/>
              <a:gd name="connsiteX764" fmla="*/ 595556 w 12192527"/>
              <a:gd name="connsiteY764" fmla="*/ 2344253 h 3912502"/>
              <a:gd name="connsiteX765" fmla="*/ 552726 w 12192527"/>
              <a:gd name="connsiteY765" fmla="*/ 2349858 h 3912502"/>
              <a:gd name="connsiteX766" fmla="*/ 534147 w 12192527"/>
              <a:gd name="connsiteY766" fmla="*/ 2358455 h 3912502"/>
              <a:gd name="connsiteX767" fmla="*/ 510431 w 12192527"/>
              <a:gd name="connsiteY767" fmla="*/ 2362631 h 3912502"/>
              <a:gd name="connsiteX768" fmla="*/ 490077 w 12192527"/>
              <a:gd name="connsiteY768" fmla="*/ 2363552 h 3912502"/>
              <a:gd name="connsiteX769" fmla="*/ 6618879 w 12192527"/>
              <a:gd name="connsiteY769" fmla="*/ 2376768 h 3912502"/>
              <a:gd name="connsiteX770" fmla="*/ 6615850 w 12192527"/>
              <a:gd name="connsiteY770" fmla="*/ 2375398 h 3912502"/>
              <a:gd name="connsiteX771" fmla="*/ 6546672 w 12192527"/>
              <a:gd name="connsiteY771" fmla="*/ 2355879 h 3912502"/>
              <a:gd name="connsiteX772" fmla="*/ 6502626 w 12192527"/>
              <a:gd name="connsiteY772" fmla="*/ 2338663 h 3912502"/>
              <a:gd name="connsiteX773" fmla="*/ 6506820 w 12192527"/>
              <a:gd name="connsiteY773" fmla="*/ 2342538 h 3912502"/>
              <a:gd name="connsiteX774" fmla="*/ 6543273 w 12192527"/>
              <a:gd name="connsiteY774" fmla="*/ 2358753 h 3912502"/>
              <a:gd name="connsiteX775" fmla="*/ 6618879 w 12192527"/>
              <a:gd name="connsiteY775" fmla="*/ 2376768 h 3912502"/>
              <a:gd name="connsiteX776" fmla="*/ 881614 w 12192527"/>
              <a:gd name="connsiteY776" fmla="*/ 2378129 h 3912502"/>
              <a:gd name="connsiteX777" fmla="*/ 888603 w 12192527"/>
              <a:gd name="connsiteY777" fmla="*/ 2375205 h 3912502"/>
              <a:gd name="connsiteX778" fmla="*/ 888782 w 12192527"/>
              <a:gd name="connsiteY778" fmla="*/ 2377594 h 3912502"/>
              <a:gd name="connsiteX779" fmla="*/ 907182 w 12192527"/>
              <a:gd name="connsiteY779" fmla="*/ 2366608 h 3912502"/>
              <a:gd name="connsiteX780" fmla="*/ 911960 w 12192527"/>
              <a:gd name="connsiteY780" fmla="*/ 2366250 h 3912502"/>
              <a:gd name="connsiteX781" fmla="*/ 914350 w 12192527"/>
              <a:gd name="connsiteY781" fmla="*/ 2366071 h 3912502"/>
              <a:gd name="connsiteX782" fmla="*/ 916740 w 12192527"/>
              <a:gd name="connsiteY782" fmla="*/ 2365893 h 3912502"/>
              <a:gd name="connsiteX783" fmla="*/ 916713 w 12192527"/>
              <a:gd name="connsiteY783" fmla="*/ 2365542 h 3912502"/>
              <a:gd name="connsiteX784" fmla="*/ 912162 w 12192527"/>
              <a:gd name="connsiteY784" fmla="*/ 2360295 h 3912502"/>
              <a:gd name="connsiteX785" fmla="*/ 900344 w 12192527"/>
              <a:gd name="connsiteY785" fmla="*/ 2363514 h 3912502"/>
              <a:gd name="connsiteX786" fmla="*/ 892845 w 12192527"/>
              <a:gd name="connsiteY786" fmla="*/ 2367679 h 3912502"/>
              <a:gd name="connsiteX787" fmla="*/ 890455 w 12192527"/>
              <a:gd name="connsiteY787" fmla="*/ 2367857 h 3912502"/>
              <a:gd name="connsiteX788" fmla="*/ 888066 w 12192527"/>
              <a:gd name="connsiteY788" fmla="*/ 2368037 h 3912502"/>
              <a:gd name="connsiteX789" fmla="*/ 888246 w 12192527"/>
              <a:gd name="connsiteY789" fmla="*/ 2370426 h 3912502"/>
              <a:gd name="connsiteX790" fmla="*/ 890636 w 12192527"/>
              <a:gd name="connsiteY790" fmla="*/ 2370247 h 3912502"/>
              <a:gd name="connsiteX791" fmla="*/ 881256 w 12192527"/>
              <a:gd name="connsiteY791" fmla="*/ 2373351 h 3912502"/>
              <a:gd name="connsiteX792" fmla="*/ 881614 w 12192527"/>
              <a:gd name="connsiteY792" fmla="*/ 2378129 h 3912502"/>
              <a:gd name="connsiteX793" fmla="*/ 8148586 w 12192527"/>
              <a:gd name="connsiteY793" fmla="*/ 2379700 h 3912502"/>
              <a:gd name="connsiteX794" fmla="*/ 8148721 w 12192527"/>
              <a:gd name="connsiteY794" fmla="*/ 2379618 h 3912502"/>
              <a:gd name="connsiteX795" fmla="*/ 8154026 w 12192527"/>
              <a:gd name="connsiteY795" fmla="*/ 2378448 h 3912502"/>
              <a:gd name="connsiteX796" fmla="*/ 10672333 w 12192527"/>
              <a:gd name="connsiteY796" fmla="*/ 2395811 h 3912502"/>
              <a:gd name="connsiteX797" fmla="*/ 10671518 w 12192527"/>
              <a:gd name="connsiteY797" fmla="*/ 2389295 h 3912502"/>
              <a:gd name="connsiteX798" fmla="*/ 10671107 w 12192527"/>
              <a:gd name="connsiteY798" fmla="*/ 2385186 h 3912502"/>
              <a:gd name="connsiteX799" fmla="*/ 10669049 w 12192527"/>
              <a:gd name="connsiteY799" fmla="*/ 2374090 h 3912502"/>
              <a:gd name="connsiteX800" fmla="*/ 10667815 w 12192527"/>
              <a:gd name="connsiteY800" fmla="*/ 2368747 h 3912502"/>
              <a:gd name="connsiteX801" fmla="*/ 10668227 w 12192527"/>
              <a:gd name="connsiteY801" fmla="*/ 2361761 h 3912502"/>
              <a:gd name="connsiteX802" fmla="*/ 10671107 w 12192527"/>
              <a:gd name="connsiteY802" fmla="*/ 2354775 h 3912502"/>
              <a:gd name="connsiteX803" fmla="*/ 10671907 w 12192527"/>
              <a:gd name="connsiteY803" fmla="*/ 2353287 h 3912502"/>
              <a:gd name="connsiteX804" fmla="*/ 10634961 w 12192527"/>
              <a:gd name="connsiteY804" fmla="*/ 2345905 h 3912502"/>
              <a:gd name="connsiteX805" fmla="*/ 10147828 w 12192527"/>
              <a:gd name="connsiteY805" fmla="*/ 2180417 h 3912502"/>
              <a:gd name="connsiteX806" fmla="*/ 10119725 w 12192527"/>
              <a:gd name="connsiteY806" fmla="*/ 2147632 h 3912502"/>
              <a:gd name="connsiteX807" fmla="*/ 10108794 w 12192527"/>
              <a:gd name="connsiteY807" fmla="*/ 2135142 h 3912502"/>
              <a:gd name="connsiteX808" fmla="*/ 10048368 w 12192527"/>
              <a:gd name="connsiteY808" fmla="*/ 2104003 h 3912502"/>
              <a:gd name="connsiteX809" fmla="*/ 10043209 w 12192527"/>
              <a:gd name="connsiteY809" fmla="*/ 2124021 h 3912502"/>
              <a:gd name="connsiteX810" fmla="*/ 10034579 w 12192527"/>
              <a:gd name="connsiteY810" fmla="*/ 2134372 h 3912502"/>
              <a:gd name="connsiteX811" fmla="*/ 10026104 w 12192527"/>
              <a:gd name="connsiteY811" fmla="*/ 2140080 h 3912502"/>
              <a:gd name="connsiteX812" fmla="*/ 10048684 w 12192527"/>
              <a:gd name="connsiteY812" fmla="*/ 2154267 h 3912502"/>
              <a:gd name="connsiteX813" fmla="*/ 10264928 w 12192527"/>
              <a:gd name="connsiteY813" fmla="*/ 2267845 h 3912502"/>
              <a:gd name="connsiteX814" fmla="*/ 10640816 w 12192527"/>
              <a:gd name="connsiteY814" fmla="*/ 2390400 h 3912502"/>
              <a:gd name="connsiteX815" fmla="*/ 987316 w 12192527"/>
              <a:gd name="connsiteY815" fmla="*/ 2401729 h 3912502"/>
              <a:gd name="connsiteX816" fmla="*/ 1002536 w 12192527"/>
              <a:gd name="connsiteY816" fmla="*/ 2396230 h 3912502"/>
              <a:gd name="connsiteX817" fmla="*/ 996983 w 12192527"/>
              <a:gd name="connsiteY817" fmla="*/ 2391154 h 3912502"/>
              <a:gd name="connsiteX818" fmla="*/ 982770 w 12192527"/>
              <a:gd name="connsiteY818" fmla="*/ 2396847 h 3912502"/>
              <a:gd name="connsiteX819" fmla="*/ 10049089 w 12192527"/>
              <a:gd name="connsiteY819" fmla="*/ 2414553 h 3912502"/>
              <a:gd name="connsiteX820" fmla="*/ 10043276 w 12192527"/>
              <a:gd name="connsiteY820" fmla="*/ 2413114 h 3912502"/>
              <a:gd name="connsiteX821" fmla="*/ 10022703 w 12192527"/>
              <a:gd name="connsiteY821" fmla="*/ 2397088 h 3912502"/>
              <a:gd name="connsiteX822" fmla="*/ 10021469 w 12192527"/>
              <a:gd name="connsiteY822" fmla="*/ 2387224 h 3912502"/>
              <a:gd name="connsiteX823" fmla="*/ 10021058 w 12192527"/>
              <a:gd name="connsiteY823" fmla="*/ 2383116 h 3912502"/>
              <a:gd name="connsiteX824" fmla="*/ 10019000 w 12192527"/>
              <a:gd name="connsiteY824" fmla="*/ 2372020 h 3912502"/>
              <a:gd name="connsiteX825" fmla="*/ 10017765 w 12192527"/>
              <a:gd name="connsiteY825" fmla="*/ 2366678 h 3912502"/>
              <a:gd name="connsiteX826" fmla="*/ 10018177 w 12192527"/>
              <a:gd name="connsiteY826" fmla="*/ 2359690 h 3912502"/>
              <a:gd name="connsiteX827" fmla="*/ 10021058 w 12192527"/>
              <a:gd name="connsiteY827" fmla="*/ 2352705 h 3912502"/>
              <a:gd name="connsiteX828" fmla="*/ 10030110 w 12192527"/>
              <a:gd name="connsiteY828" fmla="*/ 2335855 h 3912502"/>
              <a:gd name="connsiteX829" fmla="*/ 10059324 w 12192527"/>
              <a:gd name="connsiteY829" fmla="*/ 2317363 h 3912502"/>
              <a:gd name="connsiteX830" fmla="*/ 10062204 w 12192527"/>
              <a:gd name="connsiteY830" fmla="*/ 2318185 h 3912502"/>
              <a:gd name="connsiteX831" fmla="*/ 10075372 w 12192527"/>
              <a:gd name="connsiteY831" fmla="*/ 2319830 h 3912502"/>
              <a:gd name="connsiteX832" fmla="*/ 10078663 w 12192527"/>
              <a:gd name="connsiteY832" fmla="*/ 2321473 h 3912502"/>
              <a:gd name="connsiteX833" fmla="*/ 10088128 w 12192527"/>
              <a:gd name="connsiteY833" fmla="*/ 2324349 h 3912502"/>
              <a:gd name="connsiteX834" fmla="*/ 10089370 w 12192527"/>
              <a:gd name="connsiteY834" fmla="*/ 2324866 h 3912502"/>
              <a:gd name="connsiteX835" fmla="*/ 10091092 w 12192527"/>
              <a:gd name="connsiteY835" fmla="*/ 2320659 h 3912502"/>
              <a:gd name="connsiteX836" fmla="*/ 10096950 w 12192527"/>
              <a:gd name="connsiteY836" fmla="*/ 2313662 h 3912502"/>
              <a:gd name="connsiteX837" fmla="*/ 10105539 w 12192527"/>
              <a:gd name="connsiteY837" fmla="*/ 2309386 h 3912502"/>
              <a:gd name="connsiteX838" fmla="*/ 10113349 w 12192527"/>
              <a:gd name="connsiteY838" fmla="*/ 2309386 h 3912502"/>
              <a:gd name="connsiteX839" fmla="*/ 10114520 w 12192527"/>
              <a:gd name="connsiteY839" fmla="*/ 2310941 h 3912502"/>
              <a:gd name="connsiteX840" fmla="*/ 10125454 w 12192527"/>
              <a:gd name="connsiteY840" fmla="*/ 2319493 h 3912502"/>
              <a:gd name="connsiteX841" fmla="*/ 10128969 w 12192527"/>
              <a:gd name="connsiteY841" fmla="*/ 2332709 h 3912502"/>
              <a:gd name="connsiteX842" fmla="*/ 10123501 w 12192527"/>
              <a:gd name="connsiteY842" fmla="*/ 2348259 h 3912502"/>
              <a:gd name="connsiteX843" fmla="*/ 10117645 w 12192527"/>
              <a:gd name="connsiteY843" fmla="*/ 2351757 h 3912502"/>
              <a:gd name="connsiteX844" fmla="*/ 10111993 w 12192527"/>
              <a:gd name="connsiteY844" fmla="*/ 2358865 h 3912502"/>
              <a:gd name="connsiteX845" fmla="*/ 10111993 w 12192527"/>
              <a:gd name="connsiteY845" fmla="*/ 2361746 h 3912502"/>
              <a:gd name="connsiteX846" fmla="*/ 10107879 w 12192527"/>
              <a:gd name="connsiteY846" fmla="*/ 2372841 h 3912502"/>
              <a:gd name="connsiteX847" fmla="*/ 10102117 w 12192527"/>
              <a:gd name="connsiteY847" fmla="*/ 2390923 h 3912502"/>
              <a:gd name="connsiteX848" fmla="*/ 10097180 w 12192527"/>
              <a:gd name="connsiteY848" fmla="*/ 2397498 h 3912502"/>
              <a:gd name="connsiteX849" fmla="*/ 10089362 w 12192527"/>
              <a:gd name="connsiteY849" fmla="*/ 2404073 h 3912502"/>
              <a:gd name="connsiteX850" fmla="*/ 10082367 w 12192527"/>
              <a:gd name="connsiteY850" fmla="*/ 2407773 h 3912502"/>
              <a:gd name="connsiteX851" fmla="*/ 10070023 w 12192527"/>
              <a:gd name="connsiteY851" fmla="*/ 2413885 h 3912502"/>
              <a:gd name="connsiteX852" fmla="*/ 10056445 w 12192527"/>
              <a:gd name="connsiteY852" fmla="*/ 2413525 h 3912502"/>
              <a:gd name="connsiteX853" fmla="*/ 10049089 w 12192527"/>
              <a:gd name="connsiteY853" fmla="*/ 2414553 h 3912502"/>
              <a:gd name="connsiteX854" fmla="*/ 4574131 w 12192527"/>
              <a:gd name="connsiteY854" fmla="*/ 2422422 h 3912502"/>
              <a:gd name="connsiteX855" fmla="*/ 4578642 w 12192527"/>
              <a:gd name="connsiteY855" fmla="*/ 2420212 h 3912502"/>
              <a:gd name="connsiteX856" fmla="*/ 4578183 w 12192527"/>
              <a:gd name="connsiteY856" fmla="*/ 2421107 h 3912502"/>
              <a:gd name="connsiteX857" fmla="*/ 4574131 w 12192527"/>
              <a:gd name="connsiteY857" fmla="*/ 2422422 h 3912502"/>
              <a:gd name="connsiteX858" fmla="*/ 10967534 w 12192527"/>
              <a:gd name="connsiteY858" fmla="*/ 2433289 h 3912502"/>
              <a:gd name="connsiteX859" fmla="*/ 10965764 w 12192527"/>
              <a:gd name="connsiteY859" fmla="*/ 2432353 h 3912502"/>
              <a:gd name="connsiteX860" fmla="*/ 10960335 w 12192527"/>
              <a:gd name="connsiteY860" fmla="*/ 2427786 h 3912502"/>
              <a:gd name="connsiteX861" fmla="*/ 10956905 w 12192527"/>
              <a:gd name="connsiteY861" fmla="*/ 2423219 h 3912502"/>
              <a:gd name="connsiteX862" fmla="*/ 10952903 w 12192527"/>
              <a:gd name="connsiteY862" fmla="*/ 2410660 h 3912502"/>
              <a:gd name="connsiteX863" fmla="*/ 10950528 w 12192527"/>
              <a:gd name="connsiteY863" fmla="*/ 2404254 h 3912502"/>
              <a:gd name="connsiteX864" fmla="*/ 10935761 w 12192527"/>
              <a:gd name="connsiteY864" fmla="*/ 2402769 h 3912502"/>
              <a:gd name="connsiteX865" fmla="*/ 10835201 w 12192527"/>
              <a:gd name="connsiteY865" fmla="*/ 2385912 h 3912502"/>
              <a:gd name="connsiteX866" fmla="*/ 10759460 w 12192527"/>
              <a:gd name="connsiteY866" fmla="*/ 2370779 h 3912502"/>
              <a:gd name="connsiteX867" fmla="*/ 10757928 w 12192527"/>
              <a:gd name="connsiteY867" fmla="*/ 2374911 h 3912502"/>
              <a:gd name="connsiteX868" fmla="*/ 10752167 w 12192527"/>
              <a:gd name="connsiteY868" fmla="*/ 2392993 h 3912502"/>
              <a:gd name="connsiteX869" fmla="*/ 10747229 w 12192527"/>
              <a:gd name="connsiteY869" fmla="*/ 2399568 h 3912502"/>
              <a:gd name="connsiteX870" fmla="*/ 10739411 w 12192527"/>
              <a:gd name="connsiteY870" fmla="*/ 2406144 h 3912502"/>
              <a:gd name="connsiteX871" fmla="*/ 10737722 w 12192527"/>
              <a:gd name="connsiteY871" fmla="*/ 2407037 h 3912502"/>
              <a:gd name="connsiteX872" fmla="*/ 10834909 w 12192527"/>
              <a:gd name="connsiteY872" fmla="*/ 2423722 h 3912502"/>
              <a:gd name="connsiteX873" fmla="*/ 6060160 w 12192527"/>
              <a:gd name="connsiteY873" fmla="*/ 2444735 h 3912502"/>
              <a:gd name="connsiteX874" fmla="*/ 6051887 w 12192527"/>
              <a:gd name="connsiteY874" fmla="*/ 2439218 h 3912502"/>
              <a:gd name="connsiteX875" fmla="*/ 6060462 w 12192527"/>
              <a:gd name="connsiteY875" fmla="*/ 2444667 h 3912502"/>
              <a:gd name="connsiteX876" fmla="*/ 12157958 w 12192527"/>
              <a:gd name="connsiteY876" fmla="*/ 2453576 h 3912502"/>
              <a:gd name="connsiteX877" fmla="*/ 12157459 w 12192527"/>
              <a:gd name="connsiteY877" fmla="*/ 2453458 h 3912502"/>
              <a:gd name="connsiteX878" fmla="*/ 12157727 w 12192527"/>
              <a:gd name="connsiteY878" fmla="*/ 2453192 h 3912502"/>
              <a:gd name="connsiteX879" fmla="*/ 12191966 w 12192527"/>
              <a:gd name="connsiteY879" fmla="*/ 2462622 h 3912502"/>
              <a:gd name="connsiteX880" fmla="*/ 12191711 w 12192527"/>
              <a:gd name="connsiteY880" fmla="*/ 2461630 h 3912502"/>
              <a:gd name="connsiteX881" fmla="*/ 12191276 w 12192527"/>
              <a:gd name="connsiteY881" fmla="*/ 2451400 h 3912502"/>
              <a:gd name="connsiteX882" fmla="*/ 12187138 w 12192527"/>
              <a:gd name="connsiteY882" fmla="*/ 2444000 h 3912502"/>
              <a:gd name="connsiteX883" fmla="*/ 12186484 w 12192527"/>
              <a:gd name="connsiteY883" fmla="*/ 2444000 h 3912502"/>
              <a:gd name="connsiteX884" fmla="*/ 12182348 w 12192527"/>
              <a:gd name="connsiteY884" fmla="*/ 2441388 h 3912502"/>
              <a:gd name="connsiteX885" fmla="*/ 12185396 w 12192527"/>
              <a:gd name="connsiteY885" fmla="*/ 2438994 h 3912502"/>
              <a:gd name="connsiteX886" fmla="*/ 12191966 w 12192527"/>
              <a:gd name="connsiteY886" fmla="*/ 2426028 h 3912502"/>
              <a:gd name="connsiteX887" fmla="*/ 10398460 w 12192527"/>
              <a:gd name="connsiteY887" fmla="*/ 2479518 h 3912502"/>
              <a:gd name="connsiteX888" fmla="*/ 10397992 w 12192527"/>
              <a:gd name="connsiteY888" fmla="*/ 2479408 h 3912502"/>
              <a:gd name="connsiteX889" fmla="*/ 10398243 w 12192527"/>
              <a:gd name="connsiteY889" fmla="*/ 2479158 h 3912502"/>
              <a:gd name="connsiteX890" fmla="*/ 7547164 w 12192527"/>
              <a:gd name="connsiteY890" fmla="*/ 2508703 h 3912502"/>
              <a:gd name="connsiteX891" fmla="*/ 7547488 w 12192527"/>
              <a:gd name="connsiteY891" fmla="*/ 2508397 h 3912502"/>
              <a:gd name="connsiteX892" fmla="*/ 7551355 w 12192527"/>
              <a:gd name="connsiteY892" fmla="*/ 2508588 h 3912502"/>
              <a:gd name="connsiteX893" fmla="*/ 6152189 w 12192527"/>
              <a:gd name="connsiteY893" fmla="*/ 2511437 h 3912502"/>
              <a:gd name="connsiteX894" fmla="*/ 6148978 w 12192527"/>
              <a:gd name="connsiteY894" fmla="*/ 2509832 h 3912502"/>
              <a:gd name="connsiteX895" fmla="*/ 6144566 w 12192527"/>
              <a:gd name="connsiteY895" fmla="*/ 2509832 h 3912502"/>
              <a:gd name="connsiteX896" fmla="*/ 6140152 w 12192527"/>
              <a:gd name="connsiteY896" fmla="*/ 2505418 h 3912502"/>
              <a:gd name="connsiteX897" fmla="*/ 6148979 w 12192527"/>
              <a:gd name="connsiteY897" fmla="*/ 2505418 h 3912502"/>
              <a:gd name="connsiteX898" fmla="*/ 6160433 w 12192527"/>
              <a:gd name="connsiteY898" fmla="*/ 2516872 h 3912502"/>
              <a:gd name="connsiteX899" fmla="*/ 6152839 w 12192527"/>
              <a:gd name="connsiteY899" fmla="*/ 2512659 h 3912502"/>
              <a:gd name="connsiteX900" fmla="*/ 6152189 w 12192527"/>
              <a:gd name="connsiteY900" fmla="*/ 2511437 h 3912502"/>
              <a:gd name="connsiteX901" fmla="*/ 6157804 w 12192527"/>
              <a:gd name="connsiteY901" fmla="*/ 2514245 h 3912502"/>
              <a:gd name="connsiteX902" fmla="*/ 7365156 w 12192527"/>
              <a:gd name="connsiteY902" fmla="*/ 2521840 h 3912502"/>
              <a:gd name="connsiteX903" fmla="*/ 7520428 w 12192527"/>
              <a:gd name="connsiteY903" fmla="*/ 2507064 h 3912502"/>
              <a:gd name="connsiteX904" fmla="*/ 7535116 w 12192527"/>
              <a:gd name="connsiteY904" fmla="*/ 2509040 h 3912502"/>
              <a:gd name="connsiteX905" fmla="*/ 7547164 w 12192527"/>
              <a:gd name="connsiteY905" fmla="*/ 2508703 h 3912502"/>
              <a:gd name="connsiteX906" fmla="*/ 7546050 w 12192527"/>
              <a:gd name="connsiteY906" fmla="*/ 2509758 h 3912502"/>
              <a:gd name="connsiteX907" fmla="*/ 7542589 w 12192527"/>
              <a:gd name="connsiteY907" fmla="*/ 2509825 h 3912502"/>
              <a:gd name="connsiteX908" fmla="*/ 7543190 w 12192527"/>
              <a:gd name="connsiteY908" fmla="*/ 2511198 h 3912502"/>
              <a:gd name="connsiteX909" fmla="*/ 7700447 w 12192527"/>
              <a:gd name="connsiteY909" fmla="*/ 2491727 h 3912502"/>
              <a:gd name="connsiteX910" fmla="*/ 7702222 w 12192527"/>
              <a:gd name="connsiteY910" fmla="*/ 2486439 h 3912502"/>
              <a:gd name="connsiteX911" fmla="*/ 7820093 w 12192527"/>
              <a:gd name="connsiteY911" fmla="*/ 2466005 h 3912502"/>
              <a:gd name="connsiteX912" fmla="*/ 7850755 w 12192527"/>
              <a:gd name="connsiteY912" fmla="*/ 2453680 h 3912502"/>
              <a:gd name="connsiteX913" fmla="*/ 8006659 w 12192527"/>
              <a:gd name="connsiteY913" fmla="*/ 2416513 h 3912502"/>
              <a:gd name="connsiteX914" fmla="*/ 8079905 w 12192527"/>
              <a:gd name="connsiteY914" fmla="*/ 2395491 h 3912502"/>
              <a:gd name="connsiteX915" fmla="*/ 8148586 w 12192527"/>
              <a:gd name="connsiteY915" fmla="*/ 2379700 h 3912502"/>
              <a:gd name="connsiteX916" fmla="*/ 8141347 w 12192527"/>
              <a:gd name="connsiteY916" fmla="*/ 2384026 h 3912502"/>
              <a:gd name="connsiteX917" fmla="*/ 8155193 w 12192527"/>
              <a:gd name="connsiteY917" fmla="*/ 2383754 h 3912502"/>
              <a:gd name="connsiteX918" fmla="*/ 8160498 w 12192527"/>
              <a:gd name="connsiteY918" fmla="*/ 2382583 h 3912502"/>
              <a:gd name="connsiteX919" fmla="*/ 8158429 w 12192527"/>
              <a:gd name="connsiteY919" fmla="*/ 2385821 h 3912502"/>
              <a:gd name="connsiteX920" fmla="*/ 8022840 w 12192527"/>
              <a:gd name="connsiteY920" fmla="*/ 2426852 h 3912502"/>
              <a:gd name="connsiteX921" fmla="*/ 8030480 w 12192527"/>
              <a:gd name="connsiteY921" fmla="*/ 2436292 h 3912502"/>
              <a:gd name="connsiteX922" fmla="*/ 8066445 w 12192527"/>
              <a:gd name="connsiteY922" fmla="*/ 2422797 h 3912502"/>
              <a:gd name="connsiteX923" fmla="*/ 8123630 w 12192527"/>
              <a:gd name="connsiteY923" fmla="*/ 2404622 h 3912502"/>
              <a:gd name="connsiteX924" fmla="*/ 8318473 w 12192527"/>
              <a:gd name="connsiteY924" fmla="*/ 2342179 h 3912502"/>
              <a:gd name="connsiteX925" fmla="*/ 8335288 w 12192527"/>
              <a:gd name="connsiteY925" fmla="*/ 2330126 h 3912502"/>
              <a:gd name="connsiteX926" fmla="*/ 8411358 w 12192527"/>
              <a:gd name="connsiteY926" fmla="*/ 2296660 h 3912502"/>
              <a:gd name="connsiteX927" fmla="*/ 8425203 w 12192527"/>
              <a:gd name="connsiteY927" fmla="*/ 2296389 h 3912502"/>
              <a:gd name="connsiteX928" fmla="*/ 8460001 w 12192527"/>
              <a:gd name="connsiteY928" fmla="*/ 2277588 h 3912502"/>
              <a:gd name="connsiteX929" fmla="*/ 8455864 w 12192527"/>
              <a:gd name="connsiteY929" fmla="*/ 2284064 h 3912502"/>
              <a:gd name="connsiteX930" fmla="*/ 8534904 w 12192527"/>
              <a:gd name="connsiteY930" fmla="*/ 2238817 h 3912502"/>
              <a:gd name="connsiteX931" fmla="*/ 8468277 w 12192527"/>
              <a:gd name="connsiteY931" fmla="*/ 2264637 h 3912502"/>
              <a:gd name="connsiteX932" fmla="*/ 8407259 w 12192527"/>
              <a:gd name="connsiteY932" fmla="*/ 2284353 h 3912502"/>
              <a:gd name="connsiteX933" fmla="*/ 8349912 w 12192527"/>
              <a:gd name="connsiteY933" fmla="*/ 2305783 h 3912502"/>
              <a:gd name="connsiteX934" fmla="*/ 8351837 w 12192527"/>
              <a:gd name="connsiteY934" fmla="*/ 2304225 h 3912502"/>
              <a:gd name="connsiteX935" fmla="*/ 8343297 w 12192527"/>
              <a:gd name="connsiteY935" fmla="*/ 2303328 h 3912502"/>
              <a:gd name="connsiteX936" fmla="*/ 8340061 w 12192527"/>
              <a:gd name="connsiteY936" fmla="*/ 2301259 h 3912502"/>
              <a:gd name="connsiteX937" fmla="*/ 8476285 w 12192527"/>
              <a:gd name="connsiteY937" fmla="*/ 2237838 h 3912502"/>
              <a:gd name="connsiteX938" fmla="*/ 8542380 w 12192527"/>
              <a:gd name="connsiteY938" fmla="*/ 2184321 h 3912502"/>
              <a:gd name="connsiteX939" fmla="*/ 8304731 w 12192527"/>
              <a:gd name="connsiteY939" fmla="*/ 2292364 h 3912502"/>
              <a:gd name="connsiteX940" fmla="*/ 8228662 w 12192527"/>
              <a:gd name="connsiteY940" fmla="*/ 2325829 h 3912502"/>
              <a:gd name="connsiteX941" fmla="*/ 8221924 w 12192527"/>
              <a:gd name="connsiteY941" fmla="*/ 2307845 h 3912502"/>
              <a:gd name="connsiteX942" fmla="*/ 8199804 w 12192527"/>
              <a:gd name="connsiteY942" fmla="*/ 2321069 h 3912502"/>
              <a:gd name="connsiteX943" fmla="*/ 8204208 w 12192527"/>
              <a:gd name="connsiteY943" fmla="*/ 2328441 h 3912502"/>
              <a:gd name="connsiteX944" fmla="*/ 8067717 w 12192527"/>
              <a:gd name="connsiteY944" fmla="*/ 2378014 h 3912502"/>
              <a:gd name="connsiteX945" fmla="*/ 7992283 w 12192527"/>
              <a:gd name="connsiteY945" fmla="*/ 2389088 h 3912502"/>
              <a:gd name="connsiteX946" fmla="*/ 7910645 w 12192527"/>
              <a:gd name="connsiteY946" fmla="*/ 2409876 h 3912502"/>
              <a:gd name="connsiteX947" fmla="*/ 7936000 w 12192527"/>
              <a:gd name="connsiteY947" fmla="*/ 2398720 h 3912502"/>
              <a:gd name="connsiteX948" fmla="*/ 7926292 w 12192527"/>
              <a:gd name="connsiteY948" fmla="*/ 2392517 h 3912502"/>
              <a:gd name="connsiteX949" fmla="*/ 7864704 w 12192527"/>
              <a:gd name="connsiteY949" fmla="*/ 2403320 h 3912502"/>
              <a:gd name="connsiteX950" fmla="*/ 7855261 w 12192527"/>
              <a:gd name="connsiteY950" fmla="*/ 2410965 h 3912502"/>
              <a:gd name="connsiteX951" fmla="*/ 7864068 w 12192527"/>
              <a:gd name="connsiteY951" fmla="*/ 2425711 h 3912502"/>
              <a:gd name="connsiteX952" fmla="*/ 7788635 w 12192527"/>
              <a:gd name="connsiteY952" fmla="*/ 2436785 h 3912502"/>
              <a:gd name="connsiteX953" fmla="*/ 7703759 w 12192527"/>
              <a:gd name="connsiteY953" fmla="*/ 2455504 h 3912502"/>
              <a:gd name="connsiteX954" fmla="*/ 7699621 w 12192527"/>
              <a:gd name="connsiteY954" fmla="*/ 2461980 h 3912502"/>
              <a:gd name="connsiteX955" fmla="*/ 7647476 w 12192527"/>
              <a:gd name="connsiteY955" fmla="*/ 2465137 h 3912502"/>
              <a:gd name="connsiteX956" fmla="*/ 7610343 w 12192527"/>
              <a:gd name="connsiteY956" fmla="*/ 2473326 h 3912502"/>
              <a:gd name="connsiteX957" fmla="*/ 7404995 w 12192527"/>
              <a:gd name="connsiteY957" fmla="*/ 2488022 h 3912502"/>
              <a:gd name="connsiteX958" fmla="*/ 7378470 w 12192527"/>
              <a:gd name="connsiteY958" fmla="*/ 2493870 h 3912502"/>
              <a:gd name="connsiteX959" fmla="*/ 7358153 w 12192527"/>
              <a:gd name="connsiteY959" fmla="*/ 2490008 h 3912502"/>
              <a:gd name="connsiteX960" fmla="*/ 7390882 w 12192527"/>
              <a:gd name="connsiteY960" fmla="*/ 2474446 h 3912502"/>
              <a:gd name="connsiteX961" fmla="*/ 7303672 w 12192527"/>
              <a:gd name="connsiteY961" fmla="*/ 2482554 h 3912502"/>
              <a:gd name="connsiteX962" fmla="*/ 7319853 w 12192527"/>
              <a:gd name="connsiteY962" fmla="*/ 2492892 h 3912502"/>
              <a:gd name="connsiteX963" fmla="*/ 7310410 w 12192527"/>
              <a:gd name="connsiteY963" fmla="*/ 2500537 h 3912502"/>
              <a:gd name="connsiteX964" fmla="*/ 7304204 w 12192527"/>
              <a:gd name="connsiteY964" fmla="*/ 2510250 h 3912502"/>
              <a:gd name="connsiteX965" fmla="*/ 7300969 w 12192527"/>
              <a:gd name="connsiteY965" fmla="*/ 2508183 h 3912502"/>
              <a:gd name="connsiteX966" fmla="*/ 7306274 w 12192527"/>
              <a:gd name="connsiteY966" fmla="*/ 2507012 h 3912502"/>
              <a:gd name="connsiteX967" fmla="*/ 7303038 w 12192527"/>
              <a:gd name="connsiteY967" fmla="*/ 2504945 h 3912502"/>
              <a:gd name="connsiteX968" fmla="*/ 7299801 w 12192527"/>
              <a:gd name="connsiteY968" fmla="*/ 2502878 h 3912502"/>
              <a:gd name="connsiteX969" fmla="*/ 7294496 w 12192527"/>
              <a:gd name="connsiteY969" fmla="*/ 2504047 h 3912502"/>
              <a:gd name="connsiteX970" fmla="*/ 7292429 w 12192527"/>
              <a:gd name="connsiteY970" fmla="*/ 2507286 h 3912502"/>
              <a:gd name="connsiteX971" fmla="*/ 7266805 w 12192527"/>
              <a:gd name="connsiteY971" fmla="*/ 2504592 h 3912502"/>
              <a:gd name="connsiteX972" fmla="*/ 7270041 w 12192527"/>
              <a:gd name="connsiteY972" fmla="*/ 2506660 h 3912502"/>
              <a:gd name="connsiteX973" fmla="*/ 7261500 w 12192527"/>
              <a:gd name="connsiteY973" fmla="*/ 2505763 h 3912502"/>
              <a:gd name="connsiteX974" fmla="*/ 7256196 w 12192527"/>
              <a:gd name="connsiteY974" fmla="*/ 2506932 h 3912502"/>
              <a:gd name="connsiteX975" fmla="*/ 7259432 w 12192527"/>
              <a:gd name="connsiteY975" fmla="*/ 2509000 h 3912502"/>
              <a:gd name="connsiteX976" fmla="*/ 7262669 w 12192527"/>
              <a:gd name="connsiteY976" fmla="*/ 2511067 h 3912502"/>
              <a:gd name="connsiteX977" fmla="*/ 7157210 w 12192527"/>
              <a:gd name="connsiteY977" fmla="*/ 2512075 h 3912502"/>
              <a:gd name="connsiteX978" fmla="*/ 7188772 w 12192527"/>
              <a:gd name="connsiteY978" fmla="*/ 2491208 h 3912502"/>
              <a:gd name="connsiteX979" fmla="*/ 7172591 w 12192527"/>
              <a:gd name="connsiteY979" fmla="*/ 2480870 h 3912502"/>
              <a:gd name="connsiteX980" fmla="*/ 7116042 w 12192527"/>
              <a:gd name="connsiteY980" fmla="*/ 2476653 h 3912502"/>
              <a:gd name="connsiteX981" fmla="*/ 7115142 w 12192527"/>
              <a:gd name="connsiteY981" fmla="*/ 2485196 h 3912502"/>
              <a:gd name="connsiteX982" fmla="*/ 7057424 w 12192527"/>
              <a:gd name="connsiteY982" fmla="*/ 2475675 h 3912502"/>
              <a:gd name="connsiteX983" fmla="*/ 6956103 w 12192527"/>
              <a:gd name="connsiteY983" fmla="*/ 2470207 h 3912502"/>
              <a:gd name="connsiteX984" fmla="*/ 6953768 w 12192527"/>
              <a:gd name="connsiteY984" fmla="*/ 2459596 h 3912502"/>
              <a:gd name="connsiteX985" fmla="*/ 6831866 w 12192527"/>
              <a:gd name="connsiteY985" fmla="*/ 2436419 h 3912502"/>
              <a:gd name="connsiteX986" fmla="*/ 6723804 w 12192527"/>
              <a:gd name="connsiteY986" fmla="*/ 2412966 h 3912502"/>
              <a:gd name="connsiteX987" fmla="*/ 6716431 w 12192527"/>
              <a:gd name="connsiteY987" fmla="*/ 2417374 h 3912502"/>
              <a:gd name="connsiteX988" fmla="*/ 6691712 w 12192527"/>
              <a:gd name="connsiteY988" fmla="*/ 2406138 h 3912502"/>
              <a:gd name="connsiteX989" fmla="*/ 6612510 w 12192527"/>
              <a:gd name="connsiteY989" fmla="*/ 2387448 h 3912502"/>
              <a:gd name="connsiteX990" fmla="*/ 6586622 w 12192527"/>
              <a:gd name="connsiteY990" fmla="*/ 2370906 h 3912502"/>
              <a:gd name="connsiteX991" fmla="*/ 6536278 w 12192527"/>
              <a:gd name="connsiteY991" fmla="*/ 2356978 h 3912502"/>
              <a:gd name="connsiteX992" fmla="*/ 6494477 w 12192527"/>
              <a:gd name="connsiteY992" fmla="*/ 2343946 h 3912502"/>
              <a:gd name="connsiteX993" fmla="*/ 6492409 w 12192527"/>
              <a:gd name="connsiteY993" fmla="*/ 2347184 h 3912502"/>
              <a:gd name="connsiteX994" fmla="*/ 6508589 w 12192527"/>
              <a:gd name="connsiteY994" fmla="*/ 2357523 h 3912502"/>
              <a:gd name="connsiteX995" fmla="*/ 6563334 w 12192527"/>
              <a:gd name="connsiteY995" fmla="*/ 2378825 h 3912502"/>
              <a:gd name="connsiteX996" fmla="*/ 6649008 w 12192527"/>
              <a:gd name="connsiteY996" fmla="*/ 2401649 h 3912502"/>
              <a:gd name="connsiteX997" fmla="*/ 6665187 w 12192527"/>
              <a:gd name="connsiteY997" fmla="*/ 2411988 h 3912502"/>
              <a:gd name="connsiteX998" fmla="*/ 6805607 w 12192527"/>
              <a:gd name="connsiteY998" fmla="*/ 2456116 h 3912502"/>
              <a:gd name="connsiteX999" fmla="*/ 7020292 w 12192527"/>
              <a:gd name="connsiteY999" fmla="*/ 2483864 h 3912502"/>
              <a:gd name="connsiteX1000" fmla="*/ 7029099 w 12192527"/>
              <a:gd name="connsiteY1000" fmla="*/ 2498611 h 3912502"/>
              <a:gd name="connsiteX1001" fmla="*/ 7080343 w 12192527"/>
              <a:gd name="connsiteY1001" fmla="*/ 2503996 h 3912502"/>
              <a:gd name="connsiteX1002" fmla="*/ 7075039 w 12192527"/>
              <a:gd name="connsiteY1002" fmla="*/ 2505166 h 3912502"/>
              <a:gd name="connsiteX1003" fmla="*/ 7069732 w 12192527"/>
              <a:gd name="connsiteY1003" fmla="*/ 2506337 h 3912502"/>
              <a:gd name="connsiteX1004" fmla="*/ 7079441 w 12192527"/>
              <a:gd name="connsiteY1004" fmla="*/ 2512540 h 3912502"/>
              <a:gd name="connsiteX1005" fmla="*/ 7084747 w 12192527"/>
              <a:gd name="connsiteY1005" fmla="*/ 2511369 h 3912502"/>
              <a:gd name="connsiteX1006" fmla="*/ 7086814 w 12192527"/>
              <a:gd name="connsiteY1006" fmla="*/ 2508132 h 3912502"/>
              <a:gd name="connsiteX1007" fmla="*/ 7175459 w 12192527"/>
              <a:gd name="connsiteY1007" fmla="*/ 2519176 h 3912502"/>
              <a:gd name="connsiteX1008" fmla="*/ 7320385 w 12192527"/>
              <a:gd name="connsiteY1008" fmla="*/ 2520589 h 3912502"/>
              <a:gd name="connsiteX1009" fmla="*/ 7365156 w 12192527"/>
              <a:gd name="connsiteY1009" fmla="*/ 2521840 h 3912502"/>
              <a:gd name="connsiteX1010" fmla="*/ 6182458 w 12192527"/>
              <a:gd name="connsiteY1010" fmla="*/ 2526630 h 3912502"/>
              <a:gd name="connsiteX1011" fmla="*/ 6175458 w 12192527"/>
              <a:gd name="connsiteY1011" fmla="*/ 2523837 h 3912502"/>
              <a:gd name="connsiteX1012" fmla="*/ 6175457 w 12192527"/>
              <a:gd name="connsiteY1012" fmla="*/ 2523072 h 3912502"/>
              <a:gd name="connsiteX1013" fmla="*/ 6175457 w 12192527"/>
              <a:gd name="connsiteY1013" fmla="*/ 2527485 h 3912502"/>
              <a:gd name="connsiteX1014" fmla="*/ 6162218 w 12192527"/>
              <a:gd name="connsiteY1014" fmla="*/ 2518659 h 3912502"/>
              <a:gd name="connsiteX1015" fmla="*/ 6160433 w 12192527"/>
              <a:gd name="connsiteY1015" fmla="*/ 2516872 h 3912502"/>
              <a:gd name="connsiteX1016" fmla="*/ 6166633 w 12192527"/>
              <a:gd name="connsiteY1016" fmla="*/ 2520313 h 3912502"/>
              <a:gd name="connsiteX1017" fmla="*/ 6175458 w 12192527"/>
              <a:gd name="connsiteY1017" fmla="*/ 2523837 h 3912502"/>
              <a:gd name="connsiteX1018" fmla="*/ 6090502 w 12192527"/>
              <a:gd name="connsiteY1018" fmla="*/ 2546242 h 3912502"/>
              <a:gd name="connsiteX1019" fmla="*/ 6091605 w 12192527"/>
              <a:gd name="connsiteY1019" fmla="*/ 2540726 h 3912502"/>
              <a:gd name="connsiteX1020" fmla="*/ 6096019 w 12192527"/>
              <a:gd name="connsiteY1020" fmla="*/ 2545139 h 3912502"/>
              <a:gd name="connsiteX1021" fmla="*/ 6090502 w 12192527"/>
              <a:gd name="connsiteY1021" fmla="*/ 2546242 h 3912502"/>
              <a:gd name="connsiteX1022" fmla="*/ 4159313 w 12192527"/>
              <a:gd name="connsiteY1022" fmla="*/ 2565926 h 3912502"/>
              <a:gd name="connsiteX1023" fmla="*/ 4160687 w 12192527"/>
              <a:gd name="connsiteY1023" fmla="*/ 2562496 h 3912502"/>
              <a:gd name="connsiteX1024" fmla="*/ 4155488 w 12192527"/>
              <a:gd name="connsiteY1024" fmla="*/ 2565894 h 3912502"/>
              <a:gd name="connsiteX1025" fmla="*/ 12022672 w 12192527"/>
              <a:gd name="connsiteY1025" fmla="*/ 2569085 h 3912502"/>
              <a:gd name="connsiteX1026" fmla="*/ 12016859 w 12192527"/>
              <a:gd name="connsiteY1026" fmla="*/ 2567647 h 3912502"/>
              <a:gd name="connsiteX1027" fmla="*/ 11996285 w 12192527"/>
              <a:gd name="connsiteY1027" fmla="*/ 2551620 h 3912502"/>
              <a:gd name="connsiteX1028" fmla="*/ 11995051 w 12192527"/>
              <a:gd name="connsiteY1028" fmla="*/ 2541757 h 3912502"/>
              <a:gd name="connsiteX1029" fmla="*/ 11994641 w 12192527"/>
              <a:gd name="connsiteY1029" fmla="*/ 2537649 h 3912502"/>
              <a:gd name="connsiteX1030" fmla="*/ 11992583 w 12192527"/>
              <a:gd name="connsiteY1030" fmla="*/ 2526553 h 3912502"/>
              <a:gd name="connsiteX1031" fmla="*/ 11991348 w 12192527"/>
              <a:gd name="connsiteY1031" fmla="*/ 2521210 h 3912502"/>
              <a:gd name="connsiteX1032" fmla="*/ 11991760 w 12192527"/>
              <a:gd name="connsiteY1032" fmla="*/ 2514223 h 3912502"/>
              <a:gd name="connsiteX1033" fmla="*/ 11994641 w 12192527"/>
              <a:gd name="connsiteY1033" fmla="*/ 2507237 h 3912502"/>
              <a:gd name="connsiteX1034" fmla="*/ 12003692 w 12192527"/>
              <a:gd name="connsiteY1034" fmla="*/ 2490388 h 3912502"/>
              <a:gd name="connsiteX1035" fmla="*/ 12032908 w 12192527"/>
              <a:gd name="connsiteY1035" fmla="*/ 2471896 h 3912502"/>
              <a:gd name="connsiteX1036" fmla="*/ 12035787 w 12192527"/>
              <a:gd name="connsiteY1036" fmla="*/ 2472718 h 3912502"/>
              <a:gd name="connsiteX1037" fmla="*/ 12048954 w 12192527"/>
              <a:gd name="connsiteY1037" fmla="*/ 2474362 h 3912502"/>
              <a:gd name="connsiteX1038" fmla="*/ 12052246 w 12192527"/>
              <a:gd name="connsiteY1038" fmla="*/ 2476006 h 3912502"/>
              <a:gd name="connsiteX1039" fmla="*/ 12061711 w 12192527"/>
              <a:gd name="connsiteY1039" fmla="*/ 2478881 h 3912502"/>
              <a:gd name="connsiteX1040" fmla="*/ 12066648 w 12192527"/>
              <a:gd name="connsiteY1040" fmla="*/ 2480937 h 3912502"/>
              <a:gd name="connsiteX1041" fmla="*/ 12069529 w 12192527"/>
              <a:gd name="connsiteY1041" fmla="*/ 2486691 h 3912502"/>
              <a:gd name="connsiteX1042" fmla="*/ 12080639 w 12192527"/>
              <a:gd name="connsiteY1042" fmla="*/ 2501484 h 3912502"/>
              <a:gd name="connsiteX1043" fmla="*/ 12085576 w 12192527"/>
              <a:gd name="connsiteY1043" fmla="*/ 2511347 h 3912502"/>
              <a:gd name="connsiteX1044" fmla="*/ 12085576 w 12192527"/>
              <a:gd name="connsiteY1044" fmla="*/ 2516278 h 3912502"/>
              <a:gd name="connsiteX1045" fmla="*/ 12081461 w 12192527"/>
              <a:gd name="connsiteY1045" fmla="*/ 2527374 h 3912502"/>
              <a:gd name="connsiteX1046" fmla="*/ 12075700 w 12192527"/>
              <a:gd name="connsiteY1046" fmla="*/ 2545456 h 3912502"/>
              <a:gd name="connsiteX1047" fmla="*/ 12070763 w 12192527"/>
              <a:gd name="connsiteY1047" fmla="*/ 2552030 h 3912502"/>
              <a:gd name="connsiteX1048" fmla="*/ 12062945 w 12192527"/>
              <a:gd name="connsiteY1048" fmla="*/ 2558606 h 3912502"/>
              <a:gd name="connsiteX1049" fmla="*/ 12055949 w 12192527"/>
              <a:gd name="connsiteY1049" fmla="*/ 2562305 h 3912502"/>
              <a:gd name="connsiteX1050" fmla="*/ 12043605 w 12192527"/>
              <a:gd name="connsiteY1050" fmla="*/ 2568418 h 3912502"/>
              <a:gd name="connsiteX1051" fmla="*/ 12030027 w 12192527"/>
              <a:gd name="connsiteY1051" fmla="*/ 2568058 h 3912502"/>
              <a:gd name="connsiteX1052" fmla="*/ 12022672 w 12192527"/>
              <a:gd name="connsiteY1052" fmla="*/ 2569085 h 3912502"/>
              <a:gd name="connsiteX1053" fmla="*/ 11214880 w 12192527"/>
              <a:gd name="connsiteY1053" fmla="*/ 2569369 h 3912502"/>
              <a:gd name="connsiteX1054" fmla="*/ 11205667 w 12192527"/>
              <a:gd name="connsiteY1054" fmla="*/ 2564805 h 3912502"/>
              <a:gd name="connsiteX1055" fmla="*/ 11200447 w 12192527"/>
              <a:gd name="connsiteY1055" fmla="*/ 2562045 h 3912502"/>
              <a:gd name="connsiteX1056" fmla="*/ 11194610 w 12192527"/>
              <a:gd name="connsiteY1056" fmla="*/ 2557136 h 3912502"/>
              <a:gd name="connsiteX1057" fmla="*/ 11190925 w 12192527"/>
              <a:gd name="connsiteY1057" fmla="*/ 2552229 h 3912502"/>
              <a:gd name="connsiteX1058" fmla="*/ 11186625 w 12192527"/>
              <a:gd name="connsiteY1058" fmla="*/ 2538733 h 3912502"/>
              <a:gd name="connsiteX1059" fmla="*/ 11183554 w 12192527"/>
              <a:gd name="connsiteY1059" fmla="*/ 2530450 h 3912502"/>
              <a:gd name="connsiteX1060" fmla="*/ 11183554 w 12192527"/>
              <a:gd name="connsiteY1060" fmla="*/ 2526770 h 3912502"/>
              <a:gd name="connsiteX1061" fmla="*/ 11187240 w 12192527"/>
              <a:gd name="connsiteY1061" fmla="*/ 2519409 h 3912502"/>
              <a:gd name="connsiteX1062" fmla="*/ 11195532 w 12192527"/>
              <a:gd name="connsiteY1062" fmla="*/ 2508365 h 3912502"/>
              <a:gd name="connsiteX1063" fmla="*/ 11197681 w 12192527"/>
              <a:gd name="connsiteY1063" fmla="*/ 2504072 h 3912502"/>
              <a:gd name="connsiteX1064" fmla="*/ 11201367 w 12192527"/>
              <a:gd name="connsiteY1064" fmla="*/ 2502539 h 3912502"/>
              <a:gd name="connsiteX1065" fmla="*/ 11208431 w 12192527"/>
              <a:gd name="connsiteY1065" fmla="*/ 2500391 h 3912502"/>
              <a:gd name="connsiteX1066" fmla="*/ 11210889 w 12192527"/>
              <a:gd name="connsiteY1066" fmla="*/ 2499165 h 3912502"/>
              <a:gd name="connsiteX1067" fmla="*/ 11220716 w 12192527"/>
              <a:gd name="connsiteY1067" fmla="*/ 2497937 h 3912502"/>
              <a:gd name="connsiteX1068" fmla="*/ 11222866 w 12192527"/>
              <a:gd name="connsiteY1068" fmla="*/ 2497323 h 3912502"/>
              <a:gd name="connsiteX1069" fmla="*/ 11244672 w 12192527"/>
              <a:gd name="connsiteY1069" fmla="*/ 2511128 h 3912502"/>
              <a:gd name="connsiteX1070" fmla="*/ 11251428 w 12192527"/>
              <a:gd name="connsiteY1070" fmla="*/ 2523703 h 3912502"/>
              <a:gd name="connsiteX1071" fmla="*/ 11253579 w 12192527"/>
              <a:gd name="connsiteY1071" fmla="*/ 2528917 h 3912502"/>
              <a:gd name="connsiteX1072" fmla="*/ 11253886 w 12192527"/>
              <a:gd name="connsiteY1072" fmla="*/ 2534132 h 3912502"/>
              <a:gd name="connsiteX1073" fmla="*/ 11252964 w 12192527"/>
              <a:gd name="connsiteY1073" fmla="*/ 2538119 h 3912502"/>
              <a:gd name="connsiteX1074" fmla="*/ 11251428 w 12192527"/>
              <a:gd name="connsiteY1074" fmla="*/ 2546402 h 3912502"/>
              <a:gd name="connsiteX1075" fmla="*/ 11251122 w 12192527"/>
              <a:gd name="connsiteY1075" fmla="*/ 2549469 h 3912502"/>
              <a:gd name="connsiteX1076" fmla="*/ 11250200 w 12192527"/>
              <a:gd name="connsiteY1076" fmla="*/ 2556831 h 3912502"/>
              <a:gd name="connsiteX1077" fmla="*/ 11234843 w 12192527"/>
              <a:gd name="connsiteY1077" fmla="*/ 2568794 h 3912502"/>
              <a:gd name="connsiteX1078" fmla="*/ 11225015 w 12192527"/>
              <a:gd name="connsiteY1078" fmla="*/ 2569099 h 3912502"/>
              <a:gd name="connsiteX1079" fmla="*/ 11214880 w 12192527"/>
              <a:gd name="connsiteY1079" fmla="*/ 2569369 h 3912502"/>
              <a:gd name="connsiteX1080" fmla="*/ 3822699 w 12192527"/>
              <a:gd name="connsiteY1080" fmla="*/ 2574936 h 3912502"/>
              <a:gd name="connsiteX1081" fmla="*/ 3822899 w 12192527"/>
              <a:gd name="connsiteY1081" fmla="*/ 2574537 h 3912502"/>
              <a:gd name="connsiteX1082" fmla="*/ 3826600 w 12192527"/>
              <a:gd name="connsiteY1082" fmla="*/ 2573405 h 3912502"/>
              <a:gd name="connsiteX1083" fmla="*/ 10291084 w 12192527"/>
              <a:gd name="connsiteY1083" fmla="*/ 2587353 h 3912502"/>
              <a:gd name="connsiteX1084" fmla="*/ 10278334 w 12192527"/>
              <a:gd name="connsiteY1084" fmla="*/ 2587015 h 3912502"/>
              <a:gd name="connsiteX1085" fmla="*/ 10265970 w 12192527"/>
              <a:gd name="connsiteY1085" fmla="*/ 2586630 h 3912502"/>
              <a:gd name="connsiteX1086" fmla="*/ 10246651 w 12192527"/>
              <a:gd name="connsiteY1086" fmla="*/ 2571581 h 3912502"/>
              <a:gd name="connsiteX1087" fmla="*/ 10245492 w 12192527"/>
              <a:gd name="connsiteY1087" fmla="*/ 2562319 h 3912502"/>
              <a:gd name="connsiteX1088" fmla="*/ 10245107 w 12192527"/>
              <a:gd name="connsiteY1088" fmla="*/ 2558461 h 3912502"/>
              <a:gd name="connsiteX1089" fmla="*/ 10243175 w 12192527"/>
              <a:gd name="connsiteY1089" fmla="*/ 2548043 h 3912502"/>
              <a:gd name="connsiteX1090" fmla="*/ 10242015 w 12192527"/>
              <a:gd name="connsiteY1090" fmla="*/ 2543026 h 3912502"/>
              <a:gd name="connsiteX1091" fmla="*/ 10242402 w 12192527"/>
              <a:gd name="connsiteY1091" fmla="*/ 2536465 h 3912502"/>
              <a:gd name="connsiteX1092" fmla="*/ 10245107 w 12192527"/>
              <a:gd name="connsiteY1092" fmla="*/ 2529906 h 3912502"/>
              <a:gd name="connsiteX1093" fmla="*/ 10253607 w 12192527"/>
              <a:gd name="connsiteY1093" fmla="*/ 2514084 h 3912502"/>
              <a:gd name="connsiteX1094" fmla="*/ 10281039 w 12192527"/>
              <a:gd name="connsiteY1094" fmla="*/ 2496720 h 3912502"/>
              <a:gd name="connsiteX1095" fmla="*/ 10283743 w 12192527"/>
              <a:gd name="connsiteY1095" fmla="*/ 2497492 h 3912502"/>
              <a:gd name="connsiteX1096" fmla="*/ 10296107 w 12192527"/>
              <a:gd name="connsiteY1096" fmla="*/ 2499036 h 3912502"/>
              <a:gd name="connsiteX1097" fmla="*/ 10299198 w 12192527"/>
              <a:gd name="connsiteY1097" fmla="*/ 2500580 h 3912502"/>
              <a:gd name="connsiteX1098" fmla="*/ 10308085 w 12192527"/>
              <a:gd name="connsiteY1098" fmla="*/ 2503280 h 3912502"/>
              <a:gd name="connsiteX1099" fmla="*/ 10312721 w 12192527"/>
              <a:gd name="connsiteY1099" fmla="*/ 2505209 h 3912502"/>
              <a:gd name="connsiteX1100" fmla="*/ 10315426 w 12192527"/>
              <a:gd name="connsiteY1100" fmla="*/ 2510612 h 3912502"/>
              <a:gd name="connsiteX1101" fmla="*/ 10325858 w 12192527"/>
              <a:gd name="connsiteY1101" fmla="*/ 2524504 h 3912502"/>
              <a:gd name="connsiteX1102" fmla="*/ 10330494 w 12192527"/>
              <a:gd name="connsiteY1102" fmla="*/ 2533765 h 3912502"/>
              <a:gd name="connsiteX1103" fmla="*/ 10330494 w 12192527"/>
              <a:gd name="connsiteY1103" fmla="*/ 2538395 h 3912502"/>
              <a:gd name="connsiteX1104" fmla="*/ 10326631 w 12192527"/>
              <a:gd name="connsiteY1104" fmla="*/ 2548813 h 3912502"/>
              <a:gd name="connsiteX1105" fmla="*/ 10321221 w 12192527"/>
              <a:gd name="connsiteY1105" fmla="*/ 2565792 h 3912502"/>
              <a:gd name="connsiteX1106" fmla="*/ 10316585 w 12192527"/>
              <a:gd name="connsiteY1106" fmla="*/ 2571966 h 3912502"/>
              <a:gd name="connsiteX1107" fmla="*/ 10309244 w 12192527"/>
              <a:gd name="connsiteY1107" fmla="*/ 2578141 h 3912502"/>
              <a:gd name="connsiteX1108" fmla="*/ 10302675 w 12192527"/>
              <a:gd name="connsiteY1108" fmla="*/ 2581614 h 3912502"/>
              <a:gd name="connsiteX1109" fmla="*/ 10291084 w 12192527"/>
              <a:gd name="connsiteY1109" fmla="*/ 2587353 h 3912502"/>
              <a:gd name="connsiteX1110" fmla="*/ 9512919 w 12192527"/>
              <a:gd name="connsiteY1110" fmla="*/ 2588246 h 3912502"/>
              <a:gd name="connsiteX1111" fmla="*/ 9504268 w 12192527"/>
              <a:gd name="connsiteY1111" fmla="*/ 2583962 h 3912502"/>
              <a:gd name="connsiteX1112" fmla="*/ 9499366 w 12192527"/>
              <a:gd name="connsiteY1112" fmla="*/ 2581370 h 3912502"/>
              <a:gd name="connsiteX1113" fmla="*/ 9493886 w 12192527"/>
              <a:gd name="connsiteY1113" fmla="*/ 2576761 h 3912502"/>
              <a:gd name="connsiteX1114" fmla="*/ 9490425 w 12192527"/>
              <a:gd name="connsiteY1114" fmla="*/ 2572153 h 3912502"/>
              <a:gd name="connsiteX1115" fmla="*/ 9486388 w 12192527"/>
              <a:gd name="connsiteY1115" fmla="*/ 2559480 h 3912502"/>
              <a:gd name="connsiteX1116" fmla="*/ 9483504 w 12192527"/>
              <a:gd name="connsiteY1116" fmla="*/ 2551703 h 3912502"/>
              <a:gd name="connsiteX1117" fmla="*/ 9483504 w 12192527"/>
              <a:gd name="connsiteY1117" fmla="*/ 2548247 h 3912502"/>
              <a:gd name="connsiteX1118" fmla="*/ 9486965 w 12192527"/>
              <a:gd name="connsiteY1118" fmla="*/ 2541334 h 3912502"/>
              <a:gd name="connsiteX1119" fmla="*/ 9494751 w 12192527"/>
              <a:gd name="connsiteY1119" fmla="*/ 2530965 h 3912502"/>
              <a:gd name="connsiteX1120" fmla="*/ 9496769 w 12192527"/>
              <a:gd name="connsiteY1120" fmla="*/ 2526933 h 3912502"/>
              <a:gd name="connsiteX1121" fmla="*/ 9500230 w 12192527"/>
              <a:gd name="connsiteY1121" fmla="*/ 2525493 h 3912502"/>
              <a:gd name="connsiteX1122" fmla="*/ 9506863 w 12192527"/>
              <a:gd name="connsiteY1122" fmla="*/ 2523476 h 3912502"/>
              <a:gd name="connsiteX1123" fmla="*/ 9509171 w 12192527"/>
              <a:gd name="connsiteY1123" fmla="*/ 2522325 h 3912502"/>
              <a:gd name="connsiteX1124" fmla="*/ 9518399 w 12192527"/>
              <a:gd name="connsiteY1124" fmla="*/ 2521173 h 3912502"/>
              <a:gd name="connsiteX1125" fmla="*/ 9520418 w 12192527"/>
              <a:gd name="connsiteY1125" fmla="*/ 2520597 h 3912502"/>
              <a:gd name="connsiteX1126" fmla="*/ 9540893 w 12192527"/>
              <a:gd name="connsiteY1126" fmla="*/ 2533558 h 3912502"/>
              <a:gd name="connsiteX1127" fmla="*/ 9547237 w 12192527"/>
              <a:gd name="connsiteY1127" fmla="*/ 2545366 h 3912502"/>
              <a:gd name="connsiteX1128" fmla="*/ 9549257 w 12192527"/>
              <a:gd name="connsiteY1128" fmla="*/ 2550263 h 3912502"/>
              <a:gd name="connsiteX1129" fmla="*/ 9549545 w 12192527"/>
              <a:gd name="connsiteY1129" fmla="*/ 2555160 h 3912502"/>
              <a:gd name="connsiteX1130" fmla="*/ 9548679 w 12192527"/>
              <a:gd name="connsiteY1130" fmla="*/ 2558904 h 3912502"/>
              <a:gd name="connsiteX1131" fmla="*/ 9547237 w 12192527"/>
              <a:gd name="connsiteY1131" fmla="*/ 2566680 h 3912502"/>
              <a:gd name="connsiteX1132" fmla="*/ 9546950 w 12192527"/>
              <a:gd name="connsiteY1132" fmla="*/ 2569561 h 3912502"/>
              <a:gd name="connsiteX1133" fmla="*/ 9546084 w 12192527"/>
              <a:gd name="connsiteY1133" fmla="*/ 2576473 h 3912502"/>
              <a:gd name="connsiteX1134" fmla="*/ 9531664 w 12192527"/>
              <a:gd name="connsiteY1134" fmla="*/ 2587706 h 3912502"/>
              <a:gd name="connsiteX1135" fmla="*/ 9522436 w 12192527"/>
              <a:gd name="connsiteY1135" fmla="*/ 2587994 h 3912502"/>
              <a:gd name="connsiteX1136" fmla="*/ 9512919 w 12192527"/>
              <a:gd name="connsiteY1136" fmla="*/ 2588246 h 3912502"/>
              <a:gd name="connsiteX1137" fmla="*/ 11725680 w 12192527"/>
              <a:gd name="connsiteY1137" fmla="*/ 2592190 h 3912502"/>
              <a:gd name="connsiteX1138" fmla="*/ 11717107 w 12192527"/>
              <a:gd name="connsiteY1138" fmla="*/ 2587944 h 3912502"/>
              <a:gd name="connsiteX1139" fmla="*/ 11712246 w 12192527"/>
              <a:gd name="connsiteY1139" fmla="*/ 2585375 h 3912502"/>
              <a:gd name="connsiteX1140" fmla="*/ 11706817 w 12192527"/>
              <a:gd name="connsiteY1140" fmla="*/ 2580809 h 3912502"/>
              <a:gd name="connsiteX1141" fmla="*/ 11703388 w 12192527"/>
              <a:gd name="connsiteY1141" fmla="*/ 2576241 h 3912502"/>
              <a:gd name="connsiteX1142" fmla="*/ 11699386 w 12192527"/>
              <a:gd name="connsiteY1142" fmla="*/ 2563682 h 3912502"/>
              <a:gd name="connsiteX1143" fmla="*/ 11696528 w 12192527"/>
              <a:gd name="connsiteY1143" fmla="*/ 2555975 h 3912502"/>
              <a:gd name="connsiteX1144" fmla="*/ 11696528 w 12192527"/>
              <a:gd name="connsiteY1144" fmla="*/ 2552550 h 3912502"/>
              <a:gd name="connsiteX1145" fmla="*/ 11699957 w 12192527"/>
              <a:gd name="connsiteY1145" fmla="*/ 2545699 h 3912502"/>
              <a:gd name="connsiteX1146" fmla="*/ 11707674 w 12192527"/>
              <a:gd name="connsiteY1146" fmla="*/ 2535423 h 3912502"/>
              <a:gd name="connsiteX1147" fmla="*/ 11709674 w 12192527"/>
              <a:gd name="connsiteY1147" fmla="*/ 2531427 h 3912502"/>
              <a:gd name="connsiteX1148" fmla="*/ 11713105 w 12192527"/>
              <a:gd name="connsiteY1148" fmla="*/ 2530000 h 3912502"/>
              <a:gd name="connsiteX1149" fmla="*/ 11719679 w 12192527"/>
              <a:gd name="connsiteY1149" fmla="*/ 2528002 h 3912502"/>
              <a:gd name="connsiteX1150" fmla="*/ 11721965 w 12192527"/>
              <a:gd name="connsiteY1150" fmla="*/ 2526860 h 3912502"/>
              <a:gd name="connsiteX1151" fmla="*/ 11731110 w 12192527"/>
              <a:gd name="connsiteY1151" fmla="*/ 2525718 h 3912502"/>
              <a:gd name="connsiteX1152" fmla="*/ 11733111 w 12192527"/>
              <a:gd name="connsiteY1152" fmla="*/ 2525147 h 3912502"/>
              <a:gd name="connsiteX1153" fmla="*/ 11753403 w 12192527"/>
              <a:gd name="connsiteY1153" fmla="*/ 2537991 h 3912502"/>
              <a:gd name="connsiteX1154" fmla="*/ 11759691 w 12192527"/>
              <a:gd name="connsiteY1154" fmla="*/ 2549694 h 3912502"/>
              <a:gd name="connsiteX1155" fmla="*/ 11761692 w 12192527"/>
              <a:gd name="connsiteY1155" fmla="*/ 2554548 h 3912502"/>
              <a:gd name="connsiteX1156" fmla="*/ 11761977 w 12192527"/>
              <a:gd name="connsiteY1156" fmla="*/ 2559401 h 3912502"/>
              <a:gd name="connsiteX1157" fmla="*/ 11761120 w 12192527"/>
              <a:gd name="connsiteY1157" fmla="*/ 2563111 h 3912502"/>
              <a:gd name="connsiteX1158" fmla="*/ 11759691 w 12192527"/>
              <a:gd name="connsiteY1158" fmla="*/ 2570818 h 3912502"/>
              <a:gd name="connsiteX1159" fmla="*/ 11759405 w 12192527"/>
              <a:gd name="connsiteY1159" fmla="*/ 2573671 h 3912502"/>
              <a:gd name="connsiteX1160" fmla="*/ 11758547 w 12192527"/>
              <a:gd name="connsiteY1160" fmla="*/ 2580522 h 3912502"/>
              <a:gd name="connsiteX1161" fmla="*/ 11744257 w 12192527"/>
              <a:gd name="connsiteY1161" fmla="*/ 2591655 h 3912502"/>
              <a:gd name="connsiteX1162" fmla="*/ 11735112 w 12192527"/>
              <a:gd name="connsiteY1162" fmla="*/ 2591940 h 3912502"/>
              <a:gd name="connsiteX1163" fmla="*/ 11725680 w 12192527"/>
              <a:gd name="connsiteY1163" fmla="*/ 2592190 h 3912502"/>
              <a:gd name="connsiteX1164" fmla="*/ 1090 w 12192527"/>
              <a:gd name="connsiteY1164" fmla="*/ 2603370 h 3912502"/>
              <a:gd name="connsiteX1165" fmla="*/ 0 w 12192527"/>
              <a:gd name="connsiteY1165" fmla="*/ 2603195 h 3912502"/>
              <a:gd name="connsiteX1166" fmla="*/ 0 w 12192527"/>
              <a:gd name="connsiteY1166" fmla="*/ 2602972 h 3912502"/>
              <a:gd name="connsiteX1167" fmla="*/ 9992555 w 12192527"/>
              <a:gd name="connsiteY1167" fmla="*/ 2609676 h 3912502"/>
              <a:gd name="connsiteX1168" fmla="*/ 9984505 w 12192527"/>
              <a:gd name="connsiteY1168" fmla="*/ 2605689 h 3912502"/>
              <a:gd name="connsiteX1169" fmla="*/ 9979941 w 12192527"/>
              <a:gd name="connsiteY1169" fmla="*/ 2603276 h 3912502"/>
              <a:gd name="connsiteX1170" fmla="*/ 9974843 w 12192527"/>
              <a:gd name="connsiteY1170" fmla="*/ 2598989 h 3912502"/>
              <a:gd name="connsiteX1171" fmla="*/ 9971623 w 12192527"/>
              <a:gd name="connsiteY1171" fmla="*/ 2594700 h 3912502"/>
              <a:gd name="connsiteX1172" fmla="*/ 9967866 w 12192527"/>
              <a:gd name="connsiteY1172" fmla="*/ 2582907 h 3912502"/>
              <a:gd name="connsiteX1173" fmla="*/ 9965182 w 12192527"/>
              <a:gd name="connsiteY1173" fmla="*/ 2575670 h 3912502"/>
              <a:gd name="connsiteX1174" fmla="*/ 9965182 w 12192527"/>
              <a:gd name="connsiteY1174" fmla="*/ 2572454 h 3912502"/>
              <a:gd name="connsiteX1175" fmla="*/ 9968402 w 12192527"/>
              <a:gd name="connsiteY1175" fmla="*/ 2566021 h 3912502"/>
              <a:gd name="connsiteX1176" fmla="*/ 9975648 w 12192527"/>
              <a:gd name="connsiteY1176" fmla="*/ 2556372 h 3912502"/>
              <a:gd name="connsiteX1177" fmla="*/ 9977527 w 12192527"/>
              <a:gd name="connsiteY1177" fmla="*/ 2552620 h 3912502"/>
              <a:gd name="connsiteX1178" fmla="*/ 9980747 w 12192527"/>
              <a:gd name="connsiteY1178" fmla="*/ 2551280 h 3912502"/>
              <a:gd name="connsiteX1179" fmla="*/ 9986920 w 12192527"/>
              <a:gd name="connsiteY1179" fmla="*/ 2549404 h 3912502"/>
              <a:gd name="connsiteX1180" fmla="*/ 9989067 w 12192527"/>
              <a:gd name="connsiteY1180" fmla="*/ 2548331 h 3912502"/>
              <a:gd name="connsiteX1181" fmla="*/ 9997654 w 12192527"/>
              <a:gd name="connsiteY1181" fmla="*/ 2547259 h 3912502"/>
              <a:gd name="connsiteX1182" fmla="*/ 9999533 w 12192527"/>
              <a:gd name="connsiteY1182" fmla="*/ 2546723 h 3912502"/>
              <a:gd name="connsiteX1183" fmla="*/ 10018587 w 12192527"/>
              <a:gd name="connsiteY1183" fmla="*/ 2558784 h 3912502"/>
              <a:gd name="connsiteX1184" fmla="*/ 10024491 w 12192527"/>
              <a:gd name="connsiteY1184" fmla="*/ 2569773 h 3912502"/>
              <a:gd name="connsiteX1185" fmla="*/ 10026370 w 12192527"/>
              <a:gd name="connsiteY1185" fmla="*/ 2574330 h 3912502"/>
              <a:gd name="connsiteX1186" fmla="*/ 10026638 w 12192527"/>
              <a:gd name="connsiteY1186" fmla="*/ 2578886 h 3912502"/>
              <a:gd name="connsiteX1187" fmla="*/ 10025833 w 12192527"/>
              <a:gd name="connsiteY1187" fmla="*/ 2582370 h 3912502"/>
              <a:gd name="connsiteX1188" fmla="*/ 10024491 w 12192527"/>
              <a:gd name="connsiteY1188" fmla="*/ 2589608 h 3912502"/>
              <a:gd name="connsiteX1189" fmla="*/ 10024223 w 12192527"/>
              <a:gd name="connsiteY1189" fmla="*/ 2592287 h 3912502"/>
              <a:gd name="connsiteX1190" fmla="*/ 10023417 w 12192527"/>
              <a:gd name="connsiteY1190" fmla="*/ 2598720 h 3912502"/>
              <a:gd name="connsiteX1191" fmla="*/ 10009999 w 12192527"/>
              <a:gd name="connsiteY1191" fmla="*/ 2609173 h 3912502"/>
              <a:gd name="connsiteX1192" fmla="*/ 10001412 w 12192527"/>
              <a:gd name="connsiteY1192" fmla="*/ 2609441 h 3912502"/>
              <a:gd name="connsiteX1193" fmla="*/ 9992555 w 12192527"/>
              <a:gd name="connsiteY1193" fmla="*/ 2609676 h 3912502"/>
              <a:gd name="connsiteX1194" fmla="*/ 4068790 w 12192527"/>
              <a:gd name="connsiteY1194" fmla="*/ 2616586 h 3912502"/>
              <a:gd name="connsiteX1195" fmla="*/ 4074041 w 12192527"/>
              <a:gd name="connsiteY1195" fmla="*/ 2613741 h 3912502"/>
              <a:gd name="connsiteX1196" fmla="*/ 4096457 w 12192527"/>
              <a:gd name="connsiteY1196" fmla="*/ 2601290 h 3912502"/>
              <a:gd name="connsiteX1197" fmla="*/ 4103014 w 12192527"/>
              <a:gd name="connsiteY1197" fmla="*/ 2596822 h 3912502"/>
              <a:gd name="connsiteX1198" fmla="*/ 6353208 w 12192527"/>
              <a:gd name="connsiteY1198" fmla="*/ 2642841 h 3912502"/>
              <a:gd name="connsiteX1199" fmla="*/ 6343165 w 12192527"/>
              <a:gd name="connsiteY1199" fmla="*/ 2642232 h 3912502"/>
              <a:gd name="connsiteX1200" fmla="*/ 6347576 w 12192527"/>
              <a:gd name="connsiteY1200" fmla="*/ 2642232 h 3912502"/>
              <a:gd name="connsiteX1201" fmla="*/ 6351990 w 12192527"/>
              <a:gd name="connsiteY1201" fmla="*/ 2642232 h 3912502"/>
              <a:gd name="connsiteX1202" fmla="*/ 3932244 w 12192527"/>
              <a:gd name="connsiteY1202" fmla="*/ 2651021 h 3912502"/>
              <a:gd name="connsiteX1203" fmla="*/ 4388834 w 12192527"/>
              <a:gd name="connsiteY1203" fmla="*/ 2393995 h 3912502"/>
              <a:gd name="connsiteX1204" fmla="*/ 4389847 w 12192527"/>
              <a:gd name="connsiteY1204" fmla="*/ 2395674 h 3912502"/>
              <a:gd name="connsiteX1205" fmla="*/ 4425044 w 12192527"/>
              <a:gd name="connsiteY1205" fmla="*/ 2363275 h 3912502"/>
              <a:gd name="connsiteX1206" fmla="*/ 4515965 w 12192527"/>
              <a:gd name="connsiteY1206" fmla="*/ 2284516 h 3912502"/>
              <a:gd name="connsiteX1207" fmla="*/ 4521438 w 12192527"/>
              <a:gd name="connsiteY1207" fmla="*/ 2273781 h 3912502"/>
              <a:gd name="connsiteX1208" fmla="*/ 4522755 w 12192527"/>
              <a:gd name="connsiteY1208" fmla="*/ 2277832 h 3912502"/>
              <a:gd name="connsiteX1209" fmla="*/ 4562186 w 12192527"/>
              <a:gd name="connsiteY1209" fmla="*/ 2233689 h 3912502"/>
              <a:gd name="connsiteX1210" fmla="*/ 4587930 w 12192527"/>
              <a:gd name="connsiteY1210" fmla="*/ 2216381 h 3912502"/>
              <a:gd name="connsiteX1211" fmla="*/ 4581248 w 12192527"/>
              <a:gd name="connsiteY1211" fmla="*/ 2209590 h 3912502"/>
              <a:gd name="connsiteX1212" fmla="*/ 4597569 w 12192527"/>
              <a:gd name="connsiteY1212" fmla="*/ 2190858 h 3912502"/>
              <a:gd name="connsiteX1213" fmla="*/ 4611041 w 12192527"/>
              <a:gd name="connsiteY1213" fmla="*/ 2190968 h 3912502"/>
              <a:gd name="connsiteX1214" fmla="*/ 4684542 w 12192527"/>
              <a:gd name="connsiteY1214" fmla="*/ 2099941 h 3912502"/>
              <a:gd name="connsiteX1215" fmla="*/ 4691330 w 12192527"/>
              <a:gd name="connsiteY1215" fmla="*/ 2093260 h 3912502"/>
              <a:gd name="connsiteX1216" fmla="*/ 4694070 w 12192527"/>
              <a:gd name="connsiteY1216" fmla="*/ 2087891 h 3912502"/>
              <a:gd name="connsiteX1217" fmla="*/ 4690015 w 12192527"/>
              <a:gd name="connsiteY1217" fmla="*/ 2089206 h 3912502"/>
              <a:gd name="connsiteX1218" fmla="*/ 4685964 w 12192527"/>
              <a:gd name="connsiteY1218" fmla="*/ 2090521 h 3912502"/>
              <a:gd name="connsiteX1219" fmla="*/ 4766249 w 12192527"/>
              <a:gd name="connsiteY1219" fmla="*/ 1992812 h 3912502"/>
              <a:gd name="connsiteX1220" fmla="*/ 4779723 w 12192527"/>
              <a:gd name="connsiteY1220" fmla="*/ 1992921 h 3912502"/>
              <a:gd name="connsiteX1221" fmla="*/ 4820822 w 12192527"/>
              <a:gd name="connsiteY1221" fmla="*/ 1934037 h 3912502"/>
              <a:gd name="connsiteX1222" fmla="*/ 4814885 w 12192527"/>
              <a:gd name="connsiteY1222" fmla="*/ 1924093 h 3912502"/>
              <a:gd name="connsiteX1223" fmla="*/ 4783995 w 12192527"/>
              <a:gd name="connsiteY1223" fmla="*/ 1964660 h 3912502"/>
              <a:gd name="connsiteX1224" fmla="*/ 4769096 w 12192527"/>
              <a:gd name="connsiteY1224" fmla="*/ 1973971 h 3912502"/>
              <a:gd name="connsiteX1225" fmla="*/ 4715976 w 12192527"/>
              <a:gd name="connsiteY1225" fmla="*/ 2044953 h 3912502"/>
              <a:gd name="connsiteX1226" fmla="*/ 4707871 w 12192527"/>
              <a:gd name="connsiteY1226" fmla="*/ 2047582 h 3912502"/>
              <a:gd name="connsiteX1227" fmla="*/ 4710500 w 12192527"/>
              <a:gd name="connsiteY1227" fmla="*/ 2055687 h 3912502"/>
              <a:gd name="connsiteX1228" fmla="*/ 4633061 w 12192527"/>
              <a:gd name="connsiteY1228" fmla="*/ 2134556 h 3912502"/>
              <a:gd name="connsiteX1229" fmla="*/ 4642588 w 12192527"/>
              <a:gd name="connsiteY1229" fmla="*/ 2122507 h 3912502"/>
              <a:gd name="connsiteX1230" fmla="*/ 4667123 w 12192527"/>
              <a:gd name="connsiteY1230" fmla="*/ 2087673 h 3912502"/>
              <a:gd name="connsiteX1231" fmla="*/ 4713457 w 12192527"/>
              <a:gd name="connsiteY1231" fmla="*/ 2023374 h 3912502"/>
              <a:gd name="connsiteX1232" fmla="*/ 4720246 w 12192527"/>
              <a:gd name="connsiteY1232" fmla="*/ 2016691 h 3912502"/>
              <a:gd name="connsiteX1233" fmla="*/ 4728351 w 12192527"/>
              <a:gd name="connsiteY1233" fmla="*/ 2014063 h 3912502"/>
              <a:gd name="connsiteX1234" fmla="*/ 4742043 w 12192527"/>
              <a:gd name="connsiteY1234" fmla="*/ 1987225 h 3912502"/>
              <a:gd name="connsiteX1235" fmla="*/ 4763841 w 12192527"/>
              <a:gd name="connsiteY1235" fmla="*/ 1957760 h 3912502"/>
              <a:gd name="connsiteX1236" fmla="*/ 4807321 w 12192527"/>
              <a:gd name="connsiteY1236" fmla="*/ 1912301 h 3912502"/>
              <a:gd name="connsiteX1237" fmla="*/ 4805148 w 12192527"/>
              <a:gd name="connsiteY1237" fmla="*/ 1910767 h 3912502"/>
              <a:gd name="connsiteX1238" fmla="*/ 4805793 w 12192527"/>
              <a:gd name="connsiteY1238" fmla="*/ 1908869 h 3912502"/>
              <a:gd name="connsiteX1239" fmla="*/ 4796119 w 12192527"/>
              <a:gd name="connsiteY1239" fmla="*/ 1892659 h 3912502"/>
              <a:gd name="connsiteX1240" fmla="*/ 4729994 w 12192527"/>
              <a:gd name="connsiteY1240" fmla="*/ 1977697 h 3912502"/>
              <a:gd name="connsiteX1241" fmla="*/ 4710937 w 12192527"/>
              <a:gd name="connsiteY1241" fmla="*/ 2001795 h 3912502"/>
              <a:gd name="connsiteX1242" fmla="*/ 4706882 w 12192527"/>
              <a:gd name="connsiteY1242" fmla="*/ 2003110 h 3912502"/>
              <a:gd name="connsiteX1243" fmla="*/ 4696041 w 12192527"/>
              <a:gd name="connsiteY1243" fmla="*/ 2011106 h 3912502"/>
              <a:gd name="connsiteX1244" fmla="*/ 4693300 w 12192527"/>
              <a:gd name="connsiteY1244" fmla="*/ 2016474 h 3912502"/>
              <a:gd name="connsiteX1245" fmla="*/ 4697353 w 12192527"/>
              <a:gd name="connsiteY1245" fmla="*/ 2015159 h 3912502"/>
              <a:gd name="connsiteX1246" fmla="*/ 4648393 w 12192527"/>
              <a:gd name="connsiteY1246" fmla="*/ 2071352 h 3912502"/>
              <a:gd name="connsiteX1247" fmla="*/ 4608960 w 12192527"/>
              <a:gd name="connsiteY1247" fmla="*/ 2115497 h 3912502"/>
              <a:gd name="connsiteX1248" fmla="*/ 4606795 w 12192527"/>
              <a:gd name="connsiteY1248" fmla="*/ 2117627 h 3912502"/>
              <a:gd name="connsiteX1249" fmla="*/ 4605974 w 12192527"/>
              <a:gd name="connsiteY1249" fmla="*/ 2118623 h 3912502"/>
              <a:gd name="connsiteX1250" fmla="*/ 4531525 w 12192527"/>
              <a:gd name="connsiteY1250" fmla="*/ 2193962 h 3912502"/>
              <a:gd name="connsiteX1251" fmla="*/ 4531515 w 12192527"/>
              <a:gd name="connsiteY1251" fmla="*/ 2194367 h 3912502"/>
              <a:gd name="connsiteX1252" fmla="*/ 4522074 w 12192527"/>
              <a:gd name="connsiteY1252" fmla="*/ 2203527 h 3912502"/>
              <a:gd name="connsiteX1253" fmla="*/ 4404140 w 12192527"/>
              <a:gd name="connsiteY1253" fmla="*/ 2322871 h 3912502"/>
              <a:gd name="connsiteX1254" fmla="*/ 3932244 w 12192527"/>
              <a:gd name="connsiteY1254" fmla="*/ 2651021 h 3912502"/>
              <a:gd name="connsiteX1255" fmla="*/ 87548 w 12192527"/>
              <a:gd name="connsiteY1255" fmla="*/ 2662583 h 3912502"/>
              <a:gd name="connsiteX1256" fmla="*/ 87431 w 12192527"/>
              <a:gd name="connsiteY1256" fmla="*/ 2662249 h 3912502"/>
              <a:gd name="connsiteX1257" fmla="*/ 87900 w 12192527"/>
              <a:gd name="connsiteY1257" fmla="*/ 2662352 h 3912502"/>
              <a:gd name="connsiteX1258" fmla="*/ 3775262 w 12192527"/>
              <a:gd name="connsiteY1258" fmla="*/ 2679989 h 3912502"/>
              <a:gd name="connsiteX1259" fmla="*/ 3780969 w 12192527"/>
              <a:gd name="connsiteY1259" fmla="*/ 2677717 h 3912502"/>
              <a:gd name="connsiteX1260" fmla="*/ 3782506 w 12192527"/>
              <a:gd name="connsiteY1260" fmla="*/ 2674705 h 3912502"/>
              <a:gd name="connsiteX1261" fmla="*/ 3774399 w 12192527"/>
              <a:gd name="connsiteY1261" fmla="*/ 2677334 h 3912502"/>
              <a:gd name="connsiteX1262" fmla="*/ 9280664 w 12192527"/>
              <a:gd name="connsiteY1262" fmla="*/ 2680194 h 3912502"/>
              <a:gd name="connsiteX1263" fmla="*/ 9329206 w 12192527"/>
              <a:gd name="connsiteY1263" fmla="*/ 2616729 h 3912502"/>
              <a:gd name="connsiteX1264" fmla="*/ 9341941 w 12192527"/>
              <a:gd name="connsiteY1264" fmla="*/ 2602152 h 3912502"/>
              <a:gd name="connsiteX1265" fmla="*/ 9339837 w 12192527"/>
              <a:gd name="connsiteY1265" fmla="*/ 2600698 h 3912502"/>
              <a:gd name="connsiteX1266" fmla="*/ 9325119 w 12192527"/>
              <a:gd name="connsiteY1266" fmla="*/ 2599483 h 3912502"/>
              <a:gd name="connsiteX1267" fmla="*/ 9301569 w 12192527"/>
              <a:gd name="connsiteY1267" fmla="*/ 2623415 h 3912502"/>
              <a:gd name="connsiteX1268" fmla="*/ 9286617 w 12192527"/>
              <a:gd name="connsiteY1268" fmla="*/ 2668287 h 3912502"/>
              <a:gd name="connsiteX1269" fmla="*/ 9280595 w 12192527"/>
              <a:gd name="connsiteY1269" fmla="*/ 2679129 h 3912502"/>
              <a:gd name="connsiteX1270" fmla="*/ 10036885 w 12192527"/>
              <a:gd name="connsiteY1270" fmla="*/ 2695588 h 3912502"/>
              <a:gd name="connsiteX1271" fmla="*/ 10028311 w 12192527"/>
              <a:gd name="connsiteY1271" fmla="*/ 2691342 h 3912502"/>
              <a:gd name="connsiteX1272" fmla="*/ 10023452 w 12192527"/>
              <a:gd name="connsiteY1272" fmla="*/ 2688773 h 3912502"/>
              <a:gd name="connsiteX1273" fmla="*/ 10018021 w 12192527"/>
              <a:gd name="connsiteY1273" fmla="*/ 2684206 h 3912502"/>
              <a:gd name="connsiteX1274" fmla="*/ 10014592 w 12192527"/>
              <a:gd name="connsiteY1274" fmla="*/ 2679639 h 3912502"/>
              <a:gd name="connsiteX1275" fmla="*/ 10010591 w 12192527"/>
              <a:gd name="connsiteY1275" fmla="*/ 2667080 h 3912502"/>
              <a:gd name="connsiteX1276" fmla="*/ 10007733 w 12192527"/>
              <a:gd name="connsiteY1276" fmla="*/ 2659373 h 3912502"/>
              <a:gd name="connsiteX1277" fmla="*/ 10007733 w 12192527"/>
              <a:gd name="connsiteY1277" fmla="*/ 2655947 h 3912502"/>
              <a:gd name="connsiteX1278" fmla="*/ 10011162 w 12192527"/>
              <a:gd name="connsiteY1278" fmla="*/ 2649097 h 3912502"/>
              <a:gd name="connsiteX1279" fmla="*/ 10018879 w 12192527"/>
              <a:gd name="connsiteY1279" fmla="*/ 2638821 h 3912502"/>
              <a:gd name="connsiteX1280" fmla="*/ 10020880 w 12192527"/>
              <a:gd name="connsiteY1280" fmla="*/ 2634825 h 3912502"/>
              <a:gd name="connsiteX1281" fmla="*/ 10024309 w 12192527"/>
              <a:gd name="connsiteY1281" fmla="*/ 2633398 h 3912502"/>
              <a:gd name="connsiteX1282" fmla="*/ 10030883 w 12192527"/>
              <a:gd name="connsiteY1282" fmla="*/ 2631400 h 3912502"/>
              <a:gd name="connsiteX1283" fmla="*/ 10033170 w 12192527"/>
              <a:gd name="connsiteY1283" fmla="*/ 2630258 h 3912502"/>
              <a:gd name="connsiteX1284" fmla="*/ 10042315 w 12192527"/>
              <a:gd name="connsiteY1284" fmla="*/ 2629116 h 3912502"/>
              <a:gd name="connsiteX1285" fmla="*/ 10044317 w 12192527"/>
              <a:gd name="connsiteY1285" fmla="*/ 2628545 h 3912502"/>
              <a:gd name="connsiteX1286" fmla="*/ 10064609 w 12192527"/>
              <a:gd name="connsiteY1286" fmla="*/ 2641390 h 3912502"/>
              <a:gd name="connsiteX1287" fmla="*/ 10070895 w 12192527"/>
              <a:gd name="connsiteY1287" fmla="*/ 2653093 h 3912502"/>
              <a:gd name="connsiteX1288" fmla="*/ 10072896 w 12192527"/>
              <a:gd name="connsiteY1288" fmla="*/ 2657945 h 3912502"/>
              <a:gd name="connsiteX1289" fmla="*/ 10073182 w 12192527"/>
              <a:gd name="connsiteY1289" fmla="*/ 2662798 h 3912502"/>
              <a:gd name="connsiteX1290" fmla="*/ 10072325 w 12192527"/>
              <a:gd name="connsiteY1290" fmla="*/ 2666508 h 3912502"/>
              <a:gd name="connsiteX1291" fmla="*/ 10070895 w 12192527"/>
              <a:gd name="connsiteY1291" fmla="*/ 2674215 h 3912502"/>
              <a:gd name="connsiteX1292" fmla="*/ 10070610 w 12192527"/>
              <a:gd name="connsiteY1292" fmla="*/ 2677070 h 3912502"/>
              <a:gd name="connsiteX1293" fmla="*/ 10069752 w 12192527"/>
              <a:gd name="connsiteY1293" fmla="*/ 2683921 h 3912502"/>
              <a:gd name="connsiteX1294" fmla="*/ 10055462 w 12192527"/>
              <a:gd name="connsiteY1294" fmla="*/ 2695053 h 3912502"/>
              <a:gd name="connsiteX1295" fmla="*/ 10046317 w 12192527"/>
              <a:gd name="connsiteY1295" fmla="*/ 2695338 h 3912502"/>
              <a:gd name="connsiteX1296" fmla="*/ 10036885 w 12192527"/>
              <a:gd name="connsiteY1296" fmla="*/ 2695588 h 3912502"/>
              <a:gd name="connsiteX1297" fmla="*/ 3917334 w 12192527"/>
              <a:gd name="connsiteY1297" fmla="*/ 2696940 h 3912502"/>
              <a:gd name="connsiteX1298" fmla="*/ 3928788 w 12192527"/>
              <a:gd name="connsiteY1298" fmla="*/ 2692207 h 3912502"/>
              <a:gd name="connsiteX1299" fmla="*/ 3959506 w 12192527"/>
              <a:gd name="connsiteY1299" fmla="*/ 2676646 h 3912502"/>
              <a:gd name="connsiteX1300" fmla="*/ 3981042 w 12192527"/>
              <a:gd name="connsiteY1300" fmla="*/ 2664692 h 3912502"/>
              <a:gd name="connsiteX1301" fmla="*/ 4705449 w 12192527"/>
              <a:gd name="connsiteY1301" fmla="*/ 2703447 h 3912502"/>
              <a:gd name="connsiteX1302" fmla="*/ 4705661 w 12192527"/>
              <a:gd name="connsiteY1302" fmla="*/ 2703086 h 3912502"/>
              <a:gd name="connsiteX1303" fmla="*/ 4705915 w 12192527"/>
              <a:gd name="connsiteY1303" fmla="*/ 2703336 h 3912502"/>
              <a:gd name="connsiteX1304" fmla="*/ 10628744 w 12192527"/>
              <a:gd name="connsiteY1304" fmla="*/ 2706604 h 3912502"/>
              <a:gd name="connsiteX1305" fmla="*/ 10629010 w 12192527"/>
              <a:gd name="connsiteY1305" fmla="*/ 2706161 h 3912502"/>
              <a:gd name="connsiteX1306" fmla="*/ 10629319 w 12192527"/>
              <a:gd name="connsiteY1306" fmla="*/ 2706468 h 3912502"/>
              <a:gd name="connsiteX1307" fmla="*/ 7411185 w 12192527"/>
              <a:gd name="connsiteY1307" fmla="*/ 2712845 h 3912502"/>
              <a:gd name="connsiteX1308" fmla="*/ 7406773 w 12192527"/>
              <a:gd name="connsiteY1308" fmla="*/ 2712845 h 3912502"/>
              <a:gd name="connsiteX1309" fmla="*/ 7402360 w 12192527"/>
              <a:gd name="connsiteY1309" fmla="*/ 2712845 h 3912502"/>
              <a:gd name="connsiteX1310" fmla="*/ 7397946 w 12192527"/>
              <a:gd name="connsiteY1310" fmla="*/ 2712845 h 3912502"/>
              <a:gd name="connsiteX1311" fmla="*/ 7406773 w 12192527"/>
              <a:gd name="connsiteY1311" fmla="*/ 2708432 h 3912502"/>
              <a:gd name="connsiteX1312" fmla="*/ 7424427 w 12192527"/>
              <a:gd name="connsiteY1312" fmla="*/ 2708432 h 3912502"/>
              <a:gd name="connsiteX1313" fmla="*/ 7411185 w 12192527"/>
              <a:gd name="connsiteY1313" fmla="*/ 2712845 h 3912502"/>
              <a:gd name="connsiteX1314" fmla="*/ 12129728 w 12192527"/>
              <a:gd name="connsiteY1314" fmla="*/ 2734298 h 3912502"/>
              <a:gd name="connsiteX1315" fmla="*/ 12118917 w 12192527"/>
              <a:gd name="connsiteY1315" fmla="*/ 2732642 h 3912502"/>
              <a:gd name="connsiteX1316" fmla="*/ 12109768 w 12192527"/>
              <a:gd name="connsiteY1316" fmla="*/ 2726846 h 3912502"/>
              <a:gd name="connsiteX1317" fmla="*/ 12104778 w 12192527"/>
              <a:gd name="connsiteY1317" fmla="*/ 2721051 h 3912502"/>
              <a:gd name="connsiteX1318" fmla="*/ 12104778 w 12192527"/>
              <a:gd name="connsiteY1318" fmla="*/ 2706148 h 3912502"/>
              <a:gd name="connsiteX1319" fmla="*/ 12113927 w 12192527"/>
              <a:gd name="connsiteY1319" fmla="*/ 2697040 h 3912502"/>
              <a:gd name="connsiteX1320" fmla="*/ 12119749 w 12192527"/>
              <a:gd name="connsiteY1320" fmla="*/ 2686276 h 3912502"/>
              <a:gd name="connsiteX1321" fmla="*/ 12124323 w 12192527"/>
              <a:gd name="connsiteY1321" fmla="*/ 2675098 h 3912502"/>
              <a:gd name="connsiteX1322" fmla="*/ 12130561 w 12192527"/>
              <a:gd name="connsiteY1322" fmla="*/ 2667647 h 3912502"/>
              <a:gd name="connsiteX1323" fmla="*/ 12139708 w 12192527"/>
              <a:gd name="connsiteY1323" fmla="*/ 2663094 h 3912502"/>
              <a:gd name="connsiteX1324" fmla="*/ 12148026 w 12192527"/>
              <a:gd name="connsiteY1324" fmla="*/ 2663094 h 3912502"/>
              <a:gd name="connsiteX1325" fmla="*/ 12149273 w 12192527"/>
              <a:gd name="connsiteY1325" fmla="*/ 2664749 h 3912502"/>
              <a:gd name="connsiteX1326" fmla="*/ 12160917 w 12192527"/>
              <a:gd name="connsiteY1326" fmla="*/ 2673858 h 3912502"/>
              <a:gd name="connsiteX1327" fmla="*/ 12164660 w 12192527"/>
              <a:gd name="connsiteY1327" fmla="*/ 2687932 h 3912502"/>
              <a:gd name="connsiteX1328" fmla="*/ 12158838 w 12192527"/>
              <a:gd name="connsiteY1328" fmla="*/ 2704492 h 3912502"/>
              <a:gd name="connsiteX1329" fmla="*/ 12152601 w 12192527"/>
              <a:gd name="connsiteY1329" fmla="*/ 2708217 h 3912502"/>
              <a:gd name="connsiteX1330" fmla="*/ 12144699 w 12192527"/>
              <a:gd name="connsiteY1330" fmla="*/ 2718153 h 3912502"/>
              <a:gd name="connsiteX1331" fmla="*/ 12142204 w 12192527"/>
              <a:gd name="connsiteY1331" fmla="*/ 2722707 h 3912502"/>
              <a:gd name="connsiteX1332" fmla="*/ 12129728 w 12192527"/>
              <a:gd name="connsiteY1332" fmla="*/ 2734298 h 3912502"/>
              <a:gd name="connsiteX1333" fmla="*/ 11012714 w 12192527"/>
              <a:gd name="connsiteY1333" fmla="*/ 2739144 h 3912502"/>
              <a:gd name="connsiteX1334" fmla="*/ 11003500 w 12192527"/>
              <a:gd name="connsiteY1334" fmla="*/ 2734581 h 3912502"/>
              <a:gd name="connsiteX1335" fmla="*/ 10998280 w 12192527"/>
              <a:gd name="connsiteY1335" fmla="*/ 2731821 h 3912502"/>
              <a:gd name="connsiteX1336" fmla="*/ 10992445 w 12192527"/>
              <a:gd name="connsiteY1336" fmla="*/ 2726911 h 3912502"/>
              <a:gd name="connsiteX1337" fmla="*/ 10988759 w 12192527"/>
              <a:gd name="connsiteY1337" fmla="*/ 2722004 h 3912502"/>
              <a:gd name="connsiteX1338" fmla="*/ 10984459 w 12192527"/>
              <a:gd name="connsiteY1338" fmla="*/ 2708509 h 3912502"/>
              <a:gd name="connsiteX1339" fmla="*/ 10981388 w 12192527"/>
              <a:gd name="connsiteY1339" fmla="*/ 2700225 h 3912502"/>
              <a:gd name="connsiteX1340" fmla="*/ 10981388 w 12192527"/>
              <a:gd name="connsiteY1340" fmla="*/ 2696546 h 3912502"/>
              <a:gd name="connsiteX1341" fmla="*/ 10985074 w 12192527"/>
              <a:gd name="connsiteY1341" fmla="*/ 2689184 h 3912502"/>
              <a:gd name="connsiteX1342" fmla="*/ 10993366 w 12192527"/>
              <a:gd name="connsiteY1342" fmla="*/ 2678141 h 3912502"/>
              <a:gd name="connsiteX1343" fmla="*/ 10995515 w 12192527"/>
              <a:gd name="connsiteY1343" fmla="*/ 2673847 h 3912502"/>
              <a:gd name="connsiteX1344" fmla="*/ 10999201 w 12192527"/>
              <a:gd name="connsiteY1344" fmla="*/ 2672313 h 3912502"/>
              <a:gd name="connsiteX1345" fmla="*/ 11006265 w 12192527"/>
              <a:gd name="connsiteY1345" fmla="*/ 2670165 h 3912502"/>
              <a:gd name="connsiteX1346" fmla="*/ 11008723 w 12192527"/>
              <a:gd name="connsiteY1346" fmla="*/ 2668940 h 3912502"/>
              <a:gd name="connsiteX1347" fmla="*/ 11018550 w 12192527"/>
              <a:gd name="connsiteY1347" fmla="*/ 2667713 h 3912502"/>
              <a:gd name="connsiteX1348" fmla="*/ 11020700 w 12192527"/>
              <a:gd name="connsiteY1348" fmla="*/ 2667098 h 3912502"/>
              <a:gd name="connsiteX1349" fmla="*/ 11042506 w 12192527"/>
              <a:gd name="connsiteY1349" fmla="*/ 2680902 h 3912502"/>
              <a:gd name="connsiteX1350" fmla="*/ 11049262 w 12192527"/>
              <a:gd name="connsiteY1350" fmla="*/ 2693478 h 3912502"/>
              <a:gd name="connsiteX1351" fmla="*/ 11051412 w 12192527"/>
              <a:gd name="connsiteY1351" fmla="*/ 2698693 h 3912502"/>
              <a:gd name="connsiteX1352" fmla="*/ 11051720 w 12192527"/>
              <a:gd name="connsiteY1352" fmla="*/ 2703907 h 3912502"/>
              <a:gd name="connsiteX1353" fmla="*/ 11050797 w 12192527"/>
              <a:gd name="connsiteY1353" fmla="*/ 2707894 h 3912502"/>
              <a:gd name="connsiteX1354" fmla="*/ 11049262 w 12192527"/>
              <a:gd name="connsiteY1354" fmla="*/ 2716176 h 3912502"/>
              <a:gd name="connsiteX1355" fmla="*/ 11048956 w 12192527"/>
              <a:gd name="connsiteY1355" fmla="*/ 2719244 h 3912502"/>
              <a:gd name="connsiteX1356" fmla="*/ 11048034 w 12192527"/>
              <a:gd name="connsiteY1356" fmla="*/ 2726606 h 3912502"/>
              <a:gd name="connsiteX1357" fmla="*/ 11032677 w 12192527"/>
              <a:gd name="connsiteY1357" fmla="*/ 2738569 h 3912502"/>
              <a:gd name="connsiteX1358" fmla="*/ 11022850 w 12192527"/>
              <a:gd name="connsiteY1358" fmla="*/ 2738874 h 3912502"/>
              <a:gd name="connsiteX1359" fmla="*/ 11012714 w 12192527"/>
              <a:gd name="connsiteY1359" fmla="*/ 2739144 h 3912502"/>
              <a:gd name="connsiteX1360" fmla="*/ 10371953 w 12192527"/>
              <a:gd name="connsiteY1360" fmla="*/ 2743114 h 3912502"/>
              <a:gd name="connsiteX1361" fmla="*/ 10361801 w 12192527"/>
              <a:gd name="connsiteY1361" fmla="*/ 2741559 h 3912502"/>
              <a:gd name="connsiteX1362" fmla="*/ 10353210 w 12192527"/>
              <a:gd name="connsiteY1362" fmla="*/ 2736117 h 3912502"/>
              <a:gd name="connsiteX1363" fmla="*/ 10348525 w 12192527"/>
              <a:gd name="connsiteY1363" fmla="*/ 2730675 h 3912502"/>
              <a:gd name="connsiteX1364" fmla="*/ 10348525 w 12192527"/>
              <a:gd name="connsiteY1364" fmla="*/ 2716680 h 3912502"/>
              <a:gd name="connsiteX1365" fmla="*/ 10357115 w 12192527"/>
              <a:gd name="connsiteY1365" fmla="*/ 2708129 h 3912502"/>
              <a:gd name="connsiteX1366" fmla="*/ 10362582 w 12192527"/>
              <a:gd name="connsiteY1366" fmla="*/ 2698022 h 3912502"/>
              <a:gd name="connsiteX1367" fmla="*/ 10366877 w 12192527"/>
              <a:gd name="connsiteY1367" fmla="*/ 2687526 h 3912502"/>
              <a:gd name="connsiteX1368" fmla="*/ 10372735 w 12192527"/>
              <a:gd name="connsiteY1368" fmla="*/ 2680529 h 3912502"/>
              <a:gd name="connsiteX1369" fmla="*/ 10381324 w 12192527"/>
              <a:gd name="connsiteY1369" fmla="*/ 2676253 h 3912502"/>
              <a:gd name="connsiteX1370" fmla="*/ 10389134 w 12192527"/>
              <a:gd name="connsiteY1370" fmla="*/ 2676253 h 3912502"/>
              <a:gd name="connsiteX1371" fmla="*/ 10390305 w 12192527"/>
              <a:gd name="connsiteY1371" fmla="*/ 2677808 h 3912502"/>
              <a:gd name="connsiteX1372" fmla="*/ 10401239 w 12192527"/>
              <a:gd name="connsiteY1372" fmla="*/ 2686360 h 3912502"/>
              <a:gd name="connsiteX1373" fmla="*/ 10404753 w 12192527"/>
              <a:gd name="connsiteY1373" fmla="*/ 2699576 h 3912502"/>
              <a:gd name="connsiteX1374" fmla="*/ 10399286 w 12192527"/>
              <a:gd name="connsiteY1374" fmla="*/ 2715126 h 3912502"/>
              <a:gd name="connsiteX1375" fmla="*/ 10393430 w 12192527"/>
              <a:gd name="connsiteY1375" fmla="*/ 2718624 h 3912502"/>
              <a:gd name="connsiteX1376" fmla="*/ 10386010 w 12192527"/>
              <a:gd name="connsiteY1376" fmla="*/ 2727954 h 3912502"/>
              <a:gd name="connsiteX1377" fmla="*/ 10383667 w 12192527"/>
              <a:gd name="connsiteY1377" fmla="*/ 2732229 h 3912502"/>
              <a:gd name="connsiteX1378" fmla="*/ 10371953 w 12192527"/>
              <a:gd name="connsiteY1378" fmla="*/ 2743114 h 3912502"/>
              <a:gd name="connsiteX1379" fmla="*/ 7058121 w 12192527"/>
              <a:gd name="connsiteY1379" fmla="*/ 2748152 h 3912502"/>
              <a:gd name="connsiteX1380" fmla="*/ 7058121 w 12192527"/>
              <a:gd name="connsiteY1380" fmla="*/ 2743739 h 3912502"/>
              <a:gd name="connsiteX1381" fmla="*/ 7062533 w 12192527"/>
              <a:gd name="connsiteY1381" fmla="*/ 2743739 h 3912502"/>
              <a:gd name="connsiteX1382" fmla="*/ 7058121 w 12192527"/>
              <a:gd name="connsiteY1382" fmla="*/ 2748152 h 3912502"/>
              <a:gd name="connsiteX1383" fmla="*/ 169370 w 12192527"/>
              <a:gd name="connsiteY1383" fmla="*/ 2752079 h 3912502"/>
              <a:gd name="connsiteX1384" fmla="*/ 155562 w 12192527"/>
              <a:gd name="connsiteY1384" fmla="*/ 2751967 h 3912502"/>
              <a:gd name="connsiteX1385" fmla="*/ 150066 w 12192527"/>
              <a:gd name="connsiteY1385" fmla="*/ 2751118 h 3912502"/>
              <a:gd name="connsiteX1386" fmla="*/ 141078 w 12192527"/>
              <a:gd name="connsiteY1386" fmla="*/ 2749030 h 3912502"/>
              <a:gd name="connsiteX1387" fmla="*/ 132420 w 12192527"/>
              <a:gd name="connsiteY1387" fmla="*/ 2751416 h 3912502"/>
              <a:gd name="connsiteX1388" fmla="*/ 129180 w 12192527"/>
              <a:gd name="connsiteY1388" fmla="*/ 2751067 h 3912502"/>
              <a:gd name="connsiteX1389" fmla="*/ 128718 w 12192527"/>
              <a:gd name="connsiteY1389" fmla="*/ 2747803 h 3912502"/>
              <a:gd name="connsiteX1390" fmla="*/ 129237 w 12192527"/>
              <a:gd name="connsiteY1390" fmla="*/ 2745329 h 3912502"/>
              <a:gd name="connsiteX1391" fmla="*/ 128830 w 12192527"/>
              <a:gd name="connsiteY1391" fmla="*/ 2741952 h 3912502"/>
              <a:gd name="connsiteX1392" fmla="*/ 125635 w 12192527"/>
              <a:gd name="connsiteY1392" fmla="*/ 2742446 h 3912502"/>
              <a:gd name="connsiteX1393" fmla="*/ 120562 w 12192527"/>
              <a:gd name="connsiteY1393" fmla="*/ 2738850 h 3912502"/>
              <a:gd name="connsiteX1394" fmla="*/ 120618 w 12192527"/>
              <a:gd name="connsiteY1394" fmla="*/ 2735923 h 3912502"/>
              <a:gd name="connsiteX1395" fmla="*/ 117931 w 12192527"/>
              <a:gd name="connsiteY1395" fmla="*/ 2733029 h 3912502"/>
              <a:gd name="connsiteX1396" fmla="*/ 115127 w 12192527"/>
              <a:gd name="connsiteY1396" fmla="*/ 2735531 h 3912502"/>
              <a:gd name="connsiteX1397" fmla="*/ 114087 w 12192527"/>
              <a:gd name="connsiteY1397" fmla="*/ 2738463 h 3912502"/>
              <a:gd name="connsiteX1398" fmla="*/ 106646 w 12192527"/>
              <a:gd name="connsiteY1398" fmla="*/ 2717186 h 3912502"/>
              <a:gd name="connsiteX1399" fmla="*/ 108035 w 12192527"/>
              <a:gd name="connsiteY1399" fmla="*/ 2716418 h 3912502"/>
              <a:gd name="connsiteX1400" fmla="*/ 108074 w 12192527"/>
              <a:gd name="connsiteY1400" fmla="*/ 2712120 h 3912502"/>
              <a:gd name="connsiteX1401" fmla="*/ 105477 w 12192527"/>
              <a:gd name="connsiteY1401" fmla="*/ 2709043 h 3912502"/>
              <a:gd name="connsiteX1402" fmla="*/ 105410 w 12192527"/>
              <a:gd name="connsiteY1402" fmla="*/ 2703558 h 3912502"/>
              <a:gd name="connsiteX1403" fmla="*/ 105104 w 12192527"/>
              <a:gd name="connsiteY1403" fmla="*/ 2685918 h 3912502"/>
              <a:gd name="connsiteX1404" fmla="*/ 103510 w 12192527"/>
              <a:gd name="connsiteY1404" fmla="*/ 2682646 h 3912502"/>
              <a:gd name="connsiteX1405" fmla="*/ 108075 w 12192527"/>
              <a:gd name="connsiteY1405" fmla="*/ 2682136 h 3912502"/>
              <a:gd name="connsiteX1406" fmla="*/ 108626 w 12192527"/>
              <a:gd name="connsiteY1406" fmla="*/ 2682404 h 3912502"/>
              <a:gd name="connsiteX1407" fmla="*/ 115155 w 12192527"/>
              <a:gd name="connsiteY1407" fmla="*/ 2677847 h 3912502"/>
              <a:gd name="connsiteX1408" fmla="*/ 119716 w 12192527"/>
              <a:gd name="connsiteY1408" fmla="*/ 2669383 h 3912502"/>
              <a:gd name="connsiteX1409" fmla="*/ 128732 w 12192527"/>
              <a:gd name="connsiteY1409" fmla="*/ 2658764 h 3912502"/>
              <a:gd name="connsiteX1410" fmla="*/ 133096 w 12192527"/>
              <a:gd name="connsiteY1410" fmla="*/ 2656793 h 3912502"/>
              <a:gd name="connsiteX1411" fmla="*/ 145278 w 12192527"/>
              <a:gd name="connsiteY1411" fmla="*/ 2650891 h 3912502"/>
              <a:gd name="connsiteX1412" fmla="*/ 150496 w 12192527"/>
              <a:gd name="connsiteY1412" fmla="*/ 2651377 h 3912502"/>
              <a:gd name="connsiteX1413" fmla="*/ 171296 w 12192527"/>
              <a:gd name="connsiteY1413" fmla="*/ 2654881 h 3912502"/>
              <a:gd name="connsiteX1414" fmla="*/ 173260 w 12192527"/>
              <a:gd name="connsiteY1414" fmla="*/ 2650835 h 3912502"/>
              <a:gd name="connsiteX1415" fmla="*/ 168745 w 12192527"/>
              <a:gd name="connsiteY1415" fmla="*/ 2647963 h 3912502"/>
              <a:gd name="connsiteX1416" fmla="*/ 164363 w 12192527"/>
              <a:gd name="connsiteY1416" fmla="*/ 2648563 h 3912502"/>
              <a:gd name="connsiteX1417" fmla="*/ 161057 w 12192527"/>
              <a:gd name="connsiteY1417" fmla="*/ 2647413 h 3912502"/>
              <a:gd name="connsiteX1418" fmla="*/ 163213 w 12192527"/>
              <a:gd name="connsiteY1418" fmla="*/ 2644372 h 3912502"/>
              <a:gd name="connsiteX1419" fmla="*/ 166950 w 12192527"/>
              <a:gd name="connsiteY1419" fmla="*/ 2643231 h 3912502"/>
              <a:gd name="connsiteX1420" fmla="*/ 170635 w 12192527"/>
              <a:gd name="connsiteY1420" fmla="*/ 2637977 h 3912502"/>
              <a:gd name="connsiteX1421" fmla="*/ 165133 w 12192527"/>
              <a:gd name="connsiteY1421" fmla="*/ 2636670 h 3912502"/>
              <a:gd name="connsiteX1422" fmla="*/ 159752 w 12192527"/>
              <a:gd name="connsiteY1422" fmla="*/ 2637922 h 3912502"/>
              <a:gd name="connsiteX1423" fmla="*/ 157232 w 12192527"/>
              <a:gd name="connsiteY1423" fmla="*/ 2633747 h 3912502"/>
              <a:gd name="connsiteX1424" fmla="*/ 166365 w 12192527"/>
              <a:gd name="connsiteY1424" fmla="*/ 2625228 h 3912502"/>
              <a:gd name="connsiteX1425" fmla="*/ 171271 w 12192527"/>
              <a:gd name="connsiteY1425" fmla="*/ 2615115 h 3912502"/>
              <a:gd name="connsiteX1426" fmla="*/ 169554 w 12192527"/>
              <a:gd name="connsiteY1426" fmla="*/ 2609284 h 3912502"/>
              <a:gd name="connsiteX1427" fmla="*/ 169431 w 12192527"/>
              <a:gd name="connsiteY1427" fmla="*/ 2606726 h 3912502"/>
              <a:gd name="connsiteX1428" fmla="*/ 171991 w 12192527"/>
              <a:gd name="connsiteY1428" fmla="*/ 2606605 h 3912502"/>
              <a:gd name="connsiteX1429" fmla="*/ 177638 w 12192527"/>
              <a:gd name="connsiteY1429" fmla="*/ 2604801 h 3912502"/>
              <a:gd name="connsiteX1430" fmla="*/ 186436 w 12192527"/>
              <a:gd name="connsiteY1430" fmla="*/ 2598847 h 3912502"/>
              <a:gd name="connsiteX1431" fmla="*/ 188761 w 12192527"/>
              <a:gd name="connsiteY1431" fmla="*/ 2594524 h 3912502"/>
              <a:gd name="connsiteX1432" fmla="*/ 188716 w 12192527"/>
              <a:gd name="connsiteY1432" fmla="*/ 2590868 h 3912502"/>
              <a:gd name="connsiteX1433" fmla="*/ 192826 w 12192527"/>
              <a:gd name="connsiteY1433" fmla="*/ 2590362 h 3912502"/>
              <a:gd name="connsiteX1434" fmla="*/ 195579 w 12192527"/>
              <a:gd name="connsiteY1434" fmla="*/ 2591244 h 3912502"/>
              <a:gd name="connsiteX1435" fmla="*/ 202364 w 12192527"/>
              <a:gd name="connsiteY1435" fmla="*/ 2585222 h 3912502"/>
              <a:gd name="connsiteX1436" fmla="*/ 202157 w 12192527"/>
              <a:gd name="connsiteY1436" fmla="*/ 2583305 h 3912502"/>
              <a:gd name="connsiteX1437" fmla="*/ 203948 w 12192527"/>
              <a:gd name="connsiteY1437" fmla="*/ 2580084 h 3912502"/>
              <a:gd name="connsiteX1438" fmla="*/ 206535 w 12192527"/>
              <a:gd name="connsiteY1438" fmla="*/ 2582248 h 3912502"/>
              <a:gd name="connsiteX1439" fmla="*/ 207214 w 12192527"/>
              <a:gd name="connsiteY1439" fmla="*/ 2585531 h 3912502"/>
              <a:gd name="connsiteX1440" fmla="*/ 210627 w 12192527"/>
              <a:gd name="connsiteY1440" fmla="*/ 2587867 h 3912502"/>
              <a:gd name="connsiteX1441" fmla="*/ 223277 w 12192527"/>
              <a:gd name="connsiteY1441" fmla="*/ 2590369 h 3912502"/>
              <a:gd name="connsiteX1442" fmla="*/ 237704 w 12192527"/>
              <a:gd name="connsiteY1442" fmla="*/ 2596233 h 3912502"/>
              <a:gd name="connsiteX1443" fmla="*/ 240213 w 12192527"/>
              <a:gd name="connsiteY1443" fmla="*/ 2599495 h 3912502"/>
              <a:gd name="connsiteX1444" fmla="*/ 247638 w 12192527"/>
              <a:gd name="connsiteY1444" fmla="*/ 2608549 h 3912502"/>
              <a:gd name="connsiteX1445" fmla="*/ 248854 w 12192527"/>
              <a:gd name="connsiteY1445" fmla="*/ 2610729 h 3912502"/>
              <a:gd name="connsiteX1446" fmla="*/ 252221 w 12192527"/>
              <a:gd name="connsiteY1446" fmla="*/ 2624402 h 3912502"/>
              <a:gd name="connsiteX1447" fmla="*/ 249160 w 12192527"/>
              <a:gd name="connsiteY1447" fmla="*/ 2643361 h 3912502"/>
              <a:gd name="connsiteX1448" fmla="*/ 248786 w 12192527"/>
              <a:gd name="connsiteY1448" fmla="*/ 2650221 h 3912502"/>
              <a:gd name="connsiteX1449" fmla="*/ 244309 w 12192527"/>
              <a:gd name="connsiteY1449" fmla="*/ 2658044 h 3912502"/>
              <a:gd name="connsiteX1450" fmla="*/ 240272 w 12192527"/>
              <a:gd name="connsiteY1450" fmla="*/ 2664491 h 3912502"/>
              <a:gd name="connsiteX1451" fmla="*/ 239119 w 12192527"/>
              <a:gd name="connsiteY1451" fmla="*/ 2667339 h 3912502"/>
              <a:gd name="connsiteX1452" fmla="*/ 222198 w 12192527"/>
              <a:gd name="connsiteY1452" fmla="*/ 2674577 h 3912502"/>
              <a:gd name="connsiteX1453" fmla="*/ 208951 w 12192527"/>
              <a:gd name="connsiteY1453" fmla="*/ 2675646 h 3912502"/>
              <a:gd name="connsiteX1454" fmla="*/ 196318 w 12192527"/>
              <a:gd name="connsiteY1454" fmla="*/ 2682011 h 3912502"/>
              <a:gd name="connsiteX1455" fmla="*/ 196441 w 12192527"/>
              <a:gd name="connsiteY1455" fmla="*/ 2684569 h 3912502"/>
              <a:gd name="connsiteX1456" fmla="*/ 201050 w 12192527"/>
              <a:gd name="connsiteY1456" fmla="*/ 2702707 h 3912502"/>
              <a:gd name="connsiteX1457" fmla="*/ 201096 w 12192527"/>
              <a:gd name="connsiteY1457" fmla="*/ 2706363 h 3912502"/>
              <a:gd name="connsiteX1458" fmla="*/ 198107 w 12192527"/>
              <a:gd name="connsiteY1458" fmla="*/ 2716272 h 3912502"/>
              <a:gd name="connsiteX1459" fmla="*/ 195508 w 12192527"/>
              <a:gd name="connsiteY1459" fmla="*/ 2728186 h 3912502"/>
              <a:gd name="connsiteX1460" fmla="*/ 193184 w 12192527"/>
              <a:gd name="connsiteY1460" fmla="*/ 2732510 h 3912502"/>
              <a:gd name="connsiteX1461" fmla="*/ 171925 w 12192527"/>
              <a:gd name="connsiteY1461" fmla="*/ 2751501 h 3912502"/>
              <a:gd name="connsiteX1462" fmla="*/ 169370 w 12192527"/>
              <a:gd name="connsiteY1462" fmla="*/ 2752079 h 3912502"/>
              <a:gd name="connsiteX1463" fmla="*/ 6855108 w 12192527"/>
              <a:gd name="connsiteY1463" fmla="*/ 2752772 h 3912502"/>
              <a:gd name="connsiteX1464" fmla="*/ 6850694 w 12192527"/>
              <a:gd name="connsiteY1464" fmla="*/ 2752565 h 3912502"/>
              <a:gd name="connsiteX1465" fmla="*/ 6855110 w 12192527"/>
              <a:gd name="connsiteY1465" fmla="*/ 2752565 h 3912502"/>
              <a:gd name="connsiteX1466" fmla="*/ 6850697 w 12192527"/>
              <a:gd name="connsiteY1466" fmla="*/ 2756978 h 3912502"/>
              <a:gd name="connsiteX1467" fmla="*/ 6846282 w 12192527"/>
              <a:gd name="connsiteY1467" fmla="*/ 2756978 h 3912502"/>
              <a:gd name="connsiteX1468" fmla="*/ 6846550 w 12192527"/>
              <a:gd name="connsiteY1468" fmla="*/ 2756710 h 3912502"/>
              <a:gd name="connsiteX1469" fmla="*/ 3520392 w 12192527"/>
              <a:gd name="connsiteY1469" fmla="*/ 2764203 h 3912502"/>
              <a:gd name="connsiteX1470" fmla="*/ 3524443 w 12192527"/>
              <a:gd name="connsiteY1470" fmla="*/ 2762889 h 3912502"/>
              <a:gd name="connsiteX1471" fmla="*/ 3528496 w 12192527"/>
              <a:gd name="connsiteY1471" fmla="*/ 2761575 h 3912502"/>
              <a:gd name="connsiteX1472" fmla="*/ 3544708 w 12192527"/>
              <a:gd name="connsiteY1472" fmla="*/ 2756317 h 3912502"/>
              <a:gd name="connsiteX1473" fmla="*/ 3554088 w 12192527"/>
              <a:gd name="connsiteY1473" fmla="*/ 2755672 h 3912502"/>
              <a:gd name="connsiteX1474" fmla="*/ 10284712 w 12192527"/>
              <a:gd name="connsiteY1474" fmla="*/ 2772304 h 3912502"/>
              <a:gd name="connsiteX1475" fmla="*/ 10276138 w 12192527"/>
              <a:gd name="connsiteY1475" fmla="*/ 2768058 h 3912502"/>
              <a:gd name="connsiteX1476" fmla="*/ 10271277 w 12192527"/>
              <a:gd name="connsiteY1476" fmla="*/ 2765488 h 3912502"/>
              <a:gd name="connsiteX1477" fmla="*/ 10265848 w 12192527"/>
              <a:gd name="connsiteY1477" fmla="*/ 2760921 h 3912502"/>
              <a:gd name="connsiteX1478" fmla="*/ 10262419 w 12192527"/>
              <a:gd name="connsiteY1478" fmla="*/ 2756354 h 3912502"/>
              <a:gd name="connsiteX1479" fmla="*/ 10258418 w 12192527"/>
              <a:gd name="connsiteY1479" fmla="*/ 2743795 h 3912502"/>
              <a:gd name="connsiteX1480" fmla="*/ 10255559 w 12192527"/>
              <a:gd name="connsiteY1480" fmla="*/ 2736087 h 3912502"/>
              <a:gd name="connsiteX1481" fmla="*/ 10255559 w 12192527"/>
              <a:gd name="connsiteY1481" fmla="*/ 2732662 h 3912502"/>
              <a:gd name="connsiteX1482" fmla="*/ 10258989 w 12192527"/>
              <a:gd name="connsiteY1482" fmla="*/ 2725811 h 3912502"/>
              <a:gd name="connsiteX1483" fmla="*/ 10266705 w 12192527"/>
              <a:gd name="connsiteY1483" fmla="*/ 2715535 h 3912502"/>
              <a:gd name="connsiteX1484" fmla="*/ 10268705 w 12192527"/>
              <a:gd name="connsiteY1484" fmla="*/ 2711540 h 3912502"/>
              <a:gd name="connsiteX1485" fmla="*/ 10272136 w 12192527"/>
              <a:gd name="connsiteY1485" fmla="*/ 2710112 h 3912502"/>
              <a:gd name="connsiteX1486" fmla="*/ 10278710 w 12192527"/>
              <a:gd name="connsiteY1486" fmla="*/ 2708115 h 3912502"/>
              <a:gd name="connsiteX1487" fmla="*/ 10280996 w 12192527"/>
              <a:gd name="connsiteY1487" fmla="*/ 2706973 h 3912502"/>
              <a:gd name="connsiteX1488" fmla="*/ 10290141 w 12192527"/>
              <a:gd name="connsiteY1488" fmla="*/ 2705830 h 3912502"/>
              <a:gd name="connsiteX1489" fmla="*/ 10292142 w 12192527"/>
              <a:gd name="connsiteY1489" fmla="*/ 2705259 h 3912502"/>
              <a:gd name="connsiteX1490" fmla="*/ 10312434 w 12192527"/>
              <a:gd name="connsiteY1490" fmla="*/ 2718104 h 3912502"/>
              <a:gd name="connsiteX1491" fmla="*/ 10318722 w 12192527"/>
              <a:gd name="connsiteY1491" fmla="*/ 2729807 h 3912502"/>
              <a:gd name="connsiteX1492" fmla="*/ 10320723 w 12192527"/>
              <a:gd name="connsiteY1492" fmla="*/ 2734660 h 3912502"/>
              <a:gd name="connsiteX1493" fmla="*/ 10321008 w 12192527"/>
              <a:gd name="connsiteY1493" fmla="*/ 2739513 h 3912502"/>
              <a:gd name="connsiteX1494" fmla="*/ 10320151 w 12192527"/>
              <a:gd name="connsiteY1494" fmla="*/ 2743224 h 3912502"/>
              <a:gd name="connsiteX1495" fmla="*/ 10318722 w 12192527"/>
              <a:gd name="connsiteY1495" fmla="*/ 2750931 h 3912502"/>
              <a:gd name="connsiteX1496" fmla="*/ 10318437 w 12192527"/>
              <a:gd name="connsiteY1496" fmla="*/ 2753785 h 3912502"/>
              <a:gd name="connsiteX1497" fmla="*/ 10317578 w 12192527"/>
              <a:gd name="connsiteY1497" fmla="*/ 2760635 h 3912502"/>
              <a:gd name="connsiteX1498" fmla="*/ 10303288 w 12192527"/>
              <a:gd name="connsiteY1498" fmla="*/ 2771768 h 3912502"/>
              <a:gd name="connsiteX1499" fmla="*/ 10294144 w 12192527"/>
              <a:gd name="connsiteY1499" fmla="*/ 2772053 h 3912502"/>
              <a:gd name="connsiteX1500" fmla="*/ 10284712 w 12192527"/>
              <a:gd name="connsiteY1500" fmla="*/ 2772304 h 3912502"/>
              <a:gd name="connsiteX1501" fmla="*/ 6952202 w 12192527"/>
              <a:gd name="connsiteY1501" fmla="*/ 2774632 h 3912502"/>
              <a:gd name="connsiteX1502" fmla="*/ 6877175 w 12192527"/>
              <a:gd name="connsiteY1502" fmla="*/ 2765806 h 3912502"/>
              <a:gd name="connsiteX1503" fmla="*/ 6881588 w 12192527"/>
              <a:gd name="connsiteY1503" fmla="*/ 2761391 h 3912502"/>
              <a:gd name="connsiteX1504" fmla="*/ 6877175 w 12192527"/>
              <a:gd name="connsiteY1504" fmla="*/ 2761393 h 3912502"/>
              <a:gd name="connsiteX1505" fmla="*/ 6859522 w 12192527"/>
              <a:gd name="connsiteY1505" fmla="*/ 2756978 h 3912502"/>
              <a:gd name="connsiteX1506" fmla="*/ 6855108 w 12192527"/>
              <a:gd name="connsiteY1506" fmla="*/ 2756978 h 3912502"/>
              <a:gd name="connsiteX1507" fmla="*/ 6855108 w 12192527"/>
              <a:gd name="connsiteY1507" fmla="*/ 2752772 h 3912502"/>
              <a:gd name="connsiteX1508" fmla="*/ 6862348 w 12192527"/>
              <a:gd name="connsiteY1508" fmla="*/ 2753117 h 3912502"/>
              <a:gd name="connsiteX1509" fmla="*/ 6881589 w 12192527"/>
              <a:gd name="connsiteY1509" fmla="*/ 2748152 h 3912502"/>
              <a:gd name="connsiteX1510" fmla="*/ 6886002 w 12192527"/>
              <a:gd name="connsiteY1510" fmla="*/ 2752565 h 3912502"/>
              <a:gd name="connsiteX1511" fmla="*/ 6890414 w 12192527"/>
              <a:gd name="connsiteY1511" fmla="*/ 2752565 h 3912502"/>
              <a:gd name="connsiteX1512" fmla="*/ 6894828 w 12192527"/>
              <a:gd name="connsiteY1512" fmla="*/ 2756978 h 3912502"/>
              <a:gd name="connsiteX1513" fmla="*/ 6899240 w 12192527"/>
              <a:gd name="connsiteY1513" fmla="*/ 2756978 h 3912502"/>
              <a:gd name="connsiteX1514" fmla="*/ 6899240 w 12192527"/>
              <a:gd name="connsiteY1514" fmla="*/ 2752565 h 3912502"/>
              <a:gd name="connsiteX1515" fmla="*/ 6934548 w 12192527"/>
              <a:gd name="connsiteY1515" fmla="*/ 2748152 h 3912502"/>
              <a:gd name="connsiteX1516" fmla="*/ 6934548 w 12192527"/>
              <a:gd name="connsiteY1516" fmla="*/ 2752565 h 3912502"/>
              <a:gd name="connsiteX1517" fmla="*/ 6943376 w 12192527"/>
              <a:gd name="connsiteY1517" fmla="*/ 2752565 h 3912502"/>
              <a:gd name="connsiteX1518" fmla="*/ 6947788 w 12192527"/>
              <a:gd name="connsiteY1518" fmla="*/ 2752565 h 3912502"/>
              <a:gd name="connsiteX1519" fmla="*/ 6991920 w 12192527"/>
              <a:gd name="connsiteY1519" fmla="*/ 2756978 h 3912502"/>
              <a:gd name="connsiteX1520" fmla="*/ 6991922 w 12192527"/>
              <a:gd name="connsiteY1520" fmla="*/ 2752565 h 3912502"/>
              <a:gd name="connsiteX1521" fmla="*/ 6996334 w 12192527"/>
              <a:gd name="connsiteY1521" fmla="*/ 2756978 h 3912502"/>
              <a:gd name="connsiteX1522" fmla="*/ 7000748 w 12192527"/>
              <a:gd name="connsiteY1522" fmla="*/ 2752564 h 3912502"/>
              <a:gd name="connsiteX1523" fmla="*/ 7027227 w 12192527"/>
              <a:gd name="connsiteY1523" fmla="*/ 2752565 h 3912502"/>
              <a:gd name="connsiteX1524" fmla="*/ 7040468 w 12192527"/>
              <a:gd name="connsiteY1524" fmla="*/ 2748152 h 3912502"/>
              <a:gd name="connsiteX1525" fmla="*/ 7044882 w 12192527"/>
              <a:gd name="connsiteY1525" fmla="*/ 2752565 h 3912502"/>
              <a:gd name="connsiteX1526" fmla="*/ 7049294 w 12192527"/>
              <a:gd name="connsiteY1526" fmla="*/ 2743739 h 3912502"/>
              <a:gd name="connsiteX1527" fmla="*/ 7049294 w 12192527"/>
              <a:gd name="connsiteY1527" fmla="*/ 2748152 h 3912502"/>
              <a:gd name="connsiteX1528" fmla="*/ 7053708 w 12192527"/>
              <a:gd name="connsiteY1528" fmla="*/ 2748152 h 3912502"/>
              <a:gd name="connsiteX1529" fmla="*/ 7058121 w 12192527"/>
              <a:gd name="connsiteY1529" fmla="*/ 2748152 h 3912502"/>
              <a:gd name="connsiteX1530" fmla="*/ 7062533 w 12192527"/>
              <a:gd name="connsiteY1530" fmla="*/ 2748151 h 3912502"/>
              <a:gd name="connsiteX1531" fmla="*/ 7066949 w 12192527"/>
              <a:gd name="connsiteY1531" fmla="*/ 2748152 h 3912502"/>
              <a:gd name="connsiteX1532" fmla="*/ 7075774 w 12192527"/>
              <a:gd name="connsiteY1532" fmla="*/ 2752565 h 3912502"/>
              <a:gd name="connsiteX1533" fmla="*/ 7084601 w 12192527"/>
              <a:gd name="connsiteY1533" fmla="*/ 2748152 h 3912502"/>
              <a:gd name="connsiteX1534" fmla="*/ 7111081 w 12192527"/>
              <a:gd name="connsiteY1534" fmla="*/ 2752565 h 3912502"/>
              <a:gd name="connsiteX1535" fmla="*/ 7031641 w 12192527"/>
              <a:gd name="connsiteY1535" fmla="*/ 2756978 h 3912502"/>
              <a:gd name="connsiteX1536" fmla="*/ 6996334 w 12192527"/>
              <a:gd name="connsiteY1536" fmla="*/ 2770218 h 3912502"/>
              <a:gd name="connsiteX1537" fmla="*/ 6952202 w 12192527"/>
              <a:gd name="connsiteY1537" fmla="*/ 2774632 h 3912502"/>
              <a:gd name="connsiteX1538" fmla="*/ 2853179 w 12192527"/>
              <a:gd name="connsiteY1538" fmla="*/ 2786640 h 3912502"/>
              <a:gd name="connsiteX1539" fmla="*/ 2941514 w 12192527"/>
              <a:gd name="connsiteY1539" fmla="*/ 2779036 h 3912502"/>
              <a:gd name="connsiteX1540" fmla="*/ 2960242 w 12192527"/>
              <a:gd name="connsiteY1540" fmla="*/ 2783270 h 3912502"/>
              <a:gd name="connsiteX1541" fmla="*/ 3107303 w 12192527"/>
              <a:gd name="connsiteY1541" fmla="*/ 2777126 h 3912502"/>
              <a:gd name="connsiteX1542" fmla="*/ 3318664 w 12192527"/>
              <a:gd name="connsiteY1542" fmla="*/ 2730372 h 3912502"/>
              <a:gd name="connsiteX1543" fmla="*/ 3331953 w 12192527"/>
              <a:gd name="connsiteY1543" fmla="*/ 2741254 h 3912502"/>
              <a:gd name="connsiteX1544" fmla="*/ 3381984 w 12192527"/>
              <a:gd name="connsiteY1544" fmla="*/ 2728929 h 3912502"/>
              <a:gd name="connsiteX1545" fmla="*/ 3377392 w 12192527"/>
              <a:gd name="connsiteY1545" fmla="*/ 2731830 h 3912502"/>
              <a:gd name="connsiteX1546" fmla="*/ 3372798 w 12192527"/>
              <a:gd name="connsiteY1546" fmla="*/ 2734731 h 3912502"/>
              <a:gd name="connsiteX1547" fmla="*/ 3384035 w 12192527"/>
              <a:gd name="connsiteY1547" fmla="*/ 2737271 h 3912502"/>
              <a:gd name="connsiteX1548" fmla="*/ 3388628 w 12192527"/>
              <a:gd name="connsiteY1548" fmla="*/ 2734371 h 3912502"/>
              <a:gd name="connsiteX1549" fmla="*/ 3389476 w 12192527"/>
              <a:gd name="connsiteY1549" fmla="*/ 2730623 h 3912502"/>
              <a:gd name="connsiteX1550" fmla="*/ 3476607 w 12192527"/>
              <a:gd name="connsiteY1550" fmla="*/ 2710930 h 3912502"/>
              <a:gd name="connsiteX1551" fmla="*/ 3613412 w 12192527"/>
              <a:gd name="connsiteY1551" fmla="*/ 2663076 h 3912502"/>
              <a:gd name="connsiteX1552" fmla="*/ 3655951 w 12192527"/>
              <a:gd name="connsiteY1552" fmla="*/ 2649059 h 3912502"/>
              <a:gd name="connsiteX1553" fmla="*/ 3796992 w 12192527"/>
              <a:gd name="connsiteY1553" fmla="*/ 2582466 h 3912502"/>
              <a:gd name="connsiteX1554" fmla="*/ 3811478 w 12192527"/>
              <a:gd name="connsiteY1554" fmla="*/ 2579341 h 3912502"/>
              <a:gd name="connsiteX1555" fmla="*/ 3822699 w 12192527"/>
              <a:gd name="connsiteY1555" fmla="*/ 2574936 h 3912502"/>
              <a:gd name="connsiteX1556" fmla="*/ 3822008 w 12192527"/>
              <a:gd name="connsiteY1556" fmla="*/ 2576305 h 3912502"/>
              <a:gd name="connsiteX1557" fmla="*/ 3818774 w 12192527"/>
              <a:gd name="connsiteY1557" fmla="*/ 2577543 h 3912502"/>
              <a:gd name="connsiteX1558" fmla="*/ 3819807 w 12192527"/>
              <a:gd name="connsiteY1558" fmla="*/ 2578630 h 3912502"/>
              <a:gd name="connsiteX1559" fmla="*/ 3961124 w 12192527"/>
              <a:gd name="connsiteY1559" fmla="*/ 2506947 h 3912502"/>
              <a:gd name="connsiteX1560" fmla="*/ 3960997 w 12192527"/>
              <a:gd name="connsiteY1560" fmla="*/ 2501371 h 3912502"/>
              <a:gd name="connsiteX1561" fmla="*/ 4064939 w 12192527"/>
              <a:gd name="connsiteY1561" fmla="*/ 2442148 h 3912502"/>
              <a:gd name="connsiteX1562" fmla="*/ 4089599 w 12192527"/>
              <a:gd name="connsiteY1562" fmla="*/ 2420150 h 3912502"/>
              <a:gd name="connsiteX1563" fmla="*/ 4223639 w 12192527"/>
              <a:gd name="connsiteY1563" fmla="*/ 2332280 h 3912502"/>
              <a:gd name="connsiteX1564" fmla="*/ 4285403 w 12192527"/>
              <a:gd name="connsiteY1564" fmla="*/ 2287648 h 3912502"/>
              <a:gd name="connsiteX1565" fmla="*/ 4344648 w 12192527"/>
              <a:gd name="connsiteY1565" fmla="*/ 2249487 h 3912502"/>
              <a:gd name="connsiteX1566" fmla="*/ 4339308 w 12192527"/>
              <a:gd name="connsiteY1566" fmla="*/ 2256012 h 3912502"/>
              <a:gd name="connsiteX1567" fmla="*/ 4352238 w 12192527"/>
              <a:gd name="connsiteY1567" fmla="*/ 2251058 h 3912502"/>
              <a:gd name="connsiteX1568" fmla="*/ 4356833 w 12192527"/>
              <a:gd name="connsiteY1568" fmla="*/ 2248156 h 3912502"/>
              <a:gd name="connsiteX1569" fmla="*/ 4355985 w 12192527"/>
              <a:gd name="connsiteY1569" fmla="*/ 2251904 h 3912502"/>
              <a:gd name="connsiteX1570" fmla="*/ 4242367 w 12192527"/>
              <a:gd name="connsiteY1570" fmla="*/ 2336514 h 3912502"/>
              <a:gd name="connsiteX1571" fmla="*/ 4252757 w 12192527"/>
              <a:gd name="connsiteY1571" fmla="*/ 2342800 h 3912502"/>
              <a:gd name="connsiteX1572" fmla="*/ 4282008 w 12192527"/>
              <a:gd name="connsiteY1572" fmla="*/ 2317902 h 3912502"/>
              <a:gd name="connsiteX1573" fmla="*/ 4329632 w 12192527"/>
              <a:gd name="connsiteY1573" fmla="*/ 2281398 h 3912502"/>
              <a:gd name="connsiteX1574" fmla="*/ 4491720 w 12192527"/>
              <a:gd name="connsiteY1574" fmla="*/ 2156538 h 3912502"/>
              <a:gd name="connsiteX1575" fmla="*/ 4503447 w 12192527"/>
              <a:gd name="connsiteY1575" fmla="*/ 2139495 h 3912502"/>
              <a:gd name="connsiteX1576" fmla="*/ 4563647 w 12192527"/>
              <a:gd name="connsiteY1576" fmla="*/ 2082199 h 3912502"/>
              <a:gd name="connsiteX1577" fmla="*/ 4576576 w 12192527"/>
              <a:gd name="connsiteY1577" fmla="*/ 2077246 h 3912502"/>
              <a:gd name="connsiteX1578" fmla="*/ 4602931 w 12192527"/>
              <a:gd name="connsiteY1578" fmla="*/ 2047751 h 3912502"/>
              <a:gd name="connsiteX1579" fmla="*/ 4601236 w 12192527"/>
              <a:gd name="connsiteY1579" fmla="*/ 2055247 h 3912502"/>
              <a:gd name="connsiteX1580" fmla="*/ 4660230 w 12192527"/>
              <a:gd name="connsiteY1580" fmla="*/ 1985862 h 3912502"/>
              <a:gd name="connsiteX1581" fmla="*/ 4606321 w 12192527"/>
              <a:gd name="connsiteY1581" fmla="*/ 2032761 h 3912502"/>
              <a:gd name="connsiteX1582" fmla="*/ 4555614 w 12192527"/>
              <a:gd name="connsiteY1582" fmla="*/ 2072014 h 3912502"/>
              <a:gd name="connsiteX1583" fmla="*/ 4508942 w 12192527"/>
              <a:gd name="connsiteY1583" fmla="*/ 2111634 h 3912502"/>
              <a:gd name="connsiteX1584" fmla="*/ 4510226 w 12192527"/>
              <a:gd name="connsiteY1584" fmla="*/ 2109514 h 3912502"/>
              <a:gd name="connsiteX1585" fmla="*/ 4501887 w 12192527"/>
              <a:gd name="connsiteY1585" fmla="*/ 2111568 h 3912502"/>
              <a:gd name="connsiteX1586" fmla="*/ 4498141 w 12192527"/>
              <a:gd name="connsiteY1586" fmla="*/ 2110722 h 3912502"/>
              <a:gd name="connsiteX1587" fmla="*/ 4604758 w 12192527"/>
              <a:gd name="connsiteY1587" fmla="*/ 2004834 h 3912502"/>
              <a:gd name="connsiteX1588" fmla="*/ 4648769 w 12192527"/>
              <a:gd name="connsiteY1588" fmla="*/ 1932063 h 3912502"/>
              <a:gd name="connsiteX1589" fmla="*/ 4461888 w 12192527"/>
              <a:gd name="connsiteY1589" fmla="*/ 2114344 h 3912502"/>
              <a:gd name="connsiteX1590" fmla="*/ 4401691 w 12192527"/>
              <a:gd name="connsiteY1590" fmla="*/ 2171637 h 3912502"/>
              <a:gd name="connsiteX1591" fmla="*/ 4389249 w 12192527"/>
              <a:gd name="connsiteY1591" fmla="*/ 2157007 h 3912502"/>
              <a:gd name="connsiteX1592" fmla="*/ 4372932 w 12192527"/>
              <a:gd name="connsiteY1592" fmla="*/ 2176952 h 3912502"/>
              <a:gd name="connsiteX1593" fmla="*/ 4379574 w 12192527"/>
              <a:gd name="connsiteY1593" fmla="*/ 2182395 h 3912502"/>
              <a:gd name="connsiteX1594" fmla="*/ 4268007 w 12192527"/>
              <a:gd name="connsiteY1594" fmla="*/ 2275345 h 3912502"/>
              <a:gd name="connsiteX1595" fmla="*/ 4200809 w 12192527"/>
              <a:gd name="connsiteY1595" fmla="*/ 2311361 h 3912502"/>
              <a:gd name="connsiteX1596" fmla="*/ 4131068 w 12192527"/>
              <a:gd name="connsiteY1596" fmla="*/ 2358620 h 3912502"/>
              <a:gd name="connsiteX1597" fmla="*/ 4151133 w 12192527"/>
              <a:gd name="connsiteY1597" fmla="*/ 2339523 h 3912502"/>
              <a:gd name="connsiteX1598" fmla="*/ 4139897 w 12192527"/>
              <a:gd name="connsiteY1598" fmla="*/ 2336982 h 3912502"/>
              <a:gd name="connsiteX1599" fmla="*/ 4085630 w 12192527"/>
              <a:gd name="connsiteY1599" fmla="*/ 2368043 h 3912502"/>
              <a:gd name="connsiteX1600" fmla="*/ 4079341 w 12192527"/>
              <a:gd name="connsiteY1600" fmla="*/ 2378440 h 3912502"/>
              <a:gd name="connsiteX1601" fmla="*/ 4092630 w 12192527"/>
              <a:gd name="connsiteY1601" fmla="*/ 2389322 h 3912502"/>
              <a:gd name="connsiteX1602" fmla="*/ 4025431 w 12192527"/>
              <a:gd name="connsiteY1602" fmla="*/ 2425339 h 3912502"/>
              <a:gd name="connsiteX1603" fmla="*/ 3951945 w 12192527"/>
              <a:gd name="connsiteY1603" fmla="*/ 2471751 h 3912502"/>
              <a:gd name="connsiteX1604" fmla="*/ 3950253 w 12192527"/>
              <a:gd name="connsiteY1604" fmla="*/ 2479246 h 3912502"/>
              <a:gd name="connsiteX1605" fmla="*/ 3902271 w 12192527"/>
              <a:gd name="connsiteY1605" fmla="*/ 2499912 h 3912502"/>
              <a:gd name="connsiteX1606" fmla="*/ 3870120 w 12192527"/>
              <a:gd name="connsiteY1606" fmla="*/ 2520217 h 3912502"/>
              <a:gd name="connsiteX1607" fmla="*/ 3681947 w 12192527"/>
              <a:gd name="connsiteY1607" fmla="*/ 2603728 h 3912502"/>
              <a:gd name="connsiteX1608" fmla="*/ 3658984 w 12192527"/>
              <a:gd name="connsiteY1608" fmla="*/ 2618231 h 3912502"/>
              <a:gd name="connsiteX1609" fmla="*/ 3638560 w 12192527"/>
              <a:gd name="connsiteY1609" fmla="*/ 2621493 h 3912502"/>
              <a:gd name="connsiteX1610" fmla="*/ 3664067 w 12192527"/>
              <a:gd name="connsiteY1610" fmla="*/ 2595746 h 3912502"/>
              <a:gd name="connsiteX1611" fmla="*/ 3584784 w 12192527"/>
              <a:gd name="connsiteY1611" fmla="*/ 2632970 h 3912502"/>
              <a:gd name="connsiteX1612" fmla="*/ 3603512 w 12192527"/>
              <a:gd name="connsiteY1612" fmla="*/ 2637204 h 3912502"/>
              <a:gd name="connsiteX1613" fmla="*/ 3597226 w 12192527"/>
              <a:gd name="connsiteY1613" fmla="*/ 2647598 h 3912502"/>
              <a:gd name="connsiteX1614" fmla="*/ 3594684 w 12192527"/>
              <a:gd name="connsiteY1614" fmla="*/ 2658842 h 3912502"/>
              <a:gd name="connsiteX1615" fmla="*/ 3590937 w 12192527"/>
              <a:gd name="connsiteY1615" fmla="*/ 2657995 h 3912502"/>
              <a:gd name="connsiteX1616" fmla="*/ 3595531 w 12192527"/>
              <a:gd name="connsiteY1616" fmla="*/ 2655095 h 3912502"/>
              <a:gd name="connsiteX1617" fmla="*/ 3591786 w 12192527"/>
              <a:gd name="connsiteY1617" fmla="*/ 2654247 h 3912502"/>
              <a:gd name="connsiteX1618" fmla="*/ 3588039 w 12192527"/>
              <a:gd name="connsiteY1618" fmla="*/ 2653400 h 3912502"/>
              <a:gd name="connsiteX1619" fmla="*/ 3583446 w 12192527"/>
              <a:gd name="connsiteY1619" fmla="*/ 2656302 h 3912502"/>
              <a:gd name="connsiteX1620" fmla="*/ 3582599 w 12192527"/>
              <a:gd name="connsiteY1620" fmla="*/ 2660049 h 3912502"/>
              <a:gd name="connsiteX1621" fmla="*/ 3557584 w 12192527"/>
              <a:gd name="connsiteY1621" fmla="*/ 2666212 h 3912502"/>
              <a:gd name="connsiteX1622" fmla="*/ 3561329 w 12192527"/>
              <a:gd name="connsiteY1622" fmla="*/ 2667058 h 3912502"/>
              <a:gd name="connsiteX1623" fmla="*/ 3552990 w 12192527"/>
              <a:gd name="connsiteY1623" fmla="*/ 2669112 h 3912502"/>
              <a:gd name="connsiteX1624" fmla="*/ 3548398 w 12192527"/>
              <a:gd name="connsiteY1624" fmla="*/ 2672013 h 3912502"/>
              <a:gd name="connsiteX1625" fmla="*/ 3552144 w 12192527"/>
              <a:gd name="connsiteY1625" fmla="*/ 2672859 h 3912502"/>
              <a:gd name="connsiteX1626" fmla="*/ 3555890 w 12192527"/>
              <a:gd name="connsiteY1626" fmla="*/ 2673706 h 3912502"/>
              <a:gd name="connsiteX1627" fmla="*/ 3457030 w 12192527"/>
              <a:gd name="connsiteY1627" fmla="*/ 2710443 h 3912502"/>
              <a:gd name="connsiteX1628" fmla="*/ 3479638 w 12192527"/>
              <a:gd name="connsiteY1628" fmla="*/ 2680104 h 3912502"/>
              <a:gd name="connsiteX1629" fmla="*/ 3460910 w 12192527"/>
              <a:gd name="connsiteY1629" fmla="*/ 2675870 h 3912502"/>
              <a:gd name="connsiteX1630" fmla="*/ 3406286 w 12192527"/>
              <a:gd name="connsiteY1630" fmla="*/ 2691094 h 3912502"/>
              <a:gd name="connsiteX1631" fmla="*/ 3408338 w 12192527"/>
              <a:gd name="connsiteY1631" fmla="*/ 2699435 h 3912502"/>
              <a:gd name="connsiteX1632" fmla="*/ 3350814 w 12192527"/>
              <a:gd name="connsiteY1632" fmla="*/ 2710066 h 3912502"/>
              <a:gd name="connsiteX1633" fmla="*/ 3253651 w 12192527"/>
              <a:gd name="connsiteY1633" fmla="*/ 2739308 h 3912502"/>
              <a:gd name="connsiteX1634" fmla="*/ 3247854 w 12192527"/>
              <a:gd name="connsiteY1634" fmla="*/ 2730119 h 3912502"/>
              <a:gd name="connsiteX1635" fmla="*/ 3125318 w 12192527"/>
              <a:gd name="connsiteY1635" fmla="*/ 2749686 h 3912502"/>
              <a:gd name="connsiteX1636" fmla="*/ 3015713 w 12192527"/>
              <a:gd name="connsiteY1636" fmla="*/ 2764298 h 3912502"/>
              <a:gd name="connsiteX1637" fmla="*/ 3010273 w 12192527"/>
              <a:gd name="connsiteY1637" fmla="*/ 2770946 h 3912502"/>
              <a:gd name="connsiteX1638" fmla="*/ 2983206 w 12192527"/>
              <a:gd name="connsiteY1638" fmla="*/ 2768766 h 3912502"/>
              <a:gd name="connsiteX1639" fmla="*/ 2902362 w 12192527"/>
              <a:gd name="connsiteY1639" fmla="*/ 2778063 h 3912502"/>
              <a:gd name="connsiteX1640" fmla="*/ 2872397 w 12192527"/>
              <a:gd name="connsiteY1640" fmla="*/ 2771290 h 3912502"/>
              <a:gd name="connsiteX1641" fmla="*/ 2820314 w 12192527"/>
              <a:gd name="connsiteY1641" fmla="*/ 2775272 h 3912502"/>
              <a:gd name="connsiteX1642" fmla="*/ 2776571 w 12192527"/>
              <a:gd name="connsiteY1642" fmla="*/ 2777200 h 3912502"/>
              <a:gd name="connsiteX1643" fmla="*/ 2775724 w 12192527"/>
              <a:gd name="connsiteY1643" fmla="*/ 2780947 h 3912502"/>
              <a:gd name="connsiteX1644" fmla="*/ 2794452 w 12192527"/>
              <a:gd name="connsiteY1644" fmla="*/ 2785181 h 3912502"/>
              <a:gd name="connsiteX1645" fmla="*/ 2853179 w 12192527"/>
              <a:gd name="connsiteY1645" fmla="*/ 2786640 h 3912502"/>
              <a:gd name="connsiteX1646" fmla="*/ 10713734 w 12192527"/>
              <a:gd name="connsiteY1646" fmla="*/ 2792078 h 3912502"/>
              <a:gd name="connsiteX1647" fmla="*/ 10696167 w 12192527"/>
              <a:gd name="connsiteY1647" fmla="*/ 2775755 h 3912502"/>
              <a:gd name="connsiteX1648" fmla="*/ 10692653 w 12192527"/>
              <a:gd name="connsiteY1648" fmla="*/ 2769342 h 3912502"/>
              <a:gd name="connsiteX1649" fmla="*/ 10681526 w 12192527"/>
              <a:gd name="connsiteY1649" fmla="*/ 2755350 h 3912502"/>
              <a:gd name="connsiteX1650" fmla="*/ 10672743 w 12192527"/>
              <a:gd name="connsiteY1650" fmla="*/ 2750104 h 3912502"/>
              <a:gd name="connsiteX1651" fmla="*/ 10664545 w 12192527"/>
              <a:gd name="connsiteY1651" fmla="*/ 2726785 h 3912502"/>
              <a:gd name="connsiteX1652" fmla="*/ 10669815 w 12192527"/>
              <a:gd name="connsiteY1652" fmla="*/ 2706964 h 3912502"/>
              <a:gd name="connsiteX1653" fmla="*/ 10686211 w 12192527"/>
              <a:gd name="connsiteY1653" fmla="*/ 2694139 h 3912502"/>
              <a:gd name="connsiteX1654" fmla="*/ 10687967 w 12192527"/>
              <a:gd name="connsiteY1654" fmla="*/ 2691807 h 3912502"/>
              <a:gd name="connsiteX1655" fmla="*/ 10699680 w 12192527"/>
              <a:gd name="connsiteY1655" fmla="*/ 2691807 h 3912502"/>
              <a:gd name="connsiteX1656" fmla="*/ 10712563 w 12192527"/>
              <a:gd name="connsiteY1656" fmla="*/ 2698220 h 3912502"/>
              <a:gd name="connsiteX1657" fmla="*/ 10721348 w 12192527"/>
              <a:gd name="connsiteY1657" fmla="*/ 2708713 h 3912502"/>
              <a:gd name="connsiteX1658" fmla="*/ 10727790 w 12192527"/>
              <a:gd name="connsiteY1658" fmla="*/ 2724453 h 3912502"/>
              <a:gd name="connsiteX1659" fmla="*/ 10735987 w 12192527"/>
              <a:gd name="connsiteY1659" fmla="*/ 2739610 h 3912502"/>
              <a:gd name="connsiteX1660" fmla="*/ 10748871 w 12192527"/>
              <a:gd name="connsiteY1660" fmla="*/ 2752437 h 3912502"/>
              <a:gd name="connsiteX1661" fmla="*/ 10748871 w 12192527"/>
              <a:gd name="connsiteY1661" fmla="*/ 2773423 h 3912502"/>
              <a:gd name="connsiteX1662" fmla="*/ 10741843 w 12192527"/>
              <a:gd name="connsiteY1662" fmla="*/ 2781585 h 3912502"/>
              <a:gd name="connsiteX1663" fmla="*/ 10728961 w 12192527"/>
              <a:gd name="connsiteY1663" fmla="*/ 2789746 h 3912502"/>
              <a:gd name="connsiteX1664" fmla="*/ 10713734 w 12192527"/>
              <a:gd name="connsiteY1664" fmla="*/ 2792078 h 3912502"/>
              <a:gd name="connsiteX1665" fmla="*/ 11463539 w 12192527"/>
              <a:gd name="connsiteY1665" fmla="*/ 2795782 h 3912502"/>
              <a:gd name="connsiteX1666" fmla="*/ 11447185 w 12192527"/>
              <a:gd name="connsiteY1666" fmla="*/ 2791735 h 3912502"/>
              <a:gd name="connsiteX1667" fmla="*/ 11437041 w 12192527"/>
              <a:gd name="connsiteY1667" fmla="*/ 2782589 h 3912502"/>
              <a:gd name="connsiteX1668" fmla="*/ 11424773 w 12192527"/>
              <a:gd name="connsiteY1668" fmla="*/ 2793989 h 3912502"/>
              <a:gd name="connsiteX1669" fmla="*/ 11409547 w 12192527"/>
              <a:gd name="connsiteY1669" fmla="*/ 2791656 h 3912502"/>
              <a:gd name="connsiteX1670" fmla="*/ 11396664 w 12192527"/>
              <a:gd name="connsiteY1670" fmla="*/ 2783496 h 3912502"/>
              <a:gd name="connsiteX1671" fmla="*/ 11389637 w 12192527"/>
              <a:gd name="connsiteY1671" fmla="*/ 2775334 h 3912502"/>
              <a:gd name="connsiteX1672" fmla="*/ 11389637 w 12192527"/>
              <a:gd name="connsiteY1672" fmla="*/ 2754347 h 3912502"/>
              <a:gd name="connsiteX1673" fmla="*/ 11392379 w 12192527"/>
              <a:gd name="connsiteY1673" fmla="*/ 2751616 h 3912502"/>
              <a:gd name="connsiteX1674" fmla="*/ 11389297 w 12192527"/>
              <a:gd name="connsiteY1674" fmla="*/ 2746640 h 3912502"/>
              <a:gd name="connsiteX1675" fmla="*/ 11385824 w 12192527"/>
              <a:gd name="connsiteY1675" fmla="*/ 2718890 h 3912502"/>
              <a:gd name="connsiteX1676" fmla="*/ 11384667 w 12192527"/>
              <a:gd name="connsiteY1676" fmla="*/ 2707328 h 3912502"/>
              <a:gd name="connsiteX1677" fmla="*/ 11378878 w 12192527"/>
              <a:gd name="connsiteY1677" fmla="*/ 2676108 h 3912502"/>
              <a:gd name="connsiteX1678" fmla="*/ 11375405 w 12192527"/>
              <a:gd name="connsiteY1678" fmla="*/ 2661077 h 3912502"/>
              <a:gd name="connsiteX1679" fmla="*/ 11376563 w 12192527"/>
              <a:gd name="connsiteY1679" fmla="*/ 2641420 h 3912502"/>
              <a:gd name="connsiteX1680" fmla="*/ 11384667 w 12192527"/>
              <a:gd name="connsiteY1680" fmla="*/ 2621763 h 3912502"/>
              <a:gd name="connsiteX1681" fmla="*/ 11410137 w 12192527"/>
              <a:gd name="connsiteY1681" fmla="*/ 2574356 h 3912502"/>
              <a:gd name="connsiteX1682" fmla="*/ 11492338 w 12192527"/>
              <a:gd name="connsiteY1682" fmla="*/ 2522324 h 3912502"/>
              <a:gd name="connsiteX1683" fmla="*/ 11500442 w 12192527"/>
              <a:gd name="connsiteY1683" fmla="*/ 2524636 h 3912502"/>
              <a:gd name="connsiteX1684" fmla="*/ 11537490 w 12192527"/>
              <a:gd name="connsiteY1684" fmla="*/ 2529262 h 3912502"/>
              <a:gd name="connsiteX1685" fmla="*/ 11546752 w 12192527"/>
              <a:gd name="connsiteY1685" fmla="*/ 2533886 h 3912502"/>
              <a:gd name="connsiteX1686" fmla="*/ 11573382 w 12192527"/>
              <a:gd name="connsiteY1686" fmla="*/ 2541980 h 3912502"/>
              <a:gd name="connsiteX1687" fmla="*/ 11587274 w 12192527"/>
              <a:gd name="connsiteY1687" fmla="*/ 2547763 h 3912502"/>
              <a:gd name="connsiteX1688" fmla="*/ 11595378 w 12192527"/>
              <a:gd name="connsiteY1688" fmla="*/ 2563950 h 3912502"/>
              <a:gd name="connsiteX1689" fmla="*/ 11626638 w 12192527"/>
              <a:gd name="connsiteY1689" fmla="*/ 2605575 h 3912502"/>
              <a:gd name="connsiteX1690" fmla="*/ 11640531 w 12192527"/>
              <a:gd name="connsiteY1690" fmla="*/ 2633326 h 3912502"/>
              <a:gd name="connsiteX1691" fmla="*/ 11640531 w 12192527"/>
              <a:gd name="connsiteY1691" fmla="*/ 2647201 h 3912502"/>
              <a:gd name="connsiteX1692" fmla="*/ 11628953 w 12192527"/>
              <a:gd name="connsiteY1692" fmla="*/ 2678421 h 3912502"/>
              <a:gd name="connsiteX1693" fmla="*/ 11612745 w 12192527"/>
              <a:gd name="connsiteY1693" fmla="*/ 2729296 h 3912502"/>
              <a:gd name="connsiteX1694" fmla="*/ 11598851 w 12192527"/>
              <a:gd name="connsiteY1694" fmla="*/ 2747797 h 3912502"/>
              <a:gd name="connsiteX1695" fmla="*/ 11576855 w 12192527"/>
              <a:gd name="connsiteY1695" fmla="*/ 2766298 h 3912502"/>
              <a:gd name="connsiteX1696" fmla="*/ 11557173 w 12192527"/>
              <a:gd name="connsiteY1696" fmla="*/ 2776704 h 3912502"/>
              <a:gd name="connsiteX1697" fmla="*/ 11484233 w 12192527"/>
              <a:gd name="connsiteY1697" fmla="*/ 2792892 h 3912502"/>
              <a:gd name="connsiteX1698" fmla="*/ 11463539 w 12192527"/>
              <a:gd name="connsiteY1698" fmla="*/ 2795782 h 3912502"/>
              <a:gd name="connsiteX1699" fmla="*/ 7711292 w 12192527"/>
              <a:gd name="connsiteY1699" fmla="*/ 2796699 h 3912502"/>
              <a:gd name="connsiteX1700" fmla="*/ 7764251 w 12192527"/>
              <a:gd name="connsiteY1700" fmla="*/ 2774632 h 3912502"/>
              <a:gd name="connsiteX1701" fmla="*/ 7773079 w 12192527"/>
              <a:gd name="connsiteY1701" fmla="*/ 2774632 h 3912502"/>
              <a:gd name="connsiteX1702" fmla="*/ 7777492 w 12192527"/>
              <a:gd name="connsiteY1702" fmla="*/ 2770218 h 3912502"/>
              <a:gd name="connsiteX1703" fmla="*/ 7848105 w 12192527"/>
              <a:gd name="connsiteY1703" fmla="*/ 2748151 h 3912502"/>
              <a:gd name="connsiteX1704" fmla="*/ 7991097 w 12192527"/>
              <a:gd name="connsiteY1704" fmla="*/ 2694048 h 3912502"/>
              <a:gd name="connsiteX1705" fmla="*/ 7988287 w 12192527"/>
              <a:gd name="connsiteY1705" fmla="*/ 2676335 h 3912502"/>
              <a:gd name="connsiteX1706" fmla="*/ 7984917 w 12192527"/>
              <a:gd name="connsiteY1706" fmla="*/ 2677539 h 3912502"/>
              <a:gd name="connsiteX1707" fmla="*/ 7980505 w 12192527"/>
              <a:gd name="connsiteY1707" fmla="*/ 2677538 h 3912502"/>
              <a:gd name="connsiteX1708" fmla="*/ 7971679 w 12192527"/>
              <a:gd name="connsiteY1708" fmla="*/ 2677538 h 3912502"/>
              <a:gd name="connsiteX1709" fmla="*/ 7971678 w 12192527"/>
              <a:gd name="connsiteY1709" fmla="*/ 2681952 h 3912502"/>
              <a:gd name="connsiteX1710" fmla="*/ 7905478 w 12192527"/>
              <a:gd name="connsiteY1710" fmla="*/ 2712845 h 3912502"/>
              <a:gd name="connsiteX1711" fmla="*/ 7817212 w 12192527"/>
              <a:gd name="connsiteY1711" fmla="*/ 2748152 h 3912502"/>
              <a:gd name="connsiteX1712" fmla="*/ 7768666 w 12192527"/>
              <a:gd name="connsiteY1712" fmla="*/ 2765806 h 3912502"/>
              <a:gd name="connsiteX1713" fmla="*/ 7764251 w 12192527"/>
              <a:gd name="connsiteY1713" fmla="*/ 2765806 h 3912502"/>
              <a:gd name="connsiteX1714" fmla="*/ 7759839 w 12192527"/>
              <a:gd name="connsiteY1714" fmla="*/ 2765806 h 3912502"/>
              <a:gd name="connsiteX1715" fmla="*/ 7755425 w 12192527"/>
              <a:gd name="connsiteY1715" fmla="*/ 2765806 h 3912502"/>
              <a:gd name="connsiteX1716" fmla="*/ 7755425 w 12192527"/>
              <a:gd name="connsiteY1716" fmla="*/ 2770218 h 3912502"/>
              <a:gd name="connsiteX1717" fmla="*/ 7751012 w 12192527"/>
              <a:gd name="connsiteY1717" fmla="*/ 2779046 h 3912502"/>
              <a:gd name="connsiteX1718" fmla="*/ 7720119 w 12192527"/>
              <a:gd name="connsiteY1718" fmla="*/ 2787871 h 3912502"/>
              <a:gd name="connsiteX1719" fmla="*/ 7711292 w 12192527"/>
              <a:gd name="connsiteY1719" fmla="*/ 2796699 h 3912502"/>
              <a:gd name="connsiteX1720" fmla="*/ 9710007 w 12192527"/>
              <a:gd name="connsiteY1720" fmla="*/ 2799163 h 3912502"/>
              <a:gd name="connsiteX1721" fmla="*/ 9695709 w 12192527"/>
              <a:gd name="connsiteY1721" fmla="*/ 2796973 h 3912502"/>
              <a:gd name="connsiteX1722" fmla="*/ 9683612 w 12192527"/>
              <a:gd name="connsiteY1722" fmla="*/ 2789309 h 3912502"/>
              <a:gd name="connsiteX1723" fmla="*/ 9677014 w 12192527"/>
              <a:gd name="connsiteY1723" fmla="*/ 2781646 h 3912502"/>
              <a:gd name="connsiteX1724" fmla="*/ 9677014 w 12192527"/>
              <a:gd name="connsiteY1724" fmla="*/ 2761939 h 3912502"/>
              <a:gd name="connsiteX1725" fmla="*/ 9689111 w 12192527"/>
              <a:gd name="connsiteY1725" fmla="*/ 2749896 h 3912502"/>
              <a:gd name="connsiteX1726" fmla="*/ 9696809 w 12192527"/>
              <a:gd name="connsiteY1726" fmla="*/ 2735663 h 3912502"/>
              <a:gd name="connsiteX1727" fmla="*/ 9702858 w 12192527"/>
              <a:gd name="connsiteY1727" fmla="*/ 2720884 h 3912502"/>
              <a:gd name="connsiteX1728" fmla="*/ 9711106 w 12192527"/>
              <a:gd name="connsiteY1728" fmla="*/ 2711030 h 3912502"/>
              <a:gd name="connsiteX1729" fmla="*/ 9723203 w 12192527"/>
              <a:gd name="connsiteY1729" fmla="*/ 2705009 h 3912502"/>
              <a:gd name="connsiteX1730" fmla="*/ 9734201 w 12192527"/>
              <a:gd name="connsiteY1730" fmla="*/ 2705009 h 3912502"/>
              <a:gd name="connsiteX1731" fmla="*/ 9735851 w 12192527"/>
              <a:gd name="connsiteY1731" fmla="*/ 2707199 h 3912502"/>
              <a:gd name="connsiteX1732" fmla="*/ 9751247 w 12192527"/>
              <a:gd name="connsiteY1732" fmla="*/ 2719242 h 3912502"/>
              <a:gd name="connsiteX1733" fmla="*/ 9756196 w 12192527"/>
              <a:gd name="connsiteY1733" fmla="*/ 2737853 h 3912502"/>
              <a:gd name="connsiteX1734" fmla="*/ 9748497 w 12192527"/>
              <a:gd name="connsiteY1734" fmla="*/ 2759749 h 3912502"/>
              <a:gd name="connsiteX1735" fmla="*/ 9740250 w 12192527"/>
              <a:gd name="connsiteY1735" fmla="*/ 2764676 h 3912502"/>
              <a:gd name="connsiteX1736" fmla="*/ 9729802 w 12192527"/>
              <a:gd name="connsiteY1736" fmla="*/ 2777814 h 3912502"/>
              <a:gd name="connsiteX1737" fmla="*/ 9726502 w 12192527"/>
              <a:gd name="connsiteY1737" fmla="*/ 2783836 h 3912502"/>
              <a:gd name="connsiteX1738" fmla="*/ 9710007 w 12192527"/>
              <a:gd name="connsiteY1738" fmla="*/ 2799163 h 3912502"/>
              <a:gd name="connsiteX1739" fmla="*/ 3229648 w 12192527"/>
              <a:gd name="connsiteY1739" fmla="*/ 2823018 h 3912502"/>
              <a:gd name="connsiteX1740" fmla="*/ 3425516 w 12192527"/>
              <a:gd name="connsiteY1740" fmla="*/ 2787352 h 3912502"/>
              <a:gd name="connsiteX1741" fmla="*/ 3449253 w 12192527"/>
              <a:gd name="connsiteY1741" fmla="*/ 2781900 h 3912502"/>
              <a:gd name="connsiteX1742" fmla="*/ 3452699 w 12192527"/>
              <a:gd name="connsiteY1742" fmla="*/ 2780350 h 3912502"/>
              <a:gd name="connsiteX1743" fmla="*/ 3489392 w 12192527"/>
              <a:gd name="connsiteY1743" fmla="*/ 2765300 h 3912502"/>
              <a:gd name="connsiteX1744" fmla="*/ 3493443 w 12192527"/>
              <a:gd name="connsiteY1744" fmla="*/ 2763985 h 3912502"/>
              <a:gd name="connsiteX1745" fmla="*/ 3510968 w 12192527"/>
              <a:gd name="connsiteY1745" fmla="*/ 2762780 h 3912502"/>
              <a:gd name="connsiteX1746" fmla="*/ 3512285 w 12192527"/>
              <a:gd name="connsiteY1746" fmla="*/ 2766833 h 3912502"/>
              <a:gd name="connsiteX1747" fmla="*/ 3512463 w 12192527"/>
              <a:gd name="connsiteY1747" fmla="*/ 2767381 h 3912502"/>
              <a:gd name="connsiteX1748" fmla="*/ 3544445 w 12192527"/>
              <a:gd name="connsiteY1748" fmla="*/ 2760036 h 3912502"/>
              <a:gd name="connsiteX1749" fmla="*/ 3560636 w 12192527"/>
              <a:gd name="connsiteY1749" fmla="*/ 2755221 h 3912502"/>
              <a:gd name="connsiteX1750" fmla="*/ 3554088 w 12192527"/>
              <a:gd name="connsiteY1750" fmla="*/ 2755672 h 3912502"/>
              <a:gd name="connsiteX1751" fmla="*/ 3587986 w 12192527"/>
              <a:gd name="connsiteY1751" fmla="*/ 2747088 h 3912502"/>
              <a:gd name="connsiteX1752" fmla="*/ 3622496 w 12192527"/>
              <a:gd name="connsiteY1752" fmla="*/ 2736826 h 3912502"/>
              <a:gd name="connsiteX1753" fmla="*/ 3635435 w 12192527"/>
              <a:gd name="connsiteY1753" fmla="*/ 2731999 h 3912502"/>
              <a:gd name="connsiteX1754" fmla="*/ 3651398 w 12192527"/>
              <a:gd name="connsiteY1754" fmla="*/ 2726191 h 3912502"/>
              <a:gd name="connsiteX1755" fmla="*/ 3655451 w 12192527"/>
              <a:gd name="connsiteY1755" fmla="*/ 2724877 h 3912502"/>
              <a:gd name="connsiteX1756" fmla="*/ 3698604 w 12192527"/>
              <a:gd name="connsiteY1756" fmla="*/ 2710479 h 3912502"/>
              <a:gd name="connsiteX1757" fmla="*/ 3754198 w 12192527"/>
              <a:gd name="connsiteY1757" fmla="*/ 2688366 h 3912502"/>
              <a:gd name="connsiteX1758" fmla="*/ 3742466 w 12192527"/>
              <a:gd name="connsiteY1758" fmla="*/ 2692171 h 3912502"/>
              <a:gd name="connsiteX1759" fmla="*/ 3654136 w 12192527"/>
              <a:gd name="connsiteY1759" fmla="*/ 2720824 h 3912502"/>
              <a:gd name="connsiteX1760" fmla="*/ 3647454 w 12192527"/>
              <a:gd name="connsiteY1760" fmla="*/ 2714033 h 3912502"/>
              <a:gd name="connsiteX1761" fmla="*/ 3643402 w 12192527"/>
              <a:gd name="connsiteY1761" fmla="*/ 2715348 h 3912502"/>
              <a:gd name="connsiteX1762" fmla="*/ 3644716 w 12192527"/>
              <a:gd name="connsiteY1762" fmla="*/ 2719400 h 3912502"/>
              <a:gd name="connsiteX1763" fmla="*/ 3559604 w 12192527"/>
              <a:gd name="connsiteY1763" fmla="*/ 2747006 h 3912502"/>
              <a:gd name="connsiteX1764" fmla="*/ 3560920 w 12192527"/>
              <a:gd name="connsiteY1764" fmla="*/ 2751058 h 3912502"/>
              <a:gd name="connsiteX1765" fmla="*/ 3543393 w 12192527"/>
              <a:gd name="connsiteY1765" fmla="*/ 2752263 h 3912502"/>
              <a:gd name="connsiteX1766" fmla="*/ 3535288 w 12192527"/>
              <a:gd name="connsiteY1766" fmla="*/ 2754892 h 3912502"/>
              <a:gd name="connsiteX1767" fmla="*/ 3534081 w 12192527"/>
              <a:gd name="connsiteY1767" fmla="*/ 2737368 h 3912502"/>
              <a:gd name="connsiteX1768" fmla="*/ 3550294 w 12192527"/>
              <a:gd name="connsiteY1768" fmla="*/ 2732109 h 3912502"/>
              <a:gd name="connsiteX1769" fmla="*/ 3574612 w 12192527"/>
              <a:gd name="connsiteY1769" fmla="*/ 2724221 h 3912502"/>
              <a:gd name="connsiteX1770" fmla="*/ 3578664 w 12192527"/>
              <a:gd name="connsiteY1770" fmla="*/ 2722907 h 3912502"/>
              <a:gd name="connsiteX1771" fmla="*/ 3582718 w 12192527"/>
              <a:gd name="connsiteY1771" fmla="*/ 2721593 h 3912502"/>
              <a:gd name="connsiteX1772" fmla="*/ 3590824 w 12192527"/>
              <a:gd name="connsiteY1772" fmla="*/ 2718964 h 3912502"/>
              <a:gd name="connsiteX1773" fmla="*/ 3594876 w 12192527"/>
              <a:gd name="connsiteY1773" fmla="*/ 2717649 h 3912502"/>
              <a:gd name="connsiteX1774" fmla="*/ 3594007 w 12192527"/>
              <a:gd name="connsiteY1774" fmla="*/ 2717206 h 3912502"/>
              <a:gd name="connsiteX1775" fmla="*/ 3516281 w 12192527"/>
              <a:gd name="connsiteY1775" fmla="*/ 2739732 h 3912502"/>
              <a:gd name="connsiteX1776" fmla="*/ 3504420 w 12192527"/>
              <a:gd name="connsiteY1776" fmla="*/ 2742528 h 3912502"/>
              <a:gd name="connsiteX1777" fmla="*/ 3509765 w 12192527"/>
              <a:gd name="connsiteY1777" fmla="*/ 2745254 h 3912502"/>
              <a:gd name="connsiteX1778" fmla="*/ 3525976 w 12192527"/>
              <a:gd name="connsiteY1778" fmla="*/ 2739997 h 3912502"/>
              <a:gd name="connsiteX1779" fmla="*/ 3523128 w 12192527"/>
              <a:gd name="connsiteY1779" fmla="*/ 2758837 h 3912502"/>
              <a:gd name="connsiteX1780" fmla="*/ 3515022 w 12192527"/>
              <a:gd name="connsiteY1780" fmla="*/ 2761465 h 3912502"/>
              <a:gd name="connsiteX1781" fmla="*/ 3510968 w 12192527"/>
              <a:gd name="connsiteY1781" fmla="*/ 2762780 h 3912502"/>
              <a:gd name="connsiteX1782" fmla="*/ 3513708 w 12192527"/>
              <a:gd name="connsiteY1782" fmla="*/ 2757413 h 3912502"/>
              <a:gd name="connsiteX1783" fmla="*/ 3508340 w 12192527"/>
              <a:gd name="connsiteY1783" fmla="*/ 2754675 h 3912502"/>
              <a:gd name="connsiteX1784" fmla="*/ 3501550 w 12192527"/>
              <a:gd name="connsiteY1784" fmla="*/ 2761356 h 3912502"/>
              <a:gd name="connsiteX1785" fmla="*/ 3497496 w 12192527"/>
              <a:gd name="connsiteY1785" fmla="*/ 2762672 h 3912502"/>
              <a:gd name="connsiteX1786" fmla="*/ 3479970 w 12192527"/>
              <a:gd name="connsiteY1786" fmla="*/ 2763876 h 3912502"/>
              <a:gd name="connsiteX1787" fmla="*/ 3469236 w 12192527"/>
              <a:gd name="connsiteY1787" fmla="*/ 2758400 h 3912502"/>
              <a:gd name="connsiteX1788" fmla="*/ 3439552 w 12192527"/>
              <a:gd name="connsiteY1788" fmla="*/ 2763548 h 3912502"/>
              <a:gd name="connsiteX1789" fmla="*/ 3438128 w 12192527"/>
              <a:gd name="connsiteY1789" fmla="*/ 2772969 h 3912502"/>
              <a:gd name="connsiteX1790" fmla="*/ 3431446 w 12192527"/>
              <a:gd name="connsiteY1790" fmla="*/ 2766178 h 3912502"/>
              <a:gd name="connsiteX1791" fmla="*/ 3408442 w 12192527"/>
              <a:gd name="connsiteY1791" fmla="*/ 2778118 h 3912502"/>
              <a:gd name="connsiteX1792" fmla="*/ 3378759 w 12192527"/>
              <a:gd name="connsiteY1792" fmla="*/ 2783267 h 3912502"/>
              <a:gd name="connsiteX1793" fmla="*/ 3374706 w 12192527"/>
              <a:gd name="connsiteY1793" fmla="*/ 2784581 h 3912502"/>
              <a:gd name="connsiteX1794" fmla="*/ 3359917 w 12192527"/>
              <a:gd name="connsiteY1794" fmla="*/ 2780419 h 3912502"/>
              <a:gd name="connsiteX1795" fmla="*/ 3328809 w 12192527"/>
              <a:gd name="connsiteY1795" fmla="*/ 2794989 h 3912502"/>
              <a:gd name="connsiteX1796" fmla="*/ 3293756 w 12192527"/>
              <a:gd name="connsiteY1796" fmla="*/ 2797399 h 3912502"/>
              <a:gd name="connsiteX1797" fmla="*/ 3276231 w 12192527"/>
              <a:gd name="connsiteY1797" fmla="*/ 2798604 h 3912502"/>
              <a:gd name="connsiteX1798" fmla="*/ 3252022 w 12192527"/>
              <a:gd name="connsiteY1798" fmla="*/ 2793019 h 3912502"/>
              <a:gd name="connsiteX1799" fmla="*/ 3235106 w 12192527"/>
              <a:gd name="connsiteY1799" fmla="*/ 2799555 h 3912502"/>
              <a:gd name="connsiteX1800" fmla="*/ 3234096 w 12192527"/>
              <a:gd name="connsiteY1800" fmla="*/ 2799637 h 3912502"/>
              <a:gd name="connsiteX1801" fmla="*/ 3234227 w 12192527"/>
              <a:gd name="connsiteY1801" fmla="*/ 2801887 h 3912502"/>
              <a:gd name="connsiteX1802" fmla="*/ 3233423 w 12192527"/>
              <a:gd name="connsiteY1802" fmla="*/ 2805371 h 3912502"/>
              <a:gd name="connsiteX1803" fmla="*/ 3232079 w 12192527"/>
              <a:gd name="connsiteY1803" fmla="*/ 2812609 h 3912502"/>
              <a:gd name="connsiteX1804" fmla="*/ 3231811 w 12192527"/>
              <a:gd name="connsiteY1804" fmla="*/ 2815288 h 3912502"/>
              <a:gd name="connsiteX1805" fmla="*/ 3231006 w 12192527"/>
              <a:gd name="connsiteY1805" fmla="*/ 2821721 h 3912502"/>
              <a:gd name="connsiteX1806" fmla="*/ 3185247 w 12192527"/>
              <a:gd name="connsiteY1806" fmla="*/ 2831104 h 3912502"/>
              <a:gd name="connsiteX1807" fmla="*/ 3193819 w 12192527"/>
              <a:gd name="connsiteY1807" fmla="*/ 2829543 h 3912502"/>
              <a:gd name="connsiteX1808" fmla="*/ 3192095 w 12192527"/>
              <a:gd name="connsiteY1808" fmla="*/ 2828690 h 3912502"/>
              <a:gd name="connsiteX1809" fmla="*/ 3187533 w 12192527"/>
              <a:gd name="connsiteY1809" fmla="*/ 2826277 h 3912502"/>
              <a:gd name="connsiteX1810" fmla="*/ 3182433 w 12192527"/>
              <a:gd name="connsiteY1810" fmla="*/ 2821990 h 3912502"/>
              <a:gd name="connsiteX1811" fmla="*/ 3179212 w 12192527"/>
              <a:gd name="connsiteY1811" fmla="*/ 2817701 h 3912502"/>
              <a:gd name="connsiteX1812" fmla="*/ 3175504 w 12192527"/>
              <a:gd name="connsiteY1812" fmla="*/ 2806057 h 3912502"/>
              <a:gd name="connsiteX1813" fmla="*/ 3167022 w 12192527"/>
              <a:gd name="connsiteY1813" fmla="*/ 2807151 h 3912502"/>
              <a:gd name="connsiteX1814" fmla="*/ 3150810 w 12192527"/>
              <a:gd name="connsiteY1814" fmla="*/ 2812410 h 3912502"/>
              <a:gd name="connsiteX1815" fmla="*/ 3145750 w 12192527"/>
              <a:gd name="connsiteY1815" fmla="*/ 2814051 h 3912502"/>
              <a:gd name="connsiteX1816" fmla="*/ 3157842 w 12192527"/>
              <a:gd name="connsiteY1816" fmla="*/ 2829474 h 3912502"/>
              <a:gd name="connsiteX1817" fmla="*/ 3185247 w 12192527"/>
              <a:gd name="connsiteY1817" fmla="*/ 2831104 h 3912502"/>
              <a:gd name="connsiteX1818" fmla="*/ 221504 w 12192527"/>
              <a:gd name="connsiteY1818" fmla="*/ 2832208 h 3912502"/>
              <a:gd name="connsiteX1819" fmla="*/ 221720 w 12192527"/>
              <a:gd name="connsiteY1819" fmla="*/ 2831847 h 3912502"/>
              <a:gd name="connsiteX1820" fmla="*/ 221972 w 12192527"/>
              <a:gd name="connsiteY1820" fmla="*/ 2832098 h 3912502"/>
              <a:gd name="connsiteX1821" fmla="*/ 7625647 w 12192527"/>
              <a:gd name="connsiteY1821" fmla="*/ 2855175 h 3912502"/>
              <a:gd name="connsiteX1822" fmla="*/ 7631853 w 12192527"/>
              <a:gd name="connsiteY1822" fmla="*/ 2854072 h 3912502"/>
              <a:gd name="connsiteX1823" fmla="*/ 7645092 w 12192527"/>
              <a:gd name="connsiteY1823" fmla="*/ 2849658 h 3912502"/>
              <a:gd name="connsiteX1824" fmla="*/ 7645092 w 12192527"/>
              <a:gd name="connsiteY1824" fmla="*/ 2854072 h 3912502"/>
              <a:gd name="connsiteX1825" fmla="*/ 7680399 w 12192527"/>
              <a:gd name="connsiteY1825" fmla="*/ 2836418 h 3912502"/>
              <a:gd name="connsiteX1826" fmla="*/ 7689225 w 12192527"/>
              <a:gd name="connsiteY1826" fmla="*/ 2836418 h 3912502"/>
              <a:gd name="connsiteX1827" fmla="*/ 7693639 w 12192527"/>
              <a:gd name="connsiteY1827" fmla="*/ 2836418 h 3912502"/>
              <a:gd name="connsiteX1828" fmla="*/ 7698053 w 12192527"/>
              <a:gd name="connsiteY1828" fmla="*/ 2836418 h 3912502"/>
              <a:gd name="connsiteX1829" fmla="*/ 7698052 w 12192527"/>
              <a:gd name="connsiteY1829" fmla="*/ 2832004 h 3912502"/>
              <a:gd name="connsiteX1830" fmla="*/ 7706879 w 12192527"/>
              <a:gd name="connsiteY1830" fmla="*/ 2832005 h 3912502"/>
              <a:gd name="connsiteX1831" fmla="*/ 7702464 w 12192527"/>
              <a:gd name="connsiteY1831" fmla="*/ 2840833 h 3912502"/>
              <a:gd name="connsiteX1832" fmla="*/ 7715706 w 12192527"/>
              <a:gd name="connsiteY1832" fmla="*/ 2836418 h 3912502"/>
              <a:gd name="connsiteX1833" fmla="*/ 7720120 w 12192527"/>
              <a:gd name="connsiteY1833" fmla="*/ 2836418 h 3912502"/>
              <a:gd name="connsiteX1834" fmla="*/ 7724533 w 12192527"/>
              <a:gd name="connsiteY1834" fmla="*/ 2836418 h 3912502"/>
              <a:gd name="connsiteX1835" fmla="*/ 7728945 w 12192527"/>
              <a:gd name="connsiteY1835" fmla="*/ 2836418 h 3912502"/>
              <a:gd name="connsiteX1836" fmla="*/ 7746599 w 12192527"/>
              <a:gd name="connsiteY1836" fmla="*/ 2832004 h 3912502"/>
              <a:gd name="connsiteX1837" fmla="*/ 7751012 w 12192527"/>
              <a:gd name="connsiteY1837" fmla="*/ 2827591 h 3912502"/>
              <a:gd name="connsiteX1838" fmla="*/ 7755426 w 12192527"/>
              <a:gd name="connsiteY1838" fmla="*/ 2827591 h 3912502"/>
              <a:gd name="connsiteX1839" fmla="*/ 7751012 w 12192527"/>
              <a:gd name="connsiteY1839" fmla="*/ 2827591 h 3912502"/>
              <a:gd name="connsiteX1840" fmla="*/ 7795145 w 12192527"/>
              <a:gd name="connsiteY1840" fmla="*/ 2814352 h 3912502"/>
              <a:gd name="connsiteX1841" fmla="*/ 7803972 w 12192527"/>
              <a:gd name="connsiteY1841" fmla="*/ 2814351 h 3912502"/>
              <a:gd name="connsiteX1842" fmla="*/ 7803973 w 12192527"/>
              <a:gd name="connsiteY1842" fmla="*/ 2809939 h 3912502"/>
              <a:gd name="connsiteX1843" fmla="*/ 7843691 w 12192527"/>
              <a:gd name="connsiteY1843" fmla="*/ 2796699 h 3912502"/>
              <a:gd name="connsiteX1844" fmla="*/ 7843691 w 12192527"/>
              <a:gd name="connsiteY1844" fmla="*/ 2792285 h 3912502"/>
              <a:gd name="connsiteX1845" fmla="*/ 7848105 w 12192527"/>
              <a:gd name="connsiteY1845" fmla="*/ 2792285 h 3912502"/>
              <a:gd name="connsiteX1846" fmla="*/ 7848105 w 12192527"/>
              <a:gd name="connsiteY1846" fmla="*/ 2796699 h 3912502"/>
              <a:gd name="connsiteX1847" fmla="*/ 7852519 w 12192527"/>
              <a:gd name="connsiteY1847" fmla="*/ 2796699 h 3912502"/>
              <a:gd name="connsiteX1848" fmla="*/ 7856931 w 12192527"/>
              <a:gd name="connsiteY1848" fmla="*/ 2792285 h 3912502"/>
              <a:gd name="connsiteX1849" fmla="*/ 7980504 w 12192527"/>
              <a:gd name="connsiteY1849" fmla="*/ 2752565 h 3912502"/>
              <a:gd name="connsiteX1850" fmla="*/ 7987808 w 12192527"/>
              <a:gd name="connsiteY1850" fmla="*/ 2751522 h 3912502"/>
              <a:gd name="connsiteX1851" fmla="*/ 7989376 w 12192527"/>
              <a:gd name="connsiteY1851" fmla="*/ 2730333 h 3912502"/>
              <a:gd name="connsiteX1852" fmla="*/ 7945197 w 12192527"/>
              <a:gd name="connsiteY1852" fmla="*/ 2748152 h 3912502"/>
              <a:gd name="connsiteX1853" fmla="*/ 7909892 w 12192527"/>
              <a:gd name="connsiteY1853" fmla="*/ 2765806 h 3912502"/>
              <a:gd name="connsiteX1854" fmla="*/ 7914306 w 12192527"/>
              <a:gd name="connsiteY1854" fmla="*/ 2761393 h 3912502"/>
              <a:gd name="connsiteX1855" fmla="*/ 7865758 w 12192527"/>
              <a:gd name="connsiteY1855" fmla="*/ 2779046 h 3912502"/>
              <a:gd name="connsiteX1856" fmla="*/ 7852519 w 12192527"/>
              <a:gd name="connsiteY1856" fmla="*/ 2779046 h 3912502"/>
              <a:gd name="connsiteX1857" fmla="*/ 7711292 w 12192527"/>
              <a:gd name="connsiteY1857" fmla="*/ 2823178 h 3912502"/>
              <a:gd name="connsiteX1858" fmla="*/ 7711292 w 12192527"/>
              <a:gd name="connsiteY1858" fmla="*/ 2818766 h 3912502"/>
              <a:gd name="connsiteX1859" fmla="*/ 7706879 w 12192527"/>
              <a:gd name="connsiteY1859" fmla="*/ 2818766 h 3912502"/>
              <a:gd name="connsiteX1860" fmla="*/ 7702466 w 12192527"/>
              <a:gd name="connsiteY1860" fmla="*/ 2823177 h 3912502"/>
              <a:gd name="connsiteX1861" fmla="*/ 7653919 w 12192527"/>
              <a:gd name="connsiteY1861" fmla="*/ 2836418 h 3912502"/>
              <a:gd name="connsiteX1862" fmla="*/ 7649506 w 12192527"/>
              <a:gd name="connsiteY1862" fmla="*/ 2836418 h 3912502"/>
              <a:gd name="connsiteX1863" fmla="*/ 7645092 w 12192527"/>
              <a:gd name="connsiteY1863" fmla="*/ 2836418 h 3912502"/>
              <a:gd name="connsiteX1864" fmla="*/ 7645092 w 12192527"/>
              <a:gd name="connsiteY1864" fmla="*/ 2840833 h 3912502"/>
              <a:gd name="connsiteX1865" fmla="*/ 7649506 w 12192527"/>
              <a:gd name="connsiteY1865" fmla="*/ 2840833 h 3912502"/>
              <a:gd name="connsiteX1866" fmla="*/ 7631852 w 12192527"/>
              <a:gd name="connsiteY1866" fmla="*/ 2845245 h 3912502"/>
              <a:gd name="connsiteX1867" fmla="*/ 7625647 w 12192527"/>
              <a:gd name="connsiteY1867" fmla="*/ 2855175 h 3912502"/>
              <a:gd name="connsiteX1868" fmla="*/ 10498581 w 12192527"/>
              <a:gd name="connsiteY1868" fmla="*/ 2860059 h 3912502"/>
              <a:gd name="connsiteX1869" fmla="*/ 10494057 w 12192527"/>
              <a:gd name="connsiteY1869" fmla="*/ 2857799 h 3912502"/>
              <a:gd name="connsiteX1870" fmla="*/ 10480991 w 12192527"/>
              <a:gd name="connsiteY1870" fmla="*/ 2851772 h 3912502"/>
              <a:gd name="connsiteX1871" fmla="*/ 10478479 w 12192527"/>
              <a:gd name="connsiteY1871" fmla="*/ 2850014 h 3912502"/>
              <a:gd name="connsiteX1872" fmla="*/ 10467421 w 12192527"/>
              <a:gd name="connsiteY1872" fmla="*/ 2836703 h 3912502"/>
              <a:gd name="connsiteX1873" fmla="*/ 10460637 w 12192527"/>
              <a:gd name="connsiteY1873" fmla="*/ 2814099 h 3912502"/>
              <a:gd name="connsiteX1874" fmla="*/ 10457370 w 12192527"/>
              <a:gd name="connsiteY1874" fmla="*/ 2806313 h 3912502"/>
              <a:gd name="connsiteX1875" fmla="*/ 10458125 w 12192527"/>
              <a:gd name="connsiteY1875" fmla="*/ 2795261 h 3912502"/>
              <a:gd name="connsiteX1876" fmla="*/ 10459129 w 12192527"/>
              <a:gd name="connsiteY1876" fmla="*/ 2785969 h 3912502"/>
              <a:gd name="connsiteX1877" fmla="*/ 10458878 w 12192527"/>
              <a:gd name="connsiteY1877" fmla="*/ 2782202 h 3912502"/>
              <a:gd name="connsiteX1878" fmla="*/ 10473703 w 12192527"/>
              <a:gd name="connsiteY1878" fmla="*/ 2765124 h 3912502"/>
              <a:gd name="connsiteX1879" fmla="*/ 10487775 w 12192527"/>
              <a:gd name="connsiteY1879" fmla="*/ 2756835 h 3912502"/>
              <a:gd name="connsiteX1880" fmla="*/ 10498330 w 12192527"/>
              <a:gd name="connsiteY1880" fmla="*/ 2743022 h 3912502"/>
              <a:gd name="connsiteX1881" fmla="*/ 10496822 w 12192527"/>
              <a:gd name="connsiteY1881" fmla="*/ 2740259 h 3912502"/>
              <a:gd name="connsiteX1882" fmla="*/ 10481995 w 12192527"/>
              <a:gd name="connsiteY1882" fmla="*/ 2722678 h 3912502"/>
              <a:gd name="connsiteX1883" fmla="*/ 10479987 w 12192527"/>
              <a:gd name="connsiteY1883" fmla="*/ 2718660 h 3912502"/>
              <a:gd name="connsiteX1884" fmla="*/ 10477976 w 12192527"/>
              <a:gd name="connsiteY1884" fmla="*/ 2706102 h 3912502"/>
              <a:gd name="connsiteX1885" fmla="*/ 10474458 w 12192527"/>
              <a:gd name="connsiteY1885" fmla="*/ 2691535 h 3912502"/>
              <a:gd name="connsiteX1886" fmla="*/ 10474709 w 12192527"/>
              <a:gd name="connsiteY1886" fmla="*/ 2685508 h 3912502"/>
              <a:gd name="connsiteX1887" fmla="*/ 10488026 w 12192527"/>
              <a:gd name="connsiteY1887" fmla="*/ 2653109 h 3912502"/>
              <a:gd name="connsiteX1888" fmla="*/ 10490541 w 12192527"/>
              <a:gd name="connsiteY1888" fmla="*/ 2651099 h 3912502"/>
              <a:gd name="connsiteX1889" fmla="*/ 10505868 w 12192527"/>
              <a:gd name="connsiteY1889" fmla="*/ 2643817 h 3912502"/>
              <a:gd name="connsiteX1890" fmla="*/ 10512400 w 12192527"/>
              <a:gd name="connsiteY1890" fmla="*/ 2641807 h 3912502"/>
              <a:gd name="connsiteX1891" fmla="*/ 10523458 w 12192527"/>
              <a:gd name="connsiteY1891" fmla="*/ 2639296 h 3912502"/>
              <a:gd name="connsiteX1892" fmla="*/ 10531750 w 12192527"/>
              <a:gd name="connsiteY1892" fmla="*/ 2632013 h 3912502"/>
              <a:gd name="connsiteX1893" fmla="*/ 10535519 w 12192527"/>
              <a:gd name="connsiteY1893" fmla="*/ 2630661 h 3912502"/>
              <a:gd name="connsiteX1894" fmla="*/ 10537781 w 12192527"/>
              <a:gd name="connsiteY1894" fmla="*/ 2634021 h 3912502"/>
              <a:gd name="connsiteX1895" fmla="*/ 10538534 w 12192527"/>
              <a:gd name="connsiteY1895" fmla="*/ 2637035 h 3912502"/>
              <a:gd name="connsiteX1896" fmla="*/ 10540796 w 12192527"/>
              <a:gd name="connsiteY1896" fmla="*/ 2640551 h 3912502"/>
              <a:gd name="connsiteX1897" fmla="*/ 10544063 w 12192527"/>
              <a:gd name="connsiteY1897" fmla="*/ 2638291 h 3912502"/>
              <a:gd name="connsiteX1898" fmla="*/ 10551601 w 12192527"/>
              <a:gd name="connsiteY1898" fmla="*/ 2639546 h 3912502"/>
              <a:gd name="connsiteX1899" fmla="*/ 10553108 w 12192527"/>
              <a:gd name="connsiteY1899" fmla="*/ 2642811 h 3912502"/>
              <a:gd name="connsiteX1900" fmla="*/ 10557632 w 12192527"/>
              <a:gd name="connsiteY1900" fmla="*/ 2644570 h 3912502"/>
              <a:gd name="connsiteX1901" fmla="*/ 10559391 w 12192527"/>
              <a:gd name="connsiteY1901" fmla="*/ 2640300 h 3912502"/>
              <a:gd name="connsiteX1902" fmla="*/ 10558967 w 12192527"/>
              <a:gd name="connsiteY1902" fmla="*/ 2636502 h 3912502"/>
              <a:gd name="connsiteX1903" fmla="*/ 10578606 w 12192527"/>
              <a:gd name="connsiteY1903" fmla="*/ 2656033 h 3912502"/>
              <a:gd name="connsiteX1904" fmla="*/ 10577483 w 12192527"/>
              <a:gd name="connsiteY1904" fmla="*/ 2657630 h 3912502"/>
              <a:gd name="connsiteX1905" fmla="*/ 10579745 w 12192527"/>
              <a:gd name="connsiteY1905" fmla="*/ 2662402 h 3912502"/>
              <a:gd name="connsiteX1906" fmla="*/ 10584268 w 12192527"/>
              <a:gd name="connsiteY1906" fmla="*/ 2664410 h 3912502"/>
              <a:gd name="connsiteX1907" fmla="*/ 10587283 w 12192527"/>
              <a:gd name="connsiteY1907" fmla="*/ 2670439 h 3912502"/>
              <a:gd name="connsiteX1908" fmla="*/ 10597083 w 12192527"/>
              <a:gd name="connsiteY1908" fmla="*/ 2689778 h 3912502"/>
              <a:gd name="connsiteX1909" fmla="*/ 10600601 w 12192527"/>
              <a:gd name="connsiteY1909" fmla="*/ 2692540 h 3912502"/>
              <a:gd name="connsiteX1910" fmla="*/ 10595826 w 12192527"/>
              <a:gd name="connsiteY1910" fmla="*/ 2695553 h 3912502"/>
              <a:gd name="connsiteX1911" fmla="*/ 10595072 w 12192527"/>
              <a:gd name="connsiteY1911" fmla="*/ 2695553 h 3912502"/>
              <a:gd name="connsiteX1912" fmla="*/ 10590299 w 12192527"/>
              <a:gd name="connsiteY1912" fmla="*/ 2704093 h 3912502"/>
              <a:gd name="connsiteX1913" fmla="*/ 10589795 w 12192527"/>
              <a:gd name="connsiteY1913" fmla="*/ 2715896 h 3912502"/>
              <a:gd name="connsiteX1914" fmla="*/ 10585523 w 12192527"/>
              <a:gd name="connsiteY1914" fmla="*/ 2732474 h 3912502"/>
              <a:gd name="connsiteX1915" fmla="*/ 10581755 w 12192527"/>
              <a:gd name="connsiteY1915" fmla="*/ 2736995 h 3912502"/>
              <a:gd name="connsiteX1916" fmla="*/ 10571452 w 12192527"/>
              <a:gd name="connsiteY1916" fmla="*/ 2750054 h 3912502"/>
              <a:gd name="connsiteX1917" fmla="*/ 10565422 w 12192527"/>
              <a:gd name="connsiteY1917" fmla="*/ 2752314 h 3912502"/>
              <a:gd name="connsiteX1918" fmla="*/ 10540544 w 12192527"/>
              <a:gd name="connsiteY1918" fmla="*/ 2759598 h 3912502"/>
              <a:gd name="connsiteX1919" fmla="*/ 10540544 w 12192527"/>
              <a:gd name="connsiteY1919" fmla="*/ 2765124 h 3912502"/>
              <a:gd name="connsiteX1920" fmla="*/ 10547077 w 12192527"/>
              <a:gd name="connsiteY1920" fmla="*/ 2765877 h 3912502"/>
              <a:gd name="connsiteX1921" fmla="*/ 10551601 w 12192527"/>
              <a:gd name="connsiteY1921" fmla="*/ 2762864 h 3912502"/>
              <a:gd name="connsiteX1922" fmla="*/ 10555873 w 12192527"/>
              <a:gd name="connsiteY1922" fmla="*/ 2762360 h 3912502"/>
              <a:gd name="connsiteX1923" fmla="*/ 10555118 w 12192527"/>
              <a:gd name="connsiteY1923" fmla="*/ 2766881 h 3912502"/>
              <a:gd name="connsiteX1924" fmla="*/ 10551601 w 12192527"/>
              <a:gd name="connsiteY1924" fmla="*/ 2770146 h 3912502"/>
              <a:gd name="connsiteX1925" fmla="*/ 10550344 w 12192527"/>
              <a:gd name="connsiteY1925" fmla="*/ 2777932 h 3912502"/>
              <a:gd name="connsiteX1926" fmla="*/ 10557129 w 12192527"/>
              <a:gd name="connsiteY1926" fmla="*/ 2776425 h 3912502"/>
              <a:gd name="connsiteX1927" fmla="*/ 10562406 w 12192527"/>
              <a:gd name="connsiteY1927" fmla="*/ 2772156 h 3912502"/>
              <a:gd name="connsiteX1928" fmla="*/ 10567433 w 12192527"/>
              <a:gd name="connsiteY1928" fmla="*/ 2775421 h 3912502"/>
              <a:gd name="connsiteX1929" fmla="*/ 10561903 w 12192527"/>
              <a:gd name="connsiteY1929" fmla="*/ 2789736 h 3912502"/>
              <a:gd name="connsiteX1930" fmla="*/ 10561903 w 12192527"/>
              <a:gd name="connsiteY1930" fmla="*/ 2803550 h 3912502"/>
              <a:gd name="connsiteX1931" fmla="*/ 10566929 w 12192527"/>
              <a:gd name="connsiteY1931" fmla="*/ 2809075 h 3912502"/>
              <a:gd name="connsiteX1932" fmla="*/ 10568437 w 12192527"/>
              <a:gd name="connsiteY1932" fmla="*/ 2811839 h 3912502"/>
              <a:gd name="connsiteX1933" fmla="*/ 10565673 w 12192527"/>
              <a:gd name="connsiteY1933" fmla="*/ 2813345 h 3912502"/>
              <a:gd name="connsiteX1934" fmla="*/ 10560395 w 12192527"/>
              <a:gd name="connsiteY1934" fmla="*/ 2818368 h 3912502"/>
              <a:gd name="connsiteX1935" fmla="*/ 10553863 w 12192527"/>
              <a:gd name="connsiteY1935" fmla="*/ 2829670 h 3912502"/>
              <a:gd name="connsiteX1936" fmla="*/ 10553612 w 12192527"/>
              <a:gd name="connsiteY1936" fmla="*/ 2835697 h 3912502"/>
              <a:gd name="connsiteX1937" fmla="*/ 10555622 w 12192527"/>
              <a:gd name="connsiteY1937" fmla="*/ 2839715 h 3912502"/>
              <a:gd name="connsiteX1938" fmla="*/ 10551351 w 12192527"/>
              <a:gd name="connsiteY1938" fmla="*/ 2842478 h 3912502"/>
              <a:gd name="connsiteX1939" fmla="*/ 10547832 w 12192527"/>
              <a:gd name="connsiteY1939" fmla="*/ 2842982 h 3912502"/>
              <a:gd name="connsiteX1940" fmla="*/ 10543560 w 12192527"/>
              <a:gd name="connsiteY1940" fmla="*/ 2853278 h 3912502"/>
              <a:gd name="connsiteX1941" fmla="*/ 10544816 w 12192527"/>
              <a:gd name="connsiteY1941" fmla="*/ 2855287 h 3912502"/>
              <a:gd name="connsiteX1942" fmla="*/ 10544564 w 12192527"/>
              <a:gd name="connsiteY1942" fmla="*/ 2859808 h 3912502"/>
              <a:gd name="connsiteX1943" fmla="*/ 10540544 w 12192527"/>
              <a:gd name="connsiteY1943" fmla="*/ 2858804 h 3912502"/>
              <a:gd name="connsiteX1944" fmla="*/ 10538032 w 12192527"/>
              <a:gd name="connsiteY1944" fmla="*/ 2855538 h 3912502"/>
              <a:gd name="connsiteX1945" fmla="*/ 10533006 w 12192527"/>
              <a:gd name="connsiteY1945" fmla="*/ 2854785 h 3912502"/>
              <a:gd name="connsiteX1946" fmla="*/ 10517678 w 12192527"/>
              <a:gd name="connsiteY1946" fmla="*/ 2858804 h 3912502"/>
              <a:gd name="connsiteX1947" fmla="*/ 10498581 w 12192527"/>
              <a:gd name="connsiteY1947" fmla="*/ 2860059 h 3912502"/>
              <a:gd name="connsiteX1948" fmla="*/ 4843176 w 12192527"/>
              <a:gd name="connsiteY1948" fmla="*/ 2872608 h 3912502"/>
              <a:gd name="connsiteX1949" fmla="*/ 4831455 w 12192527"/>
              <a:gd name="connsiteY1949" fmla="*/ 2861723 h 3912502"/>
              <a:gd name="connsiteX1950" fmla="*/ 4829115 w 12192527"/>
              <a:gd name="connsiteY1950" fmla="*/ 2857448 h 3912502"/>
              <a:gd name="connsiteX1951" fmla="*/ 4821699 w 12192527"/>
              <a:gd name="connsiteY1951" fmla="*/ 2848118 h 3912502"/>
              <a:gd name="connsiteX1952" fmla="*/ 4815839 w 12192527"/>
              <a:gd name="connsiteY1952" fmla="*/ 2844620 h 3912502"/>
              <a:gd name="connsiteX1953" fmla="*/ 4810368 w 12192527"/>
              <a:gd name="connsiteY1953" fmla="*/ 2829071 h 3912502"/>
              <a:gd name="connsiteX1954" fmla="*/ 4813890 w 12192527"/>
              <a:gd name="connsiteY1954" fmla="*/ 2815854 h 3912502"/>
              <a:gd name="connsiteX1955" fmla="*/ 4824824 w 12192527"/>
              <a:gd name="connsiteY1955" fmla="*/ 2807302 h 3912502"/>
              <a:gd name="connsiteX1956" fmla="*/ 4825996 w 12192527"/>
              <a:gd name="connsiteY1956" fmla="*/ 2805747 h 3912502"/>
              <a:gd name="connsiteX1957" fmla="*/ 4833801 w 12192527"/>
              <a:gd name="connsiteY1957" fmla="*/ 2805747 h 3912502"/>
              <a:gd name="connsiteX1958" fmla="*/ 4842398 w 12192527"/>
              <a:gd name="connsiteY1958" fmla="*/ 2810023 h 3912502"/>
              <a:gd name="connsiteX1959" fmla="*/ 4848252 w 12192527"/>
              <a:gd name="connsiteY1959" fmla="*/ 2817020 h 3912502"/>
              <a:gd name="connsiteX1960" fmla="*/ 4852550 w 12192527"/>
              <a:gd name="connsiteY1960" fmla="*/ 2827516 h 3912502"/>
              <a:gd name="connsiteX1961" fmla="*/ 4858015 w 12192527"/>
              <a:gd name="connsiteY1961" fmla="*/ 2837623 h 3912502"/>
              <a:gd name="connsiteX1962" fmla="*/ 4866602 w 12192527"/>
              <a:gd name="connsiteY1962" fmla="*/ 2846174 h 3912502"/>
              <a:gd name="connsiteX1963" fmla="*/ 4866602 w 12192527"/>
              <a:gd name="connsiteY1963" fmla="*/ 2860169 h 3912502"/>
              <a:gd name="connsiteX1964" fmla="*/ 4861918 w 12192527"/>
              <a:gd name="connsiteY1964" fmla="*/ 2865611 h 3912502"/>
              <a:gd name="connsiteX1965" fmla="*/ 4853326 w 12192527"/>
              <a:gd name="connsiteY1965" fmla="*/ 2871053 h 3912502"/>
              <a:gd name="connsiteX1966" fmla="*/ 4843176 w 12192527"/>
              <a:gd name="connsiteY1966" fmla="*/ 2872608 h 3912502"/>
              <a:gd name="connsiteX1967" fmla="*/ 345261 w 12192527"/>
              <a:gd name="connsiteY1967" fmla="*/ 2874607 h 3912502"/>
              <a:gd name="connsiteX1968" fmla="*/ 329907 w 12192527"/>
              <a:gd name="connsiteY1968" fmla="*/ 2870807 h 3912502"/>
              <a:gd name="connsiteX1969" fmla="*/ 275550 w 12192527"/>
              <a:gd name="connsiteY1969" fmla="*/ 2828464 h 3912502"/>
              <a:gd name="connsiteX1970" fmla="*/ 272288 w 12192527"/>
              <a:gd name="connsiteY1970" fmla="*/ 2802406 h 3912502"/>
              <a:gd name="connsiteX1971" fmla="*/ 271202 w 12192527"/>
              <a:gd name="connsiteY1971" fmla="*/ 2791549 h 3912502"/>
              <a:gd name="connsiteX1972" fmla="*/ 265766 w 12192527"/>
              <a:gd name="connsiteY1972" fmla="*/ 2762234 h 3912502"/>
              <a:gd name="connsiteX1973" fmla="*/ 262505 w 12192527"/>
              <a:gd name="connsiteY1973" fmla="*/ 2748120 h 3912502"/>
              <a:gd name="connsiteX1974" fmla="*/ 263592 w 12192527"/>
              <a:gd name="connsiteY1974" fmla="*/ 2729662 h 3912502"/>
              <a:gd name="connsiteX1975" fmla="*/ 271202 w 12192527"/>
              <a:gd name="connsiteY1975" fmla="*/ 2711205 h 3912502"/>
              <a:gd name="connsiteX1976" fmla="*/ 295119 w 12192527"/>
              <a:gd name="connsiteY1976" fmla="*/ 2666690 h 3912502"/>
              <a:gd name="connsiteX1977" fmla="*/ 372302 w 12192527"/>
              <a:gd name="connsiteY1977" fmla="*/ 2617833 h 3912502"/>
              <a:gd name="connsiteX1978" fmla="*/ 379913 w 12192527"/>
              <a:gd name="connsiteY1978" fmla="*/ 2620004 h 3912502"/>
              <a:gd name="connsiteX1979" fmla="*/ 414700 w 12192527"/>
              <a:gd name="connsiteY1979" fmla="*/ 2624347 h 3912502"/>
              <a:gd name="connsiteX1980" fmla="*/ 423398 w 12192527"/>
              <a:gd name="connsiteY1980" fmla="*/ 2628689 h 3912502"/>
              <a:gd name="connsiteX1981" fmla="*/ 448403 w 12192527"/>
              <a:gd name="connsiteY1981" fmla="*/ 2636290 h 3912502"/>
              <a:gd name="connsiteX1982" fmla="*/ 461448 w 12192527"/>
              <a:gd name="connsiteY1982" fmla="*/ 2641719 h 3912502"/>
              <a:gd name="connsiteX1983" fmla="*/ 469058 w 12192527"/>
              <a:gd name="connsiteY1983" fmla="*/ 2656919 h 3912502"/>
              <a:gd name="connsiteX1984" fmla="*/ 498409 w 12192527"/>
              <a:gd name="connsiteY1984" fmla="*/ 2696005 h 3912502"/>
              <a:gd name="connsiteX1985" fmla="*/ 511454 w 12192527"/>
              <a:gd name="connsiteY1985" fmla="*/ 2722062 h 3912502"/>
              <a:gd name="connsiteX1986" fmla="*/ 511454 w 12192527"/>
              <a:gd name="connsiteY1986" fmla="*/ 2735091 h 3912502"/>
              <a:gd name="connsiteX1987" fmla="*/ 500583 w 12192527"/>
              <a:gd name="connsiteY1987" fmla="*/ 2764406 h 3912502"/>
              <a:gd name="connsiteX1988" fmla="*/ 485364 w 12192527"/>
              <a:gd name="connsiteY1988" fmla="*/ 2812178 h 3912502"/>
              <a:gd name="connsiteX1989" fmla="*/ 472319 w 12192527"/>
              <a:gd name="connsiteY1989" fmla="*/ 2829549 h 3912502"/>
              <a:gd name="connsiteX1990" fmla="*/ 451664 w 12192527"/>
              <a:gd name="connsiteY1990" fmla="*/ 2846922 h 3912502"/>
              <a:gd name="connsiteX1991" fmla="*/ 433182 w 12192527"/>
              <a:gd name="connsiteY1991" fmla="*/ 2856693 h 3912502"/>
              <a:gd name="connsiteX1992" fmla="*/ 364692 w 12192527"/>
              <a:gd name="connsiteY1992" fmla="*/ 2871894 h 3912502"/>
              <a:gd name="connsiteX1993" fmla="*/ 345261 w 12192527"/>
              <a:gd name="connsiteY1993" fmla="*/ 2874607 h 3912502"/>
              <a:gd name="connsiteX1994" fmla="*/ 9080513 w 12192527"/>
              <a:gd name="connsiteY1994" fmla="*/ 2878288 h 3912502"/>
              <a:gd name="connsiteX1995" fmla="*/ 9107684 w 12192527"/>
              <a:gd name="connsiteY1995" fmla="*/ 2853091 h 3912502"/>
              <a:gd name="connsiteX1996" fmla="*/ 9164996 w 12192527"/>
              <a:gd name="connsiteY1996" fmla="*/ 2803156 h 3912502"/>
              <a:gd name="connsiteX1997" fmla="*/ 9174716 w 12192527"/>
              <a:gd name="connsiteY1997" fmla="*/ 2791254 h 3912502"/>
              <a:gd name="connsiteX1998" fmla="*/ 9119152 w 12192527"/>
              <a:gd name="connsiteY1998" fmla="*/ 2795423 h 3912502"/>
              <a:gd name="connsiteX1999" fmla="*/ 9088967 w 12192527"/>
              <a:gd name="connsiteY1999" fmla="*/ 2796824 h 3912502"/>
              <a:gd name="connsiteX2000" fmla="*/ 9062388 w 12192527"/>
              <a:gd name="connsiteY2000" fmla="*/ 2791541 h 3912502"/>
              <a:gd name="connsiteX2001" fmla="*/ 9059876 w 12192527"/>
              <a:gd name="connsiteY2001" fmla="*/ 2793133 h 3912502"/>
              <a:gd name="connsiteX2002" fmla="*/ 9071305 w 12192527"/>
              <a:gd name="connsiteY2002" fmla="*/ 2840294 h 3912502"/>
              <a:gd name="connsiteX2003" fmla="*/ 5472783 w 12192527"/>
              <a:gd name="connsiteY2003" fmla="*/ 2886996 h 3912502"/>
              <a:gd name="connsiteX2004" fmla="*/ 5468744 w 12192527"/>
              <a:gd name="connsiteY2004" fmla="*/ 2883832 h 3912502"/>
              <a:gd name="connsiteX2005" fmla="*/ 5472346 w 12192527"/>
              <a:gd name="connsiteY2005" fmla="*/ 2883832 h 3912502"/>
              <a:gd name="connsiteX2006" fmla="*/ 5475947 w 12192527"/>
              <a:gd name="connsiteY2006" fmla="*/ 2883832 h 3912502"/>
              <a:gd name="connsiteX2007" fmla="*/ 0 w 12192527"/>
              <a:gd name="connsiteY2007" fmla="*/ 2921415 h 3912502"/>
              <a:gd name="connsiteX2008" fmla="*/ 0 w 12192527"/>
              <a:gd name="connsiteY2008" fmla="*/ 2914342 h 3912502"/>
              <a:gd name="connsiteX2009" fmla="*/ 1256 w 12192527"/>
              <a:gd name="connsiteY2009" fmla="*/ 2917716 h 3912502"/>
              <a:gd name="connsiteX2010" fmla="*/ 1733324 w 12192527"/>
              <a:gd name="connsiteY2010" fmla="*/ 2925714 h 3912502"/>
              <a:gd name="connsiteX2011" fmla="*/ 1733694 w 12192527"/>
              <a:gd name="connsiteY2011" fmla="*/ 2920707 h 3912502"/>
              <a:gd name="connsiteX2012" fmla="*/ 1727687 w 12192527"/>
              <a:gd name="connsiteY2012" fmla="*/ 2923149 h 3912502"/>
              <a:gd name="connsiteX2013" fmla="*/ 115582 w 12192527"/>
              <a:gd name="connsiteY2013" fmla="*/ 2957083 h 3912502"/>
              <a:gd name="connsiteX2014" fmla="*/ 111901 w 12192527"/>
              <a:gd name="connsiteY2014" fmla="*/ 2955244 h 3912502"/>
              <a:gd name="connsiteX2015" fmla="*/ 101269 w 12192527"/>
              <a:gd name="connsiteY2015" fmla="*/ 2950339 h 3912502"/>
              <a:gd name="connsiteX2016" fmla="*/ 99224 w 12192527"/>
              <a:gd name="connsiteY2016" fmla="*/ 2948908 h 3912502"/>
              <a:gd name="connsiteX2017" fmla="*/ 90227 w 12192527"/>
              <a:gd name="connsiteY2017" fmla="*/ 2938076 h 3912502"/>
              <a:gd name="connsiteX2018" fmla="*/ 84706 w 12192527"/>
              <a:gd name="connsiteY2018" fmla="*/ 2919682 h 3912502"/>
              <a:gd name="connsiteX2019" fmla="*/ 82048 w 12192527"/>
              <a:gd name="connsiteY2019" fmla="*/ 2913346 h 3912502"/>
              <a:gd name="connsiteX2020" fmla="*/ 82661 w 12192527"/>
              <a:gd name="connsiteY2020" fmla="*/ 2904354 h 3912502"/>
              <a:gd name="connsiteX2021" fmla="*/ 83478 w 12192527"/>
              <a:gd name="connsiteY2021" fmla="*/ 2896792 h 3912502"/>
              <a:gd name="connsiteX2022" fmla="*/ 83274 w 12192527"/>
              <a:gd name="connsiteY2022" fmla="*/ 2893726 h 3912502"/>
              <a:gd name="connsiteX2023" fmla="*/ 95339 w 12192527"/>
              <a:gd name="connsiteY2023" fmla="*/ 2879828 h 3912502"/>
              <a:gd name="connsiteX2024" fmla="*/ 106790 w 12192527"/>
              <a:gd name="connsiteY2024" fmla="*/ 2873084 h 3912502"/>
              <a:gd name="connsiteX2025" fmla="*/ 115377 w 12192527"/>
              <a:gd name="connsiteY2025" fmla="*/ 2861843 h 3912502"/>
              <a:gd name="connsiteX2026" fmla="*/ 114151 w 12192527"/>
              <a:gd name="connsiteY2026" fmla="*/ 2859595 h 3912502"/>
              <a:gd name="connsiteX2027" fmla="*/ 102087 w 12192527"/>
              <a:gd name="connsiteY2027" fmla="*/ 2845289 h 3912502"/>
              <a:gd name="connsiteX2028" fmla="*/ 100451 w 12192527"/>
              <a:gd name="connsiteY2028" fmla="*/ 2842019 h 3912502"/>
              <a:gd name="connsiteX2029" fmla="*/ 98816 w 12192527"/>
              <a:gd name="connsiteY2029" fmla="*/ 2831799 h 3912502"/>
              <a:gd name="connsiteX2030" fmla="*/ 95952 w 12192527"/>
              <a:gd name="connsiteY2030" fmla="*/ 2819945 h 3912502"/>
              <a:gd name="connsiteX2031" fmla="*/ 96157 w 12192527"/>
              <a:gd name="connsiteY2031" fmla="*/ 2815041 h 3912502"/>
              <a:gd name="connsiteX2032" fmla="*/ 106994 w 12192527"/>
              <a:gd name="connsiteY2032" fmla="*/ 2788675 h 3912502"/>
              <a:gd name="connsiteX2033" fmla="*/ 109040 w 12192527"/>
              <a:gd name="connsiteY2033" fmla="*/ 2787041 h 3912502"/>
              <a:gd name="connsiteX2034" fmla="*/ 121512 w 12192527"/>
              <a:gd name="connsiteY2034" fmla="*/ 2781113 h 3912502"/>
              <a:gd name="connsiteX2035" fmla="*/ 126829 w 12192527"/>
              <a:gd name="connsiteY2035" fmla="*/ 2779479 h 3912502"/>
              <a:gd name="connsiteX2036" fmla="*/ 135825 w 12192527"/>
              <a:gd name="connsiteY2036" fmla="*/ 2777434 h 3912502"/>
              <a:gd name="connsiteX2037" fmla="*/ 142574 w 12192527"/>
              <a:gd name="connsiteY2037" fmla="*/ 2771508 h 3912502"/>
              <a:gd name="connsiteX2038" fmla="*/ 145641 w 12192527"/>
              <a:gd name="connsiteY2038" fmla="*/ 2770409 h 3912502"/>
              <a:gd name="connsiteX2039" fmla="*/ 147481 w 12192527"/>
              <a:gd name="connsiteY2039" fmla="*/ 2773142 h 3912502"/>
              <a:gd name="connsiteX2040" fmla="*/ 148094 w 12192527"/>
              <a:gd name="connsiteY2040" fmla="*/ 2775596 h 3912502"/>
              <a:gd name="connsiteX2041" fmla="*/ 149936 w 12192527"/>
              <a:gd name="connsiteY2041" fmla="*/ 2778457 h 3912502"/>
              <a:gd name="connsiteX2042" fmla="*/ 152592 w 12192527"/>
              <a:gd name="connsiteY2042" fmla="*/ 2776618 h 3912502"/>
              <a:gd name="connsiteX2043" fmla="*/ 158728 w 12192527"/>
              <a:gd name="connsiteY2043" fmla="*/ 2777639 h 3912502"/>
              <a:gd name="connsiteX2044" fmla="*/ 159954 w 12192527"/>
              <a:gd name="connsiteY2044" fmla="*/ 2780297 h 3912502"/>
              <a:gd name="connsiteX2045" fmla="*/ 163635 w 12192527"/>
              <a:gd name="connsiteY2045" fmla="*/ 2781727 h 3912502"/>
              <a:gd name="connsiteX2046" fmla="*/ 165067 w 12192527"/>
              <a:gd name="connsiteY2046" fmla="*/ 2778252 h 3912502"/>
              <a:gd name="connsiteX2047" fmla="*/ 164723 w 12192527"/>
              <a:gd name="connsiteY2047" fmla="*/ 2775162 h 3912502"/>
              <a:gd name="connsiteX2048" fmla="*/ 180705 w 12192527"/>
              <a:gd name="connsiteY2048" fmla="*/ 2791056 h 3912502"/>
              <a:gd name="connsiteX2049" fmla="*/ 179789 w 12192527"/>
              <a:gd name="connsiteY2049" fmla="*/ 2792354 h 3912502"/>
              <a:gd name="connsiteX2050" fmla="*/ 181630 w 12192527"/>
              <a:gd name="connsiteY2050" fmla="*/ 2796237 h 3912502"/>
              <a:gd name="connsiteX2051" fmla="*/ 185311 w 12192527"/>
              <a:gd name="connsiteY2051" fmla="*/ 2797873 h 3912502"/>
              <a:gd name="connsiteX2052" fmla="*/ 187764 w 12192527"/>
              <a:gd name="connsiteY2052" fmla="*/ 2802778 h 3912502"/>
              <a:gd name="connsiteX2053" fmla="*/ 195739 w 12192527"/>
              <a:gd name="connsiteY2053" fmla="*/ 2818515 h 3912502"/>
              <a:gd name="connsiteX2054" fmla="*/ 198602 w 12192527"/>
              <a:gd name="connsiteY2054" fmla="*/ 2820763 h 3912502"/>
              <a:gd name="connsiteX2055" fmla="*/ 194717 w 12192527"/>
              <a:gd name="connsiteY2055" fmla="*/ 2823216 h 3912502"/>
              <a:gd name="connsiteX2056" fmla="*/ 194104 w 12192527"/>
              <a:gd name="connsiteY2056" fmla="*/ 2823216 h 3912502"/>
              <a:gd name="connsiteX2057" fmla="*/ 190218 w 12192527"/>
              <a:gd name="connsiteY2057" fmla="*/ 2830165 h 3912502"/>
              <a:gd name="connsiteX2058" fmla="*/ 189809 w 12192527"/>
              <a:gd name="connsiteY2058" fmla="*/ 2839770 h 3912502"/>
              <a:gd name="connsiteX2059" fmla="*/ 186333 w 12192527"/>
              <a:gd name="connsiteY2059" fmla="*/ 2853259 h 3912502"/>
              <a:gd name="connsiteX2060" fmla="*/ 183265 w 12192527"/>
              <a:gd name="connsiteY2060" fmla="*/ 2856938 h 3912502"/>
              <a:gd name="connsiteX2061" fmla="*/ 174882 w 12192527"/>
              <a:gd name="connsiteY2061" fmla="*/ 2867565 h 3912502"/>
              <a:gd name="connsiteX2062" fmla="*/ 169975 w 12192527"/>
              <a:gd name="connsiteY2062" fmla="*/ 2869405 h 3912502"/>
              <a:gd name="connsiteX2063" fmla="*/ 149731 w 12192527"/>
              <a:gd name="connsiteY2063" fmla="*/ 2875332 h 3912502"/>
              <a:gd name="connsiteX2064" fmla="*/ 149731 w 12192527"/>
              <a:gd name="connsiteY2064" fmla="*/ 2879828 h 3912502"/>
              <a:gd name="connsiteX2065" fmla="*/ 155048 w 12192527"/>
              <a:gd name="connsiteY2065" fmla="*/ 2880442 h 3912502"/>
              <a:gd name="connsiteX2066" fmla="*/ 158728 w 12192527"/>
              <a:gd name="connsiteY2066" fmla="*/ 2877988 h 3912502"/>
              <a:gd name="connsiteX2067" fmla="*/ 162204 w 12192527"/>
              <a:gd name="connsiteY2067" fmla="*/ 2877581 h 3912502"/>
              <a:gd name="connsiteX2068" fmla="*/ 161592 w 12192527"/>
              <a:gd name="connsiteY2068" fmla="*/ 2881259 h 3912502"/>
              <a:gd name="connsiteX2069" fmla="*/ 158728 w 12192527"/>
              <a:gd name="connsiteY2069" fmla="*/ 2883916 h 3912502"/>
              <a:gd name="connsiteX2070" fmla="*/ 157706 w 12192527"/>
              <a:gd name="connsiteY2070" fmla="*/ 2890251 h 3912502"/>
              <a:gd name="connsiteX2071" fmla="*/ 163226 w 12192527"/>
              <a:gd name="connsiteY2071" fmla="*/ 2889026 h 3912502"/>
              <a:gd name="connsiteX2072" fmla="*/ 167521 w 12192527"/>
              <a:gd name="connsiteY2072" fmla="*/ 2885551 h 3912502"/>
              <a:gd name="connsiteX2073" fmla="*/ 171610 w 12192527"/>
              <a:gd name="connsiteY2073" fmla="*/ 2888208 h 3912502"/>
              <a:gd name="connsiteX2074" fmla="*/ 167111 w 12192527"/>
              <a:gd name="connsiteY2074" fmla="*/ 2899858 h 3912502"/>
              <a:gd name="connsiteX2075" fmla="*/ 167111 w 12192527"/>
              <a:gd name="connsiteY2075" fmla="*/ 2911098 h 3912502"/>
              <a:gd name="connsiteX2076" fmla="*/ 171201 w 12192527"/>
              <a:gd name="connsiteY2076" fmla="*/ 2915595 h 3912502"/>
              <a:gd name="connsiteX2077" fmla="*/ 172429 w 12192527"/>
              <a:gd name="connsiteY2077" fmla="*/ 2917842 h 3912502"/>
              <a:gd name="connsiteX2078" fmla="*/ 170179 w 12192527"/>
              <a:gd name="connsiteY2078" fmla="*/ 2919069 h 3912502"/>
              <a:gd name="connsiteX2079" fmla="*/ 165885 w 12192527"/>
              <a:gd name="connsiteY2079" fmla="*/ 2923157 h 3912502"/>
              <a:gd name="connsiteX2080" fmla="*/ 160568 w 12192527"/>
              <a:gd name="connsiteY2080" fmla="*/ 2932354 h 3912502"/>
              <a:gd name="connsiteX2081" fmla="*/ 160363 w 12192527"/>
              <a:gd name="connsiteY2081" fmla="*/ 2937258 h 3912502"/>
              <a:gd name="connsiteX2082" fmla="*/ 162000 w 12192527"/>
              <a:gd name="connsiteY2082" fmla="*/ 2940528 h 3912502"/>
              <a:gd name="connsiteX2083" fmla="*/ 158524 w 12192527"/>
              <a:gd name="connsiteY2083" fmla="*/ 2942777 h 3912502"/>
              <a:gd name="connsiteX2084" fmla="*/ 155660 w 12192527"/>
              <a:gd name="connsiteY2084" fmla="*/ 2943186 h 3912502"/>
              <a:gd name="connsiteX2085" fmla="*/ 152184 w 12192527"/>
              <a:gd name="connsiteY2085" fmla="*/ 2951566 h 3912502"/>
              <a:gd name="connsiteX2086" fmla="*/ 153206 w 12192527"/>
              <a:gd name="connsiteY2086" fmla="*/ 2953200 h 3912502"/>
              <a:gd name="connsiteX2087" fmla="*/ 153003 w 12192527"/>
              <a:gd name="connsiteY2087" fmla="*/ 2956879 h 3912502"/>
              <a:gd name="connsiteX2088" fmla="*/ 149731 w 12192527"/>
              <a:gd name="connsiteY2088" fmla="*/ 2956061 h 3912502"/>
              <a:gd name="connsiteX2089" fmla="*/ 147686 w 12192527"/>
              <a:gd name="connsiteY2089" fmla="*/ 2953404 h 3912502"/>
              <a:gd name="connsiteX2090" fmla="*/ 143597 w 12192527"/>
              <a:gd name="connsiteY2090" fmla="*/ 2952791 h 3912502"/>
              <a:gd name="connsiteX2091" fmla="*/ 131123 w 12192527"/>
              <a:gd name="connsiteY2091" fmla="*/ 2956061 h 3912502"/>
              <a:gd name="connsiteX2092" fmla="*/ 115582 w 12192527"/>
              <a:gd name="connsiteY2092" fmla="*/ 2957083 h 3912502"/>
              <a:gd name="connsiteX2093" fmla="*/ 10080945 w 12192527"/>
              <a:gd name="connsiteY2093" fmla="*/ 2964418 h 3912502"/>
              <a:gd name="connsiteX2094" fmla="*/ 10068195 w 12192527"/>
              <a:gd name="connsiteY2094" fmla="*/ 2964080 h 3912502"/>
              <a:gd name="connsiteX2095" fmla="*/ 10055831 w 12192527"/>
              <a:gd name="connsiteY2095" fmla="*/ 2963694 h 3912502"/>
              <a:gd name="connsiteX2096" fmla="*/ 10036512 w 12192527"/>
              <a:gd name="connsiteY2096" fmla="*/ 2948646 h 3912502"/>
              <a:gd name="connsiteX2097" fmla="*/ 10035353 w 12192527"/>
              <a:gd name="connsiteY2097" fmla="*/ 2939384 h 3912502"/>
              <a:gd name="connsiteX2098" fmla="*/ 10034967 w 12192527"/>
              <a:gd name="connsiteY2098" fmla="*/ 2935526 h 3912502"/>
              <a:gd name="connsiteX2099" fmla="*/ 10033036 w 12192527"/>
              <a:gd name="connsiteY2099" fmla="*/ 2925107 h 3912502"/>
              <a:gd name="connsiteX2100" fmla="*/ 10031876 w 12192527"/>
              <a:gd name="connsiteY2100" fmla="*/ 2920090 h 3912502"/>
              <a:gd name="connsiteX2101" fmla="*/ 10032263 w 12192527"/>
              <a:gd name="connsiteY2101" fmla="*/ 2913530 h 3912502"/>
              <a:gd name="connsiteX2102" fmla="*/ 10034967 w 12192527"/>
              <a:gd name="connsiteY2102" fmla="*/ 2906970 h 3912502"/>
              <a:gd name="connsiteX2103" fmla="*/ 10043467 w 12192527"/>
              <a:gd name="connsiteY2103" fmla="*/ 2891149 h 3912502"/>
              <a:gd name="connsiteX2104" fmla="*/ 10070900 w 12192527"/>
              <a:gd name="connsiteY2104" fmla="*/ 2873785 h 3912502"/>
              <a:gd name="connsiteX2105" fmla="*/ 10073604 w 12192527"/>
              <a:gd name="connsiteY2105" fmla="*/ 2874557 h 3912502"/>
              <a:gd name="connsiteX2106" fmla="*/ 10085968 w 12192527"/>
              <a:gd name="connsiteY2106" fmla="*/ 2876101 h 3912502"/>
              <a:gd name="connsiteX2107" fmla="*/ 10089059 w 12192527"/>
              <a:gd name="connsiteY2107" fmla="*/ 2877644 h 3912502"/>
              <a:gd name="connsiteX2108" fmla="*/ 10097946 w 12192527"/>
              <a:gd name="connsiteY2108" fmla="*/ 2880345 h 3912502"/>
              <a:gd name="connsiteX2109" fmla="*/ 10102582 w 12192527"/>
              <a:gd name="connsiteY2109" fmla="*/ 2882274 h 3912502"/>
              <a:gd name="connsiteX2110" fmla="*/ 10105287 w 12192527"/>
              <a:gd name="connsiteY2110" fmla="*/ 2887677 h 3912502"/>
              <a:gd name="connsiteX2111" fmla="*/ 10115718 w 12192527"/>
              <a:gd name="connsiteY2111" fmla="*/ 2901569 h 3912502"/>
              <a:gd name="connsiteX2112" fmla="*/ 10120355 w 12192527"/>
              <a:gd name="connsiteY2112" fmla="*/ 2910830 h 3912502"/>
              <a:gd name="connsiteX2113" fmla="*/ 10120355 w 12192527"/>
              <a:gd name="connsiteY2113" fmla="*/ 2915459 h 3912502"/>
              <a:gd name="connsiteX2114" fmla="*/ 10116491 w 12192527"/>
              <a:gd name="connsiteY2114" fmla="*/ 2925878 h 3912502"/>
              <a:gd name="connsiteX2115" fmla="*/ 10111082 w 12192527"/>
              <a:gd name="connsiteY2115" fmla="*/ 2942857 h 3912502"/>
              <a:gd name="connsiteX2116" fmla="*/ 10106446 w 12192527"/>
              <a:gd name="connsiteY2116" fmla="*/ 2949031 h 3912502"/>
              <a:gd name="connsiteX2117" fmla="*/ 10099105 w 12192527"/>
              <a:gd name="connsiteY2117" fmla="*/ 2955205 h 3912502"/>
              <a:gd name="connsiteX2118" fmla="*/ 10092536 w 12192527"/>
              <a:gd name="connsiteY2118" fmla="*/ 2958678 h 3912502"/>
              <a:gd name="connsiteX2119" fmla="*/ 10080945 w 12192527"/>
              <a:gd name="connsiteY2119" fmla="*/ 2964418 h 3912502"/>
              <a:gd name="connsiteX2120" fmla="*/ 11798880 w 12192527"/>
              <a:gd name="connsiteY2120" fmla="*/ 2970649 h 3912502"/>
              <a:gd name="connsiteX2121" fmla="*/ 11793067 w 12192527"/>
              <a:gd name="connsiteY2121" fmla="*/ 2969211 h 3912502"/>
              <a:gd name="connsiteX2122" fmla="*/ 11772493 w 12192527"/>
              <a:gd name="connsiteY2122" fmla="*/ 2953184 h 3912502"/>
              <a:gd name="connsiteX2123" fmla="*/ 11771258 w 12192527"/>
              <a:gd name="connsiteY2123" fmla="*/ 2943320 h 3912502"/>
              <a:gd name="connsiteX2124" fmla="*/ 11770847 w 12192527"/>
              <a:gd name="connsiteY2124" fmla="*/ 2939212 h 3912502"/>
              <a:gd name="connsiteX2125" fmla="*/ 11768791 w 12192527"/>
              <a:gd name="connsiteY2125" fmla="*/ 2928117 h 3912502"/>
              <a:gd name="connsiteX2126" fmla="*/ 11767556 w 12192527"/>
              <a:gd name="connsiteY2126" fmla="*/ 2922774 h 3912502"/>
              <a:gd name="connsiteX2127" fmla="*/ 11767968 w 12192527"/>
              <a:gd name="connsiteY2127" fmla="*/ 2915787 h 3912502"/>
              <a:gd name="connsiteX2128" fmla="*/ 11770847 w 12192527"/>
              <a:gd name="connsiteY2128" fmla="*/ 2908801 h 3912502"/>
              <a:gd name="connsiteX2129" fmla="*/ 11779900 w 12192527"/>
              <a:gd name="connsiteY2129" fmla="*/ 2891951 h 3912502"/>
              <a:gd name="connsiteX2130" fmla="*/ 11809115 w 12192527"/>
              <a:gd name="connsiteY2130" fmla="*/ 2873460 h 3912502"/>
              <a:gd name="connsiteX2131" fmla="*/ 11811995 w 12192527"/>
              <a:gd name="connsiteY2131" fmla="*/ 2874281 h 3912502"/>
              <a:gd name="connsiteX2132" fmla="*/ 11825162 w 12192527"/>
              <a:gd name="connsiteY2132" fmla="*/ 2875926 h 3912502"/>
              <a:gd name="connsiteX2133" fmla="*/ 11828454 w 12192527"/>
              <a:gd name="connsiteY2133" fmla="*/ 2877570 h 3912502"/>
              <a:gd name="connsiteX2134" fmla="*/ 11837918 w 12192527"/>
              <a:gd name="connsiteY2134" fmla="*/ 2880445 h 3912502"/>
              <a:gd name="connsiteX2135" fmla="*/ 11842856 w 12192527"/>
              <a:gd name="connsiteY2135" fmla="*/ 2882501 h 3912502"/>
              <a:gd name="connsiteX2136" fmla="*/ 11845736 w 12192527"/>
              <a:gd name="connsiteY2136" fmla="*/ 2888254 h 3912502"/>
              <a:gd name="connsiteX2137" fmla="*/ 11856845 w 12192527"/>
              <a:gd name="connsiteY2137" fmla="*/ 2903048 h 3912502"/>
              <a:gd name="connsiteX2138" fmla="*/ 11861783 w 12192527"/>
              <a:gd name="connsiteY2138" fmla="*/ 2912911 h 3912502"/>
              <a:gd name="connsiteX2139" fmla="*/ 11861783 w 12192527"/>
              <a:gd name="connsiteY2139" fmla="*/ 2917842 h 3912502"/>
              <a:gd name="connsiteX2140" fmla="*/ 11857668 w 12192527"/>
              <a:gd name="connsiteY2140" fmla="*/ 2928937 h 3912502"/>
              <a:gd name="connsiteX2141" fmla="*/ 11851908 w 12192527"/>
              <a:gd name="connsiteY2141" fmla="*/ 2947019 h 3912502"/>
              <a:gd name="connsiteX2142" fmla="*/ 11846971 w 12192527"/>
              <a:gd name="connsiteY2142" fmla="*/ 2953594 h 3912502"/>
              <a:gd name="connsiteX2143" fmla="*/ 11839152 w 12192527"/>
              <a:gd name="connsiteY2143" fmla="*/ 2960170 h 3912502"/>
              <a:gd name="connsiteX2144" fmla="*/ 11832157 w 12192527"/>
              <a:gd name="connsiteY2144" fmla="*/ 2963869 h 3912502"/>
              <a:gd name="connsiteX2145" fmla="*/ 11819813 w 12192527"/>
              <a:gd name="connsiteY2145" fmla="*/ 2969982 h 3912502"/>
              <a:gd name="connsiteX2146" fmla="*/ 11806234 w 12192527"/>
              <a:gd name="connsiteY2146" fmla="*/ 2969622 h 3912502"/>
              <a:gd name="connsiteX2147" fmla="*/ 11798880 w 12192527"/>
              <a:gd name="connsiteY2147" fmla="*/ 2970649 h 3912502"/>
              <a:gd name="connsiteX2148" fmla="*/ 2827143 w 12192527"/>
              <a:gd name="connsiteY2148" fmla="*/ 2975726 h 3912502"/>
              <a:gd name="connsiteX2149" fmla="*/ 2811292 w 12192527"/>
              <a:gd name="connsiteY2149" fmla="*/ 2972576 h 3912502"/>
              <a:gd name="connsiteX2150" fmla="*/ 2810704 w 12192527"/>
              <a:gd name="connsiteY2150" fmla="*/ 2972602 h 3912502"/>
              <a:gd name="connsiteX2151" fmla="*/ 2804666 w 12192527"/>
              <a:gd name="connsiteY2151" fmla="*/ 2972267 h 3912502"/>
              <a:gd name="connsiteX2152" fmla="*/ 2805093 w 12192527"/>
              <a:gd name="connsiteY2152" fmla="*/ 2974026 h 3912502"/>
              <a:gd name="connsiteX2153" fmla="*/ 2970192 w 12192527"/>
              <a:gd name="connsiteY2153" fmla="*/ 2987455 h 3912502"/>
              <a:gd name="connsiteX2154" fmla="*/ 3092869 w 12192527"/>
              <a:gd name="connsiteY2154" fmla="*/ 2979017 h 3912502"/>
              <a:gd name="connsiteX2155" fmla="*/ 3176445 w 12192527"/>
              <a:gd name="connsiteY2155" fmla="*/ 2974304 h 3912502"/>
              <a:gd name="connsiteX2156" fmla="*/ 3278862 w 12192527"/>
              <a:gd name="connsiteY2156" fmla="*/ 2972440 h 3912502"/>
              <a:gd name="connsiteX2157" fmla="*/ 3381281 w 12192527"/>
              <a:gd name="connsiteY2157" fmla="*/ 2970575 h 3912502"/>
              <a:gd name="connsiteX2158" fmla="*/ 3420388 w 12192527"/>
              <a:gd name="connsiteY2158" fmla="*/ 2966849 h 3912502"/>
              <a:gd name="connsiteX2159" fmla="*/ 3483807 w 12192527"/>
              <a:gd name="connsiteY2159" fmla="*/ 2955238 h 3912502"/>
              <a:gd name="connsiteX2160" fmla="*/ 3500020 w 12192527"/>
              <a:gd name="connsiteY2160" fmla="*/ 2949978 h 3912502"/>
              <a:gd name="connsiteX2161" fmla="*/ 3568811 w 12192527"/>
              <a:gd name="connsiteY2161" fmla="*/ 2941106 h 3912502"/>
              <a:gd name="connsiteX2162" fmla="*/ 3572864 w 12192527"/>
              <a:gd name="connsiteY2162" fmla="*/ 2939791 h 3912502"/>
              <a:gd name="connsiteX2163" fmla="*/ 3574178 w 12192527"/>
              <a:gd name="connsiteY2163" fmla="*/ 2943843 h 3912502"/>
              <a:gd name="connsiteX2164" fmla="*/ 3582283 w 12192527"/>
              <a:gd name="connsiteY2164" fmla="*/ 2941214 h 3912502"/>
              <a:gd name="connsiteX2165" fmla="*/ 3580969 w 12192527"/>
              <a:gd name="connsiteY2165" fmla="*/ 2937161 h 3912502"/>
              <a:gd name="connsiteX2166" fmla="*/ 3576916 w 12192527"/>
              <a:gd name="connsiteY2166" fmla="*/ 2938476 h 3912502"/>
              <a:gd name="connsiteX2167" fmla="*/ 3595866 w 12192527"/>
              <a:gd name="connsiteY2167" fmla="*/ 2927850 h 3912502"/>
              <a:gd name="connsiteX2168" fmla="*/ 3809235 w 12192527"/>
              <a:gd name="connsiteY2168" fmla="*/ 2867599 h 3912502"/>
              <a:gd name="connsiteX2169" fmla="*/ 3888979 w 12192527"/>
              <a:gd name="connsiteY2169" fmla="*/ 2837257 h 3912502"/>
              <a:gd name="connsiteX2170" fmla="*/ 4021519 w 12192527"/>
              <a:gd name="connsiteY2170" fmla="*/ 2776350 h 3912502"/>
              <a:gd name="connsiteX2171" fmla="*/ 4155483 w 12192527"/>
              <a:gd name="connsiteY2171" fmla="*/ 2706024 h 3912502"/>
              <a:gd name="connsiteX2172" fmla="*/ 4235338 w 12192527"/>
              <a:gd name="connsiteY2172" fmla="*/ 2662207 h 3912502"/>
              <a:gd name="connsiteX2173" fmla="*/ 4262392 w 12192527"/>
              <a:gd name="connsiteY2173" fmla="*/ 2648952 h 3912502"/>
              <a:gd name="connsiteX2174" fmla="*/ 4313875 w 12192527"/>
              <a:gd name="connsiteY2174" fmla="*/ 2614338 h 3912502"/>
              <a:gd name="connsiteX2175" fmla="*/ 4315187 w 12192527"/>
              <a:gd name="connsiteY2175" fmla="*/ 2618390 h 3912502"/>
              <a:gd name="connsiteX2176" fmla="*/ 4319240 w 12192527"/>
              <a:gd name="connsiteY2176" fmla="*/ 2617075 h 3912502"/>
              <a:gd name="connsiteX2177" fmla="*/ 4327345 w 12192527"/>
              <a:gd name="connsiteY2177" fmla="*/ 2614446 h 3912502"/>
              <a:gd name="connsiteX2178" fmla="*/ 4330085 w 12192527"/>
              <a:gd name="connsiteY2178" fmla="*/ 2609079 h 3912502"/>
              <a:gd name="connsiteX2179" fmla="*/ 4339504 w 12192527"/>
              <a:gd name="connsiteY2179" fmla="*/ 2610503 h 3912502"/>
              <a:gd name="connsiteX2180" fmla="*/ 4336874 w 12192527"/>
              <a:gd name="connsiteY2180" fmla="*/ 2602397 h 3912502"/>
              <a:gd name="connsiteX2181" fmla="*/ 4340927 w 12192527"/>
              <a:gd name="connsiteY2181" fmla="*/ 2601082 h 3912502"/>
              <a:gd name="connsiteX2182" fmla="*/ 4347718 w 12192527"/>
              <a:gd name="connsiteY2182" fmla="*/ 2594400 h 3912502"/>
              <a:gd name="connsiteX2183" fmla="*/ 4338300 w 12192527"/>
              <a:gd name="connsiteY2183" fmla="*/ 2592978 h 3912502"/>
              <a:gd name="connsiteX2184" fmla="*/ 4339613 w 12192527"/>
              <a:gd name="connsiteY2184" fmla="*/ 2597030 h 3912502"/>
              <a:gd name="connsiteX2185" fmla="*/ 4334247 w 12192527"/>
              <a:gd name="connsiteY2185" fmla="*/ 2594292 h 3912502"/>
              <a:gd name="connsiteX2186" fmla="*/ 4425049 w 12192527"/>
              <a:gd name="connsiteY2186" fmla="*/ 2529005 h 3912502"/>
              <a:gd name="connsiteX2187" fmla="*/ 4560658 w 12192527"/>
              <a:gd name="connsiteY2187" fmla="*/ 2422311 h 3912502"/>
              <a:gd name="connsiteX2188" fmla="*/ 4561971 w 12192527"/>
              <a:gd name="connsiteY2188" fmla="*/ 2426365 h 3912502"/>
              <a:gd name="connsiteX2189" fmla="*/ 4557918 w 12192527"/>
              <a:gd name="connsiteY2189" fmla="*/ 2427679 h 3912502"/>
              <a:gd name="connsiteX2190" fmla="*/ 4556496 w 12192527"/>
              <a:gd name="connsiteY2190" fmla="*/ 2437100 h 3912502"/>
              <a:gd name="connsiteX2191" fmla="*/ 4563285 w 12192527"/>
              <a:gd name="connsiteY2191" fmla="*/ 2430419 h 3912502"/>
              <a:gd name="connsiteX2192" fmla="*/ 4570076 w 12192527"/>
              <a:gd name="connsiteY2192" fmla="*/ 2423736 h 3912502"/>
              <a:gd name="connsiteX2193" fmla="*/ 4583551 w 12192527"/>
              <a:gd name="connsiteY2193" fmla="*/ 2423846 h 3912502"/>
              <a:gd name="connsiteX2194" fmla="*/ 4580895 w 12192527"/>
              <a:gd name="connsiteY2194" fmla="*/ 2419107 h 3912502"/>
              <a:gd name="connsiteX2195" fmla="*/ 4578642 w 12192527"/>
              <a:gd name="connsiteY2195" fmla="*/ 2420212 h 3912502"/>
              <a:gd name="connsiteX2196" fmla="*/ 4583662 w 12192527"/>
              <a:gd name="connsiteY2196" fmla="*/ 2410372 h 3912502"/>
              <a:gd name="connsiteX2197" fmla="*/ 4571504 w 12192527"/>
              <a:gd name="connsiteY2197" fmla="*/ 2414317 h 3912502"/>
              <a:gd name="connsiteX2198" fmla="*/ 4602831 w 12192527"/>
              <a:gd name="connsiteY2198" fmla="*/ 2372801 h 3912502"/>
              <a:gd name="connsiteX2199" fmla="*/ 4608199 w 12192527"/>
              <a:gd name="connsiteY2199" fmla="*/ 2375538 h 3912502"/>
              <a:gd name="connsiteX2200" fmla="*/ 4650370 w 12192527"/>
              <a:gd name="connsiteY2200" fmla="*/ 2326027 h 3912502"/>
              <a:gd name="connsiteX2201" fmla="*/ 4647632 w 12192527"/>
              <a:gd name="connsiteY2201" fmla="*/ 2331394 h 3912502"/>
              <a:gd name="connsiteX2202" fmla="*/ 4699224 w 12192527"/>
              <a:gd name="connsiteY2202" fmla="*/ 2283306 h 3912502"/>
              <a:gd name="connsiteX2203" fmla="*/ 4701961 w 12192527"/>
              <a:gd name="connsiteY2203" fmla="*/ 2277939 h 3912502"/>
              <a:gd name="connsiteX2204" fmla="*/ 4685749 w 12192527"/>
              <a:gd name="connsiteY2204" fmla="*/ 2283197 h 3912502"/>
              <a:gd name="connsiteX2205" fmla="*/ 4718388 w 12192527"/>
              <a:gd name="connsiteY2205" fmla="*/ 2245735 h 3912502"/>
              <a:gd name="connsiteX2206" fmla="*/ 4727810 w 12192527"/>
              <a:gd name="connsiteY2206" fmla="*/ 2247158 h 3912502"/>
              <a:gd name="connsiteX2207" fmla="*/ 4731969 w 12192527"/>
              <a:gd name="connsiteY2207" fmla="*/ 2232371 h 3912502"/>
              <a:gd name="connsiteX2208" fmla="*/ 4734710 w 12192527"/>
              <a:gd name="connsiteY2208" fmla="*/ 2227003 h 3912502"/>
              <a:gd name="connsiteX2209" fmla="*/ 4740185 w 12192527"/>
              <a:gd name="connsiteY2209" fmla="*/ 2216268 h 3912502"/>
              <a:gd name="connsiteX2210" fmla="*/ 4732080 w 12192527"/>
              <a:gd name="connsiteY2210" fmla="*/ 2218897 h 3912502"/>
              <a:gd name="connsiteX2211" fmla="*/ 4728027 w 12192527"/>
              <a:gd name="connsiteY2211" fmla="*/ 2220212 h 3912502"/>
              <a:gd name="connsiteX2212" fmla="*/ 4797469 w 12192527"/>
              <a:gd name="connsiteY2212" fmla="*/ 2130500 h 3912502"/>
              <a:gd name="connsiteX2213" fmla="*/ 4827266 w 12192527"/>
              <a:gd name="connsiteY2213" fmla="*/ 2111877 h 3912502"/>
              <a:gd name="connsiteX2214" fmla="*/ 4828582 w 12192527"/>
              <a:gd name="connsiteY2214" fmla="*/ 2115930 h 3912502"/>
              <a:gd name="connsiteX2215" fmla="*/ 4832635 w 12192527"/>
              <a:gd name="connsiteY2215" fmla="*/ 2114615 h 3912502"/>
              <a:gd name="connsiteX2216" fmla="*/ 4838111 w 12192527"/>
              <a:gd name="connsiteY2216" fmla="*/ 2103880 h 3912502"/>
              <a:gd name="connsiteX2217" fmla="*/ 4840852 w 12192527"/>
              <a:gd name="connsiteY2217" fmla="*/ 2098513 h 3912502"/>
              <a:gd name="connsiteX2218" fmla="*/ 4840959 w 12192527"/>
              <a:gd name="connsiteY2218" fmla="*/ 2085039 h 3912502"/>
              <a:gd name="connsiteX2219" fmla="*/ 4853228 w 12192527"/>
              <a:gd name="connsiteY2219" fmla="*/ 2067623 h 3912502"/>
              <a:gd name="connsiteX2220" fmla="*/ 4832851 w 12192527"/>
              <a:gd name="connsiteY2220" fmla="*/ 2087669 h 3912502"/>
              <a:gd name="connsiteX2221" fmla="*/ 4835485 w 12192527"/>
              <a:gd name="connsiteY2221" fmla="*/ 2095775 h 3912502"/>
              <a:gd name="connsiteX2222" fmla="*/ 4832744 w 12192527"/>
              <a:gd name="connsiteY2222" fmla="*/ 2101142 h 3912502"/>
              <a:gd name="connsiteX2223" fmla="*/ 4828692 w 12192527"/>
              <a:gd name="connsiteY2223" fmla="*/ 2102457 h 3912502"/>
              <a:gd name="connsiteX2224" fmla="*/ 4827266 w 12192527"/>
              <a:gd name="connsiteY2224" fmla="*/ 2111877 h 3912502"/>
              <a:gd name="connsiteX2225" fmla="*/ 4762199 w 12192527"/>
              <a:gd name="connsiteY2225" fmla="*/ 2159856 h 3912502"/>
              <a:gd name="connsiteX2226" fmla="*/ 4754094 w 12192527"/>
              <a:gd name="connsiteY2226" fmla="*/ 2162486 h 3912502"/>
              <a:gd name="connsiteX2227" fmla="*/ 4752779 w 12192527"/>
              <a:gd name="connsiteY2227" fmla="*/ 2158432 h 3912502"/>
              <a:gd name="connsiteX2228" fmla="*/ 4750041 w 12192527"/>
              <a:gd name="connsiteY2228" fmla="*/ 2163800 h 3912502"/>
              <a:gd name="connsiteX2229" fmla="*/ 4745989 w 12192527"/>
              <a:gd name="connsiteY2229" fmla="*/ 2165115 h 3912502"/>
              <a:gd name="connsiteX2230" fmla="*/ 4769048 w 12192527"/>
              <a:gd name="connsiteY2230" fmla="*/ 2125720 h 3912502"/>
              <a:gd name="connsiteX2231" fmla="*/ 4803751 w 12192527"/>
              <a:gd name="connsiteY2231" fmla="*/ 2094615 h 3912502"/>
              <a:gd name="connsiteX2232" fmla="*/ 4804483 w 12192527"/>
              <a:gd name="connsiteY2232" fmla="*/ 2096871 h 3912502"/>
              <a:gd name="connsiteX2233" fmla="*/ 4807216 w 12192527"/>
              <a:gd name="connsiteY2233" fmla="*/ 2091503 h 3912502"/>
              <a:gd name="connsiteX2234" fmla="*/ 4820805 w 12192527"/>
              <a:gd name="connsiteY2234" fmla="*/ 2078140 h 3912502"/>
              <a:gd name="connsiteX2235" fmla="*/ 4818067 w 12192527"/>
              <a:gd name="connsiteY2235" fmla="*/ 2083508 h 3912502"/>
              <a:gd name="connsiteX2236" fmla="*/ 4822119 w 12192527"/>
              <a:gd name="connsiteY2236" fmla="*/ 2082193 h 3912502"/>
              <a:gd name="connsiteX2237" fmla="*/ 4824858 w 12192527"/>
              <a:gd name="connsiteY2237" fmla="*/ 2076825 h 3912502"/>
              <a:gd name="connsiteX2238" fmla="*/ 4854529 w 12192527"/>
              <a:gd name="connsiteY2238" fmla="*/ 2052645 h 3912502"/>
              <a:gd name="connsiteX2239" fmla="*/ 4876235 w 12192527"/>
              <a:gd name="connsiteY2239" fmla="*/ 2026872 h 3912502"/>
              <a:gd name="connsiteX2240" fmla="*/ 4833187 w 12192527"/>
              <a:gd name="connsiteY2240" fmla="*/ 1954747 h 3912502"/>
              <a:gd name="connsiteX2241" fmla="*/ 4802944 w 12192527"/>
              <a:gd name="connsiteY2241" fmla="*/ 1995467 h 3912502"/>
              <a:gd name="connsiteX2242" fmla="*/ 4752231 w 12192527"/>
              <a:gd name="connsiteY2242" fmla="*/ 2060068 h 3912502"/>
              <a:gd name="connsiteX2243" fmla="*/ 4730435 w 12192527"/>
              <a:gd name="connsiteY2243" fmla="*/ 2089534 h 3912502"/>
              <a:gd name="connsiteX2244" fmla="*/ 4695056 w 12192527"/>
              <a:gd name="connsiteY2244" fmla="*/ 2132364 h 3912502"/>
              <a:gd name="connsiteX2245" fmla="*/ 4560547 w 12192527"/>
              <a:gd name="connsiteY2245" fmla="*/ 2270056 h 3912502"/>
              <a:gd name="connsiteX2246" fmla="*/ 4521111 w 12192527"/>
              <a:gd name="connsiteY2246" fmla="*/ 2314200 h 3912502"/>
              <a:gd name="connsiteX2247" fmla="*/ 4513006 w 12192527"/>
              <a:gd name="connsiteY2247" fmla="*/ 2316829 h 3912502"/>
              <a:gd name="connsiteX2248" fmla="*/ 4480473 w 12192527"/>
              <a:gd name="connsiteY2248" fmla="*/ 2340819 h 3912502"/>
              <a:gd name="connsiteX2249" fmla="*/ 4457359 w 12192527"/>
              <a:gd name="connsiteY2249" fmla="*/ 2366231 h 3912502"/>
              <a:gd name="connsiteX2250" fmla="*/ 4375975 w 12192527"/>
              <a:gd name="connsiteY2250" fmla="*/ 2432942 h 3912502"/>
              <a:gd name="connsiteX2251" fmla="*/ 4329861 w 12192527"/>
              <a:gd name="connsiteY2251" fmla="*/ 2470295 h 3912502"/>
              <a:gd name="connsiteX2252" fmla="*/ 4259431 w 12192527"/>
              <a:gd name="connsiteY2252" fmla="*/ 2515535 h 3912502"/>
              <a:gd name="connsiteX2253" fmla="*/ 4249899 w 12192527"/>
              <a:gd name="connsiteY2253" fmla="*/ 2527585 h 3912502"/>
              <a:gd name="connsiteX2254" fmla="*/ 4220106 w 12192527"/>
              <a:gd name="connsiteY2254" fmla="*/ 2546207 h 3912502"/>
              <a:gd name="connsiteX2255" fmla="*/ 4176842 w 12192527"/>
              <a:gd name="connsiteY2255" fmla="*/ 2564720 h 3912502"/>
              <a:gd name="connsiteX2256" fmla="*/ 4173991 w 12192527"/>
              <a:gd name="connsiteY2256" fmla="*/ 2583561 h 3912502"/>
              <a:gd name="connsiteX2257" fmla="*/ 4156356 w 12192527"/>
              <a:gd name="connsiteY2257" fmla="*/ 2598238 h 3912502"/>
              <a:gd name="connsiteX2258" fmla="*/ 4064349 w 12192527"/>
              <a:gd name="connsiteY2258" fmla="*/ 2646000 h 3912502"/>
              <a:gd name="connsiteX2259" fmla="*/ 4046821 w 12192527"/>
              <a:gd name="connsiteY2259" fmla="*/ 2647205 h 3912502"/>
              <a:gd name="connsiteX2260" fmla="*/ 4037291 w 12192527"/>
              <a:gd name="connsiteY2260" fmla="*/ 2659255 h 3912502"/>
              <a:gd name="connsiteX2261" fmla="*/ 4033238 w 12192527"/>
              <a:gd name="connsiteY2261" fmla="*/ 2660570 h 3912502"/>
              <a:gd name="connsiteX2262" fmla="*/ 3935858 w 12192527"/>
              <a:gd name="connsiteY2262" fmla="*/ 2705591 h 3912502"/>
              <a:gd name="connsiteX2263" fmla="*/ 3934544 w 12192527"/>
              <a:gd name="connsiteY2263" fmla="*/ 2701538 h 3912502"/>
              <a:gd name="connsiteX2264" fmla="*/ 3914279 w 12192527"/>
              <a:gd name="connsiteY2264" fmla="*/ 2708110 h 3912502"/>
              <a:gd name="connsiteX2265" fmla="*/ 3892591 w 12192527"/>
              <a:gd name="connsiteY2265" fmla="*/ 2724103 h 3912502"/>
              <a:gd name="connsiteX2266" fmla="*/ 3877805 w 12192527"/>
              <a:gd name="connsiteY2266" fmla="*/ 2719941 h 3912502"/>
              <a:gd name="connsiteX2267" fmla="*/ 3826430 w 12192527"/>
              <a:gd name="connsiteY2267" fmla="*/ 2741085 h 3912502"/>
              <a:gd name="connsiteX2268" fmla="*/ 3788532 w 12192527"/>
              <a:gd name="connsiteY2268" fmla="*/ 2762335 h 3912502"/>
              <a:gd name="connsiteX2269" fmla="*/ 3783166 w 12192527"/>
              <a:gd name="connsiteY2269" fmla="*/ 2759596 h 3912502"/>
              <a:gd name="connsiteX2270" fmla="*/ 3719633 w 12192527"/>
              <a:gd name="connsiteY2270" fmla="*/ 2784682 h 3912502"/>
              <a:gd name="connsiteX2271" fmla="*/ 3711632 w 12192527"/>
              <a:gd name="connsiteY2271" fmla="*/ 2787276 h 3912502"/>
              <a:gd name="connsiteX2272" fmla="*/ 3668880 w 12192527"/>
              <a:gd name="connsiteY2272" fmla="*/ 2803343 h 3912502"/>
              <a:gd name="connsiteX2273" fmla="*/ 3660163 w 12192527"/>
              <a:gd name="connsiteY2273" fmla="*/ 2808453 h 3912502"/>
              <a:gd name="connsiteX2274" fmla="*/ 3662326 w 12192527"/>
              <a:gd name="connsiteY2274" fmla="*/ 2805806 h 3912502"/>
              <a:gd name="connsiteX2275" fmla="*/ 3607322 w 12192527"/>
              <a:gd name="connsiteY2275" fmla="*/ 2826474 h 3912502"/>
              <a:gd name="connsiteX2276" fmla="*/ 3466487 w 12192527"/>
              <a:gd name="connsiteY2276" fmla="*/ 2868931 h 3912502"/>
              <a:gd name="connsiteX2277" fmla="*/ 3466668 w 12192527"/>
              <a:gd name="connsiteY2277" fmla="*/ 2869365 h 3912502"/>
              <a:gd name="connsiteX2278" fmla="*/ 3466934 w 12192527"/>
              <a:gd name="connsiteY2278" fmla="*/ 2873922 h 3912502"/>
              <a:gd name="connsiteX2279" fmla="*/ 3466130 w 12192527"/>
              <a:gd name="connsiteY2279" fmla="*/ 2877406 h 3912502"/>
              <a:gd name="connsiteX2280" fmla="*/ 3464787 w 12192527"/>
              <a:gd name="connsiteY2280" fmla="*/ 2884643 h 3912502"/>
              <a:gd name="connsiteX2281" fmla="*/ 3464518 w 12192527"/>
              <a:gd name="connsiteY2281" fmla="*/ 2887323 h 3912502"/>
              <a:gd name="connsiteX2282" fmla="*/ 3463714 w 12192527"/>
              <a:gd name="connsiteY2282" fmla="*/ 2893755 h 3912502"/>
              <a:gd name="connsiteX2283" fmla="*/ 3450294 w 12192527"/>
              <a:gd name="connsiteY2283" fmla="*/ 2904209 h 3912502"/>
              <a:gd name="connsiteX2284" fmla="*/ 3441708 w 12192527"/>
              <a:gd name="connsiteY2284" fmla="*/ 2904477 h 3912502"/>
              <a:gd name="connsiteX2285" fmla="*/ 3424800 w 12192527"/>
              <a:gd name="connsiteY2285" fmla="*/ 2900725 h 3912502"/>
              <a:gd name="connsiteX2286" fmla="*/ 3420238 w 12192527"/>
              <a:gd name="connsiteY2286" fmla="*/ 2898312 h 3912502"/>
              <a:gd name="connsiteX2287" fmla="*/ 3415138 w 12192527"/>
              <a:gd name="connsiteY2287" fmla="*/ 2894024 h 3912502"/>
              <a:gd name="connsiteX2288" fmla="*/ 3411918 w 12192527"/>
              <a:gd name="connsiteY2288" fmla="*/ 2889736 h 3912502"/>
              <a:gd name="connsiteX2289" fmla="*/ 3410653 w 12192527"/>
              <a:gd name="connsiteY2289" fmla="*/ 2885765 h 3912502"/>
              <a:gd name="connsiteX2290" fmla="*/ 3392161 w 12192527"/>
              <a:gd name="connsiteY2290" fmla="*/ 2891339 h 3912502"/>
              <a:gd name="connsiteX2291" fmla="*/ 3170477 w 12192527"/>
              <a:gd name="connsiteY2291" fmla="*/ 2939809 h 3912502"/>
              <a:gd name="connsiteX2292" fmla="*/ 2990689 w 12192527"/>
              <a:gd name="connsiteY2292" fmla="*/ 2964547 h 3912502"/>
              <a:gd name="connsiteX2293" fmla="*/ 2942806 w 12192527"/>
              <a:gd name="connsiteY2293" fmla="*/ 2966690 h 3912502"/>
              <a:gd name="connsiteX2294" fmla="*/ 2935616 w 12192527"/>
              <a:gd name="connsiteY2294" fmla="*/ 2971581 h 3912502"/>
              <a:gd name="connsiteX2295" fmla="*/ 2924027 w 12192527"/>
              <a:gd name="connsiteY2295" fmla="*/ 2971207 h 3912502"/>
              <a:gd name="connsiteX2296" fmla="*/ 2864218 w 12192527"/>
              <a:gd name="connsiteY2296" fmla="*/ 2975695 h 3912502"/>
              <a:gd name="connsiteX2297" fmla="*/ 2840821 w 12192527"/>
              <a:gd name="connsiteY2297" fmla="*/ 2976781 h 3912502"/>
              <a:gd name="connsiteX2298" fmla="*/ 2892430 w 12192527"/>
              <a:gd name="connsiteY2298" fmla="*/ 2980761 h 3912502"/>
              <a:gd name="connsiteX2299" fmla="*/ 2970192 w 12192527"/>
              <a:gd name="connsiteY2299" fmla="*/ 2987455 h 3912502"/>
              <a:gd name="connsiteX2300" fmla="*/ 359230 w 12192527"/>
              <a:gd name="connsiteY2300" fmla="*/ 3001369 h 3912502"/>
              <a:gd name="connsiteX2301" fmla="*/ 347514 w 12192527"/>
              <a:gd name="connsiteY2301" fmla="*/ 2990485 h 3912502"/>
              <a:gd name="connsiteX2302" fmla="*/ 345172 w 12192527"/>
              <a:gd name="connsiteY2302" fmla="*/ 2986209 h 3912502"/>
              <a:gd name="connsiteX2303" fmla="*/ 337753 w 12192527"/>
              <a:gd name="connsiteY2303" fmla="*/ 2976880 h 3912502"/>
              <a:gd name="connsiteX2304" fmla="*/ 331896 w 12192527"/>
              <a:gd name="connsiteY2304" fmla="*/ 2973381 h 3912502"/>
              <a:gd name="connsiteX2305" fmla="*/ 326429 w 12192527"/>
              <a:gd name="connsiteY2305" fmla="*/ 2957832 h 3912502"/>
              <a:gd name="connsiteX2306" fmla="*/ 329943 w 12192527"/>
              <a:gd name="connsiteY2306" fmla="*/ 2944616 h 3912502"/>
              <a:gd name="connsiteX2307" fmla="*/ 340877 w 12192527"/>
              <a:gd name="connsiteY2307" fmla="*/ 2936063 h 3912502"/>
              <a:gd name="connsiteX2308" fmla="*/ 342047 w 12192527"/>
              <a:gd name="connsiteY2308" fmla="*/ 2934509 h 3912502"/>
              <a:gd name="connsiteX2309" fmla="*/ 349857 w 12192527"/>
              <a:gd name="connsiteY2309" fmla="*/ 2934509 h 3912502"/>
              <a:gd name="connsiteX2310" fmla="*/ 358447 w 12192527"/>
              <a:gd name="connsiteY2310" fmla="*/ 2938785 h 3912502"/>
              <a:gd name="connsiteX2311" fmla="*/ 364303 w 12192527"/>
              <a:gd name="connsiteY2311" fmla="*/ 2945781 h 3912502"/>
              <a:gd name="connsiteX2312" fmla="*/ 368601 w 12192527"/>
              <a:gd name="connsiteY2312" fmla="*/ 2956277 h 3912502"/>
              <a:gd name="connsiteX2313" fmla="*/ 374066 w 12192527"/>
              <a:gd name="connsiteY2313" fmla="*/ 2966384 h 3912502"/>
              <a:gd name="connsiteX2314" fmla="*/ 382657 w 12192527"/>
              <a:gd name="connsiteY2314" fmla="*/ 2974936 h 3912502"/>
              <a:gd name="connsiteX2315" fmla="*/ 382657 w 12192527"/>
              <a:gd name="connsiteY2315" fmla="*/ 2988930 h 3912502"/>
              <a:gd name="connsiteX2316" fmla="*/ 377971 w 12192527"/>
              <a:gd name="connsiteY2316" fmla="*/ 2994372 h 3912502"/>
              <a:gd name="connsiteX2317" fmla="*/ 369381 w 12192527"/>
              <a:gd name="connsiteY2317" fmla="*/ 2999815 h 3912502"/>
              <a:gd name="connsiteX2318" fmla="*/ 359230 w 12192527"/>
              <a:gd name="connsiteY2318" fmla="*/ 3001369 h 3912502"/>
              <a:gd name="connsiteX2319" fmla="*/ 7031641 w 12192527"/>
              <a:gd name="connsiteY2319" fmla="*/ 3026193 h 3912502"/>
              <a:gd name="connsiteX2320" fmla="*/ 7036054 w 12192527"/>
              <a:gd name="connsiteY2320" fmla="*/ 3021779 h 3912502"/>
              <a:gd name="connsiteX2321" fmla="*/ 7159628 w 12192527"/>
              <a:gd name="connsiteY2321" fmla="*/ 3021779 h 3912502"/>
              <a:gd name="connsiteX2322" fmla="*/ 7446492 w 12192527"/>
              <a:gd name="connsiteY2322" fmla="*/ 2995299 h 3912502"/>
              <a:gd name="connsiteX2323" fmla="*/ 7901617 w 12192527"/>
              <a:gd name="connsiteY2323" fmla="*/ 2889930 h 3912502"/>
              <a:gd name="connsiteX2324" fmla="*/ 8023676 w 12192527"/>
              <a:gd name="connsiteY2324" fmla="*/ 2843594 h 3912502"/>
              <a:gd name="connsiteX2325" fmla="*/ 8022639 w 12192527"/>
              <a:gd name="connsiteY2325" fmla="*/ 2840798 h 3912502"/>
              <a:gd name="connsiteX2326" fmla="*/ 8022639 w 12192527"/>
              <a:gd name="connsiteY2326" fmla="*/ 2836696 h 3912502"/>
              <a:gd name="connsiteX2327" fmla="*/ 7775837 w 12192527"/>
              <a:gd name="connsiteY2327" fmla="*/ 2914755 h 3912502"/>
              <a:gd name="connsiteX2328" fmla="*/ 7181694 w 12192527"/>
              <a:gd name="connsiteY2328" fmla="*/ 2995299 h 3912502"/>
              <a:gd name="connsiteX2329" fmla="*/ 7181694 w 12192527"/>
              <a:gd name="connsiteY2329" fmla="*/ 2986472 h 3912502"/>
              <a:gd name="connsiteX2330" fmla="*/ 7309679 w 12192527"/>
              <a:gd name="connsiteY2330" fmla="*/ 2937925 h 3912502"/>
              <a:gd name="connsiteX2331" fmla="*/ 7292026 w 12192527"/>
              <a:gd name="connsiteY2331" fmla="*/ 2933512 h 3912502"/>
              <a:gd name="connsiteX2332" fmla="*/ 7371466 w 12192527"/>
              <a:gd name="connsiteY2332" fmla="*/ 2924685 h 3912502"/>
              <a:gd name="connsiteX2333" fmla="*/ 7428838 w 12192527"/>
              <a:gd name="connsiteY2333" fmla="*/ 2902618 h 3912502"/>
              <a:gd name="connsiteX2334" fmla="*/ 7384706 w 12192527"/>
              <a:gd name="connsiteY2334" fmla="*/ 2893791 h 3912502"/>
              <a:gd name="connsiteX2335" fmla="*/ 7389120 w 12192527"/>
              <a:gd name="connsiteY2335" fmla="*/ 2889378 h 3912502"/>
              <a:gd name="connsiteX2336" fmla="*/ 7393532 w 12192527"/>
              <a:gd name="connsiteY2336" fmla="*/ 2889378 h 3912502"/>
              <a:gd name="connsiteX2337" fmla="*/ 7397948 w 12192527"/>
              <a:gd name="connsiteY2337" fmla="*/ 2889378 h 3912502"/>
              <a:gd name="connsiteX2338" fmla="*/ 7406773 w 12192527"/>
              <a:gd name="connsiteY2338" fmla="*/ 2889378 h 3912502"/>
              <a:gd name="connsiteX2339" fmla="*/ 7402360 w 12192527"/>
              <a:gd name="connsiteY2339" fmla="*/ 2884966 h 3912502"/>
              <a:gd name="connsiteX2340" fmla="*/ 7397945 w 12192527"/>
              <a:gd name="connsiteY2340" fmla="*/ 2884966 h 3912502"/>
              <a:gd name="connsiteX2341" fmla="*/ 7393532 w 12192527"/>
              <a:gd name="connsiteY2341" fmla="*/ 2884966 h 3912502"/>
              <a:gd name="connsiteX2342" fmla="*/ 7380292 w 12192527"/>
              <a:gd name="connsiteY2342" fmla="*/ 2880552 h 3912502"/>
              <a:gd name="connsiteX2343" fmla="*/ 7375880 w 12192527"/>
              <a:gd name="connsiteY2343" fmla="*/ 2884966 h 3912502"/>
              <a:gd name="connsiteX2344" fmla="*/ 7380292 w 12192527"/>
              <a:gd name="connsiteY2344" fmla="*/ 2884966 h 3912502"/>
              <a:gd name="connsiteX2345" fmla="*/ 7384706 w 12192527"/>
              <a:gd name="connsiteY2345" fmla="*/ 2889378 h 3912502"/>
              <a:gd name="connsiteX2346" fmla="*/ 7371467 w 12192527"/>
              <a:gd name="connsiteY2346" fmla="*/ 2889378 h 3912502"/>
              <a:gd name="connsiteX2347" fmla="*/ 7367053 w 12192527"/>
              <a:gd name="connsiteY2347" fmla="*/ 2889378 h 3912502"/>
              <a:gd name="connsiteX2348" fmla="*/ 7331747 w 12192527"/>
              <a:gd name="connsiteY2348" fmla="*/ 2867311 h 3912502"/>
              <a:gd name="connsiteX2349" fmla="*/ 7384706 w 12192527"/>
              <a:gd name="connsiteY2349" fmla="*/ 2862899 h 3912502"/>
              <a:gd name="connsiteX2350" fmla="*/ 7367053 w 12192527"/>
              <a:gd name="connsiteY2350" fmla="*/ 2845246 h 3912502"/>
              <a:gd name="connsiteX2351" fmla="*/ 7472973 w 12192527"/>
              <a:gd name="connsiteY2351" fmla="*/ 2801112 h 3912502"/>
              <a:gd name="connsiteX2352" fmla="*/ 7477387 w 12192527"/>
              <a:gd name="connsiteY2352" fmla="*/ 2801112 h 3912502"/>
              <a:gd name="connsiteX2353" fmla="*/ 7486213 w 12192527"/>
              <a:gd name="connsiteY2353" fmla="*/ 2801112 h 3912502"/>
              <a:gd name="connsiteX2354" fmla="*/ 7490628 w 12192527"/>
              <a:gd name="connsiteY2354" fmla="*/ 2796699 h 3912502"/>
              <a:gd name="connsiteX2355" fmla="*/ 7539173 w 12192527"/>
              <a:gd name="connsiteY2355" fmla="*/ 2783458 h 3912502"/>
              <a:gd name="connsiteX2356" fmla="*/ 7556826 w 12192527"/>
              <a:gd name="connsiteY2356" fmla="*/ 2779046 h 3912502"/>
              <a:gd name="connsiteX2357" fmla="*/ 7561240 w 12192527"/>
              <a:gd name="connsiteY2357" fmla="*/ 2774632 h 3912502"/>
              <a:gd name="connsiteX2358" fmla="*/ 7565652 w 12192527"/>
              <a:gd name="connsiteY2358" fmla="*/ 2774632 h 3912502"/>
              <a:gd name="connsiteX2359" fmla="*/ 7565652 w 12192527"/>
              <a:gd name="connsiteY2359" fmla="*/ 2770218 h 3912502"/>
              <a:gd name="connsiteX2360" fmla="*/ 7570066 w 12192527"/>
              <a:gd name="connsiteY2360" fmla="*/ 2770218 h 3912502"/>
              <a:gd name="connsiteX2361" fmla="*/ 7587719 w 12192527"/>
              <a:gd name="connsiteY2361" fmla="*/ 2761391 h 3912502"/>
              <a:gd name="connsiteX2362" fmla="*/ 7574480 w 12192527"/>
              <a:gd name="connsiteY2362" fmla="*/ 2756978 h 3912502"/>
              <a:gd name="connsiteX2363" fmla="*/ 7583306 w 12192527"/>
              <a:gd name="connsiteY2363" fmla="*/ 2748152 h 3912502"/>
              <a:gd name="connsiteX2364" fmla="*/ 7623025 w 12192527"/>
              <a:gd name="connsiteY2364" fmla="*/ 2743739 h 3912502"/>
              <a:gd name="connsiteX2365" fmla="*/ 7728945 w 12192527"/>
              <a:gd name="connsiteY2365" fmla="*/ 2708432 h 3912502"/>
              <a:gd name="connsiteX2366" fmla="*/ 7755426 w 12192527"/>
              <a:gd name="connsiteY2366" fmla="*/ 2699606 h 3912502"/>
              <a:gd name="connsiteX2367" fmla="*/ 7843691 w 12192527"/>
              <a:gd name="connsiteY2367" fmla="*/ 2668712 h 3912502"/>
              <a:gd name="connsiteX2368" fmla="*/ 7856931 w 12192527"/>
              <a:gd name="connsiteY2368" fmla="*/ 2668712 h 3912502"/>
              <a:gd name="connsiteX2369" fmla="*/ 7865757 w 12192527"/>
              <a:gd name="connsiteY2369" fmla="*/ 2659885 h 3912502"/>
              <a:gd name="connsiteX2370" fmla="*/ 7870172 w 12192527"/>
              <a:gd name="connsiteY2370" fmla="*/ 2664300 h 3912502"/>
              <a:gd name="connsiteX2371" fmla="*/ 7931958 w 12192527"/>
              <a:gd name="connsiteY2371" fmla="*/ 2637819 h 3912502"/>
              <a:gd name="connsiteX2372" fmla="*/ 7931958 w 12192527"/>
              <a:gd name="connsiteY2372" fmla="*/ 2646645 h 3912502"/>
              <a:gd name="connsiteX2373" fmla="*/ 7945197 w 12192527"/>
              <a:gd name="connsiteY2373" fmla="*/ 2633405 h 3912502"/>
              <a:gd name="connsiteX2374" fmla="*/ 7954335 w 12192527"/>
              <a:gd name="connsiteY2374" fmla="*/ 2630468 h 3912502"/>
              <a:gd name="connsiteX2375" fmla="*/ 7942936 w 12192527"/>
              <a:gd name="connsiteY2375" fmla="*/ 2624643 h 3912502"/>
              <a:gd name="connsiteX2376" fmla="*/ 7895196 w 12192527"/>
              <a:gd name="connsiteY2376" fmla="*/ 2641340 h 3912502"/>
              <a:gd name="connsiteX2377" fmla="*/ 7608279 w 12192527"/>
              <a:gd name="connsiteY2377" fmla="*/ 2705469 h 3912502"/>
              <a:gd name="connsiteX2378" fmla="*/ 7387959 w 12192527"/>
              <a:gd name="connsiteY2378" fmla="*/ 2736543 h 3912502"/>
              <a:gd name="connsiteX2379" fmla="*/ 7367886 w 12192527"/>
              <a:gd name="connsiteY2379" fmla="*/ 2731474 h 3912502"/>
              <a:gd name="connsiteX2380" fmla="*/ 7376175 w 12192527"/>
              <a:gd name="connsiteY2380" fmla="*/ 2722370 h 3912502"/>
              <a:gd name="connsiteX2381" fmla="*/ 7727442 w 12192527"/>
              <a:gd name="connsiteY2381" fmla="*/ 2656076 h 3912502"/>
              <a:gd name="connsiteX2382" fmla="*/ 7895794 w 12192527"/>
              <a:gd name="connsiteY2382" fmla="*/ 2606638 h 3912502"/>
              <a:gd name="connsiteX2383" fmla="*/ 7879988 w 12192527"/>
              <a:gd name="connsiteY2383" fmla="*/ 2602101 h 3912502"/>
              <a:gd name="connsiteX2384" fmla="*/ 7857386 w 12192527"/>
              <a:gd name="connsiteY2384" fmla="*/ 2594011 h 3912502"/>
              <a:gd name="connsiteX2385" fmla="*/ 7778095 w 12192527"/>
              <a:gd name="connsiteY2385" fmla="*/ 2616999 h 3912502"/>
              <a:gd name="connsiteX2386" fmla="*/ 7747772 w 12192527"/>
              <a:gd name="connsiteY2386" fmla="*/ 2623383 h 3912502"/>
              <a:gd name="connsiteX2387" fmla="*/ 7733359 w 12192527"/>
              <a:gd name="connsiteY2387" fmla="*/ 2633405 h 3912502"/>
              <a:gd name="connsiteX2388" fmla="*/ 7711292 w 12192527"/>
              <a:gd name="connsiteY2388" fmla="*/ 2642232 h 3912502"/>
              <a:gd name="connsiteX2389" fmla="*/ 7684812 w 12192527"/>
              <a:gd name="connsiteY2389" fmla="*/ 2646645 h 3912502"/>
              <a:gd name="connsiteX2390" fmla="*/ 7653920 w 12192527"/>
              <a:gd name="connsiteY2390" fmla="*/ 2655471 h 3912502"/>
              <a:gd name="connsiteX2391" fmla="*/ 7609785 w 12192527"/>
              <a:gd name="connsiteY2391" fmla="*/ 2664299 h 3912502"/>
              <a:gd name="connsiteX2392" fmla="*/ 7583306 w 12192527"/>
              <a:gd name="connsiteY2392" fmla="*/ 2673124 h 3912502"/>
              <a:gd name="connsiteX2393" fmla="*/ 7578892 w 12192527"/>
              <a:gd name="connsiteY2393" fmla="*/ 2673124 h 3912502"/>
              <a:gd name="connsiteX2394" fmla="*/ 7543587 w 12192527"/>
              <a:gd name="connsiteY2394" fmla="*/ 2681952 h 3912502"/>
              <a:gd name="connsiteX2395" fmla="*/ 7512693 w 12192527"/>
              <a:gd name="connsiteY2395" fmla="*/ 2690778 h 3912502"/>
              <a:gd name="connsiteX2396" fmla="*/ 7499453 w 12192527"/>
              <a:gd name="connsiteY2396" fmla="*/ 2695190 h 3912502"/>
              <a:gd name="connsiteX2397" fmla="*/ 7495040 w 12192527"/>
              <a:gd name="connsiteY2397" fmla="*/ 2695191 h 3912502"/>
              <a:gd name="connsiteX2398" fmla="*/ 7481800 w 12192527"/>
              <a:gd name="connsiteY2398" fmla="*/ 2690778 h 3912502"/>
              <a:gd name="connsiteX2399" fmla="*/ 7477387 w 12192527"/>
              <a:gd name="connsiteY2399" fmla="*/ 2690778 h 3912502"/>
              <a:gd name="connsiteX2400" fmla="*/ 7468559 w 12192527"/>
              <a:gd name="connsiteY2400" fmla="*/ 2695191 h 3912502"/>
              <a:gd name="connsiteX2401" fmla="*/ 7468559 w 12192527"/>
              <a:gd name="connsiteY2401" fmla="*/ 2699606 h 3912502"/>
              <a:gd name="connsiteX2402" fmla="*/ 7446492 w 12192527"/>
              <a:gd name="connsiteY2402" fmla="*/ 2699606 h 3912502"/>
              <a:gd name="connsiteX2403" fmla="*/ 7442080 w 12192527"/>
              <a:gd name="connsiteY2403" fmla="*/ 2704018 h 3912502"/>
              <a:gd name="connsiteX2404" fmla="*/ 7446492 w 12192527"/>
              <a:gd name="connsiteY2404" fmla="*/ 2704018 h 3912502"/>
              <a:gd name="connsiteX2405" fmla="*/ 7468559 w 12192527"/>
              <a:gd name="connsiteY2405" fmla="*/ 2699606 h 3912502"/>
              <a:gd name="connsiteX2406" fmla="*/ 7468559 w 12192527"/>
              <a:gd name="connsiteY2406" fmla="*/ 2704018 h 3912502"/>
              <a:gd name="connsiteX2407" fmla="*/ 7459733 w 12192527"/>
              <a:gd name="connsiteY2407" fmla="*/ 2704018 h 3912502"/>
              <a:gd name="connsiteX2408" fmla="*/ 7455320 w 12192527"/>
              <a:gd name="connsiteY2408" fmla="*/ 2704018 h 3912502"/>
              <a:gd name="connsiteX2409" fmla="*/ 7442080 w 12192527"/>
              <a:gd name="connsiteY2409" fmla="*/ 2708432 h 3912502"/>
              <a:gd name="connsiteX2410" fmla="*/ 7424427 w 12192527"/>
              <a:gd name="connsiteY2410" fmla="*/ 2708432 h 3912502"/>
              <a:gd name="connsiteX2411" fmla="*/ 7428840 w 12192527"/>
              <a:gd name="connsiteY2411" fmla="*/ 2704017 h 3912502"/>
              <a:gd name="connsiteX2412" fmla="*/ 7420013 w 12192527"/>
              <a:gd name="connsiteY2412" fmla="*/ 2704018 h 3912502"/>
              <a:gd name="connsiteX2413" fmla="*/ 7411185 w 12192527"/>
              <a:gd name="connsiteY2413" fmla="*/ 2704018 h 3912502"/>
              <a:gd name="connsiteX2414" fmla="*/ 7397945 w 12192527"/>
              <a:gd name="connsiteY2414" fmla="*/ 2708432 h 3912502"/>
              <a:gd name="connsiteX2415" fmla="*/ 7389120 w 12192527"/>
              <a:gd name="connsiteY2415" fmla="*/ 2708432 h 3912502"/>
              <a:gd name="connsiteX2416" fmla="*/ 7384706 w 12192527"/>
              <a:gd name="connsiteY2416" fmla="*/ 2712845 h 3912502"/>
              <a:gd name="connsiteX2417" fmla="*/ 7371466 w 12192527"/>
              <a:gd name="connsiteY2417" fmla="*/ 2717258 h 3912502"/>
              <a:gd name="connsiteX2418" fmla="*/ 7362639 w 12192527"/>
              <a:gd name="connsiteY2418" fmla="*/ 2717258 h 3912502"/>
              <a:gd name="connsiteX2419" fmla="*/ 7358227 w 12192527"/>
              <a:gd name="connsiteY2419" fmla="*/ 2712845 h 3912502"/>
              <a:gd name="connsiteX2420" fmla="*/ 7353813 w 12192527"/>
              <a:gd name="connsiteY2420" fmla="*/ 2717258 h 3912502"/>
              <a:gd name="connsiteX2421" fmla="*/ 7344986 w 12192527"/>
              <a:gd name="connsiteY2421" fmla="*/ 2712845 h 3912502"/>
              <a:gd name="connsiteX2422" fmla="*/ 7336160 w 12192527"/>
              <a:gd name="connsiteY2422" fmla="*/ 2717258 h 3912502"/>
              <a:gd name="connsiteX2423" fmla="*/ 7340572 w 12192527"/>
              <a:gd name="connsiteY2423" fmla="*/ 2721672 h 3912502"/>
              <a:gd name="connsiteX2424" fmla="*/ 7327333 w 12192527"/>
              <a:gd name="connsiteY2424" fmla="*/ 2721672 h 3912502"/>
              <a:gd name="connsiteX2425" fmla="*/ 7322919 w 12192527"/>
              <a:gd name="connsiteY2425" fmla="*/ 2721671 h 3912502"/>
              <a:gd name="connsiteX2426" fmla="*/ 7305267 w 12192527"/>
              <a:gd name="connsiteY2426" fmla="*/ 2726085 h 3912502"/>
              <a:gd name="connsiteX2427" fmla="*/ 7287612 w 12192527"/>
              <a:gd name="connsiteY2427" fmla="*/ 2726085 h 3912502"/>
              <a:gd name="connsiteX2428" fmla="*/ 7274373 w 12192527"/>
              <a:gd name="connsiteY2428" fmla="*/ 2726085 h 3912502"/>
              <a:gd name="connsiteX2429" fmla="*/ 7247894 w 12192527"/>
              <a:gd name="connsiteY2429" fmla="*/ 2726085 h 3912502"/>
              <a:gd name="connsiteX2430" fmla="*/ 7234652 w 12192527"/>
              <a:gd name="connsiteY2430" fmla="*/ 2721672 h 3912502"/>
              <a:gd name="connsiteX2431" fmla="*/ 7239068 w 12192527"/>
              <a:gd name="connsiteY2431" fmla="*/ 2717258 h 3912502"/>
              <a:gd name="connsiteX2432" fmla="*/ 7243480 w 12192527"/>
              <a:gd name="connsiteY2432" fmla="*/ 2712844 h 3912502"/>
              <a:gd name="connsiteX2433" fmla="*/ 7239068 w 12192527"/>
              <a:gd name="connsiteY2433" fmla="*/ 2712845 h 3912502"/>
              <a:gd name="connsiteX2434" fmla="*/ 7234654 w 12192527"/>
              <a:gd name="connsiteY2434" fmla="*/ 2712845 h 3912502"/>
              <a:gd name="connsiteX2435" fmla="*/ 7230240 w 12192527"/>
              <a:gd name="connsiteY2435" fmla="*/ 2717258 h 3912502"/>
              <a:gd name="connsiteX2436" fmla="*/ 7225827 w 12192527"/>
              <a:gd name="connsiteY2436" fmla="*/ 2721672 h 3912502"/>
              <a:gd name="connsiteX2437" fmla="*/ 7225827 w 12192527"/>
              <a:gd name="connsiteY2437" fmla="*/ 2726085 h 3912502"/>
              <a:gd name="connsiteX2438" fmla="*/ 7247894 w 12192527"/>
              <a:gd name="connsiteY2438" fmla="*/ 2730499 h 3912502"/>
              <a:gd name="connsiteX2439" fmla="*/ 7252305 w 12192527"/>
              <a:gd name="connsiteY2439" fmla="*/ 2730498 h 3912502"/>
              <a:gd name="connsiteX2440" fmla="*/ 7269959 w 12192527"/>
              <a:gd name="connsiteY2440" fmla="*/ 2730499 h 3912502"/>
              <a:gd name="connsiteX2441" fmla="*/ 7278787 w 12192527"/>
              <a:gd name="connsiteY2441" fmla="*/ 2730499 h 3912502"/>
              <a:gd name="connsiteX2442" fmla="*/ 7256721 w 12192527"/>
              <a:gd name="connsiteY2442" fmla="*/ 2734911 h 3912502"/>
              <a:gd name="connsiteX2443" fmla="*/ 7230240 w 12192527"/>
              <a:gd name="connsiteY2443" fmla="*/ 2739326 h 3912502"/>
              <a:gd name="connsiteX2444" fmla="*/ 7221413 w 12192527"/>
              <a:gd name="connsiteY2444" fmla="*/ 2734911 h 3912502"/>
              <a:gd name="connsiteX2445" fmla="*/ 7212587 w 12192527"/>
              <a:gd name="connsiteY2445" fmla="*/ 2734911 h 3912502"/>
              <a:gd name="connsiteX2446" fmla="*/ 7190520 w 12192527"/>
              <a:gd name="connsiteY2446" fmla="*/ 2734911 h 3912502"/>
              <a:gd name="connsiteX2447" fmla="*/ 7194934 w 12192527"/>
              <a:gd name="connsiteY2447" fmla="*/ 2730499 h 3912502"/>
              <a:gd name="connsiteX2448" fmla="*/ 7194933 w 12192527"/>
              <a:gd name="connsiteY2448" fmla="*/ 2726085 h 3912502"/>
              <a:gd name="connsiteX2449" fmla="*/ 7190520 w 12192527"/>
              <a:gd name="connsiteY2449" fmla="*/ 2726085 h 3912502"/>
              <a:gd name="connsiteX2450" fmla="*/ 7186109 w 12192527"/>
              <a:gd name="connsiteY2450" fmla="*/ 2726085 h 3912502"/>
              <a:gd name="connsiteX2451" fmla="*/ 7181695 w 12192527"/>
              <a:gd name="connsiteY2451" fmla="*/ 2730499 h 3912502"/>
              <a:gd name="connsiteX2452" fmla="*/ 7177278 w 12192527"/>
              <a:gd name="connsiteY2452" fmla="*/ 2730499 h 3912502"/>
              <a:gd name="connsiteX2453" fmla="*/ 7172867 w 12192527"/>
              <a:gd name="connsiteY2453" fmla="*/ 2730499 h 3912502"/>
              <a:gd name="connsiteX2454" fmla="*/ 7155214 w 12192527"/>
              <a:gd name="connsiteY2454" fmla="*/ 2734911 h 3912502"/>
              <a:gd name="connsiteX2455" fmla="*/ 7133146 w 12192527"/>
              <a:gd name="connsiteY2455" fmla="*/ 2734911 h 3912502"/>
              <a:gd name="connsiteX2456" fmla="*/ 7128735 w 12192527"/>
              <a:gd name="connsiteY2456" fmla="*/ 2730499 h 3912502"/>
              <a:gd name="connsiteX2457" fmla="*/ 7133146 w 12192527"/>
              <a:gd name="connsiteY2457" fmla="*/ 2726084 h 3912502"/>
              <a:gd name="connsiteX2458" fmla="*/ 7186108 w 12192527"/>
              <a:gd name="connsiteY2458" fmla="*/ 2721672 h 3912502"/>
              <a:gd name="connsiteX2459" fmla="*/ 7190522 w 12192527"/>
              <a:gd name="connsiteY2459" fmla="*/ 2721672 h 3912502"/>
              <a:gd name="connsiteX2460" fmla="*/ 7186108 w 12192527"/>
              <a:gd name="connsiteY2460" fmla="*/ 2717258 h 3912502"/>
              <a:gd name="connsiteX2461" fmla="*/ 7133146 w 12192527"/>
              <a:gd name="connsiteY2461" fmla="*/ 2721672 h 3912502"/>
              <a:gd name="connsiteX2462" fmla="*/ 7124321 w 12192527"/>
              <a:gd name="connsiteY2462" fmla="*/ 2708432 h 3912502"/>
              <a:gd name="connsiteX2463" fmla="*/ 7075774 w 12192527"/>
              <a:gd name="connsiteY2463" fmla="*/ 2699606 h 3912502"/>
              <a:gd name="connsiteX2464" fmla="*/ 6899242 w 12192527"/>
              <a:gd name="connsiteY2464" fmla="*/ 2664299 h 3912502"/>
              <a:gd name="connsiteX2465" fmla="*/ 6894828 w 12192527"/>
              <a:gd name="connsiteY2465" fmla="*/ 2664299 h 3912502"/>
              <a:gd name="connsiteX2466" fmla="*/ 6890414 w 12192527"/>
              <a:gd name="connsiteY2466" fmla="*/ 2664299 h 3912502"/>
              <a:gd name="connsiteX2467" fmla="*/ 6894830 w 12192527"/>
              <a:gd name="connsiteY2467" fmla="*/ 2668712 h 3912502"/>
              <a:gd name="connsiteX2468" fmla="*/ 7066949 w 12192527"/>
              <a:gd name="connsiteY2468" fmla="*/ 2704018 h 3912502"/>
              <a:gd name="connsiteX2469" fmla="*/ 7062533 w 12192527"/>
              <a:gd name="connsiteY2469" fmla="*/ 2704018 h 3912502"/>
              <a:gd name="connsiteX2470" fmla="*/ 7071363 w 12192527"/>
              <a:gd name="connsiteY2470" fmla="*/ 2712845 h 3912502"/>
              <a:gd name="connsiteX2471" fmla="*/ 7058122 w 12192527"/>
              <a:gd name="connsiteY2471" fmla="*/ 2712845 h 3912502"/>
              <a:gd name="connsiteX2472" fmla="*/ 7058121 w 12192527"/>
              <a:gd name="connsiteY2472" fmla="*/ 2708432 h 3912502"/>
              <a:gd name="connsiteX2473" fmla="*/ 7053708 w 12192527"/>
              <a:gd name="connsiteY2473" fmla="*/ 2708432 h 3912502"/>
              <a:gd name="connsiteX2474" fmla="*/ 7049294 w 12192527"/>
              <a:gd name="connsiteY2474" fmla="*/ 2708432 h 3912502"/>
              <a:gd name="connsiteX2475" fmla="*/ 7049294 w 12192527"/>
              <a:gd name="connsiteY2475" fmla="*/ 2712845 h 3912502"/>
              <a:gd name="connsiteX2476" fmla="*/ 7027229 w 12192527"/>
              <a:gd name="connsiteY2476" fmla="*/ 2708432 h 3912502"/>
              <a:gd name="connsiteX2477" fmla="*/ 7018401 w 12192527"/>
              <a:gd name="connsiteY2477" fmla="*/ 2708432 h 3912502"/>
              <a:gd name="connsiteX2478" fmla="*/ 7005161 w 12192527"/>
              <a:gd name="connsiteY2478" fmla="*/ 2708432 h 3912502"/>
              <a:gd name="connsiteX2479" fmla="*/ 7000748 w 12192527"/>
              <a:gd name="connsiteY2479" fmla="*/ 2708432 h 3912502"/>
              <a:gd name="connsiteX2480" fmla="*/ 6996334 w 12192527"/>
              <a:gd name="connsiteY2480" fmla="*/ 2704018 h 3912502"/>
              <a:gd name="connsiteX2481" fmla="*/ 6987509 w 12192527"/>
              <a:gd name="connsiteY2481" fmla="*/ 2704018 h 3912502"/>
              <a:gd name="connsiteX2482" fmla="*/ 6983095 w 12192527"/>
              <a:gd name="connsiteY2482" fmla="*/ 2708432 h 3912502"/>
              <a:gd name="connsiteX2483" fmla="*/ 6877175 w 12192527"/>
              <a:gd name="connsiteY2483" fmla="*/ 2708432 h 3912502"/>
              <a:gd name="connsiteX2484" fmla="*/ 6828629 w 12192527"/>
              <a:gd name="connsiteY2484" fmla="*/ 2699606 h 3912502"/>
              <a:gd name="connsiteX2485" fmla="*/ 6833040 w 12192527"/>
              <a:gd name="connsiteY2485" fmla="*/ 2704018 h 3912502"/>
              <a:gd name="connsiteX2486" fmla="*/ 6744776 w 12192527"/>
              <a:gd name="connsiteY2486" fmla="*/ 2695191 h 3912502"/>
              <a:gd name="connsiteX2487" fmla="*/ 6740362 w 12192527"/>
              <a:gd name="connsiteY2487" fmla="*/ 2699606 h 3912502"/>
              <a:gd name="connsiteX2488" fmla="*/ 6718295 w 12192527"/>
              <a:gd name="connsiteY2488" fmla="*/ 2695191 h 3912502"/>
              <a:gd name="connsiteX2489" fmla="*/ 6713883 w 12192527"/>
              <a:gd name="connsiteY2489" fmla="*/ 2690778 h 3912502"/>
              <a:gd name="connsiteX2490" fmla="*/ 6705056 w 12192527"/>
              <a:gd name="connsiteY2490" fmla="*/ 2695191 h 3912502"/>
              <a:gd name="connsiteX2491" fmla="*/ 6678577 w 12192527"/>
              <a:gd name="connsiteY2491" fmla="*/ 2690778 h 3912502"/>
              <a:gd name="connsiteX2492" fmla="*/ 6674163 w 12192527"/>
              <a:gd name="connsiteY2492" fmla="*/ 2690777 h 3912502"/>
              <a:gd name="connsiteX2493" fmla="*/ 6660922 w 12192527"/>
              <a:gd name="connsiteY2493" fmla="*/ 2686366 h 3912502"/>
              <a:gd name="connsiteX2494" fmla="*/ 6656510 w 12192527"/>
              <a:gd name="connsiteY2494" fmla="*/ 2686366 h 3912502"/>
              <a:gd name="connsiteX2495" fmla="*/ 6652096 w 12192527"/>
              <a:gd name="connsiteY2495" fmla="*/ 2686366 h 3912502"/>
              <a:gd name="connsiteX2496" fmla="*/ 6577069 w 12192527"/>
              <a:gd name="connsiteY2496" fmla="*/ 2668712 h 3912502"/>
              <a:gd name="connsiteX2497" fmla="*/ 6563830 w 12192527"/>
              <a:gd name="connsiteY2497" fmla="*/ 2668712 h 3912502"/>
              <a:gd name="connsiteX2498" fmla="*/ 6559416 w 12192527"/>
              <a:gd name="connsiteY2498" fmla="*/ 2668713 h 3912502"/>
              <a:gd name="connsiteX2499" fmla="*/ 6541763 w 12192527"/>
              <a:gd name="connsiteY2499" fmla="*/ 2668713 h 3912502"/>
              <a:gd name="connsiteX2500" fmla="*/ 6493217 w 12192527"/>
              <a:gd name="connsiteY2500" fmla="*/ 2651058 h 3912502"/>
              <a:gd name="connsiteX2501" fmla="*/ 6307858 w 12192527"/>
              <a:gd name="connsiteY2501" fmla="*/ 2593684 h 3912502"/>
              <a:gd name="connsiteX2502" fmla="*/ 6303444 w 12192527"/>
              <a:gd name="connsiteY2502" fmla="*/ 2593684 h 3912502"/>
              <a:gd name="connsiteX2503" fmla="*/ 6299031 w 12192527"/>
              <a:gd name="connsiteY2503" fmla="*/ 2589272 h 3912502"/>
              <a:gd name="connsiteX2504" fmla="*/ 6240556 w 12192527"/>
              <a:gd name="connsiteY2504" fmla="*/ 2556172 h 3912502"/>
              <a:gd name="connsiteX2505" fmla="*/ 6182458 w 12192527"/>
              <a:gd name="connsiteY2505" fmla="*/ 2526630 h 3912502"/>
              <a:gd name="connsiteX2506" fmla="*/ 6183733 w 12192527"/>
              <a:gd name="connsiteY2506" fmla="*/ 2527140 h 3912502"/>
              <a:gd name="connsiteX2507" fmla="*/ 6197526 w 12192527"/>
              <a:gd name="connsiteY2507" fmla="*/ 2531898 h 3912502"/>
              <a:gd name="connsiteX2508" fmla="*/ 6206352 w 12192527"/>
              <a:gd name="connsiteY2508" fmla="*/ 2536311 h 3912502"/>
              <a:gd name="connsiteX2509" fmla="*/ 6237245 w 12192527"/>
              <a:gd name="connsiteY2509" fmla="*/ 2549552 h 3912502"/>
              <a:gd name="connsiteX2510" fmla="*/ 6290205 w 12192527"/>
              <a:gd name="connsiteY2510" fmla="*/ 2571618 h 3912502"/>
              <a:gd name="connsiteX2511" fmla="*/ 6299031 w 12192527"/>
              <a:gd name="connsiteY2511" fmla="*/ 2576031 h 3912502"/>
              <a:gd name="connsiteX2512" fmla="*/ 6307858 w 12192527"/>
              <a:gd name="connsiteY2512" fmla="*/ 2580445 h 3912502"/>
              <a:gd name="connsiteX2513" fmla="*/ 6312271 w 12192527"/>
              <a:gd name="connsiteY2513" fmla="*/ 2576031 h 3912502"/>
              <a:gd name="connsiteX2514" fmla="*/ 6294619 w 12192527"/>
              <a:gd name="connsiteY2514" fmla="*/ 2562791 h 3912502"/>
              <a:gd name="connsiteX2515" fmla="*/ 6290205 w 12192527"/>
              <a:gd name="connsiteY2515" fmla="*/ 2562791 h 3912502"/>
              <a:gd name="connsiteX2516" fmla="*/ 6210766 w 12192527"/>
              <a:gd name="connsiteY2516" fmla="*/ 2527484 h 3912502"/>
              <a:gd name="connsiteX2517" fmla="*/ 6206352 w 12192527"/>
              <a:gd name="connsiteY2517" fmla="*/ 2527484 h 3912502"/>
              <a:gd name="connsiteX2518" fmla="*/ 6184287 w 12192527"/>
              <a:gd name="connsiteY2518" fmla="*/ 2509832 h 3912502"/>
              <a:gd name="connsiteX2519" fmla="*/ 6157804 w 12192527"/>
              <a:gd name="connsiteY2519" fmla="*/ 2496590 h 3912502"/>
              <a:gd name="connsiteX2520" fmla="*/ 6104845 w 12192527"/>
              <a:gd name="connsiteY2520" fmla="*/ 2472870 h 3912502"/>
              <a:gd name="connsiteX2521" fmla="*/ 6060462 w 12192527"/>
              <a:gd name="connsiteY2521" fmla="*/ 2444667 h 3912502"/>
              <a:gd name="connsiteX2522" fmla="*/ 6065125 w 12192527"/>
              <a:gd name="connsiteY2522" fmla="*/ 2443632 h 3912502"/>
              <a:gd name="connsiteX2523" fmla="*/ 5862113 w 12192527"/>
              <a:gd name="connsiteY2523" fmla="*/ 2320057 h 3912502"/>
              <a:gd name="connsiteX2524" fmla="*/ 5862113 w 12192527"/>
              <a:gd name="connsiteY2524" fmla="*/ 2315645 h 3912502"/>
              <a:gd name="connsiteX2525" fmla="*/ 5857700 w 12192527"/>
              <a:gd name="connsiteY2525" fmla="*/ 2315644 h 3912502"/>
              <a:gd name="connsiteX2526" fmla="*/ 5853287 w 12192527"/>
              <a:gd name="connsiteY2526" fmla="*/ 2315644 h 3912502"/>
              <a:gd name="connsiteX2527" fmla="*/ 5840046 w 12192527"/>
              <a:gd name="connsiteY2527" fmla="*/ 2297990 h 3912502"/>
              <a:gd name="connsiteX2528" fmla="*/ 5778261 w 12192527"/>
              <a:gd name="connsiteY2528" fmla="*/ 2262684 h 3912502"/>
              <a:gd name="connsiteX2529" fmla="*/ 5791499 w 12192527"/>
              <a:gd name="connsiteY2529" fmla="*/ 2262685 h 3912502"/>
              <a:gd name="connsiteX2530" fmla="*/ 5760606 w 12192527"/>
              <a:gd name="connsiteY2530" fmla="*/ 2249444 h 3912502"/>
              <a:gd name="connsiteX2531" fmla="*/ 5765021 w 12192527"/>
              <a:gd name="connsiteY2531" fmla="*/ 2245031 h 3912502"/>
              <a:gd name="connsiteX2532" fmla="*/ 5689996 w 12192527"/>
              <a:gd name="connsiteY2532" fmla="*/ 2192070 h 3912502"/>
              <a:gd name="connsiteX2533" fmla="*/ 5689996 w 12192527"/>
              <a:gd name="connsiteY2533" fmla="*/ 2187657 h 3912502"/>
              <a:gd name="connsiteX2534" fmla="*/ 5637038 w 12192527"/>
              <a:gd name="connsiteY2534" fmla="*/ 2139111 h 3912502"/>
              <a:gd name="connsiteX2535" fmla="*/ 5570840 w 12192527"/>
              <a:gd name="connsiteY2535" fmla="*/ 2081738 h 3912502"/>
              <a:gd name="connsiteX2536" fmla="*/ 5542701 w 12192527"/>
              <a:gd name="connsiteY2536" fmla="*/ 2048086 h 3912502"/>
              <a:gd name="connsiteX2537" fmla="*/ 5509183 w 12192527"/>
              <a:gd name="connsiteY2537" fmla="*/ 2015537 h 3912502"/>
              <a:gd name="connsiteX2538" fmla="*/ 5513462 w 12192527"/>
              <a:gd name="connsiteY2538" fmla="*/ 2015537 h 3912502"/>
              <a:gd name="connsiteX2539" fmla="*/ 5509050 w 12192527"/>
              <a:gd name="connsiteY2539" fmla="*/ 2011123 h 3912502"/>
              <a:gd name="connsiteX2540" fmla="*/ 5500223 w 12192527"/>
              <a:gd name="connsiteY2540" fmla="*/ 2006710 h 3912502"/>
              <a:gd name="connsiteX2541" fmla="*/ 5504638 w 12192527"/>
              <a:gd name="connsiteY2541" fmla="*/ 2006710 h 3912502"/>
              <a:gd name="connsiteX2542" fmla="*/ 5478158 w 12192527"/>
              <a:gd name="connsiteY2542" fmla="*/ 1980231 h 3912502"/>
              <a:gd name="connsiteX2543" fmla="*/ 5473744 w 12192527"/>
              <a:gd name="connsiteY2543" fmla="*/ 1980231 h 3912502"/>
              <a:gd name="connsiteX2544" fmla="*/ 5464918 w 12192527"/>
              <a:gd name="connsiteY2544" fmla="*/ 1975817 h 3912502"/>
              <a:gd name="connsiteX2545" fmla="*/ 5473744 w 12192527"/>
              <a:gd name="connsiteY2545" fmla="*/ 1975817 h 3912502"/>
              <a:gd name="connsiteX2546" fmla="*/ 5460504 w 12192527"/>
              <a:gd name="connsiteY2546" fmla="*/ 1962577 h 3912502"/>
              <a:gd name="connsiteX2547" fmla="*/ 5464920 w 12192527"/>
              <a:gd name="connsiteY2547" fmla="*/ 1962577 h 3912502"/>
              <a:gd name="connsiteX2548" fmla="*/ 5469331 w 12192527"/>
              <a:gd name="connsiteY2548" fmla="*/ 1962577 h 3912502"/>
              <a:gd name="connsiteX2549" fmla="*/ 5469331 w 12192527"/>
              <a:gd name="connsiteY2549" fmla="*/ 1958164 h 3912502"/>
              <a:gd name="connsiteX2550" fmla="*/ 5460504 w 12192527"/>
              <a:gd name="connsiteY2550" fmla="*/ 1958164 h 3912502"/>
              <a:gd name="connsiteX2551" fmla="*/ 5456093 w 12192527"/>
              <a:gd name="connsiteY2551" fmla="*/ 1958165 h 3912502"/>
              <a:gd name="connsiteX2552" fmla="*/ 5451678 w 12192527"/>
              <a:gd name="connsiteY2552" fmla="*/ 1953750 h 3912502"/>
              <a:gd name="connsiteX2553" fmla="*/ 5451678 w 12192527"/>
              <a:gd name="connsiteY2553" fmla="*/ 1949337 h 3912502"/>
              <a:gd name="connsiteX2554" fmla="*/ 5451678 w 12192527"/>
              <a:gd name="connsiteY2554" fmla="*/ 1944923 h 3912502"/>
              <a:gd name="connsiteX2555" fmla="*/ 5447265 w 12192527"/>
              <a:gd name="connsiteY2555" fmla="*/ 1944923 h 3912502"/>
              <a:gd name="connsiteX2556" fmla="*/ 5442851 w 12192527"/>
              <a:gd name="connsiteY2556" fmla="*/ 1944923 h 3912502"/>
              <a:gd name="connsiteX2557" fmla="*/ 5434025 w 12192527"/>
              <a:gd name="connsiteY2557" fmla="*/ 1931683 h 3912502"/>
              <a:gd name="connsiteX2558" fmla="*/ 5438437 w 12192527"/>
              <a:gd name="connsiteY2558" fmla="*/ 1931684 h 3912502"/>
              <a:gd name="connsiteX2559" fmla="*/ 5434025 w 12192527"/>
              <a:gd name="connsiteY2559" fmla="*/ 1927270 h 3912502"/>
              <a:gd name="connsiteX2560" fmla="*/ 5429612 w 12192527"/>
              <a:gd name="connsiteY2560" fmla="*/ 1922856 h 3912502"/>
              <a:gd name="connsiteX2561" fmla="*/ 5420784 w 12192527"/>
              <a:gd name="connsiteY2561" fmla="*/ 1918444 h 3912502"/>
              <a:gd name="connsiteX2562" fmla="*/ 5425198 w 12192527"/>
              <a:gd name="connsiteY2562" fmla="*/ 1918444 h 3912502"/>
              <a:gd name="connsiteX2563" fmla="*/ 5416371 w 12192527"/>
              <a:gd name="connsiteY2563" fmla="*/ 1900790 h 3912502"/>
              <a:gd name="connsiteX2564" fmla="*/ 5425198 w 12192527"/>
              <a:gd name="connsiteY2564" fmla="*/ 1900790 h 3912502"/>
              <a:gd name="connsiteX2565" fmla="*/ 5411958 w 12192527"/>
              <a:gd name="connsiteY2565" fmla="*/ 1883137 h 3912502"/>
              <a:gd name="connsiteX2566" fmla="*/ 5416371 w 12192527"/>
              <a:gd name="connsiteY2566" fmla="*/ 1883137 h 3912502"/>
              <a:gd name="connsiteX2567" fmla="*/ 5420784 w 12192527"/>
              <a:gd name="connsiteY2567" fmla="*/ 1887550 h 3912502"/>
              <a:gd name="connsiteX2568" fmla="*/ 5425198 w 12192527"/>
              <a:gd name="connsiteY2568" fmla="*/ 1887550 h 3912502"/>
              <a:gd name="connsiteX2569" fmla="*/ 5420784 w 12192527"/>
              <a:gd name="connsiteY2569" fmla="*/ 1883137 h 3912502"/>
              <a:gd name="connsiteX2570" fmla="*/ 5416371 w 12192527"/>
              <a:gd name="connsiteY2570" fmla="*/ 1878723 h 3912502"/>
              <a:gd name="connsiteX2571" fmla="*/ 5407545 w 12192527"/>
              <a:gd name="connsiteY2571" fmla="*/ 1874310 h 3912502"/>
              <a:gd name="connsiteX2572" fmla="*/ 5407545 w 12192527"/>
              <a:gd name="connsiteY2572" fmla="*/ 1883137 h 3912502"/>
              <a:gd name="connsiteX2573" fmla="*/ 5403132 w 12192527"/>
              <a:gd name="connsiteY2573" fmla="*/ 1878723 h 3912502"/>
              <a:gd name="connsiteX2574" fmla="*/ 5376652 w 12192527"/>
              <a:gd name="connsiteY2574" fmla="*/ 1856656 h 3912502"/>
              <a:gd name="connsiteX2575" fmla="*/ 5381064 w 12192527"/>
              <a:gd name="connsiteY2575" fmla="*/ 1874310 h 3912502"/>
              <a:gd name="connsiteX2576" fmla="*/ 5367826 w 12192527"/>
              <a:gd name="connsiteY2576" fmla="*/ 1856656 h 3912502"/>
              <a:gd name="connsiteX2577" fmla="*/ 5362503 w 12192527"/>
              <a:gd name="connsiteY2577" fmla="*/ 1851333 h 3912502"/>
              <a:gd name="connsiteX2578" fmla="*/ 5359655 w 12192527"/>
              <a:gd name="connsiteY2578" fmla="*/ 1856372 h 3912502"/>
              <a:gd name="connsiteX2579" fmla="*/ 5363414 w 12192527"/>
              <a:gd name="connsiteY2579" fmla="*/ 1861070 h 3912502"/>
              <a:gd name="connsiteX2580" fmla="*/ 5381064 w 12192527"/>
              <a:gd name="connsiteY2580" fmla="*/ 1883137 h 3912502"/>
              <a:gd name="connsiteX2581" fmla="*/ 5416371 w 12192527"/>
              <a:gd name="connsiteY2581" fmla="*/ 1922856 h 3912502"/>
              <a:gd name="connsiteX2582" fmla="*/ 5425198 w 12192527"/>
              <a:gd name="connsiteY2582" fmla="*/ 1936097 h 3912502"/>
              <a:gd name="connsiteX2583" fmla="*/ 5434025 w 12192527"/>
              <a:gd name="connsiteY2583" fmla="*/ 1944923 h 3912502"/>
              <a:gd name="connsiteX2584" fmla="*/ 5438437 w 12192527"/>
              <a:gd name="connsiteY2584" fmla="*/ 1953749 h 3912502"/>
              <a:gd name="connsiteX2585" fmla="*/ 5451678 w 12192527"/>
              <a:gd name="connsiteY2585" fmla="*/ 1966990 h 3912502"/>
              <a:gd name="connsiteX2586" fmla="*/ 5460504 w 12192527"/>
              <a:gd name="connsiteY2586" fmla="*/ 1980231 h 3912502"/>
              <a:gd name="connsiteX2587" fmla="*/ 5473744 w 12192527"/>
              <a:gd name="connsiteY2587" fmla="*/ 1989056 h 3912502"/>
              <a:gd name="connsiteX2588" fmla="*/ 5473744 w 12192527"/>
              <a:gd name="connsiteY2588" fmla="*/ 1993470 h 3912502"/>
              <a:gd name="connsiteX2589" fmla="*/ 5588490 w 12192527"/>
              <a:gd name="connsiteY2589" fmla="*/ 2125871 h 3912502"/>
              <a:gd name="connsiteX2590" fmla="*/ 5588490 w 12192527"/>
              <a:gd name="connsiteY2590" fmla="*/ 2130283 h 3912502"/>
              <a:gd name="connsiteX2591" fmla="*/ 5588490 w 12192527"/>
              <a:gd name="connsiteY2591" fmla="*/ 2134697 h 3912502"/>
              <a:gd name="connsiteX2592" fmla="*/ 5579663 w 12192527"/>
              <a:gd name="connsiteY2592" fmla="*/ 2125871 h 3912502"/>
              <a:gd name="connsiteX2593" fmla="*/ 5570840 w 12192527"/>
              <a:gd name="connsiteY2593" fmla="*/ 2117043 h 3912502"/>
              <a:gd name="connsiteX2594" fmla="*/ 5562012 w 12192527"/>
              <a:gd name="connsiteY2594" fmla="*/ 2108217 h 3912502"/>
              <a:gd name="connsiteX2595" fmla="*/ 5557598 w 12192527"/>
              <a:gd name="connsiteY2595" fmla="*/ 2108217 h 3912502"/>
              <a:gd name="connsiteX2596" fmla="*/ 5535530 w 12192527"/>
              <a:gd name="connsiteY2596" fmla="*/ 2086150 h 3912502"/>
              <a:gd name="connsiteX2597" fmla="*/ 5531117 w 12192527"/>
              <a:gd name="connsiteY2597" fmla="*/ 2086150 h 3912502"/>
              <a:gd name="connsiteX2598" fmla="*/ 5531116 w 12192527"/>
              <a:gd name="connsiteY2598" fmla="*/ 2090565 h 3912502"/>
              <a:gd name="connsiteX2599" fmla="*/ 5535530 w 12192527"/>
              <a:gd name="connsiteY2599" fmla="*/ 2094978 h 3912502"/>
              <a:gd name="connsiteX2600" fmla="*/ 5539945 w 12192527"/>
              <a:gd name="connsiteY2600" fmla="*/ 2099390 h 3912502"/>
              <a:gd name="connsiteX2601" fmla="*/ 5544356 w 12192527"/>
              <a:gd name="connsiteY2601" fmla="*/ 2103804 h 3912502"/>
              <a:gd name="connsiteX2602" fmla="*/ 5553182 w 12192527"/>
              <a:gd name="connsiteY2602" fmla="*/ 2112630 h 3912502"/>
              <a:gd name="connsiteX2603" fmla="*/ 5538564 w 12192527"/>
              <a:gd name="connsiteY2603" fmla="*/ 2098425 h 3912502"/>
              <a:gd name="connsiteX2604" fmla="*/ 5526745 w 12192527"/>
              <a:gd name="connsiteY2604" fmla="*/ 2086231 h 3912502"/>
              <a:gd name="connsiteX2605" fmla="*/ 5526705 w 12192527"/>
              <a:gd name="connsiteY2605" fmla="*/ 2086150 h 3912502"/>
              <a:gd name="connsiteX2606" fmla="*/ 5526657 w 12192527"/>
              <a:gd name="connsiteY2606" fmla="*/ 2086137 h 3912502"/>
              <a:gd name="connsiteX2607" fmla="*/ 5525600 w 12192527"/>
              <a:gd name="connsiteY2607" fmla="*/ 2085047 h 3912502"/>
              <a:gd name="connsiteX2608" fmla="*/ 5531116 w 12192527"/>
              <a:gd name="connsiteY2608" fmla="*/ 2077324 h 3912502"/>
              <a:gd name="connsiteX2609" fmla="*/ 5482571 w 12192527"/>
              <a:gd name="connsiteY2609" fmla="*/ 2033189 h 3912502"/>
              <a:gd name="connsiteX2610" fmla="*/ 5482573 w 12192527"/>
              <a:gd name="connsiteY2610" fmla="*/ 2037604 h 3912502"/>
              <a:gd name="connsiteX2611" fmla="*/ 5469331 w 12192527"/>
              <a:gd name="connsiteY2611" fmla="*/ 2024364 h 3912502"/>
              <a:gd name="connsiteX2612" fmla="*/ 5469331 w 12192527"/>
              <a:gd name="connsiteY2612" fmla="*/ 2019950 h 3912502"/>
              <a:gd name="connsiteX2613" fmla="*/ 5464918 w 12192527"/>
              <a:gd name="connsiteY2613" fmla="*/ 2019950 h 3912502"/>
              <a:gd name="connsiteX2614" fmla="*/ 5464918 w 12192527"/>
              <a:gd name="connsiteY2614" fmla="*/ 2015538 h 3912502"/>
              <a:gd name="connsiteX2615" fmla="*/ 5456093 w 12192527"/>
              <a:gd name="connsiteY2615" fmla="*/ 2006711 h 3912502"/>
              <a:gd name="connsiteX2616" fmla="*/ 5447265 w 12192527"/>
              <a:gd name="connsiteY2616" fmla="*/ 2002298 h 3912502"/>
              <a:gd name="connsiteX2617" fmla="*/ 5442851 w 12192527"/>
              <a:gd name="connsiteY2617" fmla="*/ 1997884 h 3912502"/>
              <a:gd name="connsiteX2618" fmla="*/ 5429612 w 12192527"/>
              <a:gd name="connsiteY2618" fmla="*/ 1984643 h 3912502"/>
              <a:gd name="connsiteX2619" fmla="*/ 5425198 w 12192527"/>
              <a:gd name="connsiteY2619" fmla="*/ 1984644 h 3912502"/>
              <a:gd name="connsiteX2620" fmla="*/ 5420784 w 12192527"/>
              <a:gd name="connsiteY2620" fmla="*/ 1980231 h 3912502"/>
              <a:gd name="connsiteX2621" fmla="*/ 5385478 w 12192527"/>
              <a:gd name="connsiteY2621" fmla="*/ 1940510 h 3912502"/>
              <a:gd name="connsiteX2622" fmla="*/ 5389894 w 12192527"/>
              <a:gd name="connsiteY2622" fmla="*/ 1936097 h 3912502"/>
              <a:gd name="connsiteX2623" fmla="*/ 5394308 w 12192527"/>
              <a:gd name="connsiteY2623" fmla="*/ 1940510 h 3912502"/>
              <a:gd name="connsiteX2624" fmla="*/ 5398719 w 12192527"/>
              <a:gd name="connsiteY2624" fmla="*/ 1944923 h 3912502"/>
              <a:gd name="connsiteX2625" fmla="*/ 5398719 w 12192527"/>
              <a:gd name="connsiteY2625" fmla="*/ 1940510 h 3912502"/>
              <a:gd name="connsiteX2626" fmla="*/ 5394305 w 12192527"/>
              <a:gd name="connsiteY2626" fmla="*/ 1936097 h 3912502"/>
              <a:gd name="connsiteX2627" fmla="*/ 5389894 w 12192527"/>
              <a:gd name="connsiteY2627" fmla="*/ 1931683 h 3912502"/>
              <a:gd name="connsiteX2628" fmla="*/ 5385478 w 12192527"/>
              <a:gd name="connsiteY2628" fmla="*/ 1931683 h 3912502"/>
              <a:gd name="connsiteX2629" fmla="*/ 5381064 w 12192527"/>
              <a:gd name="connsiteY2629" fmla="*/ 1931683 h 3912502"/>
              <a:gd name="connsiteX2630" fmla="*/ 5350172 w 12192527"/>
              <a:gd name="connsiteY2630" fmla="*/ 1891964 h 3912502"/>
              <a:gd name="connsiteX2631" fmla="*/ 5345762 w 12192527"/>
              <a:gd name="connsiteY2631" fmla="*/ 1891963 h 3912502"/>
              <a:gd name="connsiteX2632" fmla="*/ 5342318 w 12192527"/>
              <a:gd name="connsiteY2632" fmla="*/ 1887044 h 3912502"/>
              <a:gd name="connsiteX2633" fmla="*/ 5336048 w 12192527"/>
              <a:gd name="connsiteY2633" fmla="*/ 1898137 h 3912502"/>
              <a:gd name="connsiteX2634" fmla="*/ 5341346 w 12192527"/>
              <a:gd name="connsiteY2634" fmla="*/ 1905203 h 3912502"/>
              <a:gd name="connsiteX2635" fmla="*/ 5358999 w 12192527"/>
              <a:gd name="connsiteY2635" fmla="*/ 1927270 h 3912502"/>
              <a:gd name="connsiteX2636" fmla="*/ 5358999 w 12192527"/>
              <a:gd name="connsiteY2636" fmla="*/ 1931683 h 3912502"/>
              <a:gd name="connsiteX2637" fmla="*/ 5363414 w 12192527"/>
              <a:gd name="connsiteY2637" fmla="*/ 1936097 h 3912502"/>
              <a:gd name="connsiteX2638" fmla="*/ 5367826 w 12192527"/>
              <a:gd name="connsiteY2638" fmla="*/ 1936097 h 3912502"/>
              <a:gd name="connsiteX2639" fmla="*/ 5367826 w 12192527"/>
              <a:gd name="connsiteY2639" fmla="*/ 1940510 h 3912502"/>
              <a:gd name="connsiteX2640" fmla="*/ 5442851 w 12192527"/>
              <a:gd name="connsiteY2640" fmla="*/ 2024364 h 3912502"/>
              <a:gd name="connsiteX2641" fmla="*/ 5447265 w 12192527"/>
              <a:gd name="connsiteY2641" fmla="*/ 2033189 h 3912502"/>
              <a:gd name="connsiteX2642" fmla="*/ 5447265 w 12192527"/>
              <a:gd name="connsiteY2642" fmla="*/ 2037604 h 3912502"/>
              <a:gd name="connsiteX2643" fmla="*/ 5451678 w 12192527"/>
              <a:gd name="connsiteY2643" fmla="*/ 2042018 h 3912502"/>
              <a:gd name="connsiteX2644" fmla="*/ 5456093 w 12192527"/>
              <a:gd name="connsiteY2644" fmla="*/ 2042017 h 3912502"/>
              <a:gd name="connsiteX2645" fmla="*/ 5491399 w 12192527"/>
              <a:gd name="connsiteY2645" fmla="*/ 2072911 h 3912502"/>
              <a:gd name="connsiteX2646" fmla="*/ 5495812 w 12192527"/>
              <a:gd name="connsiteY2646" fmla="*/ 2077323 h 3912502"/>
              <a:gd name="connsiteX2647" fmla="*/ 5504638 w 12192527"/>
              <a:gd name="connsiteY2647" fmla="*/ 2081738 h 3912502"/>
              <a:gd name="connsiteX2648" fmla="*/ 5504638 w 12192527"/>
              <a:gd name="connsiteY2648" fmla="*/ 2073095 h 3912502"/>
              <a:gd name="connsiteX2649" fmla="*/ 5513462 w 12192527"/>
              <a:gd name="connsiteY2649" fmla="*/ 2082289 h 3912502"/>
              <a:gd name="connsiteX2650" fmla="*/ 5526657 w 12192527"/>
              <a:gd name="connsiteY2650" fmla="*/ 2086137 h 3912502"/>
              <a:gd name="connsiteX2651" fmla="*/ 5526745 w 12192527"/>
              <a:gd name="connsiteY2651" fmla="*/ 2086231 h 3912502"/>
              <a:gd name="connsiteX2652" fmla="*/ 5534978 w 12192527"/>
              <a:gd name="connsiteY2652" fmla="*/ 2101598 h 3912502"/>
              <a:gd name="connsiteX2653" fmla="*/ 5553182 w 12192527"/>
              <a:gd name="connsiteY2653" fmla="*/ 2117044 h 3912502"/>
              <a:gd name="connsiteX2654" fmla="*/ 5553182 w 12192527"/>
              <a:gd name="connsiteY2654" fmla="*/ 2121457 h 3912502"/>
              <a:gd name="connsiteX2655" fmla="*/ 5557598 w 12192527"/>
              <a:gd name="connsiteY2655" fmla="*/ 2121459 h 3912502"/>
              <a:gd name="connsiteX2656" fmla="*/ 5562012 w 12192527"/>
              <a:gd name="connsiteY2656" fmla="*/ 2121457 h 3912502"/>
              <a:gd name="connsiteX2657" fmla="*/ 5566423 w 12192527"/>
              <a:gd name="connsiteY2657" fmla="*/ 2134697 h 3912502"/>
              <a:gd name="connsiteX2658" fmla="*/ 5562012 w 12192527"/>
              <a:gd name="connsiteY2658" fmla="*/ 2130283 h 3912502"/>
              <a:gd name="connsiteX2659" fmla="*/ 5553182 w 12192527"/>
              <a:gd name="connsiteY2659" fmla="*/ 2125871 h 3912502"/>
              <a:gd name="connsiteX2660" fmla="*/ 5557598 w 12192527"/>
              <a:gd name="connsiteY2660" fmla="*/ 2134698 h 3912502"/>
              <a:gd name="connsiteX2661" fmla="*/ 5557598 w 12192527"/>
              <a:gd name="connsiteY2661" fmla="*/ 2139111 h 3912502"/>
              <a:gd name="connsiteX2662" fmla="*/ 5535530 w 12192527"/>
              <a:gd name="connsiteY2662" fmla="*/ 2121457 h 3912502"/>
              <a:gd name="connsiteX2663" fmla="*/ 5676755 w 12192527"/>
              <a:gd name="connsiteY2663" fmla="*/ 2258271 h 3912502"/>
              <a:gd name="connsiteX2664" fmla="*/ 5694409 w 12192527"/>
              <a:gd name="connsiteY2664" fmla="*/ 2271511 h 3912502"/>
              <a:gd name="connsiteX2665" fmla="*/ 5698820 w 12192527"/>
              <a:gd name="connsiteY2665" fmla="*/ 2275923 h 3912502"/>
              <a:gd name="connsiteX2666" fmla="*/ 5848873 w 12192527"/>
              <a:gd name="connsiteY2666" fmla="*/ 2386257 h 3912502"/>
              <a:gd name="connsiteX2667" fmla="*/ 5857700 w 12192527"/>
              <a:gd name="connsiteY2667" fmla="*/ 2395084 h 3912502"/>
              <a:gd name="connsiteX2668" fmla="*/ 5844460 w 12192527"/>
              <a:gd name="connsiteY2668" fmla="*/ 2386257 h 3912502"/>
              <a:gd name="connsiteX2669" fmla="*/ 5835633 w 12192527"/>
              <a:gd name="connsiteY2669" fmla="*/ 2386257 h 3912502"/>
              <a:gd name="connsiteX2670" fmla="*/ 5817980 w 12192527"/>
              <a:gd name="connsiteY2670" fmla="*/ 2377431 h 3912502"/>
              <a:gd name="connsiteX2671" fmla="*/ 5813567 w 12192527"/>
              <a:gd name="connsiteY2671" fmla="*/ 2373017 h 3912502"/>
              <a:gd name="connsiteX2672" fmla="*/ 5809153 w 12192527"/>
              <a:gd name="connsiteY2672" fmla="*/ 2373017 h 3912502"/>
              <a:gd name="connsiteX2673" fmla="*/ 5769434 w 12192527"/>
              <a:gd name="connsiteY2673" fmla="*/ 2355364 h 3912502"/>
              <a:gd name="connsiteX2674" fmla="*/ 5778261 w 12192527"/>
              <a:gd name="connsiteY2674" fmla="*/ 2359778 h 3912502"/>
              <a:gd name="connsiteX2675" fmla="*/ 5769433 w 12192527"/>
              <a:gd name="connsiteY2675" fmla="*/ 2359778 h 3912502"/>
              <a:gd name="connsiteX2676" fmla="*/ 5773846 w 12192527"/>
              <a:gd name="connsiteY2676" fmla="*/ 2368604 h 3912502"/>
              <a:gd name="connsiteX2677" fmla="*/ 5769433 w 12192527"/>
              <a:gd name="connsiteY2677" fmla="*/ 2368605 h 3912502"/>
              <a:gd name="connsiteX2678" fmla="*/ 5765021 w 12192527"/>
              <a:gd name="connsiteY2678" fmla="*/ 2364191 h 3912502"/>
              <a:gd name="connsiteX2679" fmla="*/ 5760607 w 12192527"/>
              <a:gd name="connsiteY2679" fmla="*/ 2364193 h 3912502"/>
              <a:gd name="connsiteX2680" fmla="*/ 5734127 w 12192527"/>
              <a:gd name="connsiteY2680" fmla="*/ 2350951 h 3912502"/>
              <a:gd name="connsiteX2681" fmla="*/ 5729714 w 12192527"/>
              <a:gd name="connsiteY2681" fmla="*/ 2350951 h 3912502"/>
              <a:gd name="connsiteX2682" fmla="*/ 5734126 w 12192527"/>
              <a:gd name="connsiteY2682" fmla="*/ 2355365 h 3912502"/>
              <a:gd name="connsiteX2683" fmla="*/ 5734126 w 12192527"/>
              <a:gd name="connsiteY2683" fmla="*/ 2359778 h 3912502"/>
              <a:gd name="connsiteX2684" fmla="*/ 5654690 w 12192527"/>
              <a:gd name="connsiteY2684" fmla="*/ 2315644 h 3912502"/>
              <a:gd name="connsiteX2685" fmla="*/ 5579663 w 12192527"/>
              <a:gd name="connsiteY2685" fmla="*/ 2267098 h 3912502"/>
              <a:gd name="connsiteX2686" fmla="*/ 5575251 w 12192527"/>
              <a:gd name="connsiteY2686" fmla="*/ 2267098 h 3912502"/>
              <a:gd name="connsiteX2687" fmla="*/ 5575251 w 12192527"/>
              <a:gd name="connsiteY2687" fmla="*/ 2262684 h 3912502"/>
              <a:gd name="connsiteX2688" fmla="*/ 5570840 w 12192527"/>
              <a:gd name="connsiteY2688" fmla="*/ 2262684 h 3912502"/>
              <a:gd name="connsiteX2689" fmla="*/ 5566423 w 12192527"/>
              <a:gd name="connsiteY2689" fmla="*/ 2258271 h 3912502"/>
              <a:gd name="connsiteX2690" fmla="*/ 5553183 w 12192527"/>
              <a:gd name="connsiteY2690" fmla="*/ 2249444 h 3912502"/>
              <a:gd name="connsiteX2691" fmla="*/ 5544356 w 12192527"/>
              <a:gd name="connsiteY2691" fmla="*/ 2249445 h 3912502"/>
              <a:gd name="connsiteX2692" fmla="*/ 5562012 w 12192527"/>
              <a:gd name="connsiteY2692" fmla="*/ 2258271 h 3912502"/>
              <a:gd name="connsiteX2693" fmla="*/ 5562012 w 12192527"/>
              <a:gd name="connsiteY2693" fmla="*/ 2262685 h 3912502"/>
              <a:gd name="connsiteX2694" fmla="*/ 5557598 w 12192527"/>
              <a:gd name="connsiteY2694" fmla="*/ 2262684 h 3912502"/>
              <a:gd name="connsiteX2695" fmla="*/ 5562012 w 12192527"/>
              <a:gd name="connsiteY2695" fmla="*/ 2267098 h 3912502"/>
              <a:gd name="connsiteX2696" fmla="*/ 5566423 w 12192527"/>
              <a:gd name="connsiteY2696" fmla="*/ 2267098 h 3912502"/>
              <a:gd name="connsiteX2697" fmla="*/ 5570840 w 12192527"/>
              <a:gd name="connsiteY2697" fmla="*/ 2271511 h 3912502"/>
              <a:gd name="connsiteX2698" fmla="*/ 5584075 w 12192527"/>
              <a:gd name="connsiteY2698" fmla="*/ 2280338 h 3912502"/>
              <a:gd name="connsiteX2699" fmla="*/ 5592904 w 12192527"/>
              <a:gd name="connsiteY2699" fmla="*/ 2280338 h 3912502"/>
              <a:gd name="connsiteX2700" fmla="*/ 5592904 w 12192527"/>
              <a:gd name="connsiteY2700" fmla="*/ 2289164 h 3912502"/>
              <a:gd name="connsiteX2701" fmla="*/ 5623797 w 12192527"/>
              <a:gd name="connsiteY2701" fmla="*/ 2302405 h 3912502"/>
              <a:gd name="connsiteX2702" fmla="*/ 5676755 w 12192527"/>
              <a:gd name="connsiteY2702" fmla="*/ 2337711 h 3912502"/>
              <a:gd name="connsiteX2703" fmla="*/ 5676755 w 12192527"/>
              <a:gd name="connsiteY2703" fmla="*/ 2333298 h 3912502"/>
              <a:gd name="connsiteX2704" fmla="*/ 5685581 w 12192527"/>
              <a:gd name="connsiteY2704" fmla="*/ 2342124 h 3912502"/>
              <a:gd name="connsiteX2705" fmla="*/ 5694409 w 12192527"/>
              <a:gd name="connsiteY2705" fmla="*/ 2342124 h 3912502"/>
              <a:gd name="connsiteX2706" fmla="*/ 5694409 w 12192527"/>
              <a:gd name="connsiteY2706" fmla="*/ 2346538 h 3912502"/>
              <a:gd name="connsiteX2707" fmla="*/ 5703235 w 12192527"/>
              <a:gd name="connsiteY2707" fmla="*/ 2355364 h 3912502"/>
              <a:gd name="connsiteX2708" fmla="*/ 5765021 w 12192527"/>
              <a:gd name="connsiteY2708" fmla="*/ 2386257 h 3912502"/>
              <a:gd name="connsiteX2709" fmla="*/ 5765021 w 12192527"/>
              <a:gd name="connsiteY2709" fmla="*/ 2377431 h 3912502"/>
              <a:gd name="connsiteX2710" fmla="*/ 5862113 w 12192527"/>
              <a:gd name="connsiteY2710" fmla="*/ 2430391 h 3912502"/>
              <a:gd name="connsiteX2711" fmla="*/ 5941554 w 12192527"/>
              <a:gd name="connsiteY2711" fmla="*/ 2470111 h 3912502"/>
              <a:gd name="connsiteX2712" fmla="*/ 5941552 w 12192527"/>
              <a:gd name="connsiteY2712" fmla="*/ 2474526 h 3912502"/>
              <a:gd name="connsiteX2713" fmla="*/ 5994512 w 12192527"/>
              <a:gd name="connsiteY2713" fmla="*/ 2501005 h 3912502"/>
              <a:gd name="connsiteX2714" fmla="*/ 5981275 w 12192527"/>
              <a:gd name="connsiteY2714" fmla="*/ 2501005 h 3912502"/>
              <a:gd name="connsiteX2715" fmla="*/ 5998926 w 12192527"/>
              <a:gd name="connsiteY2715" fmla="*/ 2496590 h 3912502"/>
              <a:gd name="connsiteX2716" fmla="*/ 6056300 w 12192527"/>
              <a:gd name="connsiteY2716" fmla="*/ 2531898 h 3912502"/>
              <a:gd name="connsiteX2717" fmla="*/ 6060713 w 12192527"/>
              <a:gd name="connsiteY2717" fmla="*/ 2536311 h 3912502"/>
              <a:gd name="connsiteX2718" fmla="*/ 6065125 w 12192527"/>
              <a:gd name="connsiteY2718" fmla="*/ 2536311 h 3912502"/>
              <a:gd name="connsiteX2719" fmla="*/ 6065125 w 12192527"/>
              <a:gd name="connsiteY2719" fmla="*/ 2531899 h 3912502"/>
              <a:gd name="connsiteX2720" fmla="*/ 6073951 w 12192527"/>
              <a:gd name="connsiteY2720" fmla="*/ 2536311 h 3912502"/>
              <a:gd name="connsiteX2721" fmla="*/ 6069539 w 12192527"/>
              <a:gd name="connsiteY2721" fmla="*/ 2536312 h 3912502"/>
              <a:gd name="connsiteX2722" fmla="*/ 6069539 w 12192527"/>
              <a:gd name="connsiteY2722" fmla="*/ 2540726 h 3912502"/>
              <a:gd name="connsiteX2723" fmla="*/ 6078366 w 12192527"/>
              <a:gd name="connsiteY2723" fmla="*/ 2540726 h 3912502"/>
              <a:gd name="connsiteX2724" fmla="*/ 6082780 w 12192527"/>
              <a:gd name="connsiteY2724" fmla="*/ 2545139 h 3912502"/>
              <a:gd name="connsiteX2725" fmla="*/ 6096019 w 12192527"/>
              <a:gd name="connsiteY2725" fmla="*/ 2545139 h 3912502"/>
              <a:gd name="connsiteX2726" fmla="*/ 6104845 w 12192527"/>
              <a:gd name="connsiteY2726" fmla="*/ 2549552 h 3912502"/>
              <a:gd name="connsiteX2727" fmla="*/ 6100431 w 12192527"/>
              <a:gd name="connsiteY2727" fmla="*/ 2545139 h 3912502"/>
              <a:gd name="connsiteX2728" fmla="*/ 6096020 w 12192527"/>
              <a:gd name="connsiteY2728" fmla="*/ 2540726 h 3912502"/>
              <a:gd name="connsiteX2729" fmla="*/ 6104845 w 12192527"/>
              <a:gd name="connsiteY2729" fmla="*/ 2540726 h 3912502"/>
              <a:gd name="connsiteX2730" fmla="*/ 6131326 w 12192527"/>
              <a:gd name="connsiteY2730" fmla="*/ 2553965 h 3912502"/>
              <a:gd name="connsiteX2731" fmla="*/ 6179872 w 12192527"/>
              <a:gd name="connsiteY2731" fmla="*/ 2576031 h 3912502"/>
              <a:gd name="connsiteX2732" fmla="*/ 6184285 w 12192527"/>
              <a:gd name="connsiteY2732" fmla="*/ 2580445 h 3912502"/>
              <a:gd name="connsiteX2733" fmla="*/ 6188698 w 12192527"/>
              <a:gd name="connsiteY2733" fmla="*/ 2580445 h 3912502"/>
              <a:gd name="connsiteX2734" fmla="*/ 6210765 w 12192527"/>
              <a:gd name="connsiteY2734" fmla="*/ 2589272 h 3912502"/>
              <a:gd name="connsiteX2735" fmla="*/ 6228417 w 12192527"/>
              <a:gd name="connsiteY2735" fmla="*/ 2593684 h 3912502"/>
              <a:gd name="connsiteX2736" fmla="*/ 6259311 w 12192527"/>
              <a:gd name="connsiteY2736" fmla="*/ 2611338 h 3912502"/>
              <a:gd name="connsiteX2737" fmla="*/ 6259311 w 12192527"/>
              <a:gd name="connsiteY2737" fmla="*/ 2615752 h 3912502"/>
              <a:gd name="connsiteX2738" fmla="*/ 6268137 w 12192527"/>
              <a:gd name="connsiteY2738" fmla="*/ 2615751 h 3912502"/>
              <a:gd name="connsiteX2739" fmla="*/ 6272550 w 12192527"/>
              <a:gd name="connsiteY2739" fmla="*/ 2615751 h 3912502"/>
              <a:gd name="connsiteX2740" fmla="*/ 6268137 w 12192527"/>
              <a:gd name="connsiteY2740" fmla="*/ 2611339 h 3912502"/>
              <a:gd name="connsiteX2741" fmla="*/ 6299031 w 12192527"/>
              <a:gd name="connsiteY2741" fmla="*/ 2624578 h 3912502"/>
              <a:gd name="connsiteX2742" fmla="*/ 6303445 w 12192527"/>
              <a:gd name="connsiteY2742" fmla="*/ 2628991 h 3912502"/>
              <a:gd name="connsiteX2743" fmla="*/ 6307858 w 12192527"/>
              <a:gd name="connsiteY2743" fmla="*/ 2628993 h 3912502"/>
              <a:gd name="connsiteX2744" fmla="*/ 6338751 w 12192527"/>
              <a:gd name="connsiteY2744" fmla="*/ 2637818 h 3912502"/>
              <a:gd name="connsiteX2745" fmla="*/ 6334337 w 12192527"/>
              <a:gd name="connsiteY2745" fmla="*/ 2637818 h 3912502"/>
              <a:gd name="connsiteX2746" fmla="*/ 6321097 w 12192527"/>
              <a:gd name="connsiteY2746" fmla="*/ 2637819 h 3912502"/>
              <a:gd name="connsiteX2747" fmla="*/ 6329925 w 12192527"/>
              <a:gd name="connsiteY2747" fmla="*/ 2642232 h 3912502"/>
              <a:gd name="connsiteX2748" fmla="*/ 6334337 w 12192527"/>
              <a:gd name="connsiteY2748" fmla="*/ 2646645 h 3912502"/>
              <a:gd name="connsiteX2749" fmla="*/ 6316684 w 12192527"/>
              <a:gd name="connsiteY2749" fmla="*/ 2642232 h 3912502"/>
              <a:gd name="connsiteX2750" fmla="*/ 6312271 w 12192527"/>
              <a:gd name="connsiteY2750" fmla="*/ 2651058 h 3912502"/>
              <a:gd name="connsiteX2751" fmla="*/ 6343165 w 12192527"/>
              <a:gd name="connsiteY2751" fmla="*/ 2664299 h 3912502"/>
              <a:gd name="connsiteX2752" fmla="*/ 6347578 w 12192527"/>
              <a:gd name="connsiteY2752" fmla="*/ 2668712 h 3912502"/>
              <a:gd name="connsiteX2753" fmla="*/ 6351990 w 12192527"/>
              <a:gd name="connsiteY2753" fmla="*/ 2668712 h 3912502"/>
              <a:gd name="connsiteX2754" fmla="*/ 6356404 w 12192527"/>
              <a:gd name="connsiteY2754" fmla="*/ 2668712 h 3912502"/>
              <a:gd name="connsiteX2755" fmla="*/ 6351990 w 12192527"/>
              <a:gd name="connsiteY2755" fmla="*/ 2664299 h 3912502"/>
              <a:gd name="connsiteX2756" fmla="*/ 6365230 w 12192527"/>
              <a:gd name="connsiteY2756" fmla="*/ 2664299 h 3912502"/>
              <a:gd name="connsiteX2757" fmla="*/ 6369646 w 12192527"/>
              <a:gd name="connsiteY2757" fmla="*/ 2659885 h 3912502"/>
              <a:gd name="connsiteX2758" fmla="*/ 6347578 w 12192527"/>
              <a:gd name="connsiteY2758" fmla="*/ 2651058 h 3912502"/>
              <a:gd name="connsiteX2759" fmla="*/ 6351990 w 12192527"/>
              <a:gd name="connsiteY2759" fmla="*/ 2651058 h 3912502"/>
              <a:gd name="connsiteX2760" fmla="*/ 6360816 w 12192527"/>
              <a:gd name="connsiteY2760" fmla="*/ 2646645 h 3912502"/>
              <a:gd name="connsiteX2761" fmla="*/ 6353208 w 12192527"/>
              <a:gd name="connsiteY2761" fmla="*/ 2642841 h 3912502"/>
              <a:gd name="connsiteX2762" fmla="*/ 6361369 w 12192527"/>
              <a:gd name="connsiteY2762" fmla="*/ 2643335 h 3912502"/>
              <a:gd name="connsiteX2763" fmla="*/ 6382883 w 12192527"/>
              <a:gd name="connsiteY2763" fmla="*/ 2651058 h 3912502"/>
              <a:gd name="connsiteX2764" fmla="*/ 6396125 w 12192527"/>
              <a:gd name="connsiteY2764" fmla="*/ 2637818 h 3912502"/>
              <a:gd name="connsiteX2765" fmla="*/ 6391711 w 12192527"/>
              <a:gd name="connsiteY2765" fmla="*/ 2642233 h 3912502"/>
              <a:gd name="connsiteX2766" fmla="*/ 6391710 w 12192527"/>
              <a:gd name="connsiteY2766" fmla="*/ 2646645 h 3912502"/>
              <a:gd name="connsiteX2767" fmla="*/ 6391710 w 12192527"/>
              <a:gd name="connsiteY2767" fmla="*/ 2651058 h 3912502"/>
              <a:gd name="connsiteX2768" fmla="*/ 6400538 w 12192527"/>
              <a:gd name="connsiteY2768" fmla="*/ 2651060 h 3912502"/>
              <a:gd name="connsiteX2769" fmla="*/ 6404950 w 12192527"/>
              <a:gd name="connsiteY2769" fmla="*/ 2651060 h 3912502"/>
              <a:gd name="connsiteX2770" fmla="*/ 6413778 w 12192527"/>
              <a:gd name="connsiteY2770" fmla="*/ 2659885 h 3912502"/>
              <a:gd name="connsiteX2771" fmla="*/ 6404950 w 12192527"/>
              <a:gd name="connsiteY2771" fmla="*/ 2659885 h 3912502"/>
              <a:gd name="connsiteX2772" fmla="*/ 6404950 w 12192527"/>
              <a:gd name="connsiteY2772" fmla="*/ 2664300 h 3912502"/>
              <a:gd name="connsiteX2773" fmla="*/ 6413778 w 12192527"/>
              <a:gd name="connsiteY2773" fmla="*/ 2668712 h 3912502"/>
              <a:gd name="connsiteX2774" fmla="*/ 6422605 w 12192527"/>
              <a:gd name="connsiteY2774" fmla="*/ 2668712 h 3912502"/>
              <a:gd name="connsiteX2775" fmla="*/ 6431429 w 12192527"/>
              <a:gd name="connsiteY2775" fmla="*/ 2659886 h 3912502"/>
              <a:gd name="connsiteX2776" fmla="*/ 6435843 w 12192527"/>
              <a:gd name="connsiteY2776" fmla="*/ 2655471 h 3912502"/>
              <a:gd name="connsiteX2777" fmla="*/ 6431429 w 12192527"/>
              <a:gd name="connsiteY2777" fmla="*/ 2651058 h 3912502"/>
              <a:gd name="connsiteX2778" fmla="*/ 6453498 w 12192527"/>
              <a:gd name="connsiteY2778" fmla="*/ 2655471 h 3912502"/>
              <a:gd name="connsiteX2779" fmla="*/ 6440257 w 12192527"/>
              <a:gd name="connsiteY2779" fmla="*/ 2655471 h 3912502"/>
              <a:gd name="connsiteX2780" fmla="*/ 6457910 w 12192527"/>
              <a:gd name="connsiteY2780" fmla="*/ 2664299 h 3912502"/>
              <a:gd name="connsiteX2781" fmla="*/ 6457912 w 12192527"/>
              <a:gd name="connsiteY2781" fmla="*/ 2668713 h 3912502"/>
              <a:gd name="connsiteX2782" fmla="*/ 6462323 w 12192527"/>
              <a:gd name="connsiteY2782" fmla="*/ 2668712 h 3912502"/>
              <a:gd name="connsiteX2783" fmla="*/ 6466735 w 12192527"/>
              <a:gd name="connsiteY2783" fmla="*/ 2668712 h 3912502"/>
              <a:gd name="connsiteX2784" fmla="*/ 6466735 w 12192527"/>
              <a:gd name="connsiteY2784" fmla="*/ 2664299 h 3912502"/>
              <a:gd name="connsiteX2785" fmla="*/ 6475563 w 12192527"/>
              <a:gd name="connsiteY2785" fmla="*/ 2673124 h 3912502"/>
              <a:gd name="connsiteX2786" fmla="*/ 6502042 w 12192527"/>
              <a:gd name="connsiteY2786" fmla="*/ 2673124 h 3912502"/>
              <a:gd name="connsiteX2787" fmla="*/ 6493217 w 12192527"/>
              <a:gd name="connsiteY2787" fmla="*/ 2673124 h 3912502"/>
              <a:gd name="connsiteX2788" fmla="*/ 6519695 w 12192527"/>
              <a:gd name="connsiteY2788" fmla="*/ 2681952 h 3912502"/>
              <a:gd name="connsiteX2789" fmla="*/ 6515284 w 12192527"/>
              <a:gd name="connsiteY2789" fmla="*/ 2686366 h 3912502"/>
              <a:gd name="connsiteX2790" fmla="*/ 6519697 w 12192527"/>
              <a:gd name="connsiteY2790" fmla="*/ 2686366 h 3912502"/>
              <a:gd name="connsiteX2791" fmla="*/ 6519695 w 12192527"/>
              <a:gd name="connsiteY2791" fmla="*/ 2690778 h 3912502"/>
              <a:gd name="connsiteX2792" fmla="*/ 6515284 w 12192527"/>
              <a:gd name="connsiteY2792" fmla="*/ 2695191 h 3912502"/>
              <a:gd name="connsiteX2793" fmla="*/ 6475563 w 12192527"/>
              <a:gd name="connsiteY2793" fmla="*/ 2686366 h 3912502"/>
              <a:gd name="connsiteX2794" fmla="*/ 6475563 w 12192527"/>
              <a:gd name="connsiteY2794" fmla="*/ 2681952 h 3912502"/>
              <a:gd name="connsiteX2795" fmla="*/ 6457910 w 12192527"/>
              <a:gd name="connsiteY2795" fmla="*/ 2677538 h 3912502"/>
              <a:gd name="connsiteX2796" fmla="*/ 6471152 w 12192527"/>
              <a:gd name="connsiteY2796" fmla="*/ 2686366 h 3912502"/>
              <a:gd name="connsiteX2797" fmla="*/ 6449084 w 12192527"/>
              <a:gd name="connsiteY2797" fmla="*/ 2681952 h 3912502"/>
              <a:gd name="connsiteX2798" fmla="*/ 6444670 w 12192527"/>
              <a:gd name="connsiteY2798" fmla="*/ 2677538 h 3912502"/>
              <a:gd name="connsiteX2799" fmla="*/ 6440259 w 12192527"/>
              <a:gd name="connsiteY2799" fmla="*/ 2677538 h 3912502"/>
              <a:gd name="connsiteX2800" fmla="*/ 6435845 w 12192527"/>
              <a:gd name="connsiteY2800" fmla="*/ 2681952 h 3912502"/>
              <a:gd name="connsiteX2801" fmla="*/ 6440257 w 12192527"/>
              <a:gd name="connsiteY2801" fmla="*/ 2686366 h 3912502"/>
              <a:gd name="connsiteX2802" fmla="*/ 6449084 w 12192527"/>
              <a:gd name="connsiteY2802" fmla="*/ 2690778 h 3912502"/>
              <a:gd name="connsiteX2803" fmla="*/ 6453498 w 12192527"/>
              <a:gd name="connsiteY2803" fmla="*/ 2690778 h 3912502"/>
              <a:gd name="connsiteX2804" fmla="*/ 6453498 w 12192527"/>
              <a:gd name="connsiteY2804" fmla="*/ 2686366 h 3912502"/>
              <a:gd name="connsiteX2805" fmla="*/ 6515284 w 12192527"/>
              <a:gd name="connsiteY2805" fmla="*/ 2699606 h 3912502"/>
              <a:gd name="connsiteX2806" fmla="*/ 6519697 w 12192527"/>
              <a:gd name="connsiteY2806" fmla="*/ 2704018 h 3912502"/>
              <a:gd name="connsiteX2807" fmla="*/ 6524109 w 12192527"/>
              <a:gd name="connsiteY2807" fmla="*/ 2704017 h 3912502"/>
              <a:gd name="connsiteX2808" fmla="*/ 6528523 w 12192527"/>
              <a:gd name="connsiteY2808" fmla="*/ 2704018 h 3912502"/>
              <a:gd name="connsiteX2809" fmla="*/ 6555002 w 12192527"/>
              <a:gd name="connsiteY2809" fmla="*/ 2712845 h 3912502"/>
              <a:gd name="connsiteX2810" fmla="*/ 6555004 w 12192527"/>
              <a:gd name="connsiteY2810" fmla="*/ 2708432 h 3912502"/>
              <a:gd name="connsiteX2811" fmla="*/ 6559416 w 12192527"/>
              <a:gd name="connsiteY2811" fmla="*/ 2712845 h 3912502"/>
              <a:gd name="connsiteX2812" fmla="*/ 6568244 w 12192527"/>
              <a:gd name="connsiteY2812" fmla="*/ 2717258 h 3912502"/>
              <a:gd name="connsiteX2813" fmla="*/ 6572657 w 12192527"/>
              <a:gd name="connsiteY2813" fmla="*/ 2712845 h 3912502"/>
              <a:gd name="connsiteX2814" fmla="*/ 6669750 w 12192527"/>
              <a:gd name="connsiteY2814" fmla="*/ 2726085 h 3912502"/>
              <a:gd name="connsiteX2815" fmla="*/ 6678575 w 12192527"/>
              <a:gd name="connsiteY2815" fmla="*/ 2730499 h 3912502"/>
              <a:gd name="connsiteX2816" fmla="*/ 6682989 w 12192527"/>
              <a:gd name="connsiteY2816" fmla="*/ 2730499 h 3912502"/>
              <a:gd name="connsiteX2817" fmla="*/ 6682989 w 12192527"/>
              <a:gd name="connsiteY2817" fmla="*/ 2726085 h 3912502"/>
              <a:gd name="connsiteX2818" fmla="*/ 6709470 w 12192527"/>
              <a:gd name="connsiteY2818" fmla="*/ 2734911 h 3912502"/>
              <a:gd name="connsiteX2819" fmla="*/ 6713883 w 12192527"/>
              <a:gd name="connsiteY2819" fmla="*/ 2734911 h 3912502"/>
              <a:gd name="connsiteX2820" fmla="*/ 6722707 w 12192527"/>
              <a:gd name="connsiteY2820" fmla="*/ 2734911 h 3912502"/>
              <a:gd name="connsiteX2821" fmla="*/ 6727121 w 12192527"/>
              <a:gd name="connsiteY2821" fmla="*/ 2734911 h 3912502"/>
              <a:gd name="connsiteX2822" fmla="*/ 6731535 w 12192527"/>
              <a:gd name="connsiteY2822" fmla="*/ 2739326 h 3912502"/>
              <a:gd name="connsiteX2823" fmla="*/ 6735949 w 12192527"/>
              <a:gd name="connsiteY2823" fmla="*/ 2739324 h 3912502"/>
              <a:gd name="connsiteX2824" fmla="*/ 6762427 w 12192527"/>
              <a:gd name="connsiteY2824" fmla="*/ 2739326 h 3912502"/>
              <a:gd name="connsiteX2825" fmla="*/ 6766843 w 12192527"/>
              <a:gd name="connsiteY2825" fmla="*/ 2739326 h 3912502"/>
              <a:gd name="connsiteX2826" fmla="*/ 6775667 w 12192527"/>
              <a:gd name="connsiteY2826" fmla="*/ 2739326 h 3912502"/>
              <a:gd name="connsiteX2827" fmla="*/ 6780081 w 12192527"/>
              <a:gd name="connsiteY2827" fmla="*/ 2739326 h 3912502"/>
              <a:gd name="connsiteX2828" fmla="*/ 6810975 w 12192527"/>
              <a:gd name="connsiteY2828" fmla="*/ 2739326 h 3912502"/>
              <a:gd name="connsiteX2829" fmla="*/ 6828629 w 12192527"/>
              <a:gd name="connsiteY2829" fmla="*/ 2748151 h 3912502"/>
              <a:gd name="connsiteX2830" fmla="*/ 6833040 w 12192527"/>
              <a:gd name="connsiteY2830" fmla="*/ 2752565 h 3912502"/>
              <a:gd name="connsiteX2831" fmla="*/ 6837454 w 12192527"/>
              <a:gd name="connsiteY2831" fmla="*/ 2752565 h 3912502"/>
              <a:gd name="connsiteX2832" fmla="*/ 6837454 w 12192527"/>
              <a:gd name="connsiteY2832" fmla="*/ 2748152 h 3912502"/>
              <a:gd name="connsiteX2833" fmla="*/ 6833042 w 12192527"/>
              <a:gd name="connsiteY2833" fmla="*/ 2748152 h 3912502"/>
              <a:gd name="connsiteX2834" fmla="*/ 6850694 w 12192527"/>
              <a:gd name="connsiteY2834" fmla="*/ 2743739 h 3912502"/>
              <a:gd name="connsiteX2835" fmla="*/ 6850694 w 12192527"/>
              <a:gd name="connsiteY2835" fmla="*/ 2752565 h 3912502"/>
              <a:gd name="connsiteX2836" fmla="*/ 6846550 w 12192527"/>
              <a:gd name="connsiteY2836" fmla="*/ 2756710 h 3912502"/>
              <a:gd name="connsiteX2837" fmla="*/ 6821940 w 12192527"/>
              <a:gd name="connsiteY2837" fmla="*/ 2755116 h 3912502"/>
              <a:gd name="connsiteX2838" fmla="*/ 6758016 w 12192527"/>
              <a:gd name="connsiteY2838" fmla="*/ 2756978 h 3912502"/>
              <a:gd name="connsiteX2839" fmla="*/ 6753602 w 12192527"/>
              <a:gd name="connsiteY2839" fmla="*/ 2752564 h 3912502"/>
              <a:gd name="connsiteX2840" fmla="*/ 6749188 w 12192527"/>
              <a:gd name="connsiteY2840" fmla="*/ 2752565 h 3912502"/>
              <a:gd name="connsiteX2841" fmla="*/ 6727123 w 12192527"/>
              <a:gd name="connsiteY2841" fmla="*/ 2756978 h 3912502"/>
              <a:gd name="connsiteX2842" fmla="*/ 6744776 w 12192527"/>
              <a:gd name="connsiteY2842" fmla="*/ 2756978 h 3912502"/>
              <a:gd name="connsiteX2843" fmla="*/ 6740362 w 12192527"/>
              <a:gd name="connsiteY2843" fmla="*/ 2761393 h 3912502"/>
              <a:gd name="connsiteX2844" fmla="*/ 6744776 w 12192527"/>
              <a:gd name="connsiteY2844" fmla="*/ 2761393 h 3912502"/>
              <a:gd name="connsiteX2845" fmla="*/ 6749190 w 12192527"/>
              <a:gd name="connsiteY2845" fmla="*/ 2761393 h 3912502"/>
              <a:gd name="connsiteX2846" fmla="*/ 6753602 w 12192527"/>
              <a:gd name="connsiteY2846" fmla="*/ 2761393 h 3912502"/>
              <a:gd name="connsiteX2847" fmla="*/ 6797734 w 12192527"/>
              <a:gd name="connsiteY2847" fmla="*/ 2783458 h 3912502"/>
              <a:gd name="connsiteX2848" fmla="*/ 6894828 w 12192527"/>
              <a:gd name="connsiteY2848" fmla="*/ 2823178 h 3912502"/>
              <a:gd name="connsiteX2849" fmla="*/ 6899240 w 12192527"/>
              <a:gd name="connsiteY2849" fmla="*/ 2827591 h 3912502"/>
              <a:gd name="connsiteX2850" fmla="*/ 6903654 w 12192527"/>
              <a:gd name="connsiteY2850" fmla="*/ 2832005 h 3912502"/>
              <a:gd name="connsiteX2851" fmla="*/ 6899240 w 12192527"/>
              <a:gd name="connsiteY2851" fmla="*/ 2836418 h 3912502"/>
              <a:gd name="connsiteX2852" fmla="*/ 6912482 w 12192527"/>
              <a:gd name="connsiteY2852" fmla="*/ 2836418 h 3912502"/>
              <a:gd name="connsiteX2853" fmla="*/ 6996334 w 12192527"/>
              <a:gd name="connsiteY2853" fmla="*/ 2854072 h 3912502"/>
              <a:gd name="connsiteX2854" fmla="*/ 6987509 w 12192527"/>
              <a:gd name="connsiteY2854" fmla="*/ 2858485 h 3912502"/>
              <a:gd name="connsiteX2855" fmla="*/ 7040468 w 12192527"/>
              <a:gd name="connsiteY2855" fmla="*/ 2884966 h 3912502"/>
              <a:gd name="connsiteX2856" fmla="*/ 7031641 w 12192527"/>
              <a:gd name="connsiteY2856" fmla="*/ 2884966 h 3912502"/>
              <a:gd name="connsiteX2857" fmla="*/ 7027229 w 12192527"/>
              <a:gd name="connsiteY2857" fmla="*/ 2884966 h 3912502"/>
              <a:gd name="connsiteX2858" fmla="*/ 7031641 w 12192527"/>
              <a:gd name="connsiteY2858" fmla="*/ 2889377 h 3912502"/>
              <a:gd name="connsiteX2859" fmla="*/ 7040468 w 12192527"/>
              <a:gd name="connsiteY2859" fmla="*/ 2889378 h 3912502"/>
              <a:gd name="connsiteX2860" fmla="*/ 6969855 w 12192527"/>
              <a:gd name="connsiteY2860" fmla="*/ 2889378 h 3912502"/>
              <a:gd name="connsiteX2861" fmla="*/ 7084601 w 12192527"/>
              <a:gd name="connsiteY2861" fmla="*/ 2933512 h 3912502"/>
              <a:gd name="connsiteX2862" fmla="*/ 7097840 w 12192527"/>
              <a:gd name="connsiteY2862" fmla="*/ 2951164 h 3912502"/>
              <a:gd name="connsiteX2863" fmla="*/ 7084602 w 12192527"/>
              <a:gd name="connsiteY2863" fmla="*/ 2955578 h 3912502"/>
              <a:gd name="connsiteX2864" fmla="*/ 6978680 w 12192527"/>
              <a:gd name="connsiteY2864" fmla="*/ 2951165 h 3912502"/>
              <a:gd name="connsiteX2865" fmla="*/ 6961028 w 12192527"/>
              <a:gd name="connsiteY2865" fmla="*/ 2968819 h 3912502"/>
              <a:gd name="connsiteX2866" fmla="*/ 6903654 w 12192527"/>
              <a:gd name="connsiteY2866" fmla="*/ 2964406 h 3912502"/>
              <a:gd name="connsiteX2867" fmla="*/ 6930137 w 12192527"/>
              <a:gd name="connsiteY2867" fmla="*/ 2973233 h 3912502"/>
              <a:gd name="connsiteX2868" fmla="*/ 6894830 w 12192527"/>
              <a:gd name="connsiteY2868" fmla="*/ 2973233 h 3912502"/>
              <a:gd name="connsiteX2869" fmla="*/ 6912482 w 12192527"/>
              <a:gd name="connsiteY2869" fmla="*/ 2986472 h 3912502"/>
              <a:gd name="connsiteX2870" fmla="*/ 6687403 w 12192527"/>
              <a:gd name="connsiteY2870" fmla="*/ 2955578 h 3912502"/>
              <a:gd name="connsiteX2871" fmla="*/ 6665336 w 12192527"/>
              <a:gd name="connsiteY2871" fmla="*/ 2951165 h 3912502"/>
              <a:gd name="connsiteX2872" fmla="*/ 5242262 w 12192527"/>
              <a:gd name="connsiteY2872" fmla="*/ 2180899 h 3912502"/>
              <a:gd name="connsiteX2873" fmla="*/ 5187451 w 12192527"/>
              <a:gd name="connsiteY2873" fmla="*/ 2115178 h 3912502"/>
              <a:gd name="connsiteX2874" fmla="*/ 5156970 w 12192527"/>
              <a:gd name="connsiteY2874" fmla="*/ 2158047 h 3912502"/>
              <a:gd name="connsiteX2875" fmla="*/ 5152103 w 12192527"/>
              <a:gd name="connsiteY2875" fmla="*/ 2163609 h 3912502"/>
              <a:gd name="connsiteX2876" fmla="*/ 5247562 w 12192527"/>
              <a:gd name="connsiteY2876" fmla="*/ 2269443 h 3912502"/>
              <a:gd name="connsiteX2877" fmla="*/ 6846282 w 12192527"/>
              <a:gd name="connsiteY2877" fmla="*/ 3012952 h 3912502"/>
              <a:gd name="connsiteX2878" fmla="*/ 7013987 w 12192527"/>
              <a:gd name="connsiteY2878" fmla="*/ 3021779 h 3912502"/>
              <a:gd name="connsiteX2879" fmla="*/ 7018401 w 12192527"/>
              <a:gd name="connsiteY2879" fmla="*/ 3026193 h 3912502"/>
              <a:gd name="connsiteX2880" fmla="*/ 7031641 w 12192527"/>
              <a:gd name="connsiteY2880" fmla="*/ 3026193 h 3912502"/>
              <a:gd name="connsiteX2881" fmla="*/ 8800385 w 12192527"/>
              <a:gd name="connsiteY2881" fmla="*/ 3028265 h 3912502"/>
              <a:gd name="connsiteX2882" fmla="*/ 8792335 w 12192527"/>
              <a:gd name="connsiteY2882" fmla="*/ 3024278 h 3912502"/>
              <a:gd name="connsiteX2883" fmla="*/ 8787773 w 12192527"/>
              <a:gd name="connsiteY2883" fmla="*/ 3021865 h 3912502"/>
              <a:gd name="connsiteX2884" fmla="*/ 8782674 w 12192527"/>
              <a:gd name="connsiteY2884" fmla="*/ 3017578 h 3912502"/>
              <a:gd name="connsiteX2885" fmla="*/ 8779454 w 12192527"/>
              <a:gd name="connsiteY2885" fmla="*/ 3013289 h 3912502"/>
              <a:gd name="connsiteX2886" fmla="*/ 8775696 w 12192527"/>
              <a:gd name="connsiteY2886" fmla="*/ 3001496 h 3912502"/>
              <a:gd name="connsiteX2887" fmla="*/ 8773012 w 12192527"/>
              <a:gd name="connsiteY2887" fmla="*/ 2994259 h 3912502"/>
              <a:gd name="connsiteX2888" fmla="*/ 8773012 w 12192527"/>
              <a:gd name="connsiteY2888" fmla="*/ 2991043 h 3912502"/>
              <a:gd name="connsiteX2889" fmla="*/ 8776233 w 12192527"/>
              <a:gd name="connsiteY2889" fmla="*/ 2984610 h 3912502"/>
              <a:gd name="connsiteX2890" fmla="*/ 8783479 w 12192527"/>
              <a:gd name="connsiteY2890" fmla="*/ 2974961 h 3912502"/>
              <a:gd name="connsiteX2891" fmla="*/ 8785357 w 12192527"/>
              <a:gd name="connsiteY2891" fmla="*/ 2971209 h 3912502"/>
              <a:gd name="connsiteX2892" fmla="*/ 8788578 w 12192527"/>
              <a:gd name="connsiteY2892" fmla="*/ 2969869 h 3912502"/>
              <a:gd name="connsiteX2893" fmla="*/ 8794750 w 12192527"/>
              <a:gd name="connsiteY2893" fmla="*/ 2967993 h 3912502"/>
              <a:gd name="connsiteX2894" fmla="*/ 8796897 w 12192527"/>
              <a:gd name="connsiteY2894" fmla="*/ 2966920 h 3912502"/>
              <a:gd name="connsiteX2895" fmla="*/ 8805485 w 12192527"/>
              <a:gd name="connsiteY2895" fmla="*/ 2965848 h 3912502"/>
              <a:gd name="connsiteX2896" fmla="*/ 8807364 w 12192527"/>
              <a:gd name="connsiteY2896" fmla="*/ 2965312 h 3912502"/>
              <a:gd name="connsiteX2897" fmla="*/ 8826418 w 12192527"/>
              <a:gd name="connsiteY2897" fmla="*/ 2977373 h 3912502"/>
              <a:gd name="connsiteX2898" fmla="*/ 8832323 w 12192527"/>
              <a:gd name="connsiteY2898" fmla="*/ 2988362 h 3912502"/>
              <a:gd name="connsiteX2899" fmla="*/ 8834201 w 12192527"/>
              <a:gd name="connsiteY2899" fmla="*/ 2992919 h 3912502"/>
              <a:gd name="connsiteX2900" fmla="*/ 8834469 w 12192527"/>
              <a:gd name="connsiteY2900" fmla="*/ 2997475 h 3912502"/>
              <a:gd name="connsiteX2901" fmla="*/ 8833664 w 12192527"/>
              <a:gd name="connsiteY2901" fmla="*/ 3000959 h 3912502"/>
              <a:gd name="connsiteX2902" fmla="*/ 8832323 w 12192527"/>
              <a:gd name="connsiteY2902" fmla="*/ 3008197 h 3912502"/>
              <a:gd name="connsiteX2903" fmla="*/ 8832054 w 12192527"/>
              <a:gd name="connsiteY2903" fmla="*/ 3010876 h 3912502"/>
              <a:gd name="connsiteX2904" fmla="*/ 8831249 w 12192527"/>
              <a:gd name="connsiteY2904" fmla="*/ 3017309 h 3912502"/>
              <a:gd name="connsiteX2905" fmla="*/ 8817831 w 12192527"/>
              <a:gd name="connsiteY2905" fmla="*/ 3027762 h 3912502"/>
              <a:gd name="connsiteX2906" fmla="*/ 8809242 w 12192527"/>
              <a:gd name="connsiteY2906" fmla="*/ 3028030 h 3912502"/>
              <a:gd name="connsiteX2907" fmla="*/ 8800385 w 12192527"/>
              <a:gd name="connsiteY2907" fmla="*/ 3028265 h 3912502"/>
              <a:gd name="connsiteX2908" fmla="*/ 10281894 w 12192527"/>
              <a:gd name="connsiteY2908" fmla="*/ 3045590 h 3912502"/>
              <a:gd name="connsiteX2909" fmla="*/ 10281396 w 12192527"/>
              <a:gd name="connsiteY2909" fmla="*/ 3045473 h 3912502"/>
              <a:gd name="connsiteX2910" fmla="*/ 10281663 w 12192527"/>
              <a:gd name="connsiteY2910" fmla="*/ 3045206 h 3912502"/>
              <a:gd name="connsiteX2911" fmla="*/ 3077084 w 12192527"/>
              <a:gd name="connsiteY2911" fmla="*/ 3139797 h 3912502"/>
              <a:gd name="connsiteX2912" fmla="*/ 4114959 w 12192527"/>
              <a:gd name="connsiteY2912" fmla="*/ 2884899 h 3912502"/>
              <a:gd name="connsiteX2913" fmla="*/ 4940753 w 12192527"/>
              <a:gd name="connsiteY2913" fmla="*/ 2240799 h 3912502"/>
              <a:gd name="connsiteX2914" fmla="*/ 4986713 w 12192527"/>
              <a:gd name="connsiteY2914" fmla="*/ 2178753 h 3912502"/>
              <a:gd name="connsiteX2915" fmla="*/ 4949801 w 12192527"/>
              <a:gd name="connsiteY2915" fmla="*/ 2129078 h 3912502"/>
              <a:gd name="connsiteX2916" fmla="*/ 4809663 w 12192527"/>
              <a:gd name="connsiteY2916" fmla="*/ 2300156 h 3912502"/>
              <a:gd name="connsiteX2917" fmla="*/ 4578733 w 12192527"/>
              <a:gd name="connsiteY2917" fmla="*/ 2519470 h 3912502"/>
              <a:gd name="connsiteX2918" fmla="*/ 4574680 w 12192527"/>
              <a:gd name="connsiteY2918" fmla="*/ 2520786 h 3912502"/>
              <a:gd name="connsiteX2919" fmla="*/ 4570627 w 12192527"/>
              <a:gd name="connsiteY2919" fmla="*/ 2522100 h 3912502"/>
              <a:gd name="connsiteX2920" fmla="*/ 4565261 w 12192527"/>
              <a:gd name="connsiteY2920" fmla="*/ 2519363 h 3912502"/>
              <a:gd name="connsiteX2921" fmla="*/ 4572053 w 12192527"/>
              <a:gd name="connsiteY2921" fmla="*/ 2512681 h 3912502"/>
              <a:gd name="connsiteX2922" fmla="*/ 4569424 w 12192527"/>
              <a:gd name="connsiteY2922" fmla="*/ 2504574 h 3912502"/>
              <a:gd name="connsiteX2923" fmla="*/ 4562633 w 12192527"/>
              <a:gd name="connsiteY2923" fmla="*/ 2511256 h 3912502"/>
              <a:gd name="connsiteX2924" fmla="*/ 4559895 w 12192527"/>
              <a:gd name="connsiteY2924" fmla="*/ 2516623 h 3912502"/>
              <a:gd name="connsiteX2925" fmla="*/ 4555840 w 12192527"/>
              <a:gd name="connsiteY2925" fmla="*/ 2517938 h 3912502"/>
              <a:gd name="connsiteX2926" fmla="*/ 4542368 w 12192527"/>
              <a:gd name="connsiteY2926" fmla="*/ 2517829 h 3912502"/>
              <a:gd name="connsiteX2927" fmla="*/ 4542256 w 12192527"/>
              <a:gd name="connsiteY2927" fmla="*/ 2531302 h 3912502"/>
              <a:gd name="connsiteX2928" fmla="*/ 4549050 w 12192527"/>
              <a:gd name="connsiteY2928" fmla="*/ 2524621 h 3912502"/>
              <a:gd name="connsiteX2929" fmla="*/ 4547626 w 12192527"/>
              <a:gd name="connsiteY2929" fmla="*/ 2534040 h 3912502"/>
              <a:gd name="connsiteX2930" fmla="*/ 4558467 w 12192527"/>
              <a:gd name="connsiteY2930" fmla="*/ 2526044 h 3912502"/>
              <a:gd name="connsiteX2931" fmla="*/ 4561208 w 12192527"/>
              <a:gd name="connsiteY2931" fmla="*/ 2520678 h 3912502"/>
              <a:gd name="connsiteX2932" fmla="*/ 4559783 w 12192527"/>
              <a:gd name="connsiteY2932" fmla="*/ 2530097 h 3912502"/>
              <a:gd name="connsiteX2933" fmla="*/ 4555731 w 12192527"/>
              <a:gd name="connsiteY2933" fmla="*/ 2531411 h 3912502"/>
              <a:gd name="connsiteX2934" fmla="*/ 4552994 w 12192527"/>
              <a:gd name="connsiteY2934" fmla="*/ 2536779 h 3912502"/>
              <a:gd name="connsiteX2935" fmla="*/ 4554306 w 12192527"/>
              <a:gd name="connsiteY2935" fmla="*/ 2540832 h 3912502"/>
              <a:gd name="connsiteX2936" fmla="*/ 4384852 w 12192527"/>
              <a:gd name="connsiteY2936" fmla="*/ 2667460 h 3912502"/>
              <a:gd name="connsiteX2937" fmla="*/ 4371381 w 12192527"/>
              <a:gd name="connsiteY2937" fmla="*/ 2667352 h 3912502"/>
              <a:gd name="connsiteX2938" fmla="*/ 4372693 w 12192527"/>
              <a:gd name="connsiteY2938" fmla="*/ 2671405 h 3912502"/>
              <a:gd name="connsiteX2939" fmla="*/ 3746364 w 12192527"/>
              <a:gd name="connsiteY2939" fmla="*/ 2977577 h 3912502"/>
              <a:gd name="connsiteX2940" fmla="*/ 3141384 w 12192527"/>
              <a:gd name="connsiteY2940" fmla="*/ 3095384 h 3912502"/>
              <a:gd name="connsiteX2941" fmla="*/ 2954159 w 12192527"/>
              <a:gd name="connsiteY2941" fmla="*/ 3100838 h 3912502"/>
              <a:gd name="connsiteX2942" fmla="*/ 2948746 w 12192527"/>
              <a:gd name="connsiteY2942" fmla="*/ 3104233 h 3912502"/>
              <a:gd name="connsiteX2943" fmla="*/ 2939516 w 12192527"/>
              <a:gd name="connsiteY2943" fmla="*/ 3104521 h 3912502"/>
              <a:gd name="connsiteX2944" fmla="*/ 2921349 w 12192527"/>
              <a:gd name="connsiteY2944" fmla="*/ 3100489 h 3912502"/>
              <a:gd name="connsiteX2945" fmla="*/ 2920857 w 12192527"/>
              <a:gd name="connsiteY2945" fmla="*/ 3100229 h 3912502"/>
              <a:gd name="connsiteX2946" fmla="*/ 2741256 w 12192527"/>
              <a:gd name="connsiteY2946" fmla="*/ 3090999 h 3912502"/>
              <a:gd name="connsiteX2947" fmla="*/ 2601554 w 12192527"/>
              <a:gd name="connsiteY2947" fmla="*/ 3073969 h 3912502"/>
              <a:gd name="connsiteX2948" fmla="*/ 2601058 w 12192527"/>
              <a:gd name="connsiteY2948" fmla="*/ 3075907 h 3912502"/>
              <a:gd name="connsiteX2949" fmla="*/ 2595775 w 12192527"/>
              <a:gd name="connsiteY2949" fmla="*/ 3101976 h 3912502"/>
              <a:gd name="connsiteX2950" fmla="*/ 2729182 w 12192527"/>
              <a:gd name="connsiteY2950" fmla="*/ 3124552 h 3912502"/>
              <a:gd name="connsiteX2951" fmla="*/ 3077084 w 12192527"/>
              <a:gd name="connsiteY2951" fmla="*/ 3139797 h 3912502"/>
              <a:gd name="connsiteX2952" fmla="*/ 5950458 w 12192527"/>
              <a:gd name="connsiteY2952" fmla="*/ 3150238 h 3912502"/>
              <a:gd name="connsiteX2953" fmla="*/ 5950642 w 12192527"/>
              <a:gd name="connsiteY2953" fmla="*/ 3149930 h 3912502"/>
              <a:gd name="connsiteX2954" fmla="*/ 5950857 w 12192527"/>
              <a:gd name="connsiteY2954" fmla="*/ 3150143 h 3912502"/>
              <a:gd name="connsiteX2955" fmla="*/ 1790791 w 12192527"/>
              <a:gd name="connsiteY2955" fmla="*/ 3152364 h 3912502"/>
              <a:gd name="connsiteX2956" fmla="*/ 1791008 w 12192527"/>
              <a:gd name="connsiteY2956" fmla="*/ 3152003 h 3912502"/>
              <a:gd name="connsiteX2957" fmla="*/ 1791259 w 12192527"/>
              <a:gd name="connsiteY2957" fmla="*/ 3152254 h 3912502"/>
              <a:gd name="connsiteX2958" fmla="*/ 4864518 w 12192527"/>
              <a:gd name="connsiteY2958" fmla="*/ 3152364 h 3912502"/>
              <a:gd name="connsiteX2959" fmla="*/ 4864736 w 12192527"/>
              <a:gd name="connsiteY2959" fmla="*/ 3152004 h 3912502"/>
              <a:gd name="connsiteX2960" fmla="*/ 4864987 w 12192527"/>
              <a:gd name="connsiteY2960" fmla="*/ 3152254 h 3912502"/>
              <a:gd name="connsiteX2961" fmla="*/ 10146609 w 12192527"/>
              <a:gd name="connsiteY2961" fmla="*/ 3161099 h 3912502"/>
              <a:gd name="connsiteX2962" fmla="*/ 10140796 w 12192527"/>
              <a:gd name="connsiteY2962" fmla="*/ 3159661 h 3912502"/>
              <a:gd name="connsiteX2963" fmla="*/ 10120222 w 12192527"/>
              <a:gd name="connsiteY2963" fmla="*/ 3143634 h 3912502"/>
              <a:gd name="connsiteX2964" fmla="*/ 10118987 w 12192527"/>
              <a:gd name="connsiteY2964" fmla="*/ 3133771 h 3912502"/>
              <a:gd name="connsiteX2965" fmla="*/ 10118577 w 12192527"/>
              <a:gd name="connsiteY2965" fmla="*/ 3129662 h 3912502"/>
              <a:gd name="connsiteX2966" fmla="*/ 10116520 w 12192527"/>
              <a:gd name="connsiteY2966" fmla="*/ 3118567 h 3912502"/>
              <a:gd name="connsiteX2967" fmla="*/ 10115284 w 12192527"/>
              <a:gd name="connsiteY2967" fmla="*/ 3113224 h 3912502"/>
              <a:gd name="connsiteX2968" fmla="*/ 10115697 w 12192527"/>
              <a:gd name="connsiteY2968" fmla="*/ 3106237 h 3912502"/>
              <a:gd name="connsiteX2969" fmla="*/ 10118577 w 12192527"/>
              <a:gd name="connsiteY2969" fmla="*/ 3099252 h 3912502"/>
              <a:gd name="connsiteX2970" fmla="*/ 10127629 w 12192527"/>
              <a:gd name="connsiteY2970" fmla="*/ 3082402 h 3912502"/>
              <a:gd name="connsiteX2971" fmla="*/ 10156844 w 12192527"/>
              <a:gd name="connsiteY2971" fmla="*/ 3063909 h 3912502"/>
              <a:gd name="connsiteX2972" fmla="*/ 10159724 w 12192527"/>
              <a:gd name="connsiteY2972" fmla="*/ 3064732 h 3912502"/>
              <a:gd name="connsiteX2973" fmla="*/ 10172891 w 12192527"/>
              <a:gd name="connsiteY2973" fmla="*/ 3066376 h 3912502"/>
              <a:gd name="connsiteX2974" fmla="*/ 10176183 w 12192527"/>
              <a:gd name="connsiteY2974" fmla="*/ 3068020 h 3912502"/>
              <a:gd name="connsiteX2975" fmla="*/ 10185647 w 12192527"/>
              <a:gd name="connsiteY2975" fmla="*/ 3070896 h 3912502"/>
              <a:gd name="connsiteX2976" fmla="*/ 10190584 w 12192527"/>
              <a:gd name="connsiteY2976" fmla="*/ 3072950 h 3912502"/>
              <a:gd name="connsiteX2977" fmla="*/ 10193465 w 12192527"/>
              <a:gd name="connsiteY2977" fmla="*/ 3078704 h 3912502"/>
              <a:gd name="connsiteX2978" fmla="*/ 10204575 w 12192527"/>
              <a:gd name="connsiteY2978" fmla="*/ 3093499 h 3912502"/>
              <a:gd name="connsiteX2979" fmla="*/ 10209512 w 12192527"/>
              <a:gd name="connsiteY2979" fmla="*/ 3103361 h 3912502"/>
              <a:gd name="connsiteX2980" fmla="*/ 10209512 w 12192527"/>
              <a:gd name="connsiteY2980" fmla="*/ 3108292 h 3912502"/>
              <a:gd name="connsiteX2981" fmla="*/ 10205398 w 12192527"/>
              <a:gd name="connsiteY2981" fmla="*/ 3119387 h 3912502"/>
              <a:gd name="connsiteX2982" fmla="*/ 10199637 w 12192527"/>
              <a:gd name="connsiteY2982" fmla="*/ 3137469 h 3912502"/>
              <a:gd name="connsiteX2983" fmla="*/ 10194699 w 12192527"/>
              <a:gd name="connsiteY2983" fmla="*/ 3144044 h 3912502"/>
              <a:gd name="connsiteX2984" fmla="*/ 10186881 w 12192527"/>
              <a:gd name="connsiteY2984" fmla="*/ 3150621 h 3912502"/>
              <a:gd name="connsiteX2985" fmla="*/ 10179886 w 12192527"/>
              <a:gd name="connsiteY2985" fmla="*/ 3154319 h 3912502"/>
              <a:gd name="connsiteX2986" fmla="*/ 10167542 w 12192527"/>
              <a:gd name="connsiteY2986" fmla="*/ 3160431 h 3912502"/>
              <a:gd name="connsiteX2987" fmla="*/ 10153963 w 12192527"/>
              <a:gd name="connsiteY2987" fmla="*/ 3160071 h 3912502"/>
              <a:gd name="connsiteX2988" fmla="*/ 10146609 w 12192527"/>
              <a:gd name="connsiteY2988" fmla="*/ 3161099 h 3912502"/>
              <a:gd name="connsiteX2989" fmla="*/ 10394697 w 12192527"/>
              <a:gd name="connsiteY2989" fmla="*/ 3178579 h 3912502"/>
              <a:gd name="connsiteX2990" fmla="*/ 10378148 w 12192527"/>
              <a:gd name="connsiteY2990" fmla="*/ 3177490 h 3912502"/>
              <a:gd name="connsiteX2991" fmla="*/ 10364863 w 12192527"/>
              <a:gd name="connsiteY2991" fmla="*/ 3174008 h 3912502"/>
              <a:gd name="connsiteX2992" fmla="*/ 10360507 w 12192527"/>
              <a:gd name="connsiteY2992" fmla="*/ 3174661 h 3912502"/>
              <a:gd name="connsiteX2993" fmla="*/ 10358330 w 12192527"/>
              <a:gd name="connsiteY2993" fmla="*/ 3177490 h 3912502"/>
              <a:gd name="connsiteX2994" fmla="*/ 10354846 w 12192527"/>
              <a:gd name="connsiteY2994" fmla="*/ 3178361 h 3912502"/>
              <a:gd name="connsiteX2995" fmla="*/ 10354628 w 12192527"/>
              <a:gd name="connsiteY2995" fmla="*/ 3174443 h 3912502"/>
              <a:gd name="connsiteX2996" fmla="*/ 10355717 w 12192527"/>
              <a:gd name="connsiteY2996" fmla="*/ 3172703 h 3912502"/>
              <a:gd name="connsiteX2997" fmla="*/ 10352015 w 12192527"/>
              <a:gd name="connsiteY2997" fmla="*/ 3163778 h 3912502"/>
              <a:gd name="connsiteX2998" fmla="*/ 10348966 w 12192527"/>
              <a:gd name="connsiteY2998" fmla="*/ 3163343 h 3912502"/>
              <a:gd name="connsiteX2999" fmla="*/ 10345263 w 12192527"/>
              <a:gd name="connsiteY2999" fmla="*/ 3160949 h 3912502"/>
              <a:gd name="connsiteX3000" fmla="*/ 10347007 w 12192527"/>
              <a:gd name="connsiteY3000" fmla="*/ 3157466 h 3912502"/>
              <a:gd name="connsiteX3001" fmla="*/ 10346789 w 12192527"/>
              <a:gd name="connsiteY3001" fmla="*/ 3152244 h 3912502"/>
              <a:gd name="connsiteX3002" fmla="*/ 10341126 w 12192527"/>
              <a:gd name="connsiteY3002" fmla="*/ 3142448 h 3912502"/>
              <a:gd name="connsiteX3003" fmla="*/ 10336554 w 12192527"/>
              <a:gd name="connsiteY3003" fmla="*/ 3138094 h 3912502"/>
              <a:gd name="connsiteX3004" fmla="*/ 10334158 w 12192527"/>
              <a:gd name="connsiteY3004" fmla="*/ 3136789 h 3912502"/>
              <a:gd name="connsiteX3005" fmla="*/ 10335464 w 12192527"/>
              <a:gd name="connsiteY3005" fmla="*/ 3134395 h 3912502"/>
              <a:gd name="connsiteX3006" fmla="*/ 10339820 w 12192527"/>
              <a:gd name="connsiteY3006" fmla="*/ 3129607 h 3912502"/>
              <a:gd name="connsiteX3007" fmla="*/ 10339820 w 12192527"/>
              <a:gd name="connsiteY3007" fmla="*/ 3117635 h 3912502"/>
              <a:gd name="connsiteX3008" fmla="*/ 10335029 w 12192527"/>
              <a:gd name="connsiteY3008" fmla="*/ 3105228 h 3912502"/>
              <a:gd name="connsiteX3009" fmla="*/ 10339385 w 12192527"/>
              <a:gd name="connsiteY3009" fmla="*/ 3102400 h 3912502"/>
              <a:gd name="connsiteX3010" fmla="*/ 10343958 w 12192527"/>
              <a:gd name="connsiteY3010" fmla="*/ 3106099 h 3912502"/>
              <a:gd name="connsiteX3011" fmla="*/ 10349837 w 12192527"/>
              <a:gd name="connsiteY3011" fmla="*/ 3107405 h 3912502"/>
              <a:gd name="connsiteX3012" fmla="*/ 10348749 w 12192527"/>
              <a:gd name="connsiteY3012" fmla="*/ 3100657 h 3912502"/>
              <a:gd name="connsiteX3013" fmla="*/ 10345699 w 12192527"/>
              <a:gd name="connsiteY3013" fmla="*/ 3097829 h 3912502"/>
              <a:gd name="connsiteX3014" fmla="*/ 10345046 w 12192527"/>
              <a:gd name="connsiteY3014" fmla="*/ 3093911 h 3912502"/>
              <a:gd name="connsiteX3015" fmla="*/ 10348749 w 12192527"/>
              <a:gd name="connsiteY3015" fmla="*/ 3094345 h 3912502"/>
              <a:gd name="connsiteX3016" fmla="*/ 10352668 w 12192527"/>
              <a:gd name="connsiteY3016" fmla="*/ 3096958 h 3912502"/>
              <a:gd name="connsiteX3017" fmla="*/ 10358330 w 12192527"/>
              <a:gd name="connsiteY3017" fmla="*/ 3096305 h 3912502"/>
              <a:gd name="connsiteX3018" fmla="*/ 10358330 w 12192527"/>
              <a:gd name="connsiteY3018" fmla="*/ 3091516 h 3912502"/>
              <a:gd name="connsiteX3019" fmla="*/ 10336771 w 12192527"/>
              <a:gd name="connsiteY3019" fmla="*/ 3085205 h 3912502"/>
              <a:gd name="connsiteX3020" fmla="*/ 10331545 w 12192527"/>
              <a:gd name="connsiteY3020" fmla="*/ 3083245 h 3912502"/>
              <a:gd name="connsiteX3021" fmla="*/ 10322617 w 12192527"/>
              <a:gd name="connsiteY3021" fmla="*/ 3071928 h 3912502"/>
              <a:gd name="connsiteX3022" fmla="*/ 10319349 w 12192527"/>
              <a:gd name="connsiteY3022" fmla="*/ 3068010 h 3912502"/>
              <a:gd name="connsiteX3023" fmla="*/ 10315648 w 12192527"/>
              <a:gd name="connsiteY3023" fmla="*/ 3053643 h 3912502"/>
              <a:gd name="connsiteX3024" fmla="*/ 10315212 w 12192527"/>
              <a:gd name="connsiteY3024" fmla="*/ 3043414 h 3912502"/>
              <a:gd name="connsiteX3025" fmla="*/ 10311076 w 12192527"/>
              <a:gd name="connsiteY3025" fmla="*/ 3036013 h 3912502"/>
              <a:gd name="connsiteX3026" fmla="*/ 10310421 w 12192527"/>
              <a:gd name="connsiteY3026" fmla="*/ 3036013 h 3912502"/>
              <a:gd name="connsiteX3027" fmla="*/ 10306284 w 12192527"/>
              <a:gd name="connsiteY3027" fmla="*/ 3033401 h 3912502"/>
              <a:gd name="connsiteX3028" fmla="*/ 10309332 w 12192527"/>
              <a:gd name="connsiteY3028" fmla="*/ 3031008 h 3912502"/>
              <a:gd name="connsiteX3029" fmla="*/ 10317825 w 12192527"/>
              <a:gd name="connsiteY3029" fmla="*/ 3014248 h 3912502"/>
              <a:gd name="connsiteX3030" fmla="*/ 10320438 w 12192527"/>
              <a:gd name="connsiteY3030" fmla="*/ 3009024 h 3912502"/>
              <a:gd name="connsiteX3031" fmla="*/ 10324358 w 12192527"/>
              <a:gd name="connsiteY3031" fmla="*/ 3007283 h 3912502"/>
              <a:gd name="connsiteX3032" fmla="*/ 10326319 w 12192527"/>
              <a:gd name="connsiteY3032" fmla="*/ 3003146 h 3912502"/>
              <a:gd name="connsiteX3033" fmla="*/ 10325344 w 12192527"/>
              <a:gd name="connsiteY3033" fmla="*/ 3001765 h 3912502"/>
              <a:gd name="connsiteX3034" fmla="*/ 10342364 w 12192527"/>
              <a:gd name="connsiteY3034" fmla="*/ 2984837 h 3912502"/>
              <a:gd name="connsiteX3035" fmla="*/ 10341998 w 12192527"/>
              <a:gd name="connsiteY3035" fmla="*/ 2988129 h 3912502"/>
              <a:gd name="connsiteX3036" fmla="*/ 10343522 w 12192527"/>
              <a:gd name="connsiteY3036" fmla="*/ 2991829 h 3912502"/>
              <a:gd name="connsiteX3037" fmla="*/ 10347442 w 12192527"/>
              <a:gd name="connsiteY3037" fmla="*/ 2990306 h 3912502"/>
              <a:gd name="connsiteX3038" fmla="*/ 10348749 w 12192527"/>
              <a:gd name="connsiteY3038" fmla="*/ 2987475 h 3912502"/>
              <a:gd name="connsiteX3039" fmla="*/ 10355281 w 12192527"/>
              <a:gd name="connsiteY3039" fmla="*/ 2986388 h 3912502"/>
              <a:gd name="connsiteX3040" fmla="*/ 10358112 w 12192527"/>
              <a:gd name="connsiteY3040" fmla="*/ 2988346 h 3912502"/>
              <a:gd name="connsiteX3041" fmla="*/ 10360072 w 12192527"/>
              <a:gd name="connsiteY3041" fmla="*/ 2985299 h 3912502"/>
              <a:gd name="connsiteX3042" fmla="*/ 10360726 w 12192527"/>
              <a:gd name="connsiteY3042" fmla="*/ 2982687 h 3912502"/>
              <a:gd name="connsiteX3043" fmla="*/ 10362686 w 12192527"/>
              <a:gd name="connsiteY3043" fmla="*/ 2979776 h 3912502"/>
              <a:gd name="connsiteX3044" fmla="*/ 10365952 w 12192527"/>
              <a:gd name="connsiteY3044" fmla="*/ 2980946 h 3912502"/>
              <a:gd name="connsiteX3045" fmla="*/ 10373139 w 12192527"/>
              <a:gd name="connsiteY3045" fmla="*/ 2987258 h 3912502"/>
              <a:gd name="connsiteX3046" fmla="*/ 10382720 w 12192527"/>
              <a:gd name="connsiteY3046" fmla="*/ 2989435 h 3912502"/>
              <a:gd name="connsiteX3047" fmla="*/ 10388383 w 12192527"/>
              <a:gd name="connsiteY3047" fmla="*/ 2991176 h 3912502"/>
              <a:gd name="connsiteX3048" fmla="*/ 10401665 w 12192527"/>
              <a:gd name="connsiteY3048" fmla="*/ 2997488 h 3912502"/>
              <a:gd name="connsiteX3049" fmla="*/ 10403844 w 12192527"/>
              <a:gd name="connsiteY3049" fmla="*/ 2999229 h 3912502"/>
              <a:gd name="connsiteX3050" fmla="*/ 10415385 w 12192527"/>
              <a:gd name="connsiteY3050" fmla="*/ 3027307 h 3912502"/>
              <a:gd name="connsiteX3051" fmla="*/ 10415604 w 12192527"/>
              <a:gd name="connsiteY3051" fmla="*/ 3032531 h 3912502"/>
              <a:gd name="connsiteX3052" fmla="*/ 10412554 w 12192527"/>
              <a:gd name="connsiteY3052" fmla="*/ 3045154 h 3912502"/>
              <a:gd name="connsiteX3053" fmla="*/ 10410812 w 12192527"/>
              <a:gd name="connsiteY3053" fmla="*/ 3056038 h 3912502"/>
              <a:gd name="connsiteX3054" fmla="*/ 10409070 w 12192527"/>
              <a:gd name="connsiteY3054" fmla="*/ 3059521 h 3912502"/>
              <a:gd name="connsiteX3055" fmla="*/ 10396221 w 12192527"/>
              <a:gd name="connsiteY3055" fmla="*/ 3074756 h 3912502"/>
              <a:gd name="connsiteX3056" fmla="*/ 10394916 w 12192527"/>
              <a:gd name="connsiteY3056" fmla="*/ 3077151 h 3912502"/>
              <a:gd name="connsiteX3057" fmla="*/ 10404062 w 12192527"/>
              <a:gd name="connsiteY3057" fmla="*/ 3089123 h 3912502"/>
              <a:gd name="connsiteX3058" fmla="*/ 10416256 w 12192527"/>
              <a:gd name="connsiteY3058" fmla="*/ 3096305 h 3912502"/>
              <a:gd name="connsiteX3059" fmla="*/ 10429106 w 12192527"/>
              <a:gd name="connsiteY3059" fmla="*/ 3111105 h 3912502"/>
              <a:gd name="connsiteX3060" fmla="*/ 10428887 w 12192527"/>
              <a:gd name="connsiteY3060" fmla="*/ 3114371 h 3912502"/>
              <a:gd name="connsiteX3061" fmla="*/ 10429758 w 12192527"/>
              <a:gd name="connsiteY3061" fmla="*/ 3122423 h 3912502"/>
              <a:gd name="connsiteX3062" fmla="*/ 10430411 w 12192527"/>
              <a:gd name="connsiteY3062" fmla="*/ 3132000 h 3912502"/>
              <a:gd name="connsiteX3063" fmla="*/ 10427580 w 12192527"/>
              <a:gd name="connsiteY3063" fmla="*/ 3138748 h 3912502"/>
              <a:gd name="connsiteX3064" fmla="*/ 10421701 w 12192527"/>
              <a:gd name="connsiteY3064" fmla="*/ 3158337 h 3912502"/>
              <a:gd name="connsiteX3065" fmla="*/ 10412118 w 12192527"/>
              <a:gd name="connsiteY3065" fmla="*/ 3169872 h 3912502"/>
              <a:gd name="connsiteX3066" fmla="*/ 10409941 w 12192527"/>
              <a:gd name="connsiteY3066" fmla="*/ 3171396 h 3912502"/>
              <a:gd name="connsiteX3067" fmla="*/ 10398617 w 12192527"/>
              <a:gd name="connsiteY3067" fmla="*/ 3176621 h 3912502"/>
              <a:gd name="connsiteX3068" fmla="*/ 10394697 w 12192527"/>
              <a:gd name="connsiteY3068" fmla="*/ 3178579 h 3912502"/>
              <a:gd name="connsiteX3069" fmla="*/ 8495450 w 12192527"/>
              <a:gd name="connsiteY3069" fmla="*/ 3181607 h 3912502"/>
              <a:gd name="connsiteX3070" fmla="*/ 8485297 w 12192527"/>
              <a:gd name="connsiteY3070" fmla="*/ 3180053 h 3912502"/>
              <a:gd name="connsiteX3071" fmla="*/ 8476706 w 12192527"/>
              <a:gd name="connsiteY3071" fmla="*/ 3174611 h 3912502"/>
              <a:gd name="connsiteX3072" fmla="*/ 8472021 w 12192527"/>
              <a:gd name="connsiteY3072" fmla="*/ 3169168 h 3912502"/>
              <a:gd name="connsiteX3073" fmla="*/ 8472021 w 12192527"/>
              <a:gd name="connsiteY3073" fmla="*/ 3155174 h 3912502"/>
              <a:gd name="connsiteX3074" fmla="*/ 8480611 w 12192527"/>
              <a:gd name="connsiteY3074" fmla="*/ 3146623 h 3912502"/>
              <a:gd name="connsiteX3075" fmla="*/ 8486077 w 12192527"/>
              <a:gd name="connsiteY3075" fmla="*/ 3136516 h 3912502"/>
              <a:gd name="connsiteX3076" fmla="*/ 8490373 w 12192527"/>
              <a:gd name="connsiteY3076" fmla="*/ 3126019 h 3912502"/>
              <a:gd name="connsiteX3077" fmla="*/ 8496230 w 12192527"/>
              <a:gd name="connsiteY3077" fmla="*/ 3119023 h 3912502"/>
              <a:gd name="connsiteX3078" fmla="*/ 8504821 w 12192527"/>
              <a:gd name="connsiteY3078" fmla="*/ 3114747 h 3912502"/>
              <a:gd name="connsiteX3079" fmla="*/ 8512630 w 12192527"/>
              <a:gd name="connsiteY3079" fmla="*/ 3114747 h 3912502"/>
              <a:gd name="connsiteX3080" fmla="*/ 8513802 w 12192527"/>
              <a:gd name="connsiteY3080" fmla="*/ 3116302 h 3912502"/>
              <a:gd name="connsiteX3081" fmla="*/ 8524734 w 12192527"/>
              <a:gd name="connsiteY3081" fmla="*/ 3124854 h 3912502"/>
              <a:gd name="connsiteX3082" fmla="*/ 8528249 w 12192527"/>
              <a:gd name="connsiteY3082" fmla="*/ 3138070 h 3912502"/>
              <a:gd name="connsiteX3083" fmla="*/ 8522783 w 12192527"/>
              <a:gd name="connsiteY3083" fmla="*/ 3153619 h 3912502"/>
              <a:gd name="connsiteX3084" fmla="*/ 8516925 w 12192527"/>
              <a:gd name="connsiteY3084" fmla="*/ 3157118 h 3912502"/>
              <a:gd name="connsiteX3085" fmla="*/ 8509507 w 12192527"/>
              <a:gd name="connsiteY3085" fmla="*/ 3166447 h 3912502"/>
              <a:gd name="connsiteX3086" fmla="*/ 8507164 w 12192527"/>
              <a:gd name="connsiteY3086" fmla="*/ 3170723 h 3912502"/>
              <a:gd name="connsiteX3087" fmla="*/ 8495450 w 12192527"/>
              <a:gd name="connsiteY3087" fmla="*/ 3181607 h 3912502"/>
              <a:gd name="connsiteX3088" fmla="*/ 9849616 w 12192527"/>
              <a:gd name="connsiteY3088" fmla="*/ 3184205 h 3912502"/>
              <a:gd name="connsiteX3089" fmla="*/ 9841043 w 12192527"/>
              <a:gd name="connsiteY3089" fmla="*/ 3179958 h 3912502"/>
              <a:gd name="connsiteX3090" fmla="*/ 9836183 w 12192527"/>
              <a:gd name="connsiteY3090" fmla="*/ 3177389 h 3912502"/>
              <a:gd name="connsiteX3091" fmla="*/ 9830753 w 12192527"/>
              <a:gd name="connsiteY3091" fmla="*/ 3172823 h 3912502"/>
              <a:gd name="connsiteX3092" fmla="*/ 9827324 w 12192527"/>
              <a:gd name="connsiteY3092" fmla="*/ 3168255 h 3912502"/>
              <a:gd name="connsiteX3093" fmla="*/ 9823323 w 12192527"/>
              <a:gd name="connsiteY3093" fmla="*/ 3155696 h 3912502"/>
              <a:gd name="connsiteX3094" fmla="*/ 9820465 w 12192527"/>
              <a:gd name="connsiteY3094" fmla="*/ 3147989 h 3912502"/>
              <a:gd name="connsiteX3095" fmla="*/ 9820465 w 12192527"/>
              <a:gd name="connsiteY3095" fmla="*/ 3144564 h 3912502"/>
              <a:gd name="connsiteX3096" fmla="*/ 9823894 w 12192527"/>
              <a:gd name="connsiteY3096" fmla="*/ 3137713 h 3912502"/>
              <a:gd name="connsiteX3097" fmla="*/ 9831611 w 12192527"/>
              <a:gd name="connsiteY3097" fmla="*/ 3127437 h 3912502"/>
              <a:gd name="connsiteX3098" fmla="*/ 9833612 w 12192527"/>
              <a:gd name="connsiteY3098" fmla="*/ 3123441 h 3912502"/>
              <a:gd name="connsiteX3099" fmla="*/ 9837041 w 12192527"/>
              <a:gd name="connsiteY3099" fmla="*/ 3122014 h 3912502"/>
              <a:gd name="connsiteX3100" fmla="*/ 9843615 w 12192527"/>
              <a:gd name="connsiteY3100" fmla="*/ 3120016 h 3912502"/>
              <a:gd name="connsiteX3101" fmla="*/ 9845901 w 12192527"/>
              <a:gd name="connsiteY3101" fmla="*/ 3118874 h 3912502"/>
              <a:gd name="connsiteX3102" fmla="*/ 9855046 w 12192527"/>
              <a:gd name="connsiteY3102" fmla="*/ 3117732 h 3912502"/>
              <a:gd name="connsiteX3103" fmla="*/ 9857047 w 12192527"/>
              <a:gd name="connsiteY3103" fmla="*/ 3117161 h 3912502"/>
              <a:gd name="connsiteX3104" fmla="*/ 9877339 w 12192527"/>
              <a:gd name="connsiteY3104" fmla="*/ 3130006 h 3912502"/>
              <a:gd name="connsiteX3105" fmla="*/ 9883627 w 12192527"/>
              <a:gd name="connsiteY3105" fmla="*/ 3141709 h 3912502"/>
              <a:gd name="connsiteX3106" fmla="*/ 9885628 w 12192527"/>
              <a:gd name="connsiteY3106" fmla="*/ 3146562 h 3912502"/>
              <a:gd name="connsiteX3107" fmla="*/ 9885914 w 12192527"/>
              <a:gd name="connsiteY3107" fmla="*/ 3151414 h 3912502"/>
              <a:gd name="connsiteX3108" fmla="*/ 9885056 w 12192527"/>
              <a:gd name="connsiteY3108" fmla="*/ 3155124 h 3912502"/>
              <a:gd name="connsiteX3109" fmla="*/ 9883627 w 12192527"/>
              <a:gd name="connsiteY3109" fmla="*/ 3162833 h 3912502"/>
              <a:gd name="connsiteX3110" fmla="*/ 9883342 w 12192527"/>
              <a:gd name="connsiteY3110" fmla="*/ 3165686 h 3912502"/>
              <a:gd name="connsiteX3111" fmla="*/ 9882483 w 12192527"/>
              <a:gd name="connsiteY3111" fmla="*/ 3172537 h 3912502"/>
              <a:gd name="connsiteX3112" fmla="*/ 9868193 w 12192527"/>
              <a:gd name="connsiteY3112" fmla="*/ 3183669 h 3912502"/>
              <a:gd name="connsiteX3113" fmla="*/ 9859049 w 12192527"/>
              <a:gd name="connsiteY3113" fmla="*/ 3183954 h 3912502"/>
              <a:gd name="connsiteX3114" fmla="*/ 9849616 w 12192527"/>
              <a:gd name="connsiteY3114" fmla="*/ 3184205 h 3912502"/>
              <a:gd name="connsiteX3115" fmla="*/ 5369600 w 12192527"/>
              <a:gd name="connsiteY3115" fmla="*/ 3215768 h 3912502"/>
              <a:gd name="connsiteX3116" fmla="*/ 5356851 w 12192527"/>
              <a:gd name="connsiteY3116" fmla="*/ 3215430 h 3912502"/>
              <a:gd name="connsiteX3117" fmla="*/ 5344487 w 12192527"/>
              <a:gd name="connsiteY3117" fmla="*/ 3215044 h 3912502"/>
              <a:gd name="connsiteX3118" fmla="*/ 5325171 w 12192527"/>
              <a:gd name="connsiteY3118" fmla="*/ 3199996 h 3912502"/>
              <a:gd name="connsiteX3119" fmla="*/ 5324012 w 12192527"/>
              <a:gd name="connsiteY3119" fmla="*/ 3190734 h 3912502"/>
              <a:gd name="connsiteX3120" fmla="*/ 5323814 w 12192527"/>
              <a:gd name="connsiteY3120" fmla="*/ 3188780 h 3912502"/>
              <a:gd name="connsiteX3121" fmla="*/ 5312425 w 12192527"/>
              <a:gd name="connsiteY3121" fmla="*/ 3182744 h 3912502"/>
              <a:gd name="connsiteX3122" fmla="*/ 5302556 w 12192527"/>
              <a:gd name="connsiteY3122" fmla="*/ 3166815 h 3912502"/>
              <a:gd name="connsiteX3123" fmla="*/ 5299295 w 12192527"/>
              <a:gd name="connsiteY3123" fmla="*/ 3140757 h 3912502"/>
              <a:gd name="connsiteX3124" fmla="*/ 5298209 w 12192527"/>
              <a:gd name="connsiteY3124" fmla="*/ 3129900 h 3912502"/>
              <a:gd name="connsiteX3125" fmla="*/ 5292774 w 12192527"/>
              <a:gd name="connsiteY3125" fmla="*/ 3100585 h 3912502"/>
              <a:gd name="connsiteX3126" fmla="*/ 5289513 w 12192527"/>
              <a:gd name="connsiteY3126" fmla="*/ 3086472 h 3912502"/>
              <a:gd name="connsiteX3127" fmla="*/ 5290596 w 12192527"/>
              <a:gd name="connsiteY3127" fmla="*/ 3068013 h 3912502"/>
              <a:gd name="connsiteX3128" fmla="*/ 5298209 w 12192527"/>
              <a:gd name="connsiteY3128" fmla="*/ 3049556 h 3912502"/>
              <a:gd name="connsiteX3129" fmla="*/ 5322127 w 12192527"/>
              <a:gd name="connsiteY3129" fmla="*/ 3005042 h 3912502"/>
              <a:gd name="connsiteX3130" fmla="*/ 5399310 w 12192527"/>
              <a:gd name="connsiteY3130" fmla="*/ 2956184 h 3912502"/>
              <a:gd name="connsiteX3131" fmla="*/ 5406919 w 12192527"/>
              <a:gd name="connsiteY3131" fmla="*/ 2958355 h 3912502"/>
              <a:gd name="connsiteX3132" fmla="*/ 5441708 w 12192527"/>
              <a:gd name="connsiteY3132" fmla="*/ 2962698 h 3912502"/>
              <a:gd name="connsiteX3133" fmla="*/ 5450405 w 12192527"/>
              <a:gd name="connsiteY3133" fmla="*/ 2967041 h 3912502"/>
              <a:gd name="connsiteX3134" fmla="*/ 5475407 w 12192527"/>
              <a:gd name="connsiteY3134" fmla="*/ 2974641 h 3912502"/>
              <a:gd name="connsiteX3135" fmla="*/ 5488453 w 12192527"/>
              <a:gd name="connsiteY3135" fmla="*/ 2980070 h 3912502"/>
              <a:gd name="connsiteX3136" fmla="*/ 5496063 w 12192527"/>
              <a:gd name="connsiteY3136" fmla="*/ 2995270 h 3912502"/>
              <a:gd name="connsiteX3137" fmla="*/ 5525414 w 12192527"/>
              <a:gd name="connsiteY3137" fmla="*/ 3034356 h 3912502"/>
              <a:gd name="connsiteX3138" fmla="*/ 5538460 w 12192527"/>
              <a:gd name="connsiteY3138" fmla="*/ 3060413 h 3912502"/>
              <a:gd name="connsiteX3139" fmla="*/ 5538460 w 12192527"/>
              <a:gd name="connsiteY3139" fmla="*/ 3073442 h 3912502"/>
              <a:gd name="connsiteX3140" fmla="*/ 5527590 w 12192527"/>
              <a:gd name="connsiteY3140" fmla="*/ 3102758 h 3912502"/>
              <a:gd name="connsiteX3141" fmla="*/ 5512368 w 12192527"/>
              <a:gd name="connsiteY3141" fmla="*/ 3150529 h 3912502"/>
              <a:gd name="connsiteX3142" fmla="*/ 5499326 w 12192527"/>
              <a:gd name="connsiteY3142" fmla="*/ 3167900 h 3912502"/>
              <a:gd name="connsiteX3143" fmla="*/ 5478672 w 12192527"/>
              <a:gd name="connsiteY3143" fmla="*/ 3185273 h 3912502"/>
              <a:gd name="connsiteX3144" fmla="*/ 5460188 w 12192527"/>
              <a:gd name="connsiteY3144" fmla="*/ 3195044 h 3912502"/>
              <a:gd name="connsiteX3145" fmla="*/ 5391700 w 12192527"/>
              <a:gd name="connsiteY3145" fmla="*/ 3210245 h 3912502"/>
              <a:gd name="connsiteX3146" fmla="*/ 5376451 w 12192527"/>
              <a:gd name="connsiteY3146" fmla="*/ 3212374 h 3912502"/>
              <a:gd name="connsiteX3147" fmla="*/ 8297528 w 12192527"/>
              <a:gd name="connsiteY3147" fmla="*/ 3228327 h 3912502"/>
              <a:gd name="connsiteX3148" fmla="*/ 8288876 w 12192527"/>
              <a:gd name="connsiteY3148" fmla="*/ 3224043 h 3912502"/>
              <a:gd name="connsiteX3149" fmla="*/ 8283974 w 12192527"/>
              <a:gd name="connsiteY3149" fmla="*/ 3221450 h 3912502"/>
              <a:gd name="connsiteX3150" fmla="*/ 8278494 w 12192527"/>
              <a:gd name="connsiteY3150" fmla="*/ 3216841 h 3912502"/>
              <a:gd name="connsiteX3151" fmla="*/ 8275033 w 12192527"/>
              <a:gd name="connsiteY3151" fmla="*/ 3212233 h 3912502"/>
              <a:gd name="connsiteX3152" fmla="*/ 8270996 w 12192527"/>
              <a:gd name="connsiteY3152" fmla="*/ 3199561 h 3912502"/>
              <a:gd name="connsiteX3153" fmla="*/ 8268112 w 12192527"/>
              <a:gd name="connsiteY3153" fmla="*/ 3191783 h 3912502"/>
              <a:gd name="connsiteX3154" fmla="*/ 8268112 w 12192527"/>
              <a:gd name="connsiteY3154" fmla="*/ 3188328 h 3912502"/>
              <a:gd name="connsiteX3155" fmla="*/ 8271573 w 12192527"/>
              <a:gd name="connsiteY3155" fmla="*/ 3181415 h 3912502"/>
              <a:gd name="connsiteX3156" fmla="*/ 8279359 w 12192527"/>
              <a:gd name="connsiteY3156" fmla="*/ 3171046 h 3912502"/>
              <a:gd name="connsiteX3157" fmla="*/ 8281378 w 12192527"/>
              <a:gd name="connsiteY3157" fmla="*/ 3167014 h 3912502"/>
              <a:gd name="connsiteX3158" fmla="*/ 8284838 w 12192527"/>
              <a:gd name="connsiteY3158" fmla="*/ 3165574 h 3912502"/>
              <a:gd name="connsiteX3159" fmla="*/ 8291472 w 12192527"/>
              <a:gd name="connsiteY3159" fmla="*/ 3163557 h 3912502"/>
              <a:gd name="connsiteX3160" fmla="*/ 8293779 w 12192527"/>
              <a:gd name="connsiteY3160" fmla="*/ 3162406 h 3912502"/>
              <a:gd name="connsiteX3161" fmla="*/ 8303007 w 12192527"/>
              <a:gd name="connsiteY3161" fmla="*/ 3161253 h 3912502"/>
              <a:gd name="connsiteX3162" fmla="*/ 8305026 w 12192527"/>
              <a:gd name="connsiteY3162" fmla="*/ 3160677 h 3912502"/>
              <a:gd name="connsiteX3163" fmla="*/ 8325501 w 12192527"/>
              <a:gd name="connsiteY3163" fmla="*/ 3173639 h 3912502"/>
              <a:gd name="connsiteX3164" fmla="*/ 8331847 w 12192527"/>
              <a:gd name="connsiteY3164" fmla="*/ 3185447 h 3912502"/>
              <a:gd name="connsiteX3165" fmla="*/ 8333865 w 12192527"/>
              <a:gd name="connsiteY3165" fmla="*/ 3190343 h 3912502"/>
              <a:gd name="connsiteX3166" fmla="*/ 8334153 w 12192527"/>
              <a:gd name="connsiteY3166" fmla="*/ 3195240 h 3912502"/>
              <a:gd name="connsiteX3167" fmla="*/ 8333289 w 12192527"/>
              <a:gd name="connsiteY3167" fmla="*/ 3198984 h 3912502"/>
              <a:gd name="connsiteX3168" fmla="*/ 8331847 w 12192527"/>
              <a:gd name="connsiteY3168" fmla="*/ 3206761 h 3912502"/>
              <a:gd name="connsiteX3169" fmla="*/ 8331558 w 12192527"/>
              <a:gd name="connsiteY3169" fmla="*/ 3209641 h 3912502"/>
              <a:gd name="connsiteX3170" fmla="*/ 8330692 w 12192527"/>
              <a:gd name="connsiteY3170" fmla="*/ 3216554 h 3912502"/>
              <a:gd name="connsiteX3171" fmla="*/ 8316273 w 12192527"/>
              <a:gd name="connsiteY3171" fmla="*/ 3227787 h 3912502"/>
              <a:gd name="connsiteX3172" fmla="*/ 8307044 w 12192527"/>
              <a:gd name="connsiteY3172" fmla="*/ 3228074 h 3912502"/>
              <a:gd name="connsiteX3173" fmla="*/ 8297528 w 12192527"/>
              <a:gd name="connsiteY3173" fmla="*/ 3228327 h 3912502"/>
              <a:gd name="connsiteX3174" fmla="*/ 8575915 w 12192527"/>
              <a:gd name="connsiteY3174" fmla="*/ 3233995 h 3912502"/>
              <a:gd name="connsiteX3175" fmla="*/ 8571933 w 12192527"/>
              <a:gd name="connsiteY3175" fmla="*/ 3232173 h 3912502"/>
              <a:gd name="connsiteX3176" fmla="*/ 8581290 w 12192527"/>
              <a:gd name="connsiteY3176" fmla="*/ 3229314 h 3912502"/>
              <a:gd name="connsiteX3177" fmla="*/ 8583879 w 12192527"/>
              <a:gd name="connsiteY3177" fmla="*/ 3230838 h 3912502"/>
              <a:gd name="connsiteX3178" fmla="*/ 8575915 w 12192527"/>
              <a:gd name="connsiteY3178" fmla="*/ 3233995 h 3912502"/>
              <a:gd name="connsiteX3179" fmla="*/ 8605991 w 12192527"/>
              <a:gd name="connsiteY3179" fmla="*/ 3237627 h 3912502"/>
              <a:gd name="connsiteX3180" fmla="*/ 8622638 w 12192527"/>
              <a:gd name="connsiteY3180" fmla="*/ 3231346 h 3912502"/>
              <a:gd name="connsiteX3181" fmla="*/ 8641478 w 12192527"/>
              <a:gd name="connsiteY3181" fmla="*/ 3215942 h 3912502"/>
              <a:gd name="connsiteX3182" fmla="*/ 8813698 w 12192527"/>
              <a:gd name="connsiteY3182" fmla="*/ 3101174 h 3912502"/>
              <a:gd name="connsiteX3183" fmla="*/ 8841559 w 12192527"/>
              <a:gd name="connsiteY3183" fmla="*/ 3079924 h 3912502"/>
              <a:gd name="connsiteX3184" fmla="*/ 8882954 w 12192527"/>
              <a:gd name="connsiteY3184" fmla="*/ 3049907 h 3912502"/>
              <a:gd name="connsiteX3185" fmla="*/ 8884541 w 12192527"/>
              <a:gd name="connsiteY3185" fmla="*/ 3042474 h 3912502"/>
              <a:gd name="connsiteX3186" fmla="*/ 8950876 w 12192527"/>
              <a:gd name="connsiteY3186" fmla="*/ 2986694 h 3912502"/>
              <a:gd name="connsiteX3187" fmla="*/ 9011109 w 12192527"/>
              <a:gd name="connsiteY3187" fmla="*/ 2941270 h 3912502"/>
              <a:gd name="connsiteX3188" fmla="*/ 8997034 w 12192527"/>
              <a:gd name="connsiteY3188" fmla="*/ 2934378 h 3912502"/>
              <a:gd name="connsiteX3189" fmla="*/ 9003134 w 12192527"/>
              <a:gd name="connsiteY3189" fmla="*/ 2924022 h 3912502"/>
              <a:gd name="connsiteX3190" fmla="*/ 9050627 w 12192527"/>
              <a:gd name="connsiteY3190" fmla="*/ 2883649 h 3912502"/>
              <a:gd name="connsiteX3191" fmla="*/ 9058062 w 12192527"/>
              <a:gd name="connsiteY3191" fmla="*/ 2885237 h 3912502"/>
              <a:gd name="connsiteX3192" fmla="*/ 9045864 w 12192527"/>
              <a:gd name="connsiteY3192" fmla="*/ 2905948 h 3912502"/>
              <a:gd name="connsiteX3193" fmla="*/ 9074936 w 12192527"/>
              <a:gd name="connsiteY3193" fmla="*/ 2883276 h 3912502"/>
              <a:gd name="connsiteX3194" fmla="*/ 9046634 w 12192527"/>
              <a:gd name="connsiteY3194" fmla="*/ 2861609 h 3912502"/>
              <a:gd name="connsiteX3195" fmla="*/ 9014487 w 12192527"/>
              <a:gd name="connsiteY3195" fmla="*/ 2835807 h 3912502"/>
              <a:gd name="connsiteX3196" fmla="*/ 8936688 w 12192527"/>
              <a:gd name="connsiteY3196" fmla="*/ 2801733 h 3912502"/>
              <a:gd name="connsiteX3197" fmla="*/ 8906830 w 12192527"/>
              <a:gd name="connsiteY3197" fmla="*/ 2808884 h 3912502"/>
              <a:gd name="connsiteX3198" fmla="*/ 8903396 w 12192527"/>
              <a:gd name="connsiteY3198" fmla="*/ 2812116 h 3912502"/>
              <a:gd name="connsiteX3199" fmla="*/ 8904499 w 12192527"/>
              <a:gd name="connsiteY3199" fmla="*/ 2813329 h 3912502"/>
              <a:gd name="connsiteX3200" fmla="*/ 8905915 w 12192527"/>
              <a:gd name="connsiteY3200" fmla="*/ 2815923 h 3912502"/>
              <a:gd name="connsiteX3201" fmla="*/ 8903320 w 12192527"/>
              <a:gd name="connsiteY3201" fmla="*/ 2817338 h 3912502"/>
              <a:gd name="connsiteX3202" fmla="*/ 8898365 w 12192527"/>
              <a:gd name="connsiteY3202" fmla="*/ 2822054 h 3912502"/>
              <a:gd name="connsiteX3203" fmla="*/ 8892230 w 12192527"/>
              <a:gd name="connsiteY3203" fmla="*/ 2832666 h 3912502"/>
              <a:gd name="connsiteX3204" fmla="*/ 8891994 w 12192527"/>
              <a:gd name="connsiteY3204" fmla="*/ 2838327 h 3912502"/>
              <a:gd name="connsiteX3205" fmla="*/ 8893882 w 12192527"/>
              <a:gd name="connsiteY3205" fmla="*/ 2842100 h 3912502"/>
              <a:gd name="connsiteX3206" fmla="*/ 8889871 w 12192527"/>
              <a:gd name="connsiteY3206" fmla="*/ 2844694 h 3912502"/>
              <a:gd name="connsiteX3207" fmla="*/ 8886567 w 12192527"/>
              <a:gd name="connsiteY3207" fmla="*/ 2845166 h 3912502"/>
              <a:gd name="connsiteX3208" fmla="*/ 8882556 w 12192527"/>
              <a:gd name="connsiteY3208" fmla="*/ 2854835 h 3912502"/>
              <a:gd name="connsiteX3209" fmla="*/ 8883735 w 12192527"/>
              <a:gd name="connsiteY3209" fmla="*/ 2856722 h 3912502"/>
              <a:gd name="connsiteX3210" fmla="*/ 8883499 w 12192527"/>
              <a:gd name="connsiteY3210" fmla="*/ 2860967 h 3912502"/>
              <a:gd name="connsiteX3211" fmla="*/ 8879724 w 12192527"/>
              <a:gd name="connsiteY3211" fmla="*/ 2860023 h 3912502"/>
              <a:gd name="connsiteX3212" fmla="*/ 8877365 w 12192527"/>
              <a:gd name="connsiteY3212" fmla="*/ 2856957 h 3912502"/>
              <a:gd name="connsiteX3213" fmla="*/ 8872646 w 12192527"/>
              <a:gd name="connsiteY3213" fmla="*/ 2856250 h 3912502"/>
              <a:gd name="connsiteX3214" fmla="*/ 8865579 w 12192527"/>
              <a:gd name="connsiteY3214" fmla="*/ 2858103 h 3912502"/>
              <a:gd name="connsiteX3215" fmla="*/ 8855993 w 12192527"/>
              <a:gd name="connsiteY3215" fmla="*/ 2895636 h 3912502"/>
              <a:gd name="connsiteX3216" fmla="*/ 8781232 w 12192527"/>
              <a:gd name="connsiteY3216" fmla="*/ 2940508 h 3912502"/>
              <a:gd name="connsiteX3217" fmla="*/ 8730394 w 12192527"/>
              <a:gd name="connsiteY3217" fmla="*/ 2958457 h 3912502"/>
              <a:gd name="connsiteX3218" fmla="*/ 8646662 w 12192527"/>
              <a:gd name="connsiteY3218" fmla="*/ 3009311 h 3912502"/>
              <a:gd name="connsiteX3219" fmla="*/ 8619748 w 12192527"/>
              <a:gd name="connsiteY3219" fmla="*/ 3033243 h 3912502"/>
              <a:gd name="connsiteX3220" fmla="*/ 8631710 w 12192527"/>
              <a:gd name="connsiteY3220" fmla="*/ 3108029 h 3912502"/>
              <a:gd name="connsiteX3221" fmla="*/ 8628720 w 12192527"/>
              <a:gd name="connsiteY3221" fmla="*/ 3209738 h 3912502"/>
              <a:gd name="connsiteX3222" fmla="*/ 8622973 w 12192527"/>
              <a:gd name="connsiteY3222" fmla="*/ 3209738 h 3912502"/>
              <a:gd name="connsiteX3223" fmla="*/ 8617554 w 12192527"/>
              <a:gd name="connsiteY3223" fmla="*/ 3221032 h 3912502"/>
              <a:gd name="connsiteX3224" fmla="*/ 8602464 w 12192527"/>
              <a:gd name="connsiteY3224" fmla="*/ 3234809 h 3912502"/>
              <a:gd name="connsiteX3225" fmla="*/ 8605991 w 12192527"/>
              <a:gd name="connsiteY3225" fmla="*/ 3237627 h 3912502"/>
              <a:gd name="connsiteX3226" fmla="*/ 1145432 w 12192527"/>
              <a:gd name="connsiteY3226" fmla="*/ 3267864 h 3912502"/>
              <a:gd name="connsiteX3227" fmla="*/ 1145649 w 12192527"/>
              <a:gd name="connsiteY3227" fmla="*/ 3267503 h 3912502"/>
              <a:gd name="connsiteX3228" fmla="*/ 1145900 w 12192527"/>
              <a:gd name="connsiteY3228" fmla="*/ 3267753 h 3912502"/>
              <a:gd name="connsiteX3229" fmla="*/ 4758595 w 12192527"/>
              <a:gd name="connsiteY3229" fmla="*/ 3277240 h 3912502"/>
              <a:gd name="connsiteX3230" fmla="*/ 4754917 w 12192527"/>
              <a:gd name="connsiteY3230" fmla="*/ 3275401 h 3912502"/>
              <a:gd name="connsiteX3231" fmla="*/ 4744280 w 12192527"/>
              <a:gd name="connsiteY3231" fmla="*/ 3270495 h 3912502"/>
              <a:gd name="connsiteX3232" fmla="*/ 4742238 w 12192527"/>
              <a:gd name="connsiteY3232" fmla="*/ 3269064 h 3912502"/>
              <a:gd name="connsiteX3233" fmla="*/ 4733235 w 12192527"/>
              <a:gd name="connsiteY3233" fmla="*/ 3258232 h 3912502"/>
              <a:gd name="connsiteX3234" fmla="*/ 4727719 w 12192527"/>
              <a:gd name="connsiteY3234" fmla="*/ 3239839 h 3912502"/>
              <a:gd name="connsiteX3235" fmla="*/ 4725059 w 12192527"/>
              <a:gd name="connsiteY3235" fmla="*/ 3233502 h 3912502"/>
              <a:gd name="connsiteX3236" fmla="*/ 4725676 w 12192527"/>
              <a:gd name="connsiteY3236" fmla="*/ 3224510 h 3912502"/>
              <a:gd name="connsiteX3237" fmla="*/ 4726493 w 12192527"/>
              <a:gd name="connsiteY3237" fmla="*/ 3216949 h 3912502"/>
              <a:gd name="connsiteX3238" fmla="*/ 4726281 w 12192527"/>
              <a:gd name="connsiteY3238" fmla="*/ 3213882 h 3912502"/>
              <a:gd name="connsiteX3239" fmla="*/ 4738353 w 12192527"/>
              <a:gd name="connsiteY3239" fmla="*/ 3199985 h 3912502"/>
              <a:gd name="connsiteX3240" fmla="*/ 4749800 w 12192527"/>
              <a:gd name="connsiteY3240" fmla="*/ 3193241 h 3912502"/>
              <a:gd name="connsiteX3241" fmla="*/ 4758391 w 12192527"/>
              <a:gd name="connsiteY3241" fmla="*/ 3182000 h 3912502"/>
              <a:gd name="connsiteX3242" fmla="*/ 4757164 w 12192527"/>
              <a:gd name="connsiteY3242" fmla="*/ 3179751 h 3912502"/>
              <a:gd name="connsiteX3243" fmla="*/ 4745097 w 12192527"/>
              <a:gd name="connsiteY3243" fmla="*/ 3165445 h 3912502"/>
              <a:gd name="connsiteX3244" fmla="*/ 4743462 w 12192527"/>
              <a:gd name="connsiteY3244" fmla="*/ 3162175 h 3912502"/>
              <a:gd name="connsiteX3245" fmla="*/ 4741828 w 12192527"/>
              <a:gd name="connsiteY3245" fmla="*/ 3151955 h 3912502"/>
              <a:gd name="connsiteX3246" fmla="*/ 4738961 w 12192527"/>
              <a:gd name="connsiteY3246" fmla="*/ 3140101 h 3912502"/>
              <a:gd name="connsiteX3247" fmla="*/ 4739172 w 12192527"/>
              <a:gd name="connsiteY3247" fmla="*/ 3135197 h 3912502"/>
              <a:gd name="connsiteX3248" fmla="*/ 4750006 w 12192527"/>
              <a:gd name="connsiteY3248" fmla="*/ 3108832 h 3912502"/>
              <a:gd name="connsiteX3249" fmla="*/ 4752050 w 12192527"/>
              <a:gd name="connsiteY3249" fmla="*/ 3107197 h 3912502"/>
              <a:gd name="connsiteX3250" fmla="*/ 4764526 w 12192527"/>
              <a:gd name="connsiteY3250" fmla="*/ 3101270 h 3912502"/>
              <a:gd name="connsiteX3251" fmla="*/ 4769843 w 12192527"/>
              <a:gd name="connsiteY3251" fmla="*/ 3099635 h 3912502"/>
              <a:gd name="connsiteX3252" fmla="*/ 4778839 w 12192527"/>
              <a:gd name="connsiteY3252" fmla="*/ 3097591 h 3912502"/>
              <a:gd name="connsiteX3253" fmla="*/ 4785590 w 12192527"/>
              <a:gd name="connsiteY3253" fmla="*/ 3091664 h 3912502"/>
              <a:gd name="connsiteX3254" fmla="*/ 4788657 w 12192527"/>
              <a:gd name="connsiteY3254" fmla="*/ 3090566 h 3912502"/>
              <a:gd name="connsiteX3255" fmla="*/ 4790495 w 12192527"/>
              <a:gd name="connsiteY3255" fmla="*/ 3093299 h 3912502"/>
              <a:gd name="connsiteX3256" fmla="*/ 4791111 w 12192527"/>
              <a:gd name="connsiteY3256" fmla="*/ 3095752 h 3912502"/>
              <a:gd name="connsiteX3257" fmla="*/ 4792950 w 12192527"/>
              <a:gd name="connsiteY3257" fmla="*/ 3098613 h 3912502"/>
              <a:gd name="connsiteX3258" fmla="*/ 4795604 w 12192527"/>
              <a:gd name="connsiteY3258" fmla="*/ 3096774 h 3912502"/>
              <a:gd name="connsiteX3259" fmla="*/ 4801742 w 12192527"/>
              <a:gd name="connsiteY3259" fmla="*/ 3097795 h 3912502"/>
              <a:gd name="connsiteX3260" fmla="*/ 4802968 w 12192527"/>
              <a:gd name="connsiteY3260" fmla="*/ 3100453 h 3912502"/>
              <a:gd name="connsiteX3261" fmla="*/ 4806647 w 12192527"/>
              <a:gd name="connsiteY3261" fmla="*/ 3101883 h 3912502"/>
              <a:gd name="connsiteX3262" fmla="*/ 4808080 w 12192527"/>
              <a:gd name="connsiteY3262" fmla="*/ 3098409 h 3912502"/>
              <a:gd name="connsiteX3263" fmla="*/ 4807734 w 12192527"/>
              <a:gd name="connsiteY3263" fmla="*/ 3095318 h 3912502"/>
              <a:gd name="connsiteX3264" fmla="*/ 4823718 w 12192527"/>
              <a:gd name="connsiteY3264" fmla="*/ 3111213 h 3912502"/>
              <a:gd name="connsiteX3265" fmla="*/ 4822801 w 12192527"/>
              <a:gd name="connsiteY3265" fmla="*/ 3112510 h 3912502"/>
              <a:gd name="connsiteX3266" fmla="*/ 4824644 w 12192527"/>
              <a:gd name="connsiteY3266" fmla="*/ 3116393 h 3912502"/>
              <a:gd name="connsiteX3267" fmla="*/ 4828328 w 12192527"/>
              <a:gd name="connsiteY3267" fmla="*/ 3118029 h 3912502"/>
              <a:gd name="connsiteX3268" fmla="*/ 4830773 w 12192527"/>
              <a:gd name="connsiteY3268" fmla="*/ 3122934 h 3912502"/>
              <a:gd name="connsiteX3269" fmla="*/ 4838753 w 12192527"/>
              <a:gd name="connsiteY3269" fmla="*/ 3138672 h 3912502"/>
              <a:gd name="connsiteX3270" fmla="*/ 4841621 w 12192527"/>
              <a:gd name="connsiteY3270" fmla="*/ 3140919 h 3912502"/>
              <a:gd name="connsiteX3271" fmla="*/ 4837732 w 12192527"/>
              <a:gd name="connsiteY3271" fmla="*/ 3143372 h 3912502"/>
              <a:gd name="connsiteX3272" fmla="*/ 4837118 w 12192527"/>
              <a:gd name="connsiteY3272" fmla="*/ 3143372 h 3912502"/>
              <a:gd name="connsiteX3273" fmla="*/ 4833230 w 12192527"/>
              <a:gd name="connsiteY3273" fmla="*/ 3150321 h 3912502"/>
              <a:gd name="connsiteX3274" fmla="*/ 4832820 w 12192527"/>
              <a:gd name="connsiteY3274" fmla="*/ 3159926 h 3912502"/>
              <a:gd name="connsiteX3275" fmla="*/ 4829346 w 12192527"/>
              <a:gd name="connsiteY3275" fmla="*/ 3173416 h 3912502"/>
              <a:gd name="connsiteX3276" fmla="*/ 4826281 w 12192527"/>
              <a:gd name="connsiteY3276" fmla="*/ 3177094 h 3912502"/>
              <a:gd name="connsiteX3277" fmla="*/ 4817898 w 12192527"/>
              <a:gd name="connsiteY3277" fmla="*/ 3187722 h 3912502"/>
              <a:gd name="connsiteX3278" fmla="*/ 4812987 w 12192527"/>
              <a:gd name="connsiteY3278" fmla="*/ 3189562 h 3912502"/>
              <a:gd name="connsiteX3279" fmla="*/ 4792743 w 12192527"/>
              <a:gd name="connsiteY3279" fmla="*/ 3195488 h 3912502"/>
              <a:gd name="connsiteX3280" fmla="*/ 4792743 w 12192527"/>
              <a:gd name="connsiteY3280" fmla="*/ 3199985 h 3912502"/>
              <a:gd name="connsiteX3281" fmla="*/ 4798062 w 12192527"/>
              <a:gd name="connsiteY3281" fmla="*/ 3200598 h 3912502"/>
              <a:gd name="connsiteX3282" fmla="*/ 4801742 w 12192527"/>
              <a:gd name="connsiteY3282" fmla="*/ 3198145 h 3912502"/>
              <a:gd name="connsiteX3283" fmla="*/ 4805215 w 12192527"/>
              <a:gd name="connsiteY3283" fmla="*/ 3197737 h 3912502"/>
              <a:gd name="connsiteX3284" fmla="*/ 4804607 w 12192527"/>
              <a:gd name="connsiteY3284" fmla="*/ 3201416 h 3912502"/>
              <a:gd name="connsiteX3285" fmla="*/ 4801742 w 12192527"/>
              <a:gd name="connsiteY3285" fmla="*/ 3204072 h 3912502"/>
              <a:gd name="connsiteX3286" fmla="*/ 4800720 w 12192527"/>
              <a:gd name="connsiteY3286" fmla="*/ 3210408 h 3912502"/>
              <a:gd name="connsiteX3287" fmla="*/ 4806238 w 12192527"/>
              <a:gd name="connsiteY3287" fmla="*/ 3209182 h 3912502"/>
              <a:gd name="connsiteX3288" fmla="*/ 4810536 w 12192527"/>
              <a:gd name="connsiteY3288" fmla="*/ 3205708 h 3912502"/>
              <a:gd name="connsiteX3289" fmla="*/ 4814626 w 12192527"/>
              <a:gd name="connsiteY3289" fmla="*/ 3208364 h 3912502"/>
              <a:gd name="connsiteX3290" fmla="*/ 4810119 w 12192527"/>
              <a:gd name="connsiteY3290" fmla="*/ 3220014 h 3912502"/>
              <a:gd name="connsiteX3291" fmla="*/ 4810119 w 12192527"/>
              <a:gd name="connsiteY3291" fmla="*/ 3231255 h 3912502"/>
              <a:gd name="connsiteX3292" fmla="*/ 4814214 w 12192527"/>
              <a:gd name="connsiteY3292" fmla="*/ 3235751 h 3912502"/>
              <a:gd name="connsiteX3293" fmla="*/ 4815442 w 12192527"/>
              <a:gd name="connsiteY3293" fmla="*/ 3237999 h 3912502"/>
              <a:gd name="connsiteX3294" fmla="*/ 4813193 w 12192527"/>
              <a:gd name="connsiteY3294" fmla="*/ 3239225 h 3912502"/>
              <a:gd name="connsiteX3295" fmla="*/ 4808893 w 12192527"/>
              <a:gd name="connsiteY3295" fmla="*/ 3243313 h 3912502"/>
              <a:gd name="connsiteX3296" fmla="*/ 4803578 w 12192527"/>
              <a:gd name="connsiteY3296" fmla="*/ 3252510 h 3912502"/>
              <a:gd name="connsiteX3297" fmla="*/ 4803375 w 12192527"/>
              <a:gd name="connsiteY3297" fmla="*/ 3257415 h 3912502"/>
              <a:gd name="connsiteX3298" fmla="*/ 4805008 w 12192527"/>
              <a:gd name="connsiteY3298" fmla="*/ 3260685 h 3912502"/>
              <a:gd name="connsiteX3299" fmla="*/ 4801538 w 12192527"/>
              <a:gd name="connsiteY3299" fmla="*/ 3262933 h 3912502"/>
              <a:gd name="connsiteX3300" fmla="*/ 4798674 w 12192527"/>
              <a:gd name="connsiteY3300" fmla="*/ 3263342 h 3912502"/>
              <a:gd name="connsiteX3301" fmla="*/ 4795196 w 12192527"/>
              <a:gd name="connsiteY3301" fmla="*/ 3271722 h 3912502"/>
              <a:gd name="connsiteX3302" fmla="*/ 4796217 w 12192527"/>
              <a:gd name="connsiteY3302" fmla="*/ 3273356 h 3912502"/>
              <a:gd name="connsiteX3303" fmla="*/ 4796019 w 12192527"/>
              <a:gd name="connsiteY3303" fmla="*/ 3277035 h 3912502"/>
              <a:gd name="connsiteX3304" fmla="*/ 4792743 w 12192527"/>
              <a:gd name="connsiteY3304" fmla="*/ 3276217 h 3912502"/>
              <a:gd name="connsiteX3305" fmla="*/ 4790704 w 12192527"/>
              <a:gd name="connsiteY3305" fmla="*/ 3273561 h 3912502"/>
              <a:gd name="connsiteX3306" fmla="*/ 4786615 w 12192527"/>
              <a:gd name="connsiteY3306" fmla="*/ 3272947 h 3912502"/>
              <a:gd name="connsiteX3307" fmla="*/ 4774139 w 12192527"/>
              <a:gd name="connsiteY3307" fmla="*/ 3276217 h 3912502"/>
              <a:gd name="connsiteX3308" fmla="*/ 4758595 w 12192527"/>
              <a:gd name="connsiteY3308" fmla="*/ 3277240 h 3912502"/>
              <a:gd name="connsiteX3309" fmla="*/ 8797740 w 12192527"/>
              <a:gd name="connsiteY3309" fmla="*/ 3284879 h 3912502"/>
              <a:gd name="connsiteX3310" fmla="*/ 8797272 w 12192527"/>
              <a:gd name="connsiteY3310" fmla="*/ 3284769 h 3912502"/>
              <a:gd name="connsiteX3311" fmla="*/ 8797525 w 12192527"/>
              <a:gd name="connsiteY3311" fmla="*/ 3284518 h 3912502"/>
              <a:gd name="connsiteX3312" fmla="*/ 4163420 w 12192527"/>
              <a:gd name="connsiteY3312" fmla="*/ 3287192 h 3912502"/>
              <a:gd name="connsiteX3313" fmla="*/ 4148063 w 12192527"/>
              <a:gd name="connsiteY3313" fmla="*/ 3283391 h 3912502"/>
              <a:gd name="connsiteX3314" fmla="*/ 4093710 w 12192527"/>
              <a:gd name="connsiteY3314" fmla="*/ 3241048 h 3912502"/>
              <a:gd name="connsiteX3315" fmla="*/ 4090447 w 12192527"/>
              <a:gd name="connsiteY3315" fmla="*/ 3214991 h 3912502"/>
              <a:gd name="connsiteX3316" fmla="*/ 4089361 w 12192527"/>
              <a:gd name="connsiteY3316" fmla="*/ 3204134 h 3912502"/>
              <a:gd name="connsiteX3317" fmla="*/ 4083924 w 12192527"/>
              <a:gd name="connsiteY3317" fmla="*/ 3174818 h 3912502"/>
              <a:gd name="connsiteX3318" fmla="*/ 4080662 w 12192527"/>
              <a:gd name="connsiteY3318" fmla="*/ 3160705 h 3912502"/>
              <a:gd name="connsiteX3319" fmla="*/ 4081750 w 12192527"/>
              <a:gd name="connsiteY3319" fmla="*/ 3142246 h 3912502"/>
              <a:gd name="connsiteX3320" fmla="*/ 4089361 w 12192527"/>
              <a:gd name="connsiteY3320" fmla="*/ 3123789 h 3912502"/>
              <a:gd name="connsiteX3321" fmla="*/ 4113276 w 12192527"/>
              <a:gd name="connsiteY3321" fmla="*/ 3079275 h 3912502"/>
              <a:gd name="connsiteX3322" fmla="*/ 4190461 w 12192527"/>
              <a:gd name="connsiteY3322" fmla="*/ 3030417 h 3912502"/>
              <a:gd name="connsiteX3323" fmla="*/ 4198075 w 12192527"/>
              <a:gd name="connsiteY3323" fmla="*/ 3032588 h 3912502"/>
              <a:gd name="connsiteX3324" fmla="*/ 4232858 w 12192527"/>
              <a:gd name="connsiteY3324" fmla="*/ 3036931 h 3912502"/>
              <a:gd name="connsiteX3325" fmla="*/ 4241555 w 12192527"/>
              <a:gd name="connsiteY3325" fmla="*/ 3041274 h 3912502"/>
              <a:gd name="connsiteX3326" fmla="*/ 4266561 w 12192527"/>
              <a:gd name="connsiteY3326" fmla="*/ 3048874 h 3912502"/>
              <a:gd name="connsiteX3327" fmla="*/ 4279608 w 12192527"/>
              <a:gd name="connsiteY3327" fmla="*/ 3054303 h 3912502"/>
              <a:gd name="connsiteX3328" fmla="*/ 4287217 w 12192527"/>
              <a:gd name="connsiteY3328" fmla="*/ 3069503 h 3912502"/>
              <a:gd name="connsiteX3329" fmla="*/ 4316571 w 12192527"/>
              <a:gd name="connsiteY3329" fmla="*/ 3108589 h 3912502"/>
              <a:gd name="connsiteX3330" fmla="*/ 4329614 w 12192527"/>
              <a:gd name="connsiteY3330" fmla="*/ 3134646 h 3912502"/>
              <a:gd name="connsiteX3331" fmla="*/ 4329614 w 12192527"/>
              <a:gd name="connsiteY3331" fmla="*/ 3147675 h 3912502"/>
              <a:gd name="connsiteX3332" fmla="*/ 4318741 w 12192527"/>
              <a:gd name="connsiteY3332" fmla="*/ 3176991 h 3912502"/>
              <a:gd name="connsiteX3333" fmla="*/ 4303524 w 12192527"/>
              <a:gd name="connsiteY3333" fmla="*/ 3224762 h 3912502"/>
              <a:gd name="connsiteX3334" fmla="*/ 4290479 w 12192527"/>
              <a:gd name="connsiteY3334" fmla="*/ 3242133 h 3912502"/>
              <a:gd name="connsiteX3335" fmla="*/ 4269822 w 12192527"/>
              <a:gd name="connsiteY3335" fmla="*/ 3259506 h 3912502"/>
              <a:gd name="connsiteX3336" fmla="*/ 4251342 w 12192527"/>
              <a:gd name="connsiteY3336" fmla="*/ 3269277 h 3912502"/>
              <a:gd name="connsiteX3337" fmla="*/ 4182853 w 12192527"/>
              <a:gd name="connsiteY3337" fmla="*/ 3284478 h 3912502"/>
              <a:gd name="connsiteX3338" fmla="*/ 4163420 w 12192527"/>
              <a:gd name="connsiteY3338" fmla="*/ 3287192 h 3912502"/>
              <a:gd name="connsiteX3339" fmla="*/ 6132891 w 12192527"/>
              <a:gd name="connsiteY3339" fmla="*/ 3298325 h 3912502"/>
              <a:gd name="connsiteX3340" fmla="*/ 6124239 w 12192527"/>
              <a:gd name="connsiteY3340" fmla="*/ 3294040 h 3912502"/>
              <a:gd name="connsiteX3341" fmla="*/ 6119337 w 12192527"/>
              <a:gd name="connsiteY3341" fmla="*/ 3291448 h 3912502"/>
              <a:gd name="connsiteX3342" fmla="*/ 6113857 w 12192527"/>
              <a:gd name="connsiteY3342" fmla="*/ 3286839 h 3912502"/>
              <a:gd name="connsiteX3343" fmla="*/ 6110397 w 12192527"/>
              <a:gd name="connsiteY3343" fmla="*/ 3282231 h 3912502"/>
              <a:gd name="connsiteX3344" fmla="*/ 6106360 w 12192527"/>
              <a:gd name="connsiteY3344" fmla="*/ 3269558 h 3912502"/>
              <a:gd name="connsiteX3345" fmla="*/ 6103475 w 12192527"/>
              <a:gd name="connsiteY3345" fmla="*/ 3261781 h 3912502"/>
              <a:gd name="connsiteX3346" fmla="*/ 6103475 w 12192527"/>
              <a:gd name="connsiteY3346" fmla="*/ 3258325 h 3912502"/>
              <a:gd name="connsiteX3347" fmla="*/ 6106935 w 12192527"/>
              <a:gd name="connsiteY3347" fmla="*/ 3251413 h 3912502"/>
              <a:gd name="connsiteX3348" fmla="*/ 6114723 w 12192527"/>
              <a:gd name="connsiteY3348" fmla="*/ 3241043 h 3912502"/>
              <a:gd name="connsiteX3349" fmla="*/ 6116741 w 12192527"/>
              <a:gd name="connsiteY3349" fmla="*/ 3237012 h 3912502"/>
              <a:gd name="connsiteX3350" fmla="*/ 6120200 w 12192527"/>
              <a:gd name="connsiteY3350" fmla="*/ 3235572 h 3912502"/>
              <a:gd name="connsiteX3351" fmla="*/ 6126835 w 12192527"/>
              <a:gd name="connsiteY3351" fmla="*/ 3233555 h 3912502"/>
              <a:gd name="connsiteX3352" fmla="*/ 6129141 w 12192527"/>
              <a:gd name="connsiteY3352" fmla="*/ 3232404 h 3912502"/>
              <a:gd name="connsiteX3353" fmla="*/ 6138369 w 12192527"/>
              <a:gd name="connsiteY3353" fmla="*/ 3231251 h 3912502"/>
              <a:gd name="connsiteX3354" fmla="*/ 6140388 w 12192527"/>
              <a:gd name="connsiteY3354" fmla="*/ 3230675 h 3912502"/>
              <a:gd name="connsiteX3355" fmla="*/ 6160865 w 12192527"/>
              <a:gd name="connsiteY3355" fmla="*/ 3243637 h 3912502"/>
              <a:gd name="connsiteX3356" fmla="*/ 6167209 w 12192527"/>
              <a:gd name="connsiteY3356" fmla="*/ 3255445 h 3912502"/>
              <a:gd name="connsiteX3357" fmla="*/ 6169228 w 12192527"/>
              <a:gd name="connsiteY3357" fmla="*/ 3260341 h 3912502"/>
              <a:gd name="connsiteX3358" fmla="*/ 6169516 w 12192527"/>
              <a:gd name="connsiteY3358" fmla="*/ 3265238 h 3912502"/>
              <a:gd name="connsiteX3359" fmla="*/ 6168649 w 12192527"/>
              <a:gd name="connsiteY3359" fmla="*/ 3268982 h 3912502"/>
              <a:gd name="connsiteX3360" fmla="*/ 6167209 w 12192527"/>
              <a:gd name="connsiteY3360" fmla="*/ 3276759 h 3912502"/>
              <a:gd name="connsiteX3361" fmla="*/ 6166920 w 12192527"/>
              <a:gd name="connsiteY3361" fmla="*/ 3279639 h 3912502"/>
              <a:gd name="connsiteX3362" fmla="*/ 6166055 w 12192527"/>
              <a:gd name="connsiteY3362" fmla="*/ 3286552 h 3912502"/>
              <a:gd name="connsiteX3363" fmla="*/ 6151635 w 12192527"/>
              <a:gd name="connsiteY3363" fmla="*/ 3297785 h 3912502"/>
              <a:gd name="connsiteX3364" fmla="*/ 6142408 w 12192527"/>
              <a:gd name="connsiteY3364" fmla="*/ 3298072 h 3912502"/>
              <a:gd name="connsiteX3365" fmla="*/ 6132891 w 12192527"/>
              <a:gd name="connsiteY3365" fmla="*/ 3298325 h 3912502"/>
              <a:gd name="connsiteX3366" fmla="*/ 7544424 w 12192527"/>
              <a:gd name="connsiteY3366" fmla="*/ 3316834 h 3912502"/>
              <a:gd name="connsiteX3367" fmla="*/ 7545083 w 12192527"/>
              <a:gd name="connsiteY3367" fmla="*/ 3315734 h 3912502"/>
              <a:gd name="connsiteX3368" fmla="*/ 7545847 w 12192527"/>
              <a:gd name="connsiteY3368" fmla="*/ 3316497 h 3912502"/>
              <a:gd name="connsiteX3369" fmla="*/ 1928520 w 12192527"/>
              <a:gd name="connsiteY3369" fmla="*/ 3321525 h 3912502"/>
              <a:gd name="connsiteX3370" fmla="*/ 1916803 w 12192527"/>
              <a:gd name="connsiteY3370" fmla="*/ 3310641 h 3912502"/>
              <a:gd name="connsiteX3371" fmla="*/ 1914462 w 12192527"/>
              <a:gd name="connsiteY3371" fmla="*/ 3306365 h 3912502"/>
              <a:gd name="connsiteX3372" fmla="*/ 1907041 w 12192527"/>
              <a:gd name="connsiteY3372" fmla="*/ 3297036 h 3912502"/>
              <a:gd name="connsiteX3373" fmla="*/ 1901184 w 12192527"/>
              <a:gd name="connsiteY3373" fmla="*/ 3293537 h 3912502"/>
              <a:gd name="connsiteX3374" fmla="*/ 1895719 w 12192527"/>
              <a:gd name="connsiteY3374" fmla="*/ 3277988 h 3912502"/>
              <a:gd name="connsiteX3375" fmla="*/ 1899232 w 12192527"/>
              <a:gd name="connsiteY3375" fmla="*/ 3264772 h 3912502"/>
              <a:gd name="connsiteX3376" fmla="*/ 1910165 w 12192527"/>
              <a:gd name="connsiteY3376" fmla="*/ 3256220 h 3912502"/>
              <a:gd name="connsiteX3377" fmla="*/ 1911338 w 12192527"/>
              <a:gd name="connsiteY3377" fmla="*/ 3254665 h 3912502"/>
              <a:gd name="connsiteX3378" fmla="*/ 1919146 w 12192527"/>
              <a:gd name="connsiteY3378" fmla="*/ 3254665 h 3912502"/>
              <a:gd name="connsiteX3379" fmla="*/ 1927740 w 12192527"/>
              <a:gd name="connsiteY3379" fmla="*/ 3258941 h 3912502"/>
              <a:gd name="connsiteX3380" fmla="*/ 1933596 w 12192527"/>
              <a:gd name="connsiteY3380" fmla="*/ 3265937 h 3912502"/>
              <a:gd name="connsiteX3381" fmla="*/ 1937891 w 12192527"/>
              <a:gd name="connsiteY3381" fmla="*/ 3276434 h 3912502"/>
              <a:gd name="connsiteX3382" fmla="*/ 1943357 w 12192527"/>
              <a:gd name="connsiteY3382" fmla="*/ 3286541 h 3912502"/>
              <a:gd name="connsiteX3383" fmla="*/ 1951946 w 12192527"/>
              <a:gd name="connsiteY3383" fmla="*/ 3295092 h 3912502"/>
              <a:gd name="connsiteX3384" fmla="*/ 1951946 w 12192527"/>
              <a:gd name="connsiteY3384" fmla="*/ 3309086 h 3912502"/>
              <a:gd name="connsiteX3385" fmla="*/ 1947262 w 12192527"/>
              <a:gd name="connsiteY3385" fmla="*/ 3314529 h 3912502"/>
              <a:gd name="connsiteX3386" fmla="*/ 1938669 w 12192527"/>
              <a:gd name="connsiteY3386" fmla="*/ 3319971 h 3912502"/>
              <a:gd name="connsiteX3387" fmla="*/ 1928520 w 12192527"/>
              <a:gd name="connsiteY3387" fmla="*/ 3321525 h 3912502"/>
              <a:gd name="connsiteX3388" fmla="*/ 5002242 w 12192527"/>
              <a:gd name="connsiteY3388" fmla="*/ 3321526 h 3912502"/>
              <a:gd name="connsiteX3389" fmla="*/ 4990529 w 12192527"/>
              <a:gd name="connsiteY3389" fmla="*/ 3310641 h 3912502"/>
              <a:gd name="connsiteX3390" fmla="*/ 4988185 w 12192527"/>
              <a:gd name="connsiteY3390" fmla="*/ 3306366 h 3912502"/>
              <a:gd name="connsiteX3391" fmla="*/ 4980768 w 12192527"/>
              <a:gd name="connsiteY3391" fmla="*/ 3297036 h 3912502"/>
              <a:gd name="connsiteX3392" fmla="*/ 4974907 w 12192527"/>
              <a:gd name="connsiteY3392" fmla="*/ 3293538 h 3912502"/>
              <a:gd name="connsiteX3393" fmla="*/ 4969444 w 12192527"/>
              <a:gd name="connsiteY3393" fmla="*/ 3277988 h 3912502"/>
              <a:gd name="connsiteX3394" fmla="*/ 4972956 w 12192527"/>
              <a:gd name="connsiteY3394" fmla="*/ 3264772 h 3912502"/>
              <a:gd name="connsiteX3395" fmla="*/ 4983891 w 12192527"/>
              <a:gd name="connsiteY3395" fmla="*/ 3256220 h 3912502"/>
              <a:gd name="connsiteX3396" fmla="*/ 4985061 w 12192527"/>
              <a:gd name="connsiteY3396" fmla="*/ 3254665 h 3912502"/>
              <a:gd name="connsiteX3397" fmla="*/ 4992874 w 12192527"/>
              <a:gd name="connsiteY3397" fmla="*/ 3254665 h 3912502"/>
              <a:gd name="connsiteX3398" fmla="*/ 5001461 w 12192527"/>
              <a:gd name="connsiteY3398" fmla="*/ 3258941 h 3912502"/>
              <a:gd name="connsiteX3399" fmla="*/ 5007319 w 12192527"/>
              <a:gd name="connsiteY3399" fmla="*/ 3265938 h 3912502"/>
              <a:gd name="connsiteX3400" fmla="*/ 5011613 w 12192527"/>
              <a:gd name="connsiteY3400" fmla="*/ 3276434 h 3912502"/>
              <a:gd name="connsiteX3401" fmla="*/ 5017080 w 12192527"/>
              <a:gd name="connsiteY3401" fmla="*/ 3286541 h 3912502"/>
              <a:gd name="connsiteX3402" fmla="*/ 5025670 w 12192527"/>
              <a:gd name="connsiteY3402" fmla="*/ 3295092 h 3912502"/>
              <a:gd name="connsiteX3403" fmla="*/ 5025670 w 12192527"/>
              <a:gd name="connsiteY3403" fmla="*/ 3309087 h 3912502"/>
              <a:gd name="connsiteX3404" fmla="*/ 5020982 w 12192527"/>
              <a:gd name="connsiteY3404" fmla="*/ 3314529 h 3912502"/>
              <a:gd name="connsiteX3405" fmla="*/ 5012397 w 12192527"/>
              <a:gd name="connsiteY3405" fmla="*/ 3319971 h 3912502"/>
              <a:gd name="connsiteX3406" fmla="*/ 5002242 w 12192527"/>
              <a:gd name="connsiteY3406" fmla="*/ 3321526 h 3912502"/>
              <a:gd name="connsiteX3407" fmla="*/ 6563517 w 12192527"/>
              <a:gd name="connsiteY3407" fmla="*/ 3323640 h 3912502"/>
              <a:gd name="connsiteX3408" fmla="*/ 6553364 w 12192527"/>
              <a:gd name="connsiteY3408" fmla="*/ 3322085 h 3912502"/>
              <a:gd name="connsiteX3409" fmla="*/ 6544773 w 12192527"/>
              <a:gd name="connsiteY3409" fmla="*/ 3316643 h 3912502"/>
              <a:gd name="connsiteX3410" fmla="*/ 6540088 w 12192527"/>
              <a:gd name="connsiteY3410" fmla="*/ 3311201 h 3912502"/>
              <a:gd name="connsiteX3411" fmla="*/ 6540088 w 12192527"/>
              <a:gd name="connsiteY3411" fmla="*/ 3297206 h 3912502"/>
              <a:gd name="connsiteX3412" fmla="*/ 6548679 w 12192527"/>
              <a:gd name="connsiteY3412" fmla="*/ 3288655 h 3912502"/>
              <a:gd name="connsiteX3413" fmla="*/ 6554144 w 12192527"/>
              <a:gd name="connsiteY3413" fmla="*/ 3278548 h 3912502"/>
              <a:gd name="connsiteX3414" fmla="*/ 6558439 w 12192527"/>
              <a:gd name="connsiteY3414" fmla="*/ 3268052 h 3912502"/>
              <a:gd name="connsiteX3415" fmla="*/ 6564296 w 12192527"/>
              <a:gd name="connsiteY3415" fmla="*/ 3261055 h 3912502"/>
              <a:gd name="connsiteX3416" fmla="*/ 6572887 w 12192527"/>
              <a:gd name="connsiteY3416" fmla="*/ 3256780 h 3912502"/>
              <a:gd name="connsiteX3417" fmla="*/ 6580695 w 12192527"/>
              <a:gd name="connsiteY3417" fmla="*/ 3256780 h 3912502"/>
              <a:gd name="connsiteX3418" fmla="*/ 6581868 w 12192527"/>
              <a:gd name="connsiteY3418" fmla="*/ 3258334 h 3912502"/>
              <a:gd name="connsiteX3419" fmla="*/ 6592801 w 12192527"/>
              <a:gd name="connsiteY3419" fmla="*/ 3266887 h 3912502"/>
              <a:gd name="connsiteX3420" fmla="*/ 6596315 w 12192527"/>
              <a:gd name="connsiteY3420" fmla="*/ 3280103 h 3912502"/>
              <a:gd name="connsiteX3421" fmla="*/ 6590849 w 12192527"/>
              <a:gd name="connsiteY3421" fmla="*/ 3295652 h 3912502"/>
              <a:gd name="connsiteX3422" fmla="*/ 6584992 w 12192527"/>
              <a:gd name="connsiteY3422" fmla="*/ 3299150 h 3912502"/>
              <a:gd name="connsiteX3423" fmla="*/ 6577574 w 12192527"/>
              <a:gd name="connsiteY3423" fmla="*/ 3308480 h 3912502"/>
              <a:gd name="connsiteX3424" fmla="*/ 6575230 w 12192527"/>
              <a:gd name="connsiteY3424" fmla="*/ 3312756 h 3912502"/>
              <a:gd name="connsiteX3425" fmla="*/ 6563517 w 12192527"/>
              <a:gd name="connsiteY3425" fmla="*/ 3323640 h 3912502"/>
              <a:gd name="connsiteX3426" fmla="*/ 10253665 w 12192527"/>
              <a:gd name="connsiteY3426" fmla="*/ 3326312 h 3912502"/>
              <a:gd name="connsiteX3427" fmla="*/ 10242853 w 12192527"/>
              <a:gd name="connsiteY3427" fmla="*/ 3324656 h 3912502"/>
              <a:gd name="connsiteX3428" fmla="*/ 10233704 w 12192527"/>
              <a:gd name="connsiteY3428" fmla="*/ 3318861 h 3912502"/>
              <a:gd name="connsiteX3429" fmla="*/ 10228715 w 12192527"/>
              <a:gd name="connsiteY3429" fmla="*/ 3313065 h 3912502"/>
              <a:gd name="connsiteX3430" fmla="*/ 10228715 w 12192527"/>
              <a:gd name="connsiteY3430" fmla="*/ 3298161 h 3912502"/>
              <a:gd name="connsiteX3431" fmla="*/ 10237863 w 12192527"/>
              <a:gd name="connsiteY3431" fmla="*/ 3289054 h 3912502"/>
              <a:gd name="connsiteX3432" fmla="*/ 10243685 w 12192527"/>
              <a:gd name="connsiteY3432" fmla="*/ 3278291 h 3912502"/>
              <a:gd name="connsiteX3433" fmla="*/ 10248259 w 12192527"/>
              <a:gd name="connsiteY3433" fmla="*/ 3267113 h 3912502"/>
              <a:gd name="connsiteX3434" fmla="*/ 10254498 w 12192527"/>
              <a:gd name="connsiteY3434" fmla="*/ 3259661 h 3912502"/>
              <a:gd name="connsiteX3435" fmla="*/ 10263645 w 12192527"/>
              <a:gd name="connsiteY3435" fmla="*/ 3255107 h 3912502"/>
              <a:gd name="connsiteX3436" fmla="*/ 10271962 w 12192527"/>
              <a:gd name="connsiteY3436" fmla="*/ 3255107 h 3912502"/>
              <a:gd name="connsiteX3437" fmla="*/ 10273209 w 12192527"/>
              <a:gd name="connsiteY3437" fmla="*/ 3256763 h 3912502"/>
              <a:gd name="connsiteX3438" fmla="*/ 10284854 w 12192527"/>
              <a:gd name="connsiteY3438" fmla="*/ 3265871 h 3912502"/>
              <a:gd name="connsiteX3439" fmla="*/ 10288596 w 12192527"/>
              <a:gd name="connsiteY3439" fmla="*/ 3279946 h 3912502"/>
              <a:gd name="connsiteX3440" fmla="*/ 10282774 w 12192527"/>
              <a:gd name="connsiteY3440" fmla="*/ 3296506 h 3912502"/>
              <a:gd name="connsiteX3441" fmla="*/ 10276537 w 12192527"/>
              <a:gd name="connsiteY3441" fmla="*/ 3300231 h 3912502"/>
              <a:gd name="connsiteX3442" fmla="*/ 10268635 w 12192527"/>
              <a:gd name="connsiteY3442" fmla="*/ 3310167 h 3912502"/>
              <a:gd name="connsiteX3443" fmla="*/ 10266140 w 12192527"/>
              <a:gd name="connsiteY3443" fmla="*/ 3314720 h 3912502"/>
              <a:gd name="connsiteX3444" fmla="*/ 10253665 w 12192527"/>
              <a:gd name="connsiteY3444" fmla="*/ 3326312 h 3912502"/>
              <a:gd name="connsiteX3445" fmla="*/ 1650522 w 12192527"/>
              <a:gd name="connsiteY3445" fmla="*/ 3331267 h 3912502"/>
              <a:gd name="connsiteX3446" fmla="*/ 1637772 w 12192527"/>
              <a:gd name="connsiteY3446" fmla="*/ 3330929 h 3912502"/>
              <a:gd name="connsiteX3447" fmla="*/ 1625409 w 12192527"/>
              <a:gd name="connsiteY3447" fmla="*/ 3330543 h 3912502"/>
              <a:gd name="connsiteX3448" fmla="*/ 1606090 w 12192527"/>
              <a:gd name="connsiteY3448" fmla="*/ 3315495 h 3912502"/>
              <a:gd name="connsiteX3449" fmla="*/ 1604930 w 12192527"/>
              <a:gd name="connsiteY3449" fmla="*/ 3306233 h 3912502"/>
              <a:gd name="connsiteX3450" fmla="*/ 1604545 w 12192527"/>
              <a:gd name="connsiteY3450" fmla="*/ 3302375 h 3912502"/>
              <a:gd name="connsiteX3451" fmla="*/ 1602613 w 12192527"/>
              <a:gd name="connsiteY3451" fmla="*/ 3291956 h 3912502"/>
              <a:gd name="connsiteX3452" fmla="*/ 1601454 w 12192527"/>
              <a:gd name="connsiteY3452" fmla="*/ 3286940 h 3912502"/>
              <a:gd name="connsiteX3453" fmla="*/ 1601840 w 12192527"/>
              <a:gd name="connsiteY3453" fmla="*/ 3280379 h 3912502"/>
              <a:gd name="connsiteX3454" fmla="*/ 1604545 w 12192527"/>
              <a:gd name="connsiteY3454" fmla="*/ 3273820 h 3912502"/>
              <a:gd name="connsiteX3455" fmla="*/ 1613044 w 12192527"/>
              <a:gd name="connsiteY3455" fmla="*/ 3257998 h 3912502"/>
              <a:gd name="connsiteX3456" fmla="*/ 1640476 w 12192527"/>
              <a:gd name="connsiteY3456" fmla="*/ 3240634 h 3912502"/>
              <a:gd name="connsiteX3457" fmla="*/ 1643181 w 12192527"/>
              <a:gd name="connsiteY3457" fmla="*/ 3241406 h 3912502"/>
              <a:gd name="connsiteX3458" fmla="*/ 1648929 w 12192527"/>
              <a:gd name="connsiteY3458" fmla="*/ 3245362 h 3912502"/>
              <a:gd name="connsiteX3459" fmla="*/ 1654989 w 12192527"/>
              <a:gd name="connsiteY3459" fmla="*/ 3243152 h 3912502"/>
              <a:gd name="connsiteX3460" fmla="*/ 1653993 w 12192527"/>
              <a:gd name="connsiteY3460" fmla="*/ 3239838 h 3912502"/>
              <a:gd name="connsiteX3461" fmla="*/ 1651336 w 12192527"/>
              <a:gd name="connsiteY3461" fmla="*/ 3233502 h 3912502"/>
              <a:gd name="connsiteX3462" fmla="*/ 1651950 w 12192527"/>
              <a:gd name="connsiteY3462" fmla="*/ 3224510 h 3912502"/>
              <a:gd name="connsiteX3463" fmla="*/ 1652768 w 12192527"/>
              <a:gd name="connsiteY3463" fmla="*/ 3216948 h 3912502"/>
              <a:gd name="connsiteX3464" fmla="*/ 1652563 w 12192527"/>
              <a:gd name="connsiteY3464" fmla="*/ 3213882 h 3912502"/>
              <a:gd name="connsiteX3465" fmla="*/ 1664627 w 12192527"/>
              <a:gd name="connsiteY3465" fmla="*/ 3199984 h 3912502"/>
              <a:gd name="connsiteX3466" fmla="*/ 1676078 w 12192527"/>
              <a:gd name="connsiteY3466" fmla="*/ 3193240 h 3912502"/>
              <a:gd name="connsiteX3467" fmla="*/ 1684667 w 12192527"/>
              <a:gd name="connsiteY3467" fmla="*/ 3182000 h 3912502"/>
              <a:gd name="connsiteX3468" fmla="*/ 1683438 w 12192527"/>
              <a:gd name="connsiteY3468" fmla="*/ 3179751 h 3912502"/>
              <a:gd name="connsiteX3469" fmla="*/ 1671373 w 12192527"/>
              <a:gd name="connsiteY3469" fmla="*/ 3165445 h 3912502"/>
              <a:gd name="connsiteX3470" fmla="*/ 1669738 w 12192527"/>
              <a:gd name="connsiteY3470" fmla="*/ 3162175 h 3912502"/>
              <a:gd name="connsiteX3471" fmla="*/ 1668104 w 12192527"/>
              <a:gd name="connsiteY3471" fmla="*/ 3151955 h 3912502"/>
              <a:gd name="connsiteX3472" fmla="*/ 1665240 w 12192527"/>
              <a:gd name="connsiteY3472" fmla="*/ 3140101 h 3912502"/>
              <a:gd name="connsiteX3473" fmla="*/ 1665446 w 12192527"/>
              <a:gd name="connsiteY3473" fmla="*/ 3135197 h 3912502"/>
              <a:gd name="connsiteX3474" fmla="*/ 1676282 w 12192527"/>
              <a:gd name="connsiteY3474" fmla="*/ 3108831 h 3912502"/>
              <a:gd name="connsiteX3475" fmla="*/ 1678326 w 12192527"/>
              <a:gd name="connsiteY3475" fmla="*/ 3107197 h 3912502"/>
              <a:gd name="connsiteX3476" fmla="*/ 1690800 w 12192527"/>
              <a:gd name="connsiteY3476" fmla="*/ 3101269 h 3912502"/>
              <a:gd name="connsiteX3477" fmla="*/ 1696118 w 12192527"/>
              <a:gd name="connsiteY3477" fmla="*/ 3099635 h 3912502"/>
              <a:gd name="connsiteX3478" fmla="*/ 1705114 w 12192527"/>
              <a:gd name="connsiteY3478" fmla="*/ 3097591 h 3912502"/>
              <a:gd name="connsiteX3479" fmla="*/ 1711862 w 12192527"/>
              <a:gd name="connsiteY3479" fmla="*/ 3091664 h 3912502"/>
              <a:gd name="connsiteX3480" fmla="*/ 1714929 w 12192527"/>
              <a:gd name="connsiteY3480" fmla="*/ 3090565 h 3912502"/>
              <a:gd name="connsiteX3481" fmla="*/ 1716769 w 12192527"/>
              <a:gd name="connsiteY3481" fmla="*/ 3093299 h 3912502"/>
              <a:gd name="connsiteX3482" fmla="*/ 1717382 w 12192527"/>
              <a:gd name="connsiteY3482" fmla="*/ 3095752 h 3912502"/>
              <a:gd name="connsiteX3483" fmla="*/ 1719222 w 12192527"/>
              <a:gd name="connsiteY3483" fmla="*/ 3098613 h 3912502"/>
              <a:gd name="connsiteX3484" fmla="*/ 1721881 w 12192527"/>
              <a:gd name="connsiteY3484" fmla="*/ 3096774 h 3912502"/>
              <a:gd name="connsiteX3485" fmla="*/ 1728016 w 12192527"/>
              <a:gd name="connsiteY3485" fmla="*/ 3097795 h 3912502"/>
              <a:gd name="connsiteX3486" fmla="*/ 1729242 w 12192527"/>
              <a:gd name="connsiteY3486" fmla="*/ 3100453 h 3912502"/>
              <a:gd name="connsiteX3487" fmla="*/ 1732924 w 12192527"/>
              <a:gd name="connsiteY3487" fmla="*/ 3101883 h 3912502"/>
              <a:gd name="connsiteX3488" fmla="*/ 1734355 w 12192527"/>
              <a:gd name="connsiteY3488" fmla="*/ 3098408 h 3912502"/>
              <a:gd name="connsiteX3489" fmla="*/ 1734010 w 12192527"/>
              <a:gd name="connsiteY3489" fmla="*/ 3095318 h 3912502"/>
              <a:gd name="connsiteX3490" fmla="*/ 1749992 w 12192527"/>
              <a:gd name="connsiteY3490" fmla="*/ 3111212 h 3912502"/>
              <a:gd name="connsiteX3491" fmla="*/ 1749078 w 12192527"/>
              <a:gd name="connsiteY3491" fmla="*/ 3112510 h 3912502"/>
              <a:gd name="connsiteX3492" fmla="*/ 1750917 w 12192527"/>
              <a:gd name="connsiteY3492" fmla="*/ 3116393 h 3912502"/>
              <a:gd name="connsiteX3493" fmla="*/ 1754598 w 12192527"/>
              <a:gd name="connsiteY3493" fmla="*/ 3118029 h 3912502"/>
              <a:gd name="connsiteX3494" fmla="*/ 1757052 w 12192527"/>
              <a:gd name="connsiteY3494" fmla="*/ 3122934 h 3912502"/>
              <a:gd name="connsiteX3495" fmla="*/ 1765027 w 12192527"/>
              <a:gd name="connsiteY3495" fmla="*/ 3138671 h 3912502"/>
              <a:gd name="connsiteX3496" fmla="*/ 1767890 w 12192527"/>
              <a:gd name="connsiteY3496" fmla="*/ 3140919 h 3912502"/>
              <a:gd name="connsiteX3497" fmla="*/ 1764006 w 12192527"/>
              <a:gd name="connsiteY3497" fmla="*/ 3143372 h 3912502"/>
              <a:gd name="connsiteX3498" fmla="*/ 1763391 w 12192527"/>
              <a:gd name="connsiteY3498" fmla="*/ 3143372 h 3912502"/>
              <a:gd name="connsiteX3499" fmla="*/ 1759506 w 12192527"/>
              <a:gd name="connsiteY3499" fmla="*/ 3150321 h 3912502"/>
              <a:gd name="connsiteX3500" fmla="*/ 1759097 w 12192527"/>
              <a:gd name="connsiteY3500" fmla="*/ 3159926 h 3912502"/>
              <a:gd name="connsiteX3501" fmla="*/ 1755620 w 12192527"/>
              <a:gd name="connsiteY3501" fmla="*/ 3173415 h 3912502"/>
              <a:gd name="connsiteX3502" fmla="*/ 1752553 w 12192527"/>
              <a:gd name="connsiteY3502" fmla="*/ 3177094 h 3912502"/>
              <a:gd name="connsiteX3503" fmla="*/ 1744170 w 12192527"/>
              <a:gd name="connsiteY3503" fmla="*/ 3187722 h 3912502"/>
              <a:gd name="connsiteX3504" fmla="*/ 1739262 w 12192527"/>
              <a:gd name="connsiteY3504" fmla="*/ 3189562 h 3912502"/>
              <a:gd name="connsiteX3505" fmla="*/ 1719019 w 12192527"/>
              <a:gd name="connsiteY3505" fmla="*/ 3195488 h 3912502"/>
              <a:gd name="connsiteX3506" fmla="*/ 1719019 w 12192527"/>
              <a:gd name="connsiteY3506" fmla="*/ 3199984 h 3912502"/>
              <a:gd name="connsiteX3507" fmla="*/ 1724335 w 12192527"/>
              <a:gd name="connsiteY3507" fmla="*/ 3200598 h 3912502"/>
              <a:gd name="connsiteX3508" fmla="*/ 1728016 w 12192527"/>
              <a:gd name="connsiteY3508" fmla="*/ 3198145 h 3912502"/>
              <a:gd name="connsiteX3509" fmla="*/ 1731492 w 12192527"/>
              <a:gd name="connsiteY3509" fmla="*/ 3197737 h 3912502"/>
              <a:gd name="connsiteX3510" fmla="*/ 1730878 w 12192527"/>
              <a:gd name="connsiteY3510" fmla="*/ 3201416 h 3912502"/>
              <a:gd name="connsiteX3511" fmla="*/ 1728016 w 12192527"/>
              <a:gd name="connsiteY3511" fmla="*/ 3204072 h 3912502"/>
              <a:gd name="connsiteX3512" fmla="*/ 1726994 w 12192527"/>
              <a:gd name="connsiteY3512" fmla="*/ 3210407 h 3912502"/>
              <a:gd name="connsiteX3513" fmla="*/ 1732514 w 12192527"/>
              <a:gd name="connsiteY3513" fmla="*/ 3209182 h 3912502"/>
              <a:gd name="connsiteX3514" fmla="*/ 1736809 w 12192527"/>
              <a:gd name="connsiteY3514" fmla="*/ 3205708 h 3912502"/>
              <a:gd name="connsiteX3515" fmla="*/ 1740898 w 12192527"/>
              <a:gd name="connsiteY3515" fmla="*/ 3208364 h 3912502"/>
              <a:gd name="connsiteX3516" fmla="*/ 1736398 w 12192527"/>
              <a:gd name="connsiteY3516" fmla="*/ 3220014 h 3912502"/>
              <a:gd name="connsiteX3517" fmla="*/ 1736398 w 12192527"/>
              <a:gd name="connsiteY3517" fmla="*/ 3231254 h 3912502"/>
              <a:gd name="connsiteX3518" fmla="*/ 1740489 w 12192527"/>
              <a:gd name="connsiteY3518" fmla="*/ 3235751 h 3912502"/>
              <a:gd name="connsiteX3519" fmla="*/ 1741716 w 12192527"/>
              <a:gd name="connsiteY3519" fmla="*/ 3237999 h 3912502"/>
              <a:gd name="connsiteX3520" fmla="*/ 1739467 w 12192527"/>
              <a:gd name="connsiteY3520" fmla="*/ 3239225 h 3912502"/>
              <a:gd name="connsiteX3521" fmla="*/ 1735172 w 12192527"/>
              <a:gd name="connsiteY3521" fmla="*/ 3243313 h 3912502"/>
              <a:gd name="connsiteX3522" fmla="*/ 1729856 w 12192527"/>
              <a:gd name="connsiteY3522" fmla="*/ 3252510 h 3912502"/>
              <a:gd name="connsiteX3523" fmla="*/ 1729652 w 12192527"/>
              <a:gd name="connsiteY3523" fmla="*/ 3257414 h 3912502"/>
              <a:gd name="connsiteX3524" fmla="*/ 1731287 w 12192527"/>
              <a:gd name="connsiteY3524" fmla="*/ 3260684 h 3912502"/>
              <a:gd name="connsiteX3525" fmla="*/ 1727811 w 12192527"/>
              <a:gd name="connsiteY3525" fmla="*/ 3262933 h 3912502"/>
              <a:gd name="connsiteX3526" fmla="*/ 1724948 w 12192527"/>
              <a:gd name="connsiteY3526" fmla="*/ 3263342 h 3912502"/>
              <a:gd name="connsiteX3527" fmla="*/ 1721472 w 12192527"/>
              <a:gd name="connsiteY3527" fmla="*/ 3271722 h 3912502"/>
              <a:gd name="connsiteX3528" fmla="*/ 1722495 w 12192527"/>
              <a:gd name="connsiteY3528" fmla="*/ 3273356 h 3912502"/>
              <a:gd name="connsiteX3529" fmla="*/ 1722290 w 12192527"/>
              <a:gd name="connsiteY3529" fmla="*/ 3277035 h 3912502"/>
              <a:gd name="connsiteX3530" fmla="*/ 1719019 w 12192527"/>
              <a:gd name="connsiteY3530" fmla="*/ 3276217 h 3912502"/>
              <a:gd name="connsiteX3531" fmla="*/ 1716974 w 12192527"/>
              <a:gd name="connsiteY3531" fmla="*/ 3273561 h 3912502"/>
              <a:gd name="connsiteX3532" fmla="*/ 1712885 w 12192527"/>
              <a:gd name="connsiteY3532" fmla="*/ 3272947 h 3912502"/>
              <a:gd name="connsiteX3533" fmla="*/ 1700411 w 12192527"/>
              <a:gd name="connsiteY3533" fmla="*/ 3276217 h 3912502"/>
              <a:gd name="connsiteX3534" fmla="*/ 1689558 w 12192527"/>
              <a:gd name="connsiteY3534" fmla="*/ 3276931 h 3912502"/>
              <a:gd name="connsiteX3535" fmla="*/ 1689932 w 12192527"/>
              <a:gd name="connsiteY3535" fmla="*/ 3277679 h 3912502"/>
              <a:gd name="connsiteX3536" fmla="*/ 1689932 w 12192527"/>
              <a:gd name="connsiteY3536" fmla="*/ 3282309 h 3912502"/>
              <a:gd name="connsiteX3537" fmla="*/ 1686068 w 12192527"/>
              <a:gd name="connsiteY3537" fmla="*/ 3292727 h 3912502"/>
              <a:gd name="connsiteX3538" fmla="*/ 1680659 w 12192527"/>
              <a:gd name="connsiteY3538" fmla="*/ 3309706 h 3912502"/>
              <a:gd name="connsiteX3539" fmla="*/ 1676023 w 12192527"/>
              <a:gd name="connsiteY3539" fmla="*/ 3315880 h 3912502"/>
              <a:gd name="connsiteX3540" fmla="*/ 1668682 w 12192527"/>
              <a:gd name="connsiteY3540" fmla="*/ 3322054 h 3912502"/>
              <a:gd name="connsiteX3541" fmla="*/ 1662114 w 12192527"/>
              <a:gd name="connsiteY3541" fmla="*/ 3325528 h 3912502"/>
              <a:gd name="connsiteX3542" fmla="*/ 1650522 w 12192527"/>
              <a:gd name="connsiteY3542" fmla="*/ 3331267 h 3912502"/>
              <a:gd name="connsiteX3543" fmla="*/ 6365596 w 12192527"/>
              <a:gd name="connsiteY3543" fmla="*/ 3370359 h 3912502"/>
              <a:gd name="connsiteX3544" fmla="*/ 6356945 w 12192527"/>
              <a:gd name="connsiteY3544" fmla="*/ 3366075 h 3912502"/>
              <a:gd name="connsiteX3545" fmla="*/ 6352042 w 12192527"/>
              <a:gd name="connsiteY3545" fmla="*/ 3363483 h 3912502"/>
              <a:gd name="connsiteX3546" fmla="*/ 6346561 w 12192527"/>
              <a:gd name="connsiteY3546" fmla="*/ 3358875 h 3912502"/>
              <a:gd name="connsiteX3547" fmla="*/ 6343101 w 12192527"/>
              <a:gd name="connsiteY3547" fmla="*/ 3354266 h 3912502"/>
              <a:gd name="connsiteX3548" fmla="*/ 6339065 w 12192527"/>
              <a:gd name="connsiteY3548" fmla="*/ 3341593 h 3912502"/>
              <a:gd name="connsiteX3549" fmla="*/ 6336179 w 12192527"/>
              <a:gd name="connsiteY3549" fmla="*/ 3333816 h 3912502"/>
              <a:gd name="connsiteX3550" fmla="*/ 6336179 w 12192527"/>
              <a:gd name="connsiteY3550" fmla="*/ 3330360 h 3912502"/>
              <a:gd name="connsiteX3551" fmla="*/ 6339641 w 12192527"/>
              <a:gd name="connsiteY3551" fmla="*/ 3323447 h 3912502"/>
              <a:gd name="connsiteX3552" fmla="*/ 6347427 w 12192527"/>
              <a:gd name="connsiteY3552" fmla="*/ 3313078 h 3912502"/>
              <a:gd name="connsiteX3553" fmla="*/ 6349445 w 12192527"/>
              <a:gd name="connsiteY3553" fmla="*/ 3309046 h 3912502"/>
              <a:gd name="connsiteX3554" fmla="*/ 6352908 w 12192527"/>
              <a:gd name="connsiteY3554" fmla="*/ 3307606 h 3912502"/>
              <a:gd name="connsiteX3555" fmla="*/ 6359539 w 12192527"/>
              <a:gd name="connsiteY3555" fmla="*/ 3305589 h 3912502"/>
              <a:gd name="connsiteX3556" fmla="*/ 6361847 w 12192527"/>
              <a:gd name="connsiteY3556" fmla="*/ 3304438 h 3912502"/>
              <a:gd name="connsiteX3557" fmla="*/ 6371075 w 12192527"/>
              <a:gd name="connsiteY3557" fmla="*/ 3303286 h 3912502"/>
              <a:gd name="connsiteX3558" fmla="*/ 6373093 w 12192527"/>
              <a:gd name="connsiteY3558" fmla="*/ 3302710 h 3912502"/>
              <a:gd name="connsiteX3559" fmla="*/ 6393569 w 12192527"/>
              <a:gd name="connsiteY3559" fmla="*/ 3315671 h 3912502"/>
              <a:gd name="connsiteX3560" fmla="*/ 6399913 w 12192527"/>
              <a:gd name="connsiteY3560" fmla="*/ 3327479 h 3912502"/>
              <a:gd name="connsiteX3561" fmla="*/ 6401931 w 12192527"/>
              <a:gd name="connsiteY3561" fmla="*/ 3332376 h 3912502"/>
              <a:gd name="connsiteX3562" fmla="*/ 6402220 w 12192527"/>
              <a:gd name="connsiteY3562" fmla="*/ 3337273 h 3912502"/>
              <a:gd name="connsiteX3563" fmla="*/ 6401355 w 12192527"/>
              <a:gd name="connsiteY3563" fmla="*/ 3341017 h 3912502"/>
              <a:gd name="connsiteX3564" fmla="*/ 6399913 w 12192527"/>
              <a:gd name="connsiteY3564" fmla="*/ 3348793 h 3912502"/>
              <a:gd name="connsiteX3565" fmla="*/ 6399624 w 12192527"/>
              <a:gd name="connsiteY3565" fmla="*/ 3351674 h 3912502"/>
              <a:gd name="connsiteX3566" fmla="*/ 6398760 w 12192527"/>
              <a:gd name="connsiteY3566" fmla="*/ 3358586 h 3912502"/>
              <a:gd name="connsiteX3567" fmla="*/ 6384341 w 12192527"/>
              <a:gd name="connsiteY3567" fmla="*/ 3369820 h 3912502"/>
              <a:gd name="connsiteX3568" fmla="*/ 6375114 w 12192527"/>
              <a:gd name="connsiteY3568" fmla="*/ 3370108 h 3912502"/>
              <a:gd name="connsiteX3569" fmla="*/ 6365596 w 12192527"/>
              <a:gd name="connsiteY3569" fmla="*/ 3370359 h 3912502"/>
              <a:gd name="connsiteX3570" fmla="*/ 4018893 w 12192527"/>
              <a:gd name="connsiteY3570" fmla="*/ 3383363 h 3912502"/>
              <a:gd name="connsiteX3571" fmla="*/ 4019109 w 12192527"/>
              <a:gd name="connsiteY3571" fmla="*/ 3383002 h 3912502"/>
              <a:gd name="connsiteX3572" fmla="*/ 4019363 w 12192527"/>
              <a:gd name="connsiteY3572" fmla="*/ 3383252 h 3912502"/>
              <a:gd name="connsiteX3573" fmla="*/ 5515654 w 12192527"/>
              <a:gd name="connsiteY3573" fmla="*/ 3391586 h 3912502"/>
              <a:gd name="connsiteX3574" fmla="*/ 5502899 w 12192527"/>
              <a:gd name="connsiteY3574" fmla="*/ 3391248 h 3912502"/>
              <a:gd name="connsiteX3575" fmla="*/ 5490538 w 12192527"/>
              <a:gd name="connsiteY3575" fmla="*/ 3390862 h 3912502"/>
              <a:gd name="connsiteX3576" fmla="*/ 5471219 w 12192527"/>
              <a:gd name="connsiteY3576" fmla="*/ 3375814 h 3912502"/>
              <a:gd name="connsiteX3577" fmla="*/ 5470061 w 12192527"/>
              <a:gd name="connsiteY3577" fmla="*/ 3366553 h 3912502"/>
              <a:gd name="connsiteX3578" fmla="*/ 5469676 w 12192527"/>
              <a:gd name="connsiteY3578" fmla="*/ 3362694 h 3912502"/>
              <a:gd name="connsiteX3579" fmla="*/ 5467744 w 12192527"/>
              <a:gd name="connsiteY3579" fmla="*/ 3352275 h 3912502"/>
              <a:gd name="connsiteX3580" fmla="*/ 5466584 w 12192527"/>
              <a:gd name="connsiteY3580" fmla="*/ 3347258 h 3912502"/>
              <a:gd name="connsiteX3581" fmla="*/ 5466971 w 12192527"/>
              <a:gd name="connsiteY3581" fmla="*/ 3340698 h 3912502"/>
              <a:gd name="connsiteX3582" fmla="*/ 5469676 w 12192527"/>
              <a:gd name="connsiteY3582" fmla="*/ 3334138 h 3912502"/>
              <a:gd name="connsiteX3583" fmla="*/ 5478175 w 12192527"/>
              <a:gd name="connsiteY3583" fmla="*/ 3318317 h 3912502"/>
              <a:gd name="connsiteX3584" fmla="*/ 5505603 w 12192527"/>
              <a:gd name="connsiteY3584" fmla="*/ 3300953 h 3912502"/>
              <a:gd name="connsiteX3585" fmla="*/ 5508307 w 12192527"/>
              <a:gd name="connsiteY3585" fmla="*/ 3301725 h 3912502"/>
              <a:gd name="connsiteX3586" fmla="*/ 5520674 w 12192527"/>
              <a:gd name="connsiteY3586" fmla="*/ 3303268 h 3912502"/>
              <a:gd name="connsiteX3587" fmla="*/ 5523770 w 12192527"/>
              <a:gd name="connsiteY3587" fmla="*/ 3304812 h 3912502"/>
              <a:gd name="connsiteX3588" fmla="*/ 5532655 w 12192527"/>
              <a:gd name="connsiteY3588" fmla="*/ 3307512 h 3912502"/>
              <a:gd name="connsiteX3589" fmla="*/ 5537295 w 12192527"/>
              <a:gd name="connsiteY3589" fmla="*/ 3309442 h 3912502"/>
              <a:gd name="connsiteX3590" fmla="*/ 5539998 w 12192527"/>
              <a:gd name="connsiteY3590" fmla="*/ 3314845 h 3912502"/>
              <a:gd name="connsiteX3591" fmla="*/ 5550427 w 12192527"/>
              <a:gd name="connsiteY3591" fmla="*/ 3328737 h 3912502"/>
              <a:gd name="connsiteX3592" fmla="*/ 5555067 w 12192527"/>
              <a:gd name="connsiteY3592" fmla="*/ 3337998 h 3912502"/>
              <a:gd name="connsiteX3593" fmla="*/ 5555067 w 12192527"/>
              <a:gd name="connsiteY3593" fmla="*/ 3342627 h 3912502"/>
              <a:gd name="connsiteX3594" fmla="*/ 5551201 w 12192527"/>
              <a:gd name="connsiteY3594" fmla="*/ 3353047 h 3912502"/>
              <a:gd name="connsiteX3595" fmla="*/ 5545791 w 12192527"/>
              <a:gd name="connsiteY3595" fmla="*/ 3370025 h 3912502"/>
              <a:gd name="connsiteX3596" fmla="*/ 5541158 w 12192527"/>
              <a:gd name="connsiteY3596" fmla="*/ 3376200 h 3912502"/>
              <a:gd name="connsiteX3597" fmla="*/ 5533815 w 12192527"/>
              <a:gd name="connsiteY3597" fmla="*/ 3382373 h 3912502"/>
              <a:gd name="connsiteX3598" fmla="*/ 5527248 w 12192527"/>
              <a:gd name="connsiteY3598" fmla="*/ 3385846 h 3912502"/>
              <a:gd name="connsiteX3599" fmla="*/ 5515654 w 12192527"/>
              <a:gd name="connsiteY3599" fmla="*/ 3391586 h 3912502"/>
              <a:gd name="connsiteX3600" fmla="*/ 8690365 w 12192527"/>
              <a:gd name="connsiteY3600" fmla="*/ 3392714 h 3912502"/>
              <a:gd name="connsiteX3601" fmla="*/ 8677615 w 12192527"/>
              <a:gd name="connsiteY3601" fmla="*/ 3392376 h 3912502"/>
              <a:gd name="connsiteX3602" fmla="*/ 8665251 w 12192527"/>
              <a:gd name="connsiteY3602" fmla="*/ 3391990 h 3912502"/>
              <a:gd name="connsiteX3603" fmla="*/ 8645933 w 12192527"/>
              <a:gd name="connsiteY3603" fmla="*/ 3376942 h 3912502"/>
              <a:gd name="connsiteX3604" fmla="*/ 8644773 w 12192527"/>
              <a:gd name="connsiteY3604" fmla="*/ 3367681 h 3912502"/>
              <a:gd name="connsiteX3605" fmla="*/ 8644387 w 12192527"/>
              <a:gd name="connsiteY3605" fmla="*/ 3363822 h 3912502"/>
              <a:gd name="connsiteX3606" fmla="*/ 8642455 w 12192527"/>
              <a:gd name="connsiteY3606" fmla="*/ 3353403 h 3912502"/>
              <a:gd name="connsiteX3607" fmla="*/ 8641297 w 12192527"/>
              <a:gd name="connsiteY3607" fmla="*/ 3348387 h 3912502"/>
              <a:gd name="connsiteX3608" fmla="*/ 8641682 w 12192527"/>
              <a:gd name="connsiteY3608" fmla="*/ 3341826 h 3912502"/>
              <a:gd name="connsiteX3609" fmla="*/ 8644387 w 12192527"/>
              <a:gd name="connsiteY3609" fmla="*/ 3335267 h 3912502"/>
              <a:gd name="connsiteX3610" fmla="*/ 8652887 w 12192527"/>
              <a:gd name="connsiteY3610" fmla="*/ 3319445 h 3912502"/>
              <a:gd name="connsiteX3611" fmla="*/ 8680320 w 12192527"/>
              <a:gd name="connsiteY3611" fmla="*/ 3302081 h 3912502"/>
              <a:gd name="connsiteX3612" fmla="*/ 8683024 w 12192527"/>
              <a:gd name="connsiteY3612" fmla="*/ 3302853 h 3912502"/>
              <a:gd name="connsiteX3613" fmla="*/ 8695388 w 12192527"/>
              <a:gd name="connsiteY3613" fmla="*/ 3304397 h 3912502"/>
              <a:gd name="connsiteX3614" fmla="*/ 8698478 w 12192527"/>
              <a:gd name="connsiteY3614" fmla="*/ 3305940 h 3912502"/>
              <a:gd name="connsiteX3615" fmla="*/ 8707365 w 12192527"/>
              <a:gd name="connsiteY3615" fmla="*/ 3308641 h 3912502"/>
              <a:gd name="connsiteX3616" fmla="*/ 8712002 w 12192527"/>
              <a:gd name="connsiteY3616" fmla="*/ 3310570 h 3912502"/>
              <a:gd name="connsiteX3617" fmla="*/ 8714706 w 12192527"/>
              <a:gd name="connsiteY3617" fmla="*/ 3315973 h 3912502"/>
              <a:gd name="connsiteX3618" fmla="*/ 8725138 w 12192527"/>
              <a:gd name="connsiteY3618" fmla="*/ 3329865 h 3912502"/>
              <a:gd name="connsiteX3619" fmla="*/ 8729775 w 12192527"/>
              <a:gd name="connsiteY3619" fmla="*/ 3339126 h 3912502"/>
              <a:gd name="connsiteX3620" fmla="*/ 8729775 w 12192527"/>
              <a:gd name="connsiteY3620" fmla="*/ 3343756 h 3912502"/>
              <a:gd name="connsiteX3621" fmla="*/ 8725911 w 12192527"/>
              <a:gd name="connsiteY3621" fmla="*/ 3354175 h 3912502"/>
              <a:gd name="connsiteX3622" fmla="*/ 8720502 w 12192527"/>
              <a:gd name="connsiteY3622" fmla="*/ 3371153 h 3912502"/>
              <a:gd name="connsiteX3623" fmla="*/ 8715865 w 12192527"/>
              <a:gd name="connsiteY3623" fmla="*/ 3377328 h 3912502"/>
              <a:gd name="connsiteX3624" fmla="*/ 8708524 w 12192527"/>
              <a:gd name="connsiteY3624" fmla="*/ 3383501 h 3912502"/>
              <a:gd name="connsiteX3625" fmla="*/ 8701956 w 12192527"/>
              <a:gd name="connsiteY3625" fmla="*/ 3386975 h 3912502"/>
              <a:gd name="connsiteX3626" fmla="*/ 8690365 w 12192527"/>
              <a:gd name="connsiteY3626" fmla="*/ 3392714 h 3912502"/>
              <a:gd name="connsiteX3627" fmla="*/ 1039512 w 12192527"/>
              <a:gd name="connsiteY3627" fmla="*/ 3392739 h 3912502"/>
              <a:gd name="connsiteX3628" fmla="*/ 1035831 w 12192527"/>
              <a:gd name="connsiteY3628" fmla="*/ 3390900 h 3912502"/>
              <a:gd name="connsiteX3629" fmla="*/ 1025198 w 12192527"/>
              <a:gd name="connsiteY3629" fmla="*/ 3385995 h 3912502"/>
              <a:gd name="connsiteX3630" fmla="*/ 1023152 w 12192527"/>
              <a:gd name="connsiteY3630" fmla="*/ 3384564 h 3912502"/>
              <a:gd name="connsiteX3631" fmla="*/ 1014154 w 12192527"/>
              <a:gd name="connsiteY3631" fmla="*/ 3373732 h 3912502"/>
              <a:gd name="connsiteX3632" fmla="*/ 1008634 w 12192527"/>
              <a:gd name="connsiteY3632" fmla="*/ 3355338 h 3912502"/>
              <a:gd name="connsiteX3633" fmla="*/ 1005977 w 12192527"/>
              <a:gd name="connsiteY3633" fmla="*/ 3349002 h 3912502"/>
              <a:gd name="connsiteX3634" fmla="*/ 1006590 w 12192527"/>
              <a:gd name="connsiteY3634" fmla="*/ 3340010 h 3912502"/>
              <a:gd name="connsiteX3635" fmla="*/ 1007408 w 12192527"/>
              <a:gd name="connsiteY3635" fmla="*/ 3332448 h 3912502"/>
              <a:gd name="connsiteX3636" fmla="*/ 1007203 w 12192527"/>
              <a:gd name="connsiteY3636" fmla="*/ 3329381 h 3912502"/>
              <a:gd name="connsiteX3637" fmla="*/ 1019268 w 12192527"/>
              <a:gd name="connsiteY3637" fmla="*/ 3315484 h 3912502"/>
              <a:gd name="connsiteX3638" fmla="*/ 1030719 w 12192527"/>
              <a:gd name="connsiteY3638" fmla="*/ 3308740 h 3912502"/>
              <a:gd name="connsiteX3639" fmla="*/ 1039307 w 12192527"/>
              <a:gd name="connsiteY3639" fmla="*/ 3297499 h 3912502"/>
              <a:gd name="connsiteX3640" fmla="*/ 1038081 w 12192527"/>
              <a:gd name="connsiteY3640" fmla="*/ 3295250 h 3912502"/>
              <a:gd name="connsiteX3641" fmla="*/ 1026016 w 12192527"/>
              <a:gd name="connsiteY3641" fmla="*/ 3280944 h 3912502"/>
              <a:gd name="connsiteX3642" fmla="*/ 1024379 w 12192527"/>
              <a:gd name="connsiteY3642" fmla="*/ 3277674 h 3912502"/>
              <a:gd name="connsiteX3643" fmla="*/ 1022744 w 12192527"/>
              <a:gd name="connsiteY3643" fmla="*/ 3267455 h 3912502"/>
              <a:gd name="connsiteX3644" fmla="*/ 1019882 w 12192527"/>
              <a:gd name="connsiteY3644" fmla="*/ 3255601 h 3912502"/>
              <a:gd name="connsiteX3645" fmla="*/ 1020086 w 12192527"/>
              <a:gd name="connsiteY3645" fmla="*/ 3250697 h 3912502"/>
              <a:gd name="connsiteX3646" fmla="*/ 1030923 w 12192527"/>
              <a:gd name="connsiteY3646" fmla="*/ 3224331 h 3912502"/>
              <a:gd name="connsiteX3647" fmla="*/ 1032968 w 12192527"/>
              <a:gd name="connsiteY3647" fmla="*/ 3222697 h 3912502"/>
              <a:gd name="connsiteX3648" fmla="*/ 1045440 w 12192527"/>
              <a:gd name="connsiteY3648" fmla="*/ 3216769 h 3912502"/>
              <a:gd name="connsiteX3649" fmla="*/ 1050758 w 12192527"/>
              <a:gd name="connsiteY3649" fmla="*/ 3215135 h 3912502"/>
              <a:gd name="connsiteX3650" fmla="*/ 1059755 w 12192527"/>
              <a:gd name="connsiteY3650" fmla="*/ 3213090 h 3912502"/>
              <a:gd name="connsiteX3651" fmla="*/ 1066503 w 12192527"/>
              <a:gd name="connsiteY3651" fmla="*/ 3207164 h 3912502"/>
              <a:gd name="connsiteX3652" fmla="*/ 1069569 w 12192527"/>
              <a:gd name="connsiteY3652" fmla="*/ 3206065 h 3912502"/>
              <a:gd name="connsiteX3653" fmla="*/ 1071410 w 12192527"/>
              <a:gd name="connsiteY3653" fmla="*/ 3208798 h 3912502"/>
              <a:gd name="connsiteX3654" fmla="*/ 1072024 w 12192527"/>
              <a:gd name="connsiteY3654" fmla="*/ 3211251 h 3912502"/>
              <a:gd name="connsiteX3655" fmla="*/ 1073865 w 12192527"/>
              <a:gd name="connsiteY3655" fmla="*/ 3214112 h 3912502"/>
              <a:gd name="connsiteX3656" fmla="*/ 1076522 w 12192527"/>
              <a:gd name="connsiteY3656" fmla="*/ 3212274 h 3912502"/>
              <a:gd name="connsiteX3657" fmla="*/ 1082655 w 12192527"/>
              <a:gd name="connsiteY3657" fmla="*/ 3213295 h 3912502"/>
              <a:gd name="connsiteX3658" fmla="*/ 1083884 w 12192527"/>
              <a:gd name="connsiteY3658" fmla="*/ 3215952 h 3912502"/>
              <a:gd name="connsiteX3659" fmla="*/ 1087565 w 12192527"/>
              <a:gd name="connsiteY3659" fmla="*/ 3217382 h 3912502"/>
              <a:gd name="connsiteX3660" fmla="*/ 1088996 w 12192527"/>
              <a:gd name="connsiteY3660" fmla="*/ 3213908 h 3912502"/>
              <a:gd name="connsiteX3661" fmla="*/ 1088652 w 12192527"/>
              <a:gd name="connsiteY3661" fmla="*/ 3210817 h 3912502"/>
              <a:gd name="connsiteX3662" fmla="*/ 1104634 w 12192527"/>
              <a:gd name="connsiteY3662" fmla="*/ 3226712 h 3912502"/>
              <a:gd name="connsiteX3663" fmla="*/ 1103719 w 12192527"/>
              <a:gd name="connsiteY3663" fmla="*/ 3228010 h 3912502"/>
              <a:gd name="connsiteX3664" fmla="*/ 1105559 w 12192527"/>
              <a:gd name="connsiteY3664" fmla="*/ 3231893 h 3912502"/>
              <a:gd name="connsiteX3665" fmla="*/ 1109240 w 12192527"/>
              <a:gd name="connsiteY3665" fmla="*/ 3233528 h 3912502"/>
              <a:gd name="connsiteX3666" fmla="*/ 1111693 w 12192527"/>
              <a:gd name="connsiteY3666" fmla="*/ 3238434 h 3912502"/>
              <a:gd name="connsiteX3667" fmla="*/ 1119668 w 12192527"/>
              <a:gd name="connsiteY3667" fmla="*/ 3254171 h 3912502"/>
              <a:gd name="connsiteX3668" fmla="*/ 1122531 w 12192527"/>
              <a:gd name="connsiteY3668" fmla="*/ 3256419 h 3912502"/>
              <a:gd name="connsiteX3669" fmla="*/ 1118646 w 12192527"/>
              <a:gd name="connsiteY3669" fmla="*/ 3258872 h 3912502"/>
              <a:gd name="connsiteX3670" fmla="*/ 1118033 w 12192527"/>
              <a:gd name="connsiteY3670" fmla="*/ 3258872 h 3912502"/>
              <a:gd name="connsiteX3671" fmla="*/ 1114146 w 12192527"/>
              <a:gd name="connsiteY3671" fmla="*/ 3265820 h 3912502"/>
              <a:gd name="connsiteX3672" fmla="*/ 1113737 w 12192527"/>
              <a:gd name="connsiteY3672" fmla="*/ 3275426 h 3912502"/>
              <a:gd name="connsiteX3673" fmla="*/ 1110261 w 12192527"/>
              <a:gd name="connsiteY3673" fmla="*/ 3288915 h 3912502"/>
              <a:gd name="connsiteX3674" fmla="*/ 1107195 w 12192527"/>
              <a:gd name="connsiteY3674" fmla="*/ 3292594 h 3912502"/>
              <a:gd name="connsiteX3675" fmla="*/ 1098811 w 12192527"/>
              <a:gd name="connsiteY3675" fmla="*/ 3303221 h 3912502"/>
              <a:gd name="connsiteX3676" fmla="*/ 1093904 w 12192527"/>
              <a:gd name="connsiteY3676" fmla="*/ 3305061 h 3912502"/>
              <a:gd name="connsiteX3677" fmla="*/ 1073660 w 12192527"/>
              <a:gd name="connsiteY3677" fmla="*/ 3310988 h 3912502"/>
              <a:gd name="connsiteX3678" fmla="*/ 1073660 w 12192527"/>
              <a:gd name="connsiteY3678" fmla="*/ 3315484 h 3912502"/>
              <a:gd name="connsiteX3679" fmla="*/ 1078977 w 12192527"/>
              <a:gd name="connsiteY3679" fmla="*/ 3316097 h 3912502"/>
              <a:gd name="connsiteX3680" fmla="*/ 1082655 w 12192527"/>
              <a:gd name="connsiteY3680" fmla="*/ 3313644 h 3912502"/>
              <a:gd name="connsiteX3681" fmla="*/ 1086134 w 12192527"/>
              <a:gd name="connsiteY3681" fmla="*/ 3313236 h 3912502"/>
              <a:gd name="connsiteX3682" fmla="*/ 1085520 w 12192527"/>
              <a:gd name="connsiteY3682" fmla="*/ 3316915 h 3912502"/>
              <a:gd name="connsiteX3683" fmla="*/ 1082655 w 12192527"/>
              <a:gd name="connsiteY3683" fmla="*/ 3319572 h 3912502"/>
              <a:gd name="connsiteX3684" fmla="*/ 1081634 w 12192527"/>
              <a:gd name="connsiteY3684" fmla="*/ 3325907 h 3912502"/>
              <a:gd name="connsiteX3685" fmla="*/ 1087156 w 12192527"/>
              <a:gd name="connsiteY3685" fmla="*/ 3324681 h 3912502"/>
              <a:gd name="connsiteX3686" fmla="*/ 1091449 w 12192527"/>
              <a:gd name="connsiteY3686" fmla="*/ 3321207 h 3912502"/>
              <a:gd name="connsiteX3687" fmla="*/ 1095539 w 12192527"/>
              <a:gd name="connsiteY3687" fmla="*/ 3323864 h 3912502"/>
              <a:gd name="connsiteX3688" fmla="*/ 1091042 w 12192527"/>
              <a:gd name="connsiteY3688" fmla="*/ 3335514 h 3912502"/>
              <a:gd name="connsiteX3689" fmla="*/ 1091042 w 12192527"/>
              <a:gd name="connsiteY3689" fmla="*/ 3346754 h 3912502"/>
              <a:gd name="connsiteX3690" fmla="*/ 1095130 w 12192527"/>
              <a:gd name="connsiteY3690" fmla="*/ 3351251 h 3912502"/>
              <a:gd name="connsiteX3691" fmla="*/ 1096357 w 12192527"/>
              <a:gd name="connsiteY3691" fmla="*/ 3353499 h 3912502"/>
              <a:gd name="connsiteX3692" fmla="*/ 1094108 w 12192527"/>
              <a:gd name="connsiteY3692" fmla="*/ 3354725 h 3912502"/>
              <a:gd name="connsiteX3693" fmla="*/ 1089813 w 12192527"/>
              <a:gd name="connsiteY3693" fmla="*/ 3358813 h 3912502"/>
              <a:gd name="connsiteX3694" fmla="*/ 1084498 w 12192527"/>
              <a:gd name="connsiteY3694" fmla="*/ 3368010 h 3912502"/>
              <a:gd name="connsiteX3695" fmla="*/ 1084293 w 12192527"/>
              <a:gd name="connsiteY3695" fmla="*/ 3372916 h 3912502"/>
              <a:gd name="connsiteX3696" fmla="*/ 1085928 w 12192527"/>
              <a:gd name="connsiteY3696" fmla="*/ 3376185 h 3912502"/>
              <a:gd name="connsiteX3697" fmla="*/ 1082453 w 12192527"/>
              <a:gd name="connsiteY3697" fmla="*/ 3378433 h 3912502"/>
              <a:gd name="connsiteX3698" fmla="*/ 1079590 w 12192527"/>
              <a:gd name="connsiteY3698" fmla="*/ 3378842 h 3912502"/>
              <a:gd name="connsiteX3699" fmla="*/ 1076113 w 12192527"/>
              <a:gd name="connsiteY3699" fmla="*/ 3387222 h 3912502"/>
              <a:gd name="connsiteX3700" fmla="*/ 1077136 w 12192527"/>
              <a:gd name="connsiteY3700" fmla="*/ 3388856 h 3912502"/>
              <a:gd name="connsiteX3701" fmla="*/ 1076931 w 12192527"/>
              <a:gd name="connsiteY3701" fmla="*/ 3392535 h 3912502"/>
              <a:gd name="connsiteX3702" fmla="*/ 1073660 w 12192527"/>
              <a:gd name="connsiteY3702" fmla="*/ 3391718 h 3912502"/>
              <a:gd name="connsiteX3703" fmla="*/ 1071615 w 12192527"/>
              <a:gd name="connsiteY3703" fmla="*/ 3389061 h 3912502"/>
              <a:gd name="connsiteX3704" fmla="*/ 1067525 w 12192527"/>
              <a:gd name="connsiteY3704" fmla="*/ 3388447 h 3912502"/>
              <a:gd name="connsiteX3705" fmla="*/ 1055052 w 12192527"/>
              <a:gd name="connsiteY3705" fmla="*/ 3391718 h 3912502"/>
              <a:gd name="connsiteX3706" fmla="*/ 1039512 w 12192527"/>
              <a:gd name="connsiteY3706" fmla="*/ 3392739 h 3912502"/>
              <a:gd name="connsiteX3707" fmla="*/ 7912199 w 12192527"/>
              <a:gd name="connsiteY3707" fmla="*/ 3393607 h 3912502"/>
              <a:gd name="connsiteX3708" fmla="*/ 7903547 w 12192527"/>
              <a:gd name="connsiteY3708" fmla="*/ 3389323 h 3912502"/>
              <a:gd name="connsiteX3709" fmla="*/ 7898645 w 12192527"/>
              <a:gd name="connsiteY3709" fmla="*/ 3386731 h 3912502"/>
              <a:gd name="connsiteX3710" fmla="*/ 7893166 w 12192527"/>
              <a:gd name="connsiteY3710" fmla="*/ 3382123 h 3912502"/>
              <a:gd name="connsiteX3711" fmla="*/ 7889706 w 12192527"/>
              <a:gd name="connsiteY3711" fmla="*/ 3377514 h 3912502"/>
              <a:gd name="connsiteX3712" fmla="*/ 7885667 w 12192527"/>
              <a:gd name="connsiteY3712" fmla="*/ 3364841 h 3912502"/>
              <a:gd name="connsiteX3713" fmla="*/ 7882783 w 12192527"/>
              <a:gd name="connsiteY3713" fmla="*/ 3357065 h 3912502"/>
              <a:gd name="connsiteX3714" fmla="*/ 7882783 w 12192527"/>
              <a:gd name="connsiteY3714" fmla="*/ 3353608 h 3912502"/>
              <a:gd name="connsiteX3715" fmla="*/ 7886246 w 12192527"/>
              <a:gd name="connsiteY3715" fmla="*/ 3346695 h 3912502"/>
              <a:gd name="connsiteX3716" fmla="*/ 7894030 w 12192527"/>
              <a:gd name="connsiteY3716" fmla="*/ 3336326 h 3912502"/>
              <a:gd name="connsiteX3717" fmla="*/ 7896050 w 12192527"/>
              <a:gd name="connsiteY3717" fmla="*/ 3332294 h 3912502"/>
              <a:gd name="connsiteX3718" fmla="*/ 7899511 w 12192527"/>
              <a:gd name="connsiteY3718" fmla="*/ 3330854 h 3912502"/>
              <a:gd name="connsiteX3719" fmla="*/ 7906144 w 12192527"/>
              <a:gd name="connsiteY3719" fmla="*/ 3328837 h 3912502"/>
              <a:gd name="connsiteX3720" fmla="*/ 7908451 w 12192527"/>
              <a:gd name="connsiteY3720" fmla="*/ 3327686 h 3912502"/>
              <a:gd name="connsiteX3721" fmla="*/ 7917677 w 12192527"/>
              <a:gd name="connsiteY3721" fmla="*/ 3326534 h 3912502"/>
              <a:gd name="connsiteX3722" fmla="*/ 7919698 w 12192527"/>
              <a:gd name="connsiteY3722" fmla="*/ 3325958 h 3912502"/>
              <a:gd name="connsiteX3723" fmla="*/ 7940174 w 12192527"/>
              <a:gd name="connsiteY3723" fmla="*/ 3338919 h 3912502"/>
              <a:gd name="connsiteX3724" fmla="*/ 7946518 w 12192527"/>
              <a:gd name="connsiteY3724" fmla="*/ 3350728 h 3912502"/>
              <a:gd name="connsiteX3725" fmla="*/ 7948537 w 12192527"/>
              <a:gd name="connsiteY3725" fmla="*/ 3355624 h 3912502"/>
              <a:gd name="connsiteX3726" fmla="*/ 7948825 w 12192527"/>
              <a:gd name="connsiteY3726" fmla="*/ 3360520 h 3912502"/>
              <a:gd name="connsiteX3727" fmla="*/ 7947960 w 12192527"/>
              <a:gd name="connsiteY3727" fmla="*/ 3364265 h 3912502"/>
              <a:gd name="connsiteX3728" fmla="*/ 7946518 w 12192527"/>
              <a:gd name="connsiteY3728" fmla="*/ 3372042 h 3912502"/>
              <a:gd name="connsiteX3729" fmla="*/ 7946231 w 12192527"/>
              <a:gd name="connsiteY3729" fmla="*/ 3374922 h 3912502"/>
              <a:gd name="connsiteX3730" fmla="*/ 7945365 w 12192527"/>
              <a:gd name="connsiteY3730" fmla="*/ 3381834 h 3912502"/>
              <a:gd name="connsiteX3731" fmla="*/ 7930944 w 12192527"/>
              <a:gd name="connsiteY3731" fmla="*/ 3393067 h 3912502"/>
              <a:gd name="connsiteX3732" fmla="*/ 7921716 w 12192527"/>
              <a:gd name="connsiteY3732" fmla="*/ 3393356 h 3912502"/>
              <a:gd name="connsiteX3733" fmla="*/ 7912199 w 12192527"/>
              <a:gd name="connsiteY3733" fmla="*/ 3393607 h 3912502"/>
              <a:gd name="connsiteX3734" fmla="*/ 1994291 w 12192527"/>
              <a:gd name="connsiteY3734" fmla="*/ 3398917 h 3912502"/>
              <a:gd name="connsiteX3735" fmla="*/ 1994540 w 12192527"/>
              <a:gd name="connsiteY3735" fmla="*/ 3398501 h 3912502"/>
              <a:gd name="connsiteX3736" fmla="*/ 1994830 w 12192527"/>
              <a:gd name="connsiteY3736" fmla="*/ 3398789 h 3912502"/>
              <a:gd name="connsiteX3737" fmla="*/ 8903662 w 12192527"/>
              <a:gd name="connsiteY3737" fmla="*/ 3409754 h 3912502"/>
              <a:gd name="connsiteX3738" fmla="*/ 8888122 w 12192527"/>
              <a:gd name="connsiteY3738" fmla="*/ 3408733 h 3912502"/>
              <a:gd name="connsiteX3739" fmla="*/ 8875648 w 12192527"/>
              <a:gd name="connsiteY3739" fmla="*/ 3405462 h 3912502"/>
              <a:gd name="connsiteX3740" fmla="*/ 8871558 w 12192527"/>
              <a:gd name="connsiteY3740" fmla="*/ 3406076 h 3912502"/>
              <a:gd name="connsiteX3741" fmla="*/ 8869513 w 12192527"/>
              <a:gd name="connsiteY3741" fmla="*/ 3408733 h 3912502"/>
              <a:gd name="connsiteX3742" fmla="*/ 8866241 w 12192527"/>
              <a:gd name="connsiteY3742" fmla="*/ 3409550 h 3912502"/>
              <a:gd name="connsiteX3743" fmla="*/ 8866037 w 12192527"/>
              <a:gd name="connsiteY3743" fmla="*/ 3405871 h 3912502"/>
              <a:gd name="connsiteX3744" fmla="*/ 8867060 w 12192527"/>
              <a:gd name="connsiteY3744" fmla="*/ 3404237 h 3912502"/>
              <a:gd name="connsiteX3745" fmla="*/ 8863584 w 12192527"/>
              <a:gd name="connsiteY3745" fmla="*/ 3395857 h 3912502"/>
              <a:gd name="connsiteX3746" fmla="*/ 8860721 w 12192527"/>
              <a:gd name="connsiteY3746" fmla="*/ 3395448 h 3912502"/>
              <a:gd name="connsiteX3747" fmla="*/ 8857244 w 12192527"/>
              <a:gd name="connsiteY3747" fmla="*/ 3393201 h 3912502"/>
              <a:gd name="connsiteX3748" fmla="*/ 8858881 w 12192527"/>
              <a:gd name="connsiteY3748" fmla="*/ 3389931 h 3912502"/>
              <a:gd name="connsiteX3749" fmla="*/ 8858676 w 12192527"/>
              <a:gd name="connsiteY3749" fmla="*/ 3385025 h 3912502"/>
              <a:gd name="connsiteX3750" fmla="*/ 8853360 w 12192527"/>
              <a:gd name="connsiteY3750" fmla="*/ 3375828 h 3912502"/>
              <a:gd name="connsiteX3751" fmla="*/ 8849066 w 12192527"/>
              <a:gd name="connsiteY3751" fmla="*/ 3371740 h 3912502"/>
              <a:gd name="connsiteX3752" fmla="*/ 8846816 w 12192527"/>
              <a:gd name="connsiteY3752" fmla="*/ 3370514 h 3912502"/>
              <a:gd name="connsiteX3753" fmla="*/ 8848043 w 12192527"/>
              <a:gd name="connsiteY3753" fmla="*/ 3368266 h 3912502"/>
              <a:gd name="connsiteX3754" fmla="*/ 8852132 w 12192527"/>
              <a:gd name="connsiteY3754" fmla="*/ 3363770 h 3912502"/>
              <a:gd name="connsiteX3755" fmla="*/ 8852132 w 12192527"/>
              <a:gd name="connsiteY3755" fmla="*/ 3352529 h 3912502"/>
              <a:gd name="connsiteX3756" fmla="*/ 8847633 w 12192527"/>
              <a:gd name="connsiteY3756" fmla="*/ 3340879 h 3912502"/>
              <a:gd name="connsiteX3757" fmla="*/ 8851723 w 12192527"/>
              <a:gd name="connsiteY3757" fmla="*/ 3338223 h 3912502"/>
              <a:gd name="connsiteX3758" fmla="*/ 8856017 w 12192527"/>
              <a:gd name="connsiteY3758" fmla="*/ 3341697 h 3912502"/>
              <a:gd name="connsiteX3759" fmla="*/ 8861538 w 12192527"/>
              <a:gd name="connsiteY3759" fmla="*/ 3342923 h 3912502"/>
              <a:gd name="connsiteX3760" fmla="*/ 8860516 w 12192527"/>
              <a:gd name="connsiteY3760" fmla="*/ 3336587 h 3912502"/>
              <a:gd name="connsiteX3761" fmla="*/ 8857654 w 12192527"/>
              <a:gd name="connsiteY3761" fmla="*/ 3333931 h 3912502"/>
              <a:gd name="connsiteX3762" fmla="*/ 8857040 w 12192527"/>
              <a:gd name="connsiteY3762" fmla="*/ 3330252 h 3912502"/>
              <a:gd name="connsiteX3763" fmla="*/ 8860516 w 12192527"/>
              <a:gd name="connsiteY3763" fmla="*/ 3330660 h 3912502"/>
              <a:gd name="connsiteX3764" fmla="*/ 8864197 w 12192527"/>
              <a:gd name="connsiteY3764" fmla="*/ 3333113 h 3912502"/>
              <a:gd name="connsiteX3765" fmla="*/ 8869513 w 12192527"/>
              <a:gd name="connsiteY3765" fmla="*/ 3332499 h 3912502"/>
              <a:gd name="connsiteX3766" fmla="*/ 8869513 w 12192527"/>
              <a:gd name="connsiteY3766" fmla="*/ 3328003 h 3912502"/>
              <a:gd name="connsiteX3767" fmla="*/ 8849270 w 12192527"/>
              <a:gd name="connsiteY3767" fmla="*/ 3322077 h 3912502"/>
              <a:gd name="connsiteX3768" fmla="*/ 8844362 w 12192527"/>
              <a:gd name="connsiteY3768" fmla="*/ 3320237 h 3912502"/>
              <a:gd name="connsiteX3769" fmla="*/ 8835978 w 12192527"/>
              <a:gd name="connsiteY3769" fmla="*/ 3309609 h 3912502"/>
              <a:gd name="connsiteX3770" fmla="*/ 8832911 w 12192527"/>
              <a:gd name="connsiteY3770" fmla="*/ 3305931 h 3912502"/>
              <a:gd name="connsiteX3771" fmla="*/ 8829435 w 12192527"/>
              <a:gd name="connsiteY3771" fmla="*/ 3292441 h 3912502"/>
              <a:gd name="connsiteX3772" fmla="*/ 8829026 w 12192527"/>
              <a:gd name="connsiteY3772" fmla="*/ 3282836 h 3912502"/>
              <a:gd name="connsiteX3773" fmla="*/ 8825141 w 12192527"/>
              <a:gd name="connsiteY3773" fmla="*/ 3275887 h 3912502"/>
              <a:gd name="connsiteX3774" fmla="*/ 8824528 w 12192527"/>
              <a:gd name="connsiteY3774" fmla="*/ 3275887 h 3912502"/>
              <a:gd name="connsiteX3775" fmla="*/ 8820642 w 12192527"/>
              <a:gd name="connsiteY3775" fmla="*/ 3273434 h 3912502"/>
              <a:gd name="connsiteX3776" fmla="*/ 8823506 w 12192527"/>
              <a:gd name="connsiteY3776" fmla="*/ 3271186 h 3912502"/>
              <a:gd name="connsiteX3777" fmla="*/ 8831480 w 12192527"/>
              <a:gd name="connsiteY3777" fmla="*/ 3255449 h 3912502"/>
              <a:gd name="connsiteX3778" fmla="*/ 8833934 w 12192527"/>
              <a:gd name="connsiteY3778" fmla="*/ 3250544 h 3912502"/>
              <a:gd name="connsiteX3779" fmla="*/ 8837614 w 12192527"/>
              <a:gd name="connsiteY3779" fmla="*/ 3248908 h 3912502"/>
              <a:gd name="connsiteX3780" fmla="*/ 8839455 w 12192527"/>
              <a:gd name="connsiteY3780" fmla="*/ 3245025 h 3912502"/>
              <a:gd name="connsiteX3781" fmla="*/ 8838540 w 12192527"/>
              <a:gd name="connsiteY3781" fmla="*/ 3243727 h 3912502"/>
              <a:gd name="connsiteX3782" fmla="*/ 8854522 w 12192527"/>
              <a:gd name="connsiteY3782" fmla="*/ 3227833 h 3912502"/>
              <a:gd name="connsiteX3783" fmla="*/ 8854178 w 12192527"/>
              <a:gd name="connsiteY3783" fmla="*/ 3230923 h 3912502"/>
              <a:gd name="connsiteX3784" fmla="*/ 8855609 w 12192527"/>
              <a:gd name="connsiteY3784" fmla="*/ 3234398 h 3912502"/>
              <a:gd name="connsiteX3785" fmla="*/ 8859290 w 12192527"/>
              <a:gd name="connsiteY3785" fmla="*/ 3232968 h 3912502"/>
              <a:gd name="connsiteX3786" fmla="*/ 8860516 w 12192527"/>
              <a:gd name="connsiteY3786" fmla="*/ 3230310 h 3912502"/>
              <a:gd name="connsiteX3787" fmla="*/ 8866650 w 12192527"/>
              <a:gd name="connsiteY3787" fmla="*/ 3229289 h 3912502"/>
              <a:gd name="connsiteX3788" fmla="*/ 8869309 w 12192527"/>
              <a:gd name="connsiteY3788" fmla="*/ 3231128 h 3912502"/>
              <a:gd name="connsiteX3789" fmla="*/ 8871149 w 12192527"/>
              <a:gd name="connsiteY3789" fmla="*/ 3228267 h 3912502"/>
              <a:gd name="connsiteX3790" fmla="*/ 8871763 w 12192527"/>
              <a:gd name="connsiteY3790" fmla="*/ 3225814 h 3912502"/>
              <a:gd name="connsiteX3791" fmla="*/ 8873603 w 12192527"/>
              <a:gd name="connsiteY3791" fmla="*/ 3223080 h 3912502"/>
              <a:gd name="connsiteX3792" fmla="*/ 8876671 w 12192527"/>
              <a:gd name="connsiteY3792" fmla="*/ 3224179 h 3912502"/>
              <a:gd name="connsiteX3793" fmla="*/ 8883418 w 12192527"/>
              <a:gd name="connsiteY3793" fmla="*/ 3230106 h 3912502"/>
              <a:gd name="connsiteX3794" fmla="*/ 8892416 w 12192527"/>
              <a:gd name="connsiteY3794" fmla="*/ 3232150 h 3912502"/>
              <a:gd name="connsiteX3795" fmla="*/ 8897732 w 12192527"/>
              <a:gd name="connsiteY3795" fmla="*/ 3233784 h 3912502"/>
              <a:gd name="connsiteX3796" fmla="*/ 8910205 w 12192527"/>
              <a:gd name="connsiteY3796" fmla="*/ 3239712 h 3912502"/>
              <a:gd name="connsiteX3797" fmla="*/ 8912250 w 12192527"/>
              <a:gd name="connsiteY3797" fmla="*/ 3241346 h 3912502"/>
              <a:gd name="connsiteX3798" fmla="*/ 8923088 w 12192527"/>
              <a:gd name="connsiteY3798" fmla="*/ 3267712 h 3912502"/>
              <a:gd name="connsiteX3799" fmla="*/ 8923292 w 12192527"/>
              <a:gd name="connsiteY3799" fmla="*/ 3272616 h 3912502"/>
              <a:gd name="connsiteX3800" fmla="*/ 8920430 w 12192527"/>
              <a:gd name="connsiteY3800" fmla="*/ 3284470 h 3912502"/>
              <a:gd name="connsiteX3801" fmla="*/ 8918793 w 12192527"/>
              <a:gd name="connsiteY3801" fmla="*/ 3294690 h 3912502"/>
              <a:gd name="connsiteX3802" fmla="*/ 8917158 w 12192527"/>
              <a:gd name="connsiteY3802" fmla="*/ 3297960 h 3912502"/>
              <a:gd name="connsiteX3803" fmla="*/ 8905093 w 12192527"/>
              <a:gd name="connsiteY3803" fmla="*/ 3312266 h 3912502"/>
              <a:gd name="connsiteX3804" fmla="*/ 8903866 w 12192527"/>
              <a:gd name="connsiteY3804" fmla="*/ 3314515 h 3912502"/>
              <a:gd name="connsiteX3805" fmla="*/ 8912455 w 12192527"/>
              <a:gd name="connsiteY3805" fmla="*/ 3325755 h 3912502"/>
              <a:gd name="connsiteX3806" fmla="*/ 8923905 w 12192527"/>
              <a:gd name="connsiteY3806" fmla="*/ 3332499 h 3912502"/>
              <a:gd name="connsiteX3807" fmla="*/ 8935970 w 12192527"/>
              <a:gd name="connsiteY3807" fmla="*/ 3346397 h 3912502"/>
              <a:gd name="connsiteX3808" fmla="*/ 8935766 w 12192527"/>
              <a:gd name="connsiteY3808" fmla="*/ 3349463 h 3912502"/>
              <a:gd name="connsiteX3809" fmla="*/ 8936584 w 12192527"/>
              <a:gd name="connsiteY3809" fmla="*/ 3357025 h 3912502"/>
              <a:gd name="connsiteX3810" fmla="*/ 8937197 w 12192527"/>
              <a:gd name="connsiteY3810" fmla="*/ 3366018 h 3912502"/>
              <a:gd name="connsiteX3811" fmla="*/ 8934539 w 12192527"/>
              <a:gd name="connsiteY3811" fmla="*/ 3372354 h 3912502"/>
              <a:gd name="connsiteX3812" fmla="*/ 8929017 w 12192527"/>
              <a:gd name="connsiteY3812" fmla="*/ 3390747 h 3912502"/>
              <a:gd name="connsiteX3813" fmla="*/ 8920021 w 12192527"/>
              <a:gd name="connsiteY3813" fmla="*/ 3401579 h 3912502"/>
              <a:gd name="connsiteX3814" fmla="*/ 8917976 w 12192527"/>
              <a:gd name="connsiteY3814" fmla="*/ 3403010 h 3912502"/>
              <a:gd name="connsiteX3815" fmla="*/ 8907343 w 12192527"/>
              <a:gd name="connsiteY3815" fmla="*/ 3407916 h 3912502"/>
              <a:gd name="connsiteX3816" fmla="*/ 8903662 w 12192527"/>
              <a:gd name="connsiteY3816" fmla="*/ 3409754 h 3912502"/>
              <a:gd name="connsiteX3817" fmla="*/ 5758970 w 12192527"/>
              <a:gd name="connsiteY3817" fmla="*/ 3413382 h 3912502"/>
              <a:gd name="connsiteX3818" fmla="*/ 5750917 w 12192527"/>
              <a:gd name="connsiteY3818" fmla="*/ 3409396 h 3912502"/>
              <a:gd name="connsiteX3819" fmla="*/ 5746359 w 12192527"/>
              <a:gd name="connsiteY3819" fmla="*/ 3406984 h 3912502"/>
              <a:gd name="connsiteX3820" fmla="*/ 5741259 w 12192527"/>
              <a:gd name="connsiteY3820" fmla="*/ 3402695 h 3912502"/>
              <a:gd name="connsiteX3821" fmla="*/ 5738038 w 12192527"/>
              <a:gd name="connsiteY3821" fmla="*/ 3398407 h 3912502"/>
              <a:gd name="connsiteX3822" fmla="*/ 5734282 w 12192527"/>
              <a:gd name="connsiteY3822" fmla="*/ 3386614 h 3912502"/>
              <a:gd name="connsiteX3823" fmla="*/ 5731597 w 12192527"/>
              <a:gd name="connsiteY3823" fmla="*/ 3379377 h 3912502"/>
              <a:gd name="connsiteX3824" fmla="*/ 5731597 w 12192527"/>
              <a:gd name="connsiteY3824" fmla="*/ 3376160 h 3912502"/>
              <a:gd name="connsiteX3825" fmla="*/ 5734816 w 12192527"/>
              <a:gd name="connsiteY3825" fmla="*/ 3369728 h 3912502"/>
              <a:gd name="connsiteX3826" fmla="*/ 5742061 w 12192527"/>
              <a:gd name="connsiteY3826" fmla="*/ 3360079 h 3912502"/>
              <a:gd name="connsiteX3827" fmla="*/ 5743942 w 12192527"/>
              <a:gd name="connsiteY3827" fmla="*/ 3356327 h 3912502"/>
              <a:gd name="connsiteX3828" fmla="*/ 5747160 w 12192527"/>
              <a:gd name="connsiteY3828" fmla="*/ 3354986 h 3912502"/>
              <a:gd name="connsiteX3829" fmla="*/ 5753334 w 12192527"/>
              <a:gd name="connsiteY3829" fmla="*/ 3353110 h 3912502"/>
              <a:gd name="connsiteX3830" fmla="*/ 5755481 w 12192527"/>
              <a:gd name="connsiteY3830" fmla="*/ 3352038 h 3912502"/>
              <a:gd name="connsiteX3831" fmla="*/ 5764067 w 12192527"/>
              <a:gd name="connsiteY3831" fmla="*/ 3350966 h 3912502"/>
              <a:gd name="connsiteX3832" fmla="*/ 5765946 w 12192527"/>
              <a:gd name="connsiteY3832" fmla="*/ 3350430 h 3912502"/>
              <a:gd name="connsiteX3833" fmla="*/ 5785000 w 12192527"/>
              <a:gd name="connsiteY3833" fmla="*/ 3362492 h 3912502"/>
              <a:gd name="connsiteX3834" fmla="*/ 5790904 w 12192527"/>
              <a:gd name="connsiteY3834" fmla="*/ 3373481 h 3912502"/>
              <a:gd name="connsiteX3835" fmla="*/ 5792785 w 12192527"/>
              <a:gd name="connsiteY3835" fmla="*/ 3378036 h 3912502"/>
              <a:gd name="connsiteX3836" fmla="*/ 5793051 w 12192527"/>
              <a:gd name="connsiteY3836" fmla="*/ 3382593 h 3912502"/>
              <a:gd name="connsiteX3837" fmla="*/ 5792246 w 12192527"/>
              <a:gd name="connsiteY3837" fmla="*/ 3386077 h 3912502"/>
              <a:gd name="connsiteX3838" fmla="*/ 5790904 w 12192527"/>
              <a:gd name="connsiteY3838" fmla="*/ 3393314 h 3912502"/>
              <a:gd name="connsiteX3839" fmla="*/ 5790637 w 12192527"/>
              <a:gd name="connsiteY3839" fmla="*/ 3395995 h 3912502"/>
              <a:gd name="connsiteX3840" fmla="*/ 5789830 w 12192527"/>
              <a:gd name="connsiteY3840" fmla="*/ 3402428 h 3912502"/>
              <a:gd name="connsiteX3841" fmla="*/ 5776414 w 12192527"/>
              <a:gd name="connsiteY3841" fmla="*/ 3412880 h 3912502"/>
              <a:gd name="connsiteX3842" fmla="*/ 5767826 w 12192527"/>
              <a:gd name="connsiteY3842" fmla="*/ 3413148 h 3912502"/>
              <a:gd name="connsiteX3843" fmla="*/ 5758970 w 12192527"/>
              <a:gd name="connsiteY3843" fmla="*/ 3413382 h 3912502"/>
              <a:gd name="connsiteX3844" fmla="*/ 3403700 w 12192527"/>
              <a:gd name="connsiteY3844" fmla="*/ 3424921 h 3912502"/>
              <a:gd name="connsiteX3845" fmla="*/ 3393548 w 12192527"/>
              <a:gd name="connsiteY3845" fmla="*/ 3423366 h 3912502"/>
              <a:gd name="connsiteX3846" fmla="*/ 3384956 w 12192527"/>
              <a:gd name="connsiteY3846" fmla="*/ 3417924 h 3912502"/>
              <a:gd name="connsiteX3847" fmla="*/ 3380272 w 12192527"/>
              <a:gd name="connsiteY3847" fmla="*/ 3412482 h 3912502"/>
              <a:gd name="connsiteX3848" fmla="*/ 3380272 w 12192527"/>
              <a:gd name="connsiteY3848" fmla="*/ 3398488 h 3912502"/>
              <a:gd name="connsiteX3849" fmla="*/ 3388862 w 12192527"/>
              <a:gd name="connsiteY3849" fmla="*/ 3389936 h 3912502"/>
              <a:gd name="connsiteX3850" fmla="*/ 3394329 w 12192527"/>
              <a:gd name="connsiteY3850" fmla="*/ 3379829 h 3912502"/>
              <a:gd name="connsiteX3851" fmla="*/ 3398624 w 12192527"/>
              <a:gd name="connsiteY3851" fmla="*/ 3369334 h 3912502"/>
              <a:gd name="connsiteX3852" fmla="*/ 3404480 w 12192527"/>
              <a:gd name="connsiteY3852" fmla="*/ 3362336 h 3912502"/>
              <a:gd name="connsiteX3853" fmla="*/ 3413072 w 12192527"/>
              <a:gd name="connsiteY3853" fmla="*/ 3358061 h 3912502"/>
              <a:gd name="connsiteX3854" fmla="*/ 3420882 w 12192527"/>
              <a:gd name="connsiteY3854" fmla="*/ 3358061 h 3912502"/>
              <a:gd name="connsiteX3855" fmla="*/ 3422052 w 12192527"/>
              <a:gd name="connsiteY3855" fmla="*/ 3359615 h 3912502"/>
              <a:gd name="connsiteX3856" fmla="*/ 3432986 w 12192527"/>
              <a:gd name="connsiteY3856" fmla="*/ 3368168 h 3912502"/>
              <a:gd name="connsiteX3857" fmla="*/ 3436500 w 12192527"/>
              <a:gd name="connsiteY3857" fmla="*/ 3381384 h 3912502"/>
              <a:gd name="connsiteX3858" fmla="*/ 3431034 w 12192527"/>
              <a:gd name="connsiteY3858" fmla="*/ 3396933 h 3912502"/>
              <a:gd name="connsiteX3859" fmla="*/ 3425176 w 12192527"/>
              <a:gd name="connsiteY3859" fmla="*/ 3400431 h 3912502"/>
              <a:gd name="connsiteX3860" fmla="*/ 3417758 w 12192527"/>
              <a:gd name="connsiteY3860" fmla="*/ 3409761 h 3912502"/>
              <a:gd name="connsiteX3861" fmla="*/ 3415413 w 12192527"/>
              <a:gd name="connsiteY3861" fmla="*/ 3414037 h 3912502"/>
              <a:gd name="connsiteX3862" fmla="*/ 3403700 w 12192527"/>
              <a:gd name="connsiteY3862" fmla="*/ 3424921 h 3912502"/>
              <a:gd name="connsiteX3863" fmla="*/ 6865805 w 12192527"/>
              <a:gd name="connsiteY3863" fmla="*/ 3426912 h 3912502"/>
              <a:gd name="connsiteX3864" fmla="*/ 6865338 w 12192527"/>
              <a:gd name="connsiteY3864" fmla="*/ 3426801 h 3912502"/>
              <a:gd name="connsiteX3865" fmla="*/ 6865590 w 12192527"/>
              <a:gd name="connsiteY3865" fmla="*/ 3426551 h 3912502"/>
              <a:gd name="connsiteX3866" fmla="*/ 4523982 w 12192527"/>
              <a:gd name="connsiteY3866" fmla="*/ 3446766 h 3912502"/>
              <a:gd name="connsiteX3867" fmla="*/ 4511235 w 12192527"/>
              <a:gd name="connsiteY3867" fmla="*/ 3446428 h 3912502"/>
              <a:gd name="connsiteX3868" fmla="*/ 4498868 w 12192527"/>
              <a:gd name="connsiteY3868" fmla="*/ 3446042 h 3912502"/>
              <a:gd name="connsiteX3869" fmla="*/ 4479551 w 12192527"/>
              <a:gd name="connsiteY3869" fmla="*/ 3430994 h 3912502"/>
              <a:gd name="connsiteX3870" fmla="*/ 4478392 w 12192527"/>
              <a:gd name="connsiteY3870" fmla="*/ 3421733 h 3912502"/>
              <a:gd name="connsiteX3871" fmla="*/ 4478005 w 12192527"/>
              <a:gd name="connsiteY3871" fmla="*/ 3417874 h 3912502"/>
              <a:gd name="connsiteX3872" fmla="*/ 4476074 w 12192527"/>
              <a:gd name="connsiteY3872" fmla="*/ 3407455 h 3912502"/>
              <a:gd name="connsiteX3873" fmla="*/ 4474915 w 12192527"/>
              <a:gd name="connsiteY3873" fmla="*/ 3402438 h 3912502"/>
              <a:gd name="connsiteX3874" fmla="*/ 4475300 w 12192527"/>
              <a:gd name="connsiteY3874" fmla="*/ 3395879 h 3912502"/>
              <a:gd name="connsiteX3875" fmla="*/ 4478005 w 12192527"/>
              <a:gd name="connsiteY3875" fmla="*/ 3389319 h 3912502"/>
              <a:gd name="connsiteX3876" fmla="*/ 4486504 w 12192527"/>
              <a:gd name="connsiteY3876" fmla="*/ 3373498 h 3912502"/>
              <a:gd name="connsiteX3877" fmla="*/ 4513938 w 12192527"/>
              <a:gd name="connsiteY3877" fmla="*/ 3356133 h 3912502"/>
              <a:gd name="connsiteX3878" fmla="*/ 4516640 w 12192527"/>
              <a:gd name="connsiteY3878" fmla="*/ 3356905 h 3912502"/>
              <a:gd name="connsiteX3879" fmla="*/ 4529004 w 12192527"/>
              <a:gd name="connsiteY3879" fmla="*/ 3358449 h 3912502"/>
              <a:gd name="connsiteX3880" fmla="*/ 4532088 w 12192527"/>
              <a:gd name="connsiteY3880" fmla="*/ 3359992 h 3912502"/>
              <a:gd name="connsiteX3881" fmla="*/ 4540984 w 12192527"/>
              <a:gd name="connsiteY3881" fmla="*/ 3362694 h 3912502"/>
              <a:gd name="connsiteX3882" fmla="*/ 4545615 w 12192527"/>
              <a:gd name="connsiteY3882" fmla="*/ 3364622 h 3912502"/>
              <a:gd name="connsiteX3883" fmla="*/ 4548311 w 12192527"/>
              <a:gd name="connsiteY3883" fmla="*/ 3370025 h 3912502"/>
              <a:gd name="connsiteX3884" fmla="*/ 4558741 w 12192527"/>
              <a:gd name="connsiteY3884" fmla="*/ 3383917 h 3912502"/>
              <a:gd name="connsiteX3885" fmla="*/ 4563381 w 12192527"/>
              <a:gd name="connsiteY3885" fmla="*/ 3393178 h 3912502"/>
              <a:gd name="connsiteX3886" fmla="*/ 4563381 w 12192527"/>
              <a:gd name="connsiteY3886" fmla="*/ 3397809 h 3912502"/>
              <a:gd name="connsiteX3887" fmla="*/ 4559510 w 12192527"/>
              <a:gd name="connsiteY3887" fmla="*/ 3408227 h 3912502"/>
              <a:gd name="connsiteX3888" fmla="*/ 4554105 w 12192527"/>
              <a:gd name="connsiteY3888" fmla="*/ 3425205 h 3912502"/>
              <a:gd name="connsiteX3889" fmla="*/ 4549468 w 12192527"/>
              <a:gd name="connsiteY3889" fmla="*/ 3431380 h 3912502"/>
              <a:gd name="connsiteX3890" fmla="*/ 4542140 w 12192527"/>
              <a:gd name="connsiteY3890" fmla="*/ 3437553 h 3912502"/>
              <a:gd name="connsiteX3891" fmla="*/ 4535564 w 12192527"/>
              <a:gd name="connsiteY3891" fmla="*/ 3441027 h 3912502"/>
              <a:gd name="connsiteX3892" fmla="*/ 4523982 w 12192527"/>
              <a:gd name="connsiteY3892" fmla="*/ 3446766 h 3912502"/>
              <a:gd name="connsiteX3893" fmla="*/ 2074096 w 12192527"/>
              <a:gd name="connsiteY3893" fmla="*/ 3479176 h 3912502"/>
              <a:gd name="connsiteX3894" fmla="*/ 2057600 w 12192527"/>
              <a:gd name="connsiteY3894" fmla="*/ 3463849 h 3912502"/>
              <a:gd name="connsiteX3895" fmla="*/ 2054302 w 12192527"/>
              <a:gd name="connsiteY3895" fmla="*/ 3457827 h 3912502"/>
              <a:gd name="connsiteX3896" fmla="*/ 2043853 w 12192527"/>
              <a:gd name="connsiteY3896" fmla="*/ 3444690 h 3912502"/>
              <a:gd name="connsiteX3897" fmla="*/ 2035607 w 12192527"/>
              <a:gd name="connsiteY3897" fmla="*/ 3439763 h 3912502"/>
              <a:gd name="connsiteX3898" fmla="*/ 2027908 w 12192527"/>
              <a:gd name="connsiteY3898" fmla="*/ 3417866 h 3912502"/>
              <a:gd name="connsiteX3899" fmla="*/ 2032856 w 12192527"/>
              <a:gd name="connsiteY3899" fmla="*/ 3399255 h 3912502"/>
              <a:gd name="connsiteX3900" fmla="*/ 2048253 w 12192527"/>
              <a:gd name="connsiteY3900" fmla="*/ 3387212 h 3912502"/>
              <a:gd name="connsiteX3901" fmla="*/ 2049903 w 12192527"/>
              <a:gd name="connsiteY3901" fmla="*/ 3385022 h 3912502"/>
              <a:gd name="connsiteX3902" fmla="*/ 2060900 w 12192527"/>
              <a:gd name="connsiteY3902" fmla="*/ 3385022 h 3912502"/>
              <a:gd name="connsiteX3903" fmla="*/ 2072998 w 12192527"/>
              <a:gd name="connsiteY3903" fmla="*/ 3391044 h 3912502"/>
              <a:gd name="connsiteX3904" fmla="*/ 2081245 w 12192527"/>
              <a:gd name="connsiteY3904" fmla="*/ 3400897 h 3912502"/>
              <a:gd name="connsiteX3905" fmla="*/ 2087293 w 12192527"/>
              <a:gd name="connsiteY3905" fmla="*/ 3415677 h 3912502"/>
              <a:gd name="connsiteX3906" fmla="*/ 2094994 w 12192527"/>
              <a:gd name="connsiteY3906" fmla="*/ 3429909 h 3912502"/>
              <a:gd name="connsiteX3907" fmla="*/ 2107091 w 12192527"/>
              <a:gd name="connsiteY3907" fmla="*/ 3441953 h 3912502"/>
              <a:gd name="connsiteX3908" fmla="*/ 2107091 w 12192527"/>
              <a:gd name="connsiteY3908" fmla="*/ 3461659 h 3912502"/>
              <a:gd name="connsiteX3909" fmla="*/ 2100492 w 12192527"/>
              <a:gd name="connsiteY3909" fmla="*/ 3469323 h 3912502"/>
              <a:gd name="connsiteX3910" fmla="*/ 2088394 w 12192527"/>
              <a:gd name="connsiteY3910" fmla="*/ 3476986 h 3912502"/>
              <a:gd name="connsiteX3911" fmla="*/ 2074096 w 12192527"/>
              <a:gd name="connsiteY3911" fmla="*/ 3479176 h 3912502"/>
              <a:gd name="connsiteX3912" fmla="*/ 2741762 w 12192527"/>
              <a:gd name="connsiteY3912" fmla="*/ 3480970 h 3912502"/>
              <a:gd name="connsiteX3913" fmla="*/ 2727464 w 12192527"/>
              <a:gd name="connsiteY3913" fmla="*/ 3478780 h 3912502"/>
              <a:gd name="connsiteX3914" fmla="*/ 2715366 w 12192527"/>
              <a:gd name="connsiteY3914" fmla="*/ 3471117 h 3912502"/>
              <a:gd name="connsiteX3915" fmla="*/ 2708771 w 12192527"/>
              <a:gd name="connsiteY3915" fmla="*/ 3463453 h 3912502"/>
              <a:gd name="connsiteX3916" fmla="*/ 2708771 w 12192527"/>
              <a:gd name="connsiteY3916" fmla="*/ 3443747 h 3912502"/>
              <a:gd name="connsiteX3917" fmla="*/ 2720865 w 12192527"/>
              <a:gd name="connsiteY3917" fmla="*/ 3431703 h 3912502"/>
              <a:gd name="connsiteX3918" fmla="*/ 2728565 w 12192527"/>
              <a:gd name="connsiteY3918" fmla="*/ 3417471 h 3912502"/>
              <a:gd name="connsiteX3919" fmla="*/ 2734615 w 12192527"/>
              <a:gd name="connsiteY3919" fmla="*/ 3402691 h 3912502"/>
              <a:gd name="connsiteX3920" fmla="*/ 2742861 w 12192527"/>
              <a:gd name="connsiteY3920" fmla="*/ 3392838 h 3912502"/>
              <a:gd name="connsiteX3921" fmla="*/ 2754959 w 12192527"/>
              <a:gd name="connsiteY3921" fmla="*/ 3386816 h 3912502"/>
              <a:gd name="connsiteX3922" fmla="*/ 2765956 w 12192527"/>
              <a:gd name="connsiteY3922" fmla="*/ 3386816 h 3912502"/>
              <a:gd name="connsiteX3923" fmla="*/ 2767606 w 12192527"/>
              <a:gd name="connsiteY3923" fmla="*/ 3389006 h 3912502"/>
              <a:gd name="connsiteX3924" fmla="*/ 2783002 w 12192527"/>
              <a:gd name="connsiteY3924" fmla="*/ 3401049 h 3912502"/>
              <a:gd name="connsiteX3925" fmla="*/ 2787952 w 12192527"/>
              <a:gd name="connsiteY3925" fmla="*/ 3419660 h 3912502"/>
              <a:gd name="connsiteX3926" fmla="*/ 2780253 w 12192527"/>
              <a:gd name="connsiteY3926" fmla="*/ 3441557 h 3912502"/>
              <a:gd name="connsiteX3927" fmla="*/ 2772005 w 12192527"/>
              <a:gd name="connsiteY3927" fmla="*/ 3446484 h 3912502"/>
              <a:gd name="connsiteX3928" fmla="*/ 2761559 w 12192527"/>
              <a:gd name="connsiteY3928" fmla="*/ 3459621 h 3912502"/>
              <a:gd name="connsiteX3929" fmla="*/ 2758260 w 12192527"/>
              <a:gd name="connsiteY3929" fmla="*/ 3465643 h 3912502"/>
              <a:gd name="connsiteX3930" fmla="*/ 2741762 w 12192527"/>
              <a:gd name="connsiteY3930" fmla="*/ 3480970 h 3912502"/>
              <a:gd name="connsiteX3931" fmla="*/ 3912971 w 12192527"/>
              <a:gd name="connsiteY3931" fmla="*/ 3508238 h 3912502"/>
              <a:gd name="connsiteX3932" fmla="*/ 3909291 w 12192527"/>
              <a:gd name="connsiteY3932" fmla="*/ 3506399 h 3912502"/>
              <a:gd name="connsiteX3933" fmla="*/ 3898657 w 12192527"/>
              <a:gd name="connsiteY3933" fmla="*/ 3501494 h 3912502"/>
              <a:gd name="connsiteX3934" fmla="*/ 3896616 w 12192527"/>
              <a:gd name="connsiteY3934" fmla="*/ 3500063 h 3912502"/>
              <a:gd name="connsiteX3935" fmla="*/ 3887618 w 12192527"/>
              <a:gd name="connsiteY3935" fmla="*/ 3489231 h 3912502"/>
              <a:gd name="connsiteX3936" fmla="*/ 3882096 w 12192527"/>
              <a:gd name="connsiteY3936" fmla="*/ 3470837 h 3912502"/>
              <a:gd name="connsiteX3937" fmla="*/ 3879440 w 12192527"/>
              <a:gd name="connsiteY3937" fmla="*/ 3464502 h 3912502"/>
              <a:gd name="connsiteX3938" fmla="*/ 3880050 w 12192527"/>
              <a:gd name="connsiteY3938" fmla="*/ 3455509 h 3912502"/>
              <a:gd name="connsiteX3939" fmla="*/ 3880869 w 12192527"/>
              <a:gd name="connsiteY3939" fmla="*/ 3447947 h 3912502"/>
              <a:gd name="connsiteX3940" fmla="*/ 3880665 w 12192527"/>
              <a:gd name="connsiteY3940" fmla="*/ 3444881 h 3912502"/>
              <a:gd name="connsiteX3941" fmla="*/ 3892726 w 12192527"/>
              <a:gd name="connsiteY3941" fmla="*/ 3430983 h 3912502"/>
              <a:gd name="connsiteX3942" fmla="*/ 3904179 w 12192527"/>
              <a:gd name="connsiteY3942" fmla="*/ 3424239 h 3912502"/>
              <a:gd name="connsiteX3943" fmla="*/ 3912765 w 12192527"/>
              <a:gd name="connsiteY3943" fmla="*/ 3412998 h 3912502"/>
              <a:gd name="connsiteX3944" fmla="*/ 3911540 w 12192527"/>
              <a:gd name="connsiteY3944" fmla="*/ 3410749 h 3912502"/>
              <a:gd name="connsiteX3945" fmla="*/ 3899474 w 12192527"/>
              <a:gd name="connsiteY3945" fmla="*/ 3396443 h 3912502"/>
              <a:gd name="connsiteX3946" fmla="*/ 3897841 w 12192527"/>
              <a:gd name="connsiteY3946" fmla="*/ 3393173 h 3912502"/>
              <a:gd name="connsiteX3947" fmla="*/ 3896207 w 12192527"/>
              <a:gd name="connsiteY3947" fmla="*/ 3382955 h 3912502"/>
              <a:gd name="connsiteX3948" fmla="*/ 3893344 w 12192527"/>
              <a:gd name="connsiteY3948" fmla="*/ 3371101 h 3912502"/>
              <a:gd name="connsiteX3949" fmla="*/ 3893545 w 12192527"/>
              <a:gd name="connsiteY3949" fmla="*/ 3366195 h 3912502"/>
              <a:gd name="connsiteX3950" fmla="*/ 3903313 w 12192527"/>
              <a:gd name="connsiteY3950" fmla="*/ 3342437 h 3912502"/>
              <a:gd name="connsiteX3951" fmla="*/ 3894816 w 12192527"/>
              <a:gd name="connsiteY3951" fmla="*/ 3346930 h 3912502"/>
              <a:gd name="connsiteX3952" fmla="*/ 3826324 w 12192527"/>
              <a:gd name="connsiteY3952" fmla="*/ 3362131 h 3912502"/>
              <a:gd name="connsiteX3953" fmla="*/ 3791538 w 12192527"/>
              <a:gd name="connsiteY3953" fmla="*/ 3361045 h 3912502"/>
              <a:gd name="connsiteX3954" fmla="*/ 3737184 w 12192527"/>
              <a:gd name="connsiteY3954" fmla="*/ 3318701 h 3912502"/>
              <a:gd name="connsiteX3955" fmla="*/ 3733922 w 12192527"/>
              <a:gd name="connsiteY3955" fmla="*/ 3292643 h 3912502"/>
              <a:gd name="connsiteX3956" fmla="*/ 3732835 w 12192527"/>
              <a:gd name="connsiteY3956" fmla="*/ 3281786 h 3912502"/>
              <a:gd name="connsiteX3957" fmla="*/ 3727400 w 12192527"/>
              <a:gd name="connsiteY3957" fmla="*/ 3252471 h 3912502"/>
              <a:gd name="connsiteX3958" fmla="*/ 3724136 w 12192527"/>
              <a:gd name="connsiteY3958" fmla="*/ 3238357 h 3912502"/>
              <a:gd name="connsiteX3959" fmla="*/ 3725223 w 12192527"/>
              <a:gd name="connsiteY3959" fmla="*/ 3219899 h 3912502"/>
              <a:gd name="connsiteX3960" fmla="*/ 3732835 w 12192527"/>
              <a:gd name="connsiteY3960" fmla="*/ 3201442 h 3912502"/>
              <a:gd name="connsiteX3961" fmla="*/ 3756750 w 12192527"/>
              <a:gd name="connsiteY3961" fmla="*/ 3156928 h 3912502"/>
              <a:gd name="connsiteX3962" fmla="*/ 3833938 w 12192527"/>
              <a:gd name="connsiteY3962" fmla="*/ 3108070 h 3912502"/>
              <a:gd name="connsiteX3963" fmla="*/ 3841548 w 12192527"/>
              <a:gd name="connsiteY3963" fmla="*/ 3110241 h 3912502"/>
              <a:gd name="connsiteX3964" fmla="*/ 3876335 w 12192527"/>
              <a:gd name="connsiteY3964" fmla="*/ 3114584 h 3912502"/>
              <a:gd name="connsiteX3965" fmla="*/ 3885034 w 12192527"/>
              <a:gd name="connsiteY3965" fmla="*/ 3118927 h 3912502"/>
              <a:gd name="connsiteX3966" fmla="*/ 3910032 w 12192527"/>
              <a:gd name="connsiteY3966" fmla="*/ 3126527 h 3912502"/>
              <a:gd name="connsiteX3967" fmla="*/ 3923081 w 12192527"/>
              <a:gd name="connsiteY3967" fmla="*/ 3131956 h 3912502"/>
              <a:gd name="connsiteX3968" fmla="*/ 3930690 w 12192527"/>
              <a:gd name="connsiteY3968" fmla="*/ 3147156 h 3912502"/>
              <a:gd name="connsiteX3969" fmla="*/ 3960043 w 12192527"/>
              <a:gd name="connsiteY3969" fmla="*/ 3186242 h 3912502"/>
              <a:gd name="connsiteX3970" fmla="*/ 3973090 w 12192527"/>
              <a:gd name="connsiteY3970" fmla="*/ 3212299 h 3912502"/>
              <a:gd name="connsiteX3971" fmla="*/ 3973090 w 12192527"/>
              <a:gd name="connsiteY3971" fmla="*/ 3225328 h 3912502"/>
              <a:gd name="connsiteX3972" fmla="*/ 3962219 w 12192527"/>
              <a:gd name="connsiteY3972" fmla="*/ 3254643 h 3912502"/>
              <a:gd name="connsiteX3973" fmla="*/ 3946998 w 12192527"/>
              <a:gd name="connsiteY3973" fmla="*/ 3302415 h 3912502"/>
              <a:gd name="connsiteX3974" fmla="*/ 3933951 w 12192527"/>
              <a:gd name="connsiteY3974" fmla="*/ 3319786 h 3912502"/>
              <a:gd name="connsiteX3975" fmla="*/ 3929182 w 12192527"/>
              <a:gd name="connsiteY3975" fmla="*/ 3329505 h 3912502"/>
              <a:gd name="connsiteX3976" fmla="*/ 3933216 w 12192527"/>
              <a:gd name="connsiteY3976" fmla="*/ 3328589 h 3912502"/>
              <a:gd name="connsiteX3977" fmla="*/ 3939964 w 12192527"/>
              <a:gd name="connsiteY3977" fmla="*/ 3322663 h 3912502"/>
              <a:gd name="connsiteX3978" fmla="*/ 3943030 w 12192527"/>
              <a:gd name="connsiteY3978" fmla="*/ 3321564 h 3912502"/>
              <a:gd name="connsiteX3979" fmla="*/ 3944874 w 12192527"/>
              <a:gd name="connsiteY3979" fmla="*/ 3324297 h 3912502"/>
              <a:gd name="connsiteX3980" fmla="*/ 3945484 w 12192527"/>
              <a:gd name="connsiteY3980" fmla="*/ 3326750 h 3912502"/>
              <a:gd name="connsiteX3981" fmla="*/ 3947325 w 12192527"/>
              <a:gd name="connsiteY3981" fmla="*/ 3329611 h 3912502"/>
              <a:gd name="connsiteX3982" fmla="*/ 3949982 w 12192527"/>
              <a:gd name="connsiteY3982" fmla="*/ 3327772 h 3912502"/>
              <a:gd name="connsiteX3983" fmla="*/ 3956119 w 12192527"/>
              <a:gd name="connsiteY3983" fmla="*/ 3328793 h 3912502"/>
              <a:gd name="connsiteX3984" fmla="*/ 3957346 w 12192527"/>
              <a:gd name="connsiteY3984" fmla="*/ 3331451 h 3912502"/>
              <a:gd name="connsiteX3985" fmla="*/ 3961027 w 12192527"/>
              <a:gd name="connsiteY3985" fmla="*/ 3332881 h 3912502"/>
              <a:gd name="connsiteX3986" fmla="*/ 3962458 w 12192527"/>
              <a:gd name="connsiteY3986" fmla="*/ 3329407 h 3912502"/>
              <a:gd name="connsiteX3987" fmla="*/ 3962113 w 12192527"/>
              <a:gd name="connsiteY3987" fmla="*/ 3326316 h 3912502"/>
              <a:gd name="connsiteX3988" fmla="*/ 3978096 w 12192527"/>
              <a:gd name="connsiteY3988" fmla="*/ 3342211 h 3912502"/>
              <a:gd name="connsiteX3989" fmla="*/ 3977180 w 12192527"/>
              <a:gd name="connsiteY3989" fmla="*/ 3343509 h 3912502"/>
              <a:gd name="connsiteX3990" fmla="*/ 3979022 w 12192527"/>
              <a:gd name="connsiteY3990" fmla="*/ 3347392 h 3912502"/>
              <a:gd name="connsiteX3991" fmla="*/ 3982704 w 12192527"/>
              <a:gd name="connsiteY3991" fmla="*/ 3349027 h 3912502"/>
              <a:gd name="connsiteX3992" fmla="*/ 3985155 w 12192527"/>
              <a:gd name="connsiteY3992" fmla="*/ 3353933 h 3912502"/>
              <a:gd name="connsiteX3993" fmla="*/ 3993132 w 12192527"/>
              <a:gd name="connsiteY3993" fmla="*/ 3369670 h 3912502"/>
              <a:gd name="connsiteX3994" fmla="*/ 3995993 w 12192527"/>
              <a:gd name="connsiteY3994" fmla="*/ 3371917 h 3912502"/>
              <a:gd name="connsiteX3995" fmla="*/ 3992106 w 12192527"/>
              <a:gd name="connsiteY3995" fmla="*/ 3374371 h 3912502"/>
              <a:gd name="connsiteX3996" fmla="*/ 3991493 w 12192527"/>
              <a:gd name="connsiteY3996" fmla="*/ 3374371 h 3912502"/>
              <a:gd name="connsiteX3997" fmla="*/ 3987608 w 12192527"/>
              <a:gd name="connsiteY3997" fmla="*/ 3381319 h 3912502"/>
              <a:gd name="connsiteX3998" fmla="*/ 3987199 w 12192527"/>
              <a:gd name="connsiteY3998" fmla="*/ 3390926 h 3912502"/>
              <a:gd name="connsiteX3999" fmla="*/ 3983724 w 12192527"/>
              <a:gd name="connsiteY3999" fmla="*/ 3404414 h 3912502"/>
              <a:gd name="connsiteX4000" fmla="*/ 3980657 w 12192527"/>
              <a:gd name="connsiteY4000" fmla="*/ 3408093 h 3912502"/>
              <a:gd name="connsiteX4001" fmla="*/ 3972275 w 12192527"/>
              <a:gd name="connsiteY4001" fmla="*/ 3418720 h 3912502"/>
              <a:gd name="connsiteX4002" fmla="*/ 3967363 w 12192527"/>
              <a:gd name="connsiteY4002" fmla="*/ 3420560 h 3912502"/>
              <a:gd name="connsiteX4003" fmla="*/ 3947121 w 12192527"/>
              <a:gd name="connsiteY4003" fmla="*/ 3426486 h 3912502"/>
              <a:gd name="connsiteX4004" fmla="*/ 3947121 w 12192527"/>
              <a:gd name="connsiteY4004" fmla="*/ 3430983 h 3912502"/>
              <a:gd name="connsiteX4005" fmla="*/ 3952438 w 12192527"/>
              <a:gd name="connsiteY4005" fmla="*/ 3431596 h 3912502"/>
              <a:gd name="connsiteX4006" fmla="*/ 3956119 w 12192527"/>
              <a:gd name="connsiteY4006" fmla="*/ 3429144 h 3912502"/>
              <a:gd name="connsiteX4007" fmla="*/ 3959593 w 12192527"/>
              <a:gd name="connsiteY4007" fmla="*/ 3428735 h 3912502"/>
              <a:gd name="connsiteX4008" fmla="*/ 3958983 w 12192527"/>
              <a:gd name="connsiteY4008" fmla="*/ 3432414 h 3912502"/>
              <a:gd name="connsiteX4009" fmla="*/ 3956119 w 12192527"/>
              <a:gd name="connsiteY4009" fmla="*/ 3435071 h 3912502"/>
              <a:gd name="connsiteX4010" fmla="*/ 3955097 w 12192527"/>
              <a:gd name="connsiteY4010" fmla="*/ 3441407 h 3912502"/>
              <a:gd name="connsiteX4011" fmla="*/ 3960617 w 12192527"/>
              <a:gd name="connsiteY4011" fmla="*/ 3440180 h 3912502"/>
              <a:gd name="connsiteX4012" fmla="*/ 3964911 w 12192527"/>
              <a:gd name="connsiteY4012" fmla="*/ 3436706 h 3912502"/>
              <a:gd name="connsiteX4013" fmla="*/ 3969005 w 12192527"/>
              <a:gd name="connsiteY4013" fmla="*/ 3439363 h 3912502"/>
              <a:gd name="connsiteX4014" fmla="*/ 3964501 w 12192527"/>
              <a:gd name="connsiteY4014" fmla="*/ 3451012 h 3912502"/>
              <a:gd name="connsiteX4015" fmla="*/ 3964501 w 12192527"/>
              <a:gd name="connsiteY4015" fmla="*/ 3462253 h 3912502"/>
              <a:gd name="connsiteX4016" fmla="*/ 3968596 w 12192527"/>
              <a:gd name="connsiteY4016" fmla="*/ 3466749 h 3912502"/>
              <a:gd name="connsiteX4017" fmla="*/ 3969818 w 12192527"/>
              <a:gd name="connsiteY4017" fmla="*/ 3468997 h 3912502"/>
              <a:gd name="connsiteX4018" fmla="*/ 3967571 w 12192527"/>
              <a:gd name="connsiteY4018" fmla="*/ 3470224 h 3912502"/>
              <a:gd name="connsiteX4019" fmla="*/ 3963276 w 12192527"/>
              <a:gd name="connsiteY4019" fmla="*/ 3474311 h 3912502"/>
              <a:gd name="connsiteX4020" fmla="*/ 3957957 w 12192527"/>
              <a:gd name="connsiteY4020" fmla="*/ 3483509 h 3912502"/>
              <a:gd name="connsiteX4021" fmla="*/ 3957754 w 12192527"/>
              <a:gd name="connsiteY4021" fmla="*/ 3488414 h 3912502"/>
              <a:gd name="connsiteX4022" fmla="*/ 3959391 w 12192527"/>
              <a:gd name="connsiteY4022" fmla="*/ 3491684 h 3912502"/>
              <a:gd name="connsiteX4023" fmla="*/ 3955915 w 12192527"/>
              <a:gd name="connsiteY4023" fmla="*/ 3493932 h 3912502"/>
              <a:gd name="connsiteX4024" fmla="*/ 3953051 w 12192527"/>
              <a:gd name="connsiteY4024" fmla="*/ 3494341 h 3912502"/>
              <a:gd name="connsiteX4025" fmla="*/ 3949575 w 12192527"/>
              <a:gd name="connsiteY4025" fmla="*/ 3502720 h 3912502"/>
              <a:gd name="connsiteX4026" fmla="*/ 3950597 w 12192527"/>
              <a:gd name="connsiteY4026" fmla="*/ 3504355 h 3912502"/>
              <a:gd name="connsiteX4027" fmla="*/ 3950390 w 12192527"/>
              <a:gd name="connsiteY4027" fmla="*/ 3508033 h 3912502"/>
              <a:gd name="connsiteX4028" fmla="*/ 3947121 w 12192527"/>
              <a:gd name="connsiteY4028" fmla="*/ 3507217 h 3912502"/>
              <a:gd name="connsiteX4029" fmla="*/ 3945077 w 12192527"/>
              <a:gd name="connsiteY4029" fmla="*/ 3504559 h 3912502"/>
              <a:gd name="connsiteX4030" fmla="*/ 3940986 w 12192527"/>
              <a:gd name="connsiteY4030" fmla="*/ 3503946 h 3912502"/>
              <a:gd name="connsiteX4031" fmla="*/ 3928511 w 12192527"/>
              <a:gd name="connsiteY4031" fmla="*/ 3507217 h 3912502"/>
              <a:gd name="connsiteX4032" fmla="*/ 3912971 w 12192527"/>
              <a:gd name="connsiteY4032" fmla="*/ 3508238 h 3912502"/>
              <a:gd name="connsiteX4033" fmla="*/ 6758432 w 12192527"/>
              <a:gd name="connsiteY4033" fmla="*/ 3534747 h 3912502"/>
              <a:gd name="connsiteX4034" fmla="*/ 6745680 w 12192527"/>
              <a:gd name="connsiteY4034" fmla="*/ 3534409 h 3912502"/>
              <a:gd name="connsiteX4035" fmla="*/ 6733316 w 12192527"/>
              <a:gd name="connsiteY4035" fmla="*/ 3534023 h 3912502"/>
              <a:gd name="connsiteX4036" fmla="*/ 6713999 w 12192527"/>
              <a:gd name="connsiteY4036" fmla="*/ 3518974 h 3912502"/>
              <a:gd name="connsiteX4037" fmla="*/ 6712839 w 12192527"/>
              <a:gd name="connsiteY4037" fmla="*/ 3509714 h 3912502"/>
              <a:gd name="connsiteX4038" fmla="*/ 6712453 w 12192527"/>
              <a:gd name="connsiteY4038" fmla="*/ 3505855 h 3912502"/>
              <a:gd name="connsiteX4039" fmla="*/ 6710520 w 12192527"/>
              <a:gd name="connsiteY4039" fmla="*/ 3495436 h 3912502"/>
              <a:gd name="connsiteX4040" fmla="*/ 6709363 w 12192527"/>
              <a:gd name="connsiteY4040" fmla="*/ 3490419 h 3912502"/>
              <a:gd name="connsiteX4041" fmla="*/ 6709749 w 12192527"/>
              <a:gd name="connsiteY4041" fmla="*/ 3483860 h 3912502"/>
              <a:gd name="connsiteX4042" fmla="*/ 6712453 w 12192527"/>
              <a:gd name="connsiteY4042" fmla="*/ 3477299 h 3912502"/>
              <a:gd name="connsiteX4043" fmla="*/ 6720953 w 12192527"/>
              <a:gd name="connsiteY4043" fmla="*/ 3461479 h 3912502"/>
              <a:gd name="connsiteX4044" fmla="*/ 6748386 w 12192527"/>
              <a:gd name="connsiteY4044" fmla="*/ 3444114 h 3912502"/>
              <a:gd name="connsiteX4045" fmla="*/ 6751090 w 12192527"/>
              <a:gd name="connsiteY4045" fmla="*/ 3444886 h 3912502"/>
              <a:gd name="connsiteX4046" fmla="*/ 6763455 w 12192527"/>
              <a:gd name="connsiteY4046" fmla="*/ 3446429 h 3912502"/>
              <a:gd name="connsiteX4047" fmla="*/ 6766543 w 12192527"/>
              <a:gd name="connsiteY4047" fmla="*/ 3447973 h 3912502"/>
              <a:gd name="connsiteX4048" fmla="*/ 6775431 w 12192527"/>
              <a:gd name="connsiteY4048" fmla="*/ 3450674 h 3912502"/>
              <a:gd name="connsiteX4049" fmla="*/ 6780067 w 12192527"/>
              <a:gd name="connsiteY4049" fmla="*/ 3452603 h 3912502"/>
              <a:gd name="connsiteX4050" fmla="*/ 6782773 w 12192527"/>
              <a:gd name="connsiteY4050" fmla="*/ 3458006 h 3912502"/>
              <a:gd name="connsiteX4051" fmla="*/ 6793204 w 12192527"/>
              <a:gd name="connsiteY4051" fmla="*/ 3471897 h 3912502"/>
              <a:gd name="connsiteX4052" fmla="*/ 6797839 w 12192527"/>
              <a:gd name="connsiteY4052" fmla="*/ 3481158 h 3912502"/>
              <a:gd name="connsiteX4053" fmla="*/ 6797839 w 12192527"/>
              <a:gd name="connsiteY4053" fmla="*/ 3485789 h 3912502"/>
              <a:gd name="connsiteX4054" fmla="*/ 6793976 w 12192527"/>
              <a:gd name="connsiteY4054" fmla="*/ 3496208 h 3912502"/>
              <a:gd name="connsiteX4055" fmla="*/ 6788567 w 12192527"/>
              <a:gd name="connsiteY4055" fmla="*/ 3513186 h 3912502"/>
              <a:gd name="connsiteX4056" fmla="*/ 6783932 w 12192527"/>
              <a:gd name="connsiteY4056" fmla="*/ 3519360 h 3912502"/>
              <a:gd name="connsiteX4057" fmla="*/ 6776589 w 12192527"/>
              <a:gd name="connsiteY4057" fmla="*/ 3525534 h 3912502"/>
              <a:gd name="connsiteX4058" fmla="*/ 6770022 w 12192527"/>
              <a:gd name="connsiteY4058" fmla="*/ 3529007 h 3912502"/>
              <a:gd name="connsiteX4059" fmla="*/ 6758432 w 12192527"/>
              <a:gd name="connsiteY4059" fmla="*/ 3534747 h 3912502"/>
              <a:gd name="connsiteX4060" fmla="*/ 5980272 w 12192527"/>
              <a:gd name="connsiteY4060" fmla="*/ 3535640 h 3912502"/>
              <a:gd name="connsiteX4061" fmla="*/ 5971621 w 12192527"/>
              <a:gd name="connsiteY4061" fmla="*/ 3531355 h 3912502"/>
              <a:gd name="connsiteX4062" fmla="*/ 5966716 w 12192527"/>
              <a:gd name="connsiteY4062" fmla="*/ 3528763 h 3912502"/>
              <a:gd name="connsiteX4063" fmla="*/ 5961238 w 12192527"/>
              <a:gd name="connsiteY4063" fmla="*/ 3524155 h 3912502"/>
              <a:gd name="connsiteX4064" fmla="*/ 5957778 w 12192527"/>
              <a:gd name="connsiteY4064" fmla="*/ 3519546 h 3912502"/>
              <a:gd name="connsiteX4065" fmla="*/ 5953742 w 12192527"/>
              <a:gd name="connsiteY4065" fmla="*/ 3506873 h 3912502"/>
              <a:gd name="connsiteX4066" fmla="*/ 5950857 w 12192527"/>
              <a:gd name="connsiteY4066" fmla="*/ 3499097 h 3912502"/>
              <a:gd name="connsiteX4067" fmla="*/ 5950857 w 12192527"/>
              <a:gd name="connsiteY4067" fmla="*/ 3495640 h 3912502"/>
              <a:gd name="connsiteX4068" fmla="*/ 5954318 w 12192527"/>
              <a:gd name="connsiteY4068" fmla="*/ 3488728 h 3912502"/>
              <a:gd name="connsiteX4069" fmla="*/ 5962103 w 12192527"/>
              <a:gd name="connsiteY4069" fmla="*/ 3478360 h 3912502"/>
              <a:gd name="connsiteX4070" fmla="*/ 5964122 w 12192527"/>
              <a:gd name="connsiteY4070" fmla="*/ 3474327 h 3912502"/>
              <a:gd name="connsiteX4071" fmla="*/ 5967582 w 12192527"/>
              <a:gd name="connsiteY4071" fmla="*/ 3472887 h 3912502"/>
              <a:gd name="connsiteX4072" fmla="*/ 5974216 w 12192527"/>
              <a:gd name="connsiteY4072" fmla="*/ 3470871 h 3912502"/>
              <a:gd name="connsiteX4073" fmla="*/ 5976523 w 12192527"/>
              <a:gd name="connsiteY4073" fmla="*/ 3469719 h 3912502"/>
              <a:gd name="connsiteX4074" fmla="*/ 5985751 w 12192527"/>
              <a:gd name="connsiteY4074" fmla="*/ 3468566 h 3912502"/>
              <a:gd name="connsiteX4075" fmla="*/ 5987770 w 12192527"/>
              <a:gd name="connsiteY4075" fmla="*/ 3467990 h 3912502"/>
              <a:gd name="connsiteX4076" fmla="*/ 6008247 w 12192527"/>
              <a:gd name="connsiteY4076" fmla="*/ 3480952 h 3912502"/>
              <a:gd name="connsiteX4077" fmla="*/ 6014590 w 12192527"/>
              <a:gd name="connsiteY4077" fmla="*/ 3492761 h 3912502"/>
              <a:gd name="connsiteX4078" fmla="*/ 6016607 w 12192527"/>
              <a:gd name="connsiteY4078" fmla="*/ 3497656 h 3912502"/>
              <a:gd name="connsiteX4079" fmla="*/ 6016897 w 12192527"/>
              <a:gd name="connsiteY4079" fmla="*/ 3502553 h 3912502"/>
              <a:gd name="connsiteX4080" fmla="*/ 6016031 w 12192527"/>
              <a:gd name="connsiteY4080" fmla="*/ 3506297 h 3912502"/>
              <a:gd name="connsiteX4081" fmla="*/ 6014590 w 12192527"/>
              <a:gd name="connsiteY4081" fmla="*/ 3514075 h 3912502"/>
              <a:gd name="connsiteX4082" fmla="*/ 6014302 w 12192527"/>
              <a:gd name="connsiteY4082" fmla="*/ 3516954 h 3912502"/>
              <a:gd name="connsiteX4083" fmla="*/ 6013436 w 12192527"/>
              <a:gd name="connsiteY4083" fmla="*/ 3523867 h 3912502"/>
              <a:gd name="connsiteX4084" fmla="*/ 5999016 w 12192527"/>
              <a:gd name="connsiteY4084" fmla="*/ 3535100 h 3912502"/>
              <a:gd name="connsiteX4085" fmla="*/ 5989788 w 12192527"/>
              <a:gd name="connsiteY4085" fmla="*/ 3535388 h 3912502"/>
              <a:gd name="connsiteX4086" fmla="*/ 5980272 w 12192527"/>
              <a:gd name="connsiteY4086" fmla="*/ 3535640 h 3912502"/>
              <a:gd name="connsiteX4087" fmla="*/ 1872069 w 12192527"/>
              <a:gd name="connsiteY4087" fmla="*/ 3543010 h 3912502"/>
              <a:gd name="connsiteX4088" fmla="*/ 1867822 w 12192527"/>
              <a:gd name="connsiteY4088" fmla="*/ 3540887 h 3912502"/>
              <a:gd name="connsiteX4089" fmla="*/ 1855552 w 12192527"/>
              <a:gd name="connsiteY4089" fmla="*/ 3535228 h 3912502"/>
              <a:gd name="connsiteX4090" fmla="*/ 1853192 w 12192527"/>
              <a:gd name="connsiteY4090" fmla="*/ 3533577 h 3912502"/>
              <a:gd name="connsiteX4091" fmla="*/ 1842811 w 12192527"/>
              <a:gd name="connsiteY4091" fmla="*/ 3521078 h 3912502"/>
              <a:gd name="connsiteX4092" fmla="*/ 1836439 w 12192527"/>
              <a:gd name="connsiteY4092" fmla="*/ 3499853 h 3912502"/>
              <a:gd name="connsiteX4093" fmla="*/ 1833372 w 12192527"/>
              <a:gd name="connsiteY4093" fmla="*/ 3492542 h 3912502"/>
              <a:gd name="connsiteX4094" fmla="*/ 1834079 w 12192527"/>
              <a:gd name="connsiteY4094" fmla="*/ 3482165 h 3912502"/>
              <a:gd name="connsiteX4095" fmla="*/ 1835022 w 12192527"/>
              <a:gd name="connsiteY4095" fmla="*/ 3473440 h 3912502"/>
              <a:gd name="connsiteX4096" fmla="*/ 1834788 w 12192527"/>
              <a:gd name="connsiteY4096" fmla="*/ 3469902 h 3912502"/>
              <a:gd name="connsiteX4097" fmla="*/ 1848710 w 12192527"/>
              <a:gd name="connsiteY4097" fmla="*/ 3453866 h 3912502"/>
              <a:gd name="connsiteX4098" fmla="*/ 1861923 w 12192527"/>
              <a:gd name="connsiteY4098" fmla="*/ 3446084 h 3912502"/>
              <a:gd name="connsiteX4099" fmla="*/ 1871834 w 12192527"/>
              <a:gd name="connsiteY4099" fmla="*/ 3433113 h 3912502"/>
              <a:gd name="connsiteX4100" fmla="*/ 1870417 w 12192527"/>
              <a:gd name="connsiteY4100" fmla="*/ 3430518 h 3912502"/>
              <a:gd name="connsiteX4101" fmla="*/ 1856496 w 12192527"/>
              <a:gd name="connsiteY4101" fmla="*/ 3414010 h 3912502"/>
              <a:gd name="connsiteX4102" fmla="*/ 1854608 w 12192527"/>
              <a:gd name="connsiteY4102" fmla="*/ 3410238 h 3912502"/>
              <a:gd name="connsiteX4103" fmla="*/ 1852721 w 12192527"/>
              <a:gd name="connsiteY4103" fmla="*/ 3398446 h 3912502"/>
              <a:gd name="connsiteX4104" fmla="*/ 1849417 w 12192527"/>
              <a:gd name="connsiteY4104" fmla="*/ 3384767 h 3912502"/>
              <a:gd name="connsiteX4105" fmla="*/ 1849653 w 12192527"/>
              <a:gd name="connsiteY4105" fmla="*/ 3379108 h 3912502"/>
              <a:gd name="connsiteX4106" fmla="*/ 1862159 w 12192527"/>
              <a:gd name="connsiteY4106" fmla="*/ 3348685 h 3912502"/>
              <a:gd name="connsiteX4107" fmla="*/ 1864518 w 12192527"/>
              <a:gd name="connsiteY4107" fmla="*/ 3346798 h 3912502"/>
              <a:gd name="connsiteX4108" fmla="*/ 1878912 w 12192527"/>
              <a:gd name="connsiteY4108" fmla="*/ 3339960 h 3912502"/>
              <a:gd name="connsiteX4109" fmla="*/ 1885046 w 12192527"/>
              <a:gd name="connsiteY4109" fmla="*/ 3338073 h 3912502"/>
              <a:gd name="connsiteX4110" fmla="*/ 1895428 w 12192527"/>
              <a:gd name="connsiteY4110" fmla="*/ 3335715 h 3912502"/>
              <a:gd name="connsiteX4111" fmla="*/ 1903214 w 12192527"/>
              <a:gd name="connsiteY4111" fmla="*/ 3328875 h 3912502"/>
              <a:gd name="connsiteX4112" fmla="*/ 1906753 w 12192527"/>
              <a:gd name="connsiteY4112" fmla="*/ 3327607 h 3912502"/>
              <a:gd name="connsiteX4113" fmla="*/ 1908877 w 12192527"/>
              <a:gd name="connsiteY4113" fmla="*/ 3330762 h 3912502"/>
              <a:gd name="connsiteX4114" fmla="*/ 1909584 w 12192527"/>
              <a:gd name="connsiteY4114" fmla="*/ 3333591 h 3912502"/>
              <a:gd name="connsiteX4115" fmla="*/ 1911709 w 12192527"/>
              <a:gd name="connsiteY4115" fmla="*/ 3336893 h 3912502"/>
              <a:gd name="connsiteX4116" fmla="*/ 1914775 w 12192527"/>
              <a:gd name="connsiteY4116" fmla="*/ 3334771 h 3912502"/>
              <a:gd name="connsiteX4117" fmla="*/ 1921855 w 12192527"/>
              <a:gd name="connsiteY4117" fmla="*/ 3335950 h 3912502"/>
              <a:gd name="connsiteX4118" fmla="*/ 1923270 w 12192527"/>
              <a:gd name="connsiteY4118" fmla="*/ 3339016 h 3912502"/>
              <a:gd name="connsiteX4119" fmla="*/ 1927516 w 12192527"/>
              <a:gd name="connsiteY4119" fmla="*/ 3340667 h 3912502"/>
              <a:gd name="connsiteX4120" fmla="*/ 1929170 w 12192527"/>
              <a:gd name="connsiteY4120" fmla="*/ 3336658 h 3912502"/>
              <a:gd name="connsiteX4121" fmla="*/ 1928772 w 12192527"/>
              <a:gd name="connsiteY4121" fmla="*/ 3333091 h 3912502"/>
              <a:gd name="connsiteX4122" fmla="*/ 1947213 w 12192527"/>
              <a:gd name="connsiteY4122" fmla="*/ 3351432 h 3912502"/>
              <a:gd name="connsiteX4123" fmla="*/ 1946158 w 12192527"/>
              <a:gd name="connsiteY4123" fmla="*/ 3352930 h 3912502"/>
              <a:gd name="connsiteX4124" fmla="*/ 1948281 w 12192527"/>
              <a:gd name="connsiteY4124" fmla="*/ 3357411 h 3912502"/>
              <a:gd name="connsiteX4125" fmla="*/ 1952527 w 12192527"/>
              <a:gd name="connsiteY4125" fmla="*/ 3359298 h 3912502"/>
              <a:gd name="connsiteX4126" fmla="*/ 1955358 w 12192527"/>
              <a:gd name="connsiteY4126" fmla="*/ 3364958 h 3912502"/>
              <a:gd name="connsiteX4127" fmla="*/ 1964560 w 12192527"/>
              <a:gd name="connsiteY4127" fmla="*/ 3383117 h 3912502"/>
              <a:gd name="connsiteX4128" fmla="*/ 1967864 w 12192527"/>
              <a:gd name="connsiteY4128" fmla="*/ 3385711 h 3912502"/>
              <a:gd name="connsiteX4129" fmla="*/ 1963381 w 12192527"/>
              <a:gd name="connsiteY4129" fmla="*/ 3388541 h 3912502"/>
              <a:gd name="connsiteX4130" fmla="*/ 1962672 w 12192527"/>
              <a:gd name="connsiteY4130" fmla="*/ 3388541 h 3912502"/>
              <a:gd name="connsiteX4131" fmla="*/ 1958190 w 12192527"/>
              <a:gd name="connsiteY4131" fmla="*/ 3396559 h 3912502"/>
              <a:gd name="connsiteX4132" fmla="*/ 1957719 w 12192527"/>
              <a:gd name="connsiteY4132" fmla="*/ 3407643 h 3912502"/>
              <a:gd name="connsiteX4133" fmla="*/ 1953708 w 12192527"/>
              <a:gd name="connsiteY4133" fmla="*/ 3423208 h 3912502"/>
              <a:gd name="connsiteX4134" fmla="*/ 1950169 w 12192527"/>
              <a:gd name="connsiteY4134" fmla="*/ 3427453 h 3912502"/>
              <a:gd name="connsiteX4135" fmla="*/ 1940495 w 12192527"/>
              <a:gd name="connsiteY4135" fmla="*/ 3439716 h 3912502"/>
              <a:gd name="connsiteX4136" fmla="*/ 1934832 w 12192527"/>
              <a:gd name="connsiteY4136" fmla="*/ 3441839 h 3912502"/>
              <a:gd name="connsiteX4137" fmla="*/ 1911473 w 12192527"/>
              <a:gd name="connsiteY4137" fmla="*/ 3448678 h 3912502"/>
              <a:gd name="connsiteX4138" fmla="*/ 1911473 w 12192527"/>
              <a:gd name="connsiteY4138" fmla="*/ 3453866 h 3912502"/>
              <a:gd name="connsiteX4139" fmla="*/ 1917607 w 12192527"/>
              <a:gd name="connsiteY4139" fmla="*/ 3454573 h 3912502"/>
              <a:gd name="connsiteX4140" fmla="*/ 1921855 w 12192527"/>
              <a:gd name="connsiteY4140" fmla="*/ 3451744 h 3912502"/>
              <a:gd name="connsiteX4141" fmla="*/ 1925866 w 12192527"/>
              <a:gd name="connsiteY4141" fmla="*/ 3451271 h 3912502"/>
              <a:gd name="connsiteX4142" fmla="*/ 1925159 w 12192527"/>
              <a:gd name="connsiteY4142" fmla="*/ 3455516 h 3912502"/>
              <a:gd name="connsiteX4143" fmla="*/ 1921855 w 12192527"/>
              <a:gd name="connsiteY4143" fmla="*/ 3458583 h 3912502"/>
              <a:gd name="connsiteX4144" fmla="*/ 1920676 w 12192527"/>
              <a:gd name="connsiteY4144" fmla="*/ 3465893 h 3912502"/>
              <a:gd name="connsiteX4145" fmla="*/ 1927045 w 12192527"/>
              <a:gd name="connsiteY4145" fmla="*/ 3464479 h 3912502"/>
              <a:gd name="connsiteX4146" fmla="*/ 1932002 w 12192527"/>
              <a:gd name="connsiteY4146" fmla="*/ 3460469 h 3912502"/>
              <a:gd name="connsiteX4147" fmla="*/ 1936719 w 12192527"/>
              <a:gd name="connsiteY4147" fmla="*/ 3463535 h 3912502"/>
              <a:gd name="connsiteX4148" fmla="*/ 1931529 w 12192527"/>
              <a:gd name="connsiteY4148" fmla="*/ 3476978 h 3912502"/>
              <a:gd name="connsiteX4149" fmla="*/ 1931529 w 12192527"/>
              <a:gd name="connsiteY4149" fmla="*/ 3489948 h 3912502"/>
              <a:gd name="connsiteX4150" fmla="*/ 1936249 w 12192527"/>
              <a:gd name="connsiteY4150" fmla="*/ 3495136 h 3912502"/>
              <a:gd name="connsiteX4151" fmla="*/ 1937662 w 12192527"/>
              <a:gd name="connsiteY4151" fmla="*/ 3497731 h 3912502"/>
              <a:gd name="connsiteX4152" fmla="*/ 1935068 w 12192527"/>
              <a:gd name="connsiteY4152" fmla="*/ 3499145 h 3912502"/>
              <a:gd name="connsiteX4153" fmla="*/ 1930114 w 12192527"/>
              <a:gd name="connsiteY4153" fmla="*/ 3503862 h 3912502"/>
              <a:gd name="connsiteX4154" fmla="*/ 1923977 w 12192527"/>
              <a:gd name="connsiteY4154" fmla="*/ 3514475 h 3912502"/>
              <a:gd name="connsiteX4155" fmla="*/ 1923741 w 12192527"/>
              <a:gd name="connsiteY4155" fmla="*/ 3520134 h 3912502"/>
              <a:gd name="connsiteX4156" fmla="*/ 1925630 w 12192527"/>
              <a:gd name="connsiteY4156" fmla="*/ 3523907 h 3912502"/>
              <a:gd name="connsiteX4157" fmla="*/ 1921619 w 12192527"/>
              <a:gd name="connsiteY4157" fmla="*/ 3526501 h 3912502"/>
              <a:gd name="connsiteX4158" fmla="*/ 1918315 w 12192527"/>
              <a:gd name="connsiteY4158" fmla="*/ 3526974 h 3912502"/>
              <a:gd name="connsiteX4159" fmla="*/ 1914304 w 12192527"/>
              <a:gd name="connsiteY4159" fmla="*/ 3536642 h 3912502"/>
              <a:gd name="connsiteX4160" fmla="*/ 1915484 w 12192527"/>
              <a:gd name="connsiteY4160" fmla="*/ 3538529 h 3912502"/>
              <a:gd name="connsiteX4161" fmla="*/ 1915248 w 12192527"/>
              <a:gd name="connsiteY4161" fmla="*/ 3542774 h 3912502"/>
              <a:gd name="connsiteX4162" fmla="*/ 1911473 w 12192527"/>
              <a:gd name="connsiteY4162" fmla="*/ 3541831 h 3912502"/>
              <a:gd name="connsiteX4163" fmla="*/ 1909114 w 12192527"/>
              <a:gd name="connsiteY4163" fmla="*/ 3538765 h 3912502"/>
              <a:gd name="connsiteX4164" fmla="*/ 1904394 w 12192527"/>
              <a:gd name="connsiteY4164" fmla="*/ 3538057 h 3912502"/>
              <a:gd name="connsiteX4165" fmla="*/ 1890000 w 12192527"/>
              <a:gd name="connsiteY4165" fmla="*/ 3541831 h 3912502"/>
              <a:gd name="connsiteX4166" fmla="*/ 1872069 w 12192527"/>
              <a:gd name="connsiteY4166" fmla="*/ 3543010 h 3912502"/>
              <a:gd name="connsiteX4167" fmla="*/ 8771235 w 12192527"/>
              <a:gd name="connsiteY4167" fmla="*/ 3548474 h 3912502"/>
              <a:gd name="connsiteX4168" fmla="*/ 8761082 w 12192527"/>
              <a:gd name="connsiteY4168" fmla="*/ 3546920 h 3912502"/>
              <a:gd name="connsiteX4169" fmla="*/ 8752491 w 12192527"/>
              <a:gd name="connsiteY4169" fmla="*/ 3541478 h 3912502"/>
              <a:gd name="connsiteX4170" fmla="*/ 8747805 w 12192527"/>
              <a:gd name="connsiteY4170" fmla="*/ 3536036 h 3912502"/>
              <a:gd name="connsiteX4171" fmla="*/ 8747805 w 12192527"/>
              <a:gd name="connsiteY4171" fmla="*/ 3522041 h 3912502"/>
              <a:gd name="connsiteX4172" fmla="*/ 8756396 w 12192527"/>
              <a:gd name="connsiteY4172" fmla="*/ 3513490 h 3912502"/>
              <a:gd name="connsiteX4173" fmla="*/ 8761862 w 12192527"/>
              <a:gd name="connsiteY4173" fmla="*/ 3503383 h 3912502"/>
              <a:gd name="connsiteX4174" fmla="*/ 8766158 w 12192527"/>
              <a:gd name="connsiteY4174" fmla="*/ 3492888 h 3912502"/>
              <a:gd name="connsiteX4175" fmla="*/ 8772015 w 12192527"/>
              <a:gd name="connsiteY4175" fmla="*/ 3485890 h 3912502"/>
              <a:gd name="connsiteX4176" fmla="*/ 8780606 w 12192527"/>
              <a:gd name="connsiteY4176" fmla="*/ 3481614 h 3912502"/>
              <a:gd name="connsiteX4177" fmla="*/ 8788415 w 12192527"/>
              <a:gd name="connsiteY4177" fmla="*/ 3481614 h 3912502"/>
              <a:gd name="connsiteX4178" fmla="*/ 8789587 w 12192527"/>
              <a:gd name="connsiteY4178" fmla="*/ 3483169 h 3912502"/>
              <a:gd name="connsiteX4179" fmla="*/ 8800519 w 12192527"/>
              <a:gd name="connsiteY4179" fmla="*/ 3491721 h 3912502"/>
              <a:gd name="connsiteX4180" fmla="*/ 8804034 w 12192527"/>
              <a:gd name="connsiteY4180" fmla="*/ 3504937 h 3912502"/>
              <a:gd name="connsiteX4181" fmla="*/ 8798568 w 12192527"/>
              <a:gd name="connsiteY4181" fmla="*/ 3520486 h 3912502"/>
              <a:gd name="connsiteX4182" fmla="*/ 8792710 w 12192527"/>
              <a:gd name="connsiteY4182" fmla="*/ 3523985 h 3912502"/>
              <a:gd name="connsiteX4183" fmla="*/ 8785291 w 12192527"/>
              <a:gd name="connsiteY4183" fmla="*/ 3533314 h 3912502"/>
              <a:gd name="connsiteX4184" fmla="*/ 8782949 w 12192527"/>
              <a:gd name="connsiteY4184" fmla="*/ 3537590 h 3912502"/>
              <a:gd name="connsiteX4185" fmla="*/ 8771235 w 12192527"/>
              <a:gd name="connsiteY4185" fmla="*/ 3548474 h 3912502"/>
              <a:gd name="connsiteX4186" fmla="*/ 6971727 w 12192527"/>
              <a:gd name="connsiteY4186" fmla="*/ 3551787 h 3912502"/>
              <a:gd name="connsiteX4187" fmla="*/ 6956186 w 12192527"/>
              <a:gd name="connsiteY4187" fmla="*/ 3550766 h 3912502"/>
              <a:gd name="connsiteX4188" fmla="*/ 6943713 w 12192527"/>
              <a:gd name="connsiteY4188" fmla="*/ 3547495 h 3912502"/>
              <a:gd name="connsiteX4189" fmla="*/ 6939622 w 12192527"/>
              <a:gd name="connsiteY4189" fmla="*/ 3548108 h 3912502"/>
              <a:gd name="connsiteX4190" fmla="*/ 6937578 w 12192527"/>
              <a:gd name="connsiteY4190" fmla="*/ 3550766 h 3912502"/>
              <a:gd name="connsiteX4191" fmla="*/ 6934306 w 12192527"/>
              <a:gd name="connsiteY4191" fmla="*/ 3551583 h 3912502"/>
              <a:gd name="connsiteX4192" fmla="*/ 6934102 w 12192527"/>
              <a:gd name="connsiteY4192" fmla="*/ 3547904 h 3912502"/>
              <a:gd name="connsiteX4193" fmla="*/ 6935125 w 12192527"/>
              <a:gd name="connsiteY4193" fmla="*/ 3546269 h 3912502"/>
              <a:gd name="connsiteX4194" fmla="*/ 6931650 w 12192527"/>
              <a:gd name="connsiteY4194" fmla="*/ 3537890 h 3912502"/>
              <a:gd name="connsiteX4195" fmla="*/ 6928786 w 12192527"/>
              <a:gd name="connsiteY4195" fmla="*/ 3537481 h 3912502"/>
              <a:gd name="connsiteX4196" fmla="*/ 6925310 w 12192527"/>
              <a:gd name="connsiteY4196" fmla="*/ 3535233 h 3912502"/>
              <a:gd name="connsiteX4197" fmla="*/ 6926945 w 12192527"/>
              <a:gd name="connsiteY4197" fmla="*/ 3531963 h 3912502"/>
              <a:gd name="connsiteX4198" fmla="*/ 6926741 w 12192527"/>
              <a:gd name="connsiteY4198" fmla="*/ 3527058 h 3912502"/>
              <a:gd name="connsiteX4199" fmla="*/ 6921425 w 12192527"/>
              <a:gd name="connsiteY4199" fmla="*/ 3517860 h 3912502"/>
              <a:gd name="connsiteX4200" fmla="*/ 6917130 w 12192527"/>
              <a:gd name="connsiteY4200" fmla="*/ 3513773 h 3912502"/>
              <a:gd name="connsiteX4201" fmla="*/ 6914880 w 12192527"/>
              <a:gd name="connsiteY4201" fmla="*/ 3512546 h 3912502"/>
              <a:gd name="connsiteX4202" fmla="*/ 6916107 w 12192527"/>
              <a:gd name="connsiteY4202" fmla="*/ 3510299 h 3912502"/>
              <a:gd name="connsiteX4203" fmla="*/ 6920198 w 12192527"/>
              <a:gd name="connsiteY4203" fmla="*/ 3505802 h 3912502"/>
              <a:gd name="connsiteX4204" fmla="*/ 6920198 w 12192527"/>
              <a:gd name="connsiteY4204" fmla="*/ 3494561 h 3912502"/>
              <a:gd name="connsiteX4205" fmla="*/ 6915698 w 12192527"/>
              <a:gd name="connsiteY4205" fmla="*/ 3482912 h 3912502"/>
              <a:gd name="connsiteX4206" fmla="*/ 6919788 w 12192527"/>
              <a:gd name="connsiteY4206" fmla="*/ 3480255 h 3912502"/>
              <a:gd name="connsiteX4207" fmla="*/ 6924083 w 12192527"/>
              <a:gd name="connsiteY4207" fmla="*/ 3483730 h 3912502"/>
              <a:gd name="connsiteX4208" fmla="*/ 6929603 w 12192527"/>
              <a:gd name="connsiteY4208" fmla="*/ 3484956 h 3912502"/>
              <a:gd name="connsiteX4209" fmla="*/ 6928582 w 12192527"/>
              <a:gd name="connsiteY4209" fmla="*/ 3478620 h 3912502"/>
              <a:gd name="connsiteX4210" fmla="*/ 6925718 w 12192527"/>
              <a:gd name="connsiteY4210" fmla="*/ 3475963 h 3912502"/>
              <a:gd name="connsiteX4211" fmla="*/ 6925106 w 12192527"/>
              <a:gd name="connsiteY4211" fmla="*/ 3472284 h 3912502"/>
              <a:gd name="connsiteX4212" fmla="*/ 6928582 w 12192527"/>
              <a:gd name="connsiteY4212" fmla="*/ 3472693 h 3912502"/>
              <a:gd name="connsiteX4213" fmla="*/ 6932263 w 12192527"/>
              <a:gd name="connsiteY4213" fmla="*/ 3475145 h 3912502"/>
              <a:gd name="connsiteX4214" fmla="*/ 6937578 w 12192527"/>
              <a:gd name="connsiteY4214" fmla="*/ 3474532 h 3912502"/>
              <a:gd name="connsiteX4215" fmla="*/ 6937578 w 12192527"/>
              <a:gd name="connsiteY4215" fmla="*/ 3470036 h 3912502"/>
              <a:gd name="connsiteX4216" fmla="*/ 6917334 w 12192527"/>
              <a:gd name="connsiteY4216" fmla="*/ 3464109 h 3912502"/>
              <a:gd name="connsiteX4217" fmla="*/ 6912427 w 12192527"/>
              <a:gd name="connsiteY4217" fmla="*/ 3462269 h 3912502"/>
              <a:gd name="connsiteX4218" fmla="*/ 6904044 w 12192527"/>
              <a:gd name="connsiteY4218" fmla="*/ 3451642 h 3912502"/>
              <a:gd name="connsiteX4219" fmla="*/ 6900976 w 12192527"/>
              <a:gd name="connsiteY4219" fmla="*/ 3447963 h 3912502"/>
              <a:gd name="connsiteX4220" fmla="*/ 6897500 w 12192527"/>
              <a:gd name="connsiteY4220" fmla="*/ 3434475 h 3912502"/>
              <a:gd name="connsiteX4221" fmla="*/ 6897091 w 12192527"/>
              <a:gd name="connsiteY4221" fmla="*/ 3424868 h 3912502"/>
              <a:gd name="connsiteX4222" fmla="*/ 6893206 w 12192527"/>
              <a:gd name="connsiteY4222" fmla="*/ 3417920 h 3912502"/>
              <a:gd name="connsiteX4223" fmla="*/ 6892592 w 12192527"/>
              <a:gd name="connsiteY4223" fmla="*/ 3417920 h 3912502"/>
              <a:gd name="connsiteX4224" fmla="*/ 6888707 w 12192527"/>
              <a:gd name="connsiteY4224" fmla="*/ 3415467 h 3912502"/>
              <a:gd name="connsiteX4225" fmla="*/ 6891570 w 12192527"/>
              <a:gd name="connsiteY4225" fmla="*/ 3413219 h 3912502"/>
              <a:gd name="connsiteX4226" fmla="*/ 6899545 w 12192527"/>
              <a:gd name="connsiteY4226" fmla="*/ 3397482 h 3912502"/>
              <a:gd name="connsiteX4227" fmla="*/ 6901999 w 12192527"/>
              <a:gd name="connsiteY4227" fmla="*/ 3392576 h 3912502"/>
              <a:gd name="connsiteX4228" fmla="*/ 6905677 w 12192527"/>
              <a:gd name="connsiteY4228" fmla="*/ 3390942 h 3912502"/>
              <a:gd name="connsiteX4229" fmla="*/ 6907519 w 12192527"/>
              <a:gd name="connsiteY4229" fmla="*/ 3387059 h 3912502"/>
              <a:gd name="connsiteX4230" fmla="*/ 6906604 w 12192527"/>
              <a:gd name="connsiteY4230" fmla="*/ 3385760 h 3912502"/>
              <a:gd name="connsiteX4231" fmla="*/ 6922586 w 12192527"/>
              <a:gd name="connsiteY4231" fmla="*/ 3369865 h 3912502"/>
              <a:gd name="connsiteX4232" fmla="*/ 6922242 w 12192527"/>
              <a:gd name="connsiteY4232" fmla="*/ 3372956 h 3912502"/>
              <a:gd name="connsiteX4233" fmla="*/ 6923675 w 12192527"/>
              <a:gd name="connsiteY4233" fmla="*/ 3376431 h 3912502"/>
              <a:gd name="connsiteX4234" fmla="*/ 6927353 w 12192527"/>
              <a:gd name="connsiteY4234" fmla="*/ 3375000 h 3912502"/>
              <a:gd name="connsiteX4235" fmla="*/ 6928582 w 12192527"/>
              <a:gd name="connsiteY4235" fmla="*/ 3372344 h 3912502"/>
              <a:gd name="connsiteX4236" fmla="*/ 6934714 w 12192527"/>
              <a:gd name="connsiteY4236" fmla="*/ 3371322 h 3912502"/>
              <a:gd name="connsiteX4237" fmla="*/ 6937374 w 12192527"/>
              <a:gd name="connsiteY4237" fmla="*/ 3373160 h 3912502"/>
              <a:gd name="connsiteX4238" fmla="*/ 6939214 w 12192527"/>
              <a:gd name="connsiteY4238" fmla="*/ 3370299 h 3912502"/>
              <a:gd name="connsiteX4239" fmla="*/ 6939828 w 12192527"/>
              <a:gd name="connsiteY4239" fmla="*/ 3367847 h 3912502"/>
              <a:gd name="connsiteX4240" fmla="*/ 6941668 w 12192527"/>
              <a:gd name="connsiteY4240" fmla="*/ 3365113 h 3912502"/>
              <a:gd name="connsiteX4241" fmla="*/ 6944735 w 12192527"/>
              <a:gd name="connsiteY4241" fmla="*/ 3366212 h 3912502"/>
              <a:gd name="connsiteX4242" fmla="*/ 6951483 w 12192527"/>
              <a:gd name="connsiteY4242" fmla="*/ 3372139 h 3912502"/>
              <a:gd name="connsiteX4243" fmla="*/ 6960481 w 12192527"/>
              <a:gd name="connsiteY4243" fmla="*/ 3374183 h 3912502"/>
              <a:gd name="connsiteX4244" fmla="*/ 6965797 w 12192527"/>
              <a:gd name="connsiteY4244" fmla="*/ 3375818 h 3912502"/>
              <a:gd name="connsiteX4245" fmla="*/ 6978269 w 12192527"/>
              <a:gd name="connsiteY4245" fmla="*/ 3381745 h 3912502"/>
              <a:gd name="connsiteX4246" fmla="*/ 6980315 w 12192527"/>
              <a:gd name="connsiteY4246" fmla="*/ 3383380 h 3912502"/>
              <a:gd name="connsiteX4247" fmla="*/ 6991151 w 12192527"/>
              <a:gd name="connsiteY4247" fmla="*/ 3409745 h 3912502"/>
              <a:gd name="connsiteX4248" fmla="*/ 6991357 w 12192527"/>
              <a:gd name="connsiteY4248" fmla="*/ 3414650 h 3912502"/>
              <a:gd name="connsiteX4249" fmla="*/ 6988495 w 12192527"/>
              <a:gd name="connsiteY4249" fmla="*/ 3426504 h 3912502"/>
              <a:gd name="connsiteX4250" fmla="*/ 6986858 w 12192527"/>
              <a:gd name="connsiteY4250" fmla="*/ 3436722 h 3912502"/>
              <a:gd name="connsiteX4251" fmla="*/ 6985222 w 12192527"/>
              <a:gd name="connsiteY4251" fmla="*/ 3439992 h 3912502"/>
              <a:gd name="connsiteX4252" fmla="*/ 6973158 w 12192527"/>
              <a:gd name="connsiteY4252" fmla="*/ 3454298 h 3912502"/>
              <a:gd name="connsiteX4253" fmla="*/ 6971931 w 12192527"/>
              <a:gd name="connsiteY4253" fmla="*/ 3456547 h 3912502"/>
              <a:gd name="connsiteX4254" fmla="*/ 6980519 w 12192527"/>
              <a:gd name="connsiteY4254" fmla="*/ 3467788 h 3912502"/>
              <a:gd name="connsiteX4255" fmla="*/ 6991970 w 12192527"/>
              <a:gd name="connsiteY4255" fmla="*/ 3474532 h 3912502"/>
              <a:gd name="connsiteX4256" fmla="*/ 7004034 w 12192527"/>
              <a:gd name="connsiteY4256" fmla="*/ 3488430 h 3912502"/>
              <a:gd name="connsiteX4257" fmla="*/ 7003830 w 12192527"/>
              <a:gd name="connsiteY4257" fmla="*/ 3491496 h 3912502"/>
              <a:gd name="connsiteX4258" fmla="*/ 7004649 w 12192527"/>
              <a:gd name="connsiteY4258" fmla="*/ 3499058 h 3912502"/>
              <a:gd name="connsiteX4259" fmla="*/ 7005261 w 12192527"/>
              <a:gd name="connsiteY4259" fmla="*/ 3508051 h 3912502"/>
              <a:gd name="connsiteX4260" fmla="*/ 7002604 w 12192527"/>
              <a:gd name="connsiteY4260" fmla="*/ 3514386 h 3912502"/>
              <a:gd name="connsiteX4261" fmla="*/ 6997081 w 12192527"/>
              <a:gd name="connsiteY4261" fmla="*/ 3532780 h 3912502"/>
              <a:gd name="connsiteX4262" fmla="*/ 6988085 w 12192527"/>
              <a:gd name="connsiteY4262" fmla="*/ 3543612 h 3912502"/>
              <a:gd name="connsiteX4263" fmla="*/ 6986041 w 12192527"/>
              <a:gd name="connsiteY4263" fmla="*/ 3545043 h 3912502"/>
              <a:gd name="connsiteX4264" fmla="*/ 6975407 w 12192527"/>
              <a:gd name="connsiteY4264" fmla="*/ 3549948 h 3912502"/>
              <a:gd name="connsiteX4265" fmla="*/ 6971727 w 12192527"/>
              <a:gd name="connsiteY4265" fmla="*/ 3551787 h 3912502"/>
              <a:gd name="connsiteX4266" fmla="*/ 4156621 w 12192527"/>
              <a:gd name="connsiteY4266" fmla="*/ 3552524 h 3912502"/>
              <a:gd name="connsiteX4267" fmla="*/ 4144906 w 12192527"/>
              <a:gd name="connsiteY4267" fmla="*/ 3541640 h 3912502"/>
              <a:gd name="connsiteX4268" fmla="*/ 4142564 w 12192527"/>
              <a:gd name="connsiteY4268" fmla="*/ 3537364 h 3912502"/>
              <a:gd name="connsiteX4269" fmla="*/ 4135146 w 12192527"/>
              <a:gd name="connsiteY4269" fmla="*/ 3528034 h 3912502"/>
              <a:gd name="connsiteX4270" fmla="*/ 4129287 w 12192527"/>
              <a:gd name="connsiteY4270" fmla="*/ 3524536 h 3912502"/>
              <a:gd name="connsiteX4271" fmla="*/ 4123820 w 12192527"/>
              <a:gd name="connsiteY4271" fmla="*/ 3508987 h 3912502"/>
              <a:gd name="connsiteX4272" fmla="*/ 4127334 w 12192527"/>
              <a:gd name="connsiteY4272" fmla="*/ 3495770 h 3912502"/>
              <a:gd name="connsiteX4273" fmla="*/ 4138270 w 12192527"/>
              <a:gd name="connsiteY4273" fmla="*/ 3487218 h 3912502"/>
              <a:gd name="connsiteX4274" fmla="*/ 4139439 w 12192527"/>
              <a:gd name="connsiteY4274" fmla="*/ 3485663 h 3912502"/>
              <a:gd name="connsiteX4275" fmla="*/ 4147248 w 12192527"/>
              <a:gd name="connsiteY4275" fmla="*/ 3485663 h 3912502"/>
              <a:gd name="connsiteX4276" fmla="*/ 4155838 w 12192527"/>
              <a:gd name="connsiteY4276" fmla="*/ 3489939 h 3912502"/>
              <a:gd name="connsiteX4277" fmla="*/ 4161697 w 12192527"/>
              <a:gd name="connsiteY4277" fmla="*/ 3496937 h 3912502"/>
              <a:gd name="connsiteX4278" fmla="*/ 4165991 w 12192527"/>
              <a:gd name="connsiteY4278" fmla="*/ 3507432 h 3912502"/>
              <a:gd name="connsiteX4279" fmla="*/ 4171461 w 12192527"/>
              <a:gd name="connsiteY4279" fmla="*/ 3517539 h 3912502"/>
              <a:gd name="connsiteX4280" fmla="*/ 4180049 w 12192527"/>
              <a:gd name="connsiteY4280" fmla="*/ 3526090 h 3912502"/>
              <a:gd name="connsiteX4281" fmla="*/ 4180049 w 12192527"/>
              <a:gd name="connsiteY4281" fmla="*/ 3540085 h 3912502"/>
              <a:gd name="connsiteX4282" fmla="*/ 4175366 w 12192527"/>
              <a:gd name="connsiteY4282" fmla="*/ 3545527 h 3912502"/>
              <a:gd name="connsiteX4283" fmla="*/ 4166772 w 12192527"/>
              <a:gd name="connsiteY4283" fmla="*/ 3550969 h 3912502"/>
              <a:gd name="connsiteX4284" fmla="*/ 4156621 w 12192527"/>
              <a:gd name="connsiteY4284" fmla="*/ 3552524 h 3912502"/>
              <a:gd name="connsiteX4285" fmla="*/ 7722368 w 12192527"/>
              <a:gd name="connsiteY4285" fmla="*/ 3553024 h 3912502"/>
              <a:gd name="connsiteX4286" fmla="*/ 7713714 w 12192527"/>
              <a:gd name="connsiteY4286" fmla="*/ 3548740 h 3912502"/>
              <a:gd name="connsiteX4287" fmla="*/ 7708812 w 12192527"/>
              <a:gd name="connsiteY4287" fmla="*/ 3546148 h 3912502"/>
              <a:gd name="connsiteX4288" fmla="*/ 7703334 w 12192527"/>
              <a:gd name="connsiteY4288" fmla="*/ 3541540 h 3912502"/>
              <a:gd name="connsiteX4289" fmla="*/ 7699873 w 12192527"/>
              <a:gd name="connsiteY4289" fmla="*/ 3536931 h 3912502"/>
              <a:gd name="connsiteX4290" fmla="*/ 7695835 w 12192527"/>
              <a:gd name="connsiteY4290" fmla="*/ 3524258 h 3912502"/>
              <a:gd name="connsiteX4291" fmla="*/ 7692951 w 12192527"/>
              <a:gd name="connsiteY4291" fmla="*/ 3516482 h 3912502"/>
              <a:gd name="connsiteX4292" fmla="*/ 7692951 w 12192527"/>
              <a:gd name="connsiteY4292" fmla="*/ 3513025 h 3912502"/>
              <a:gd name="connsiteX4293" fmla="*/ 7696413 w 12192527"/>
              <a:gd name="connsiteY4293" fmla="*/ 3506113 h 3912502"/>
              <a:gd name="connsiteX4294" fmla="*/ 7704197 w 12192527"/>
              <a:gd name="connsiteY4294" fmla="*/ 3495744 h 3912502"/>
              <a:gd name="connsiteX4295" fmla="*/ 7706218 w 12192527"/>
              <a:gd name="connsiteY4295" fmla="*/ 3491711 h 3912502"/>
              <a:gd name="connsiteX4296" fmla="*/ 7709678 w 12192527"/>
              <a:gd name="connsiteY4296" fmla="*/ 3490271 h 3912502"/>
              <a:gd name="connsiteX4297" fmla="*/ 7716313 w 12192527"/>
              <a:gd name="connsiteY4297" fmla="*/ 3488256 h 3912502"/>
              <a:gd name="connsiteX4298" fmla="*/ 7718619 w 12192527"/>
              <a:gd name="connsiteY4298" fmla="*/ 3487103 h 3912502"/>
              <a:gd name="connsiteX4299" fmla="*/ 7727846 w 12192527"/>
              <a:gd name="connsiteY4299" fmla="*/ 3485951 h 3912502"/>
              <a:gd name="connsiteX4300" fmla="*/ 7729867 w 12192527"/>
              <a:gd name="connsiteY4300" fmla="*/ 3485375 h 3912502"/>
              <a:gd name="connsiteX4301" fmla="*/ 7750341 w 12192527"/>
              <a:gd name="connsiteY4301" fmla="*/ 3498336 h 3912502"/>
              <a:gd name="connsiteX4302" fmla="*/ 7756687 w 12192527"/>
              <a:gd name="connsiteY4302" fmla="*/ 3510145 h 3912502"/>
              <a:gd name="connsiteX4303" fmla="*/ 7758704 w 12192527"/>
              <a:gd name="connsiteY4303" fmla="*/ 3515041 h 3912502"/>
              <a:gd name="connsiteX4304" fmla="*/ 7758993 w 12192527"/>
              <a:gd name="connsiteY4304" fmla="*/ 3519938 h 3912502"/>
              <a:gd name="connsiteX4305" fmla="*/ 7758129 w 12192527"/>
              <a:gd name="connsiteY4305" fmla="*/ 3523682 h 3912502"/>
              <a:gd name="connsiteX4306" fmla="*/ 7756687 w 12192527"/>
              <a:gd name="connsiteY4306" fmla="*/ 3531459 h 3912502"/>
              <a:gd name="connsiteX4307" fmla="*/ 7756398 w 12192527"/>
              <a:gd name="connsiteY4307" fmla="*/ 3534339 h 3912502"/>
              <a:gd name="connsiteX4308" fmla="*/ 7755532 w 12192527"/>
              <a:gd name="connsiteY4308" fmla="*/ 3541251 h 3912502"/>
              <a:gd name="connsiteX4309" fmla="*/ 7741114 w 12192527"/>
              <a:gd name="connsiteY4309" fmla="*/ 3552484 h 3912502"/>
              <a:gd name="connsiteX4310" fmla="*/ 7731885 w 12192527"/>
              <a:gd name="connsiteY4310" fmla="*/ 3552773 h 3912502"/>
              <a:gd name="connsiteX4311" fmla="*/ 7722368 w 12192527"/>
              <a:gd name="connsiteY4311" fmla="*/ 3553024 h 3912502"/>
              <a:gd name="connsiteX4312" fmla="*/ 6459903 w 12192527"/>
              <a:gd name="connsiteY4312" fmla="*/ 3557069 h 3912502"/>
              <a:gd name="connsiteX4313" fmla="*/ 6451852 w 12192527"/>
              <a:gd name="connsiteY4313" fmla="*/ 3553082 h 3912502"/>
              <a:gd name="connsiteX4314" fmla="*/ 6447290 w 12192527"/>
              <a:gd name="connsiteY4314" fmla="*/ 3550671 h 3912502"/>
              <a:gd name="connsiteX4315" fmla="*/ 6442191 w 12192527"/>
              <a:gd name="connsiteY4315" fmla="*/ 3546382 h 3912502"/>
              <a:gd name="connsiteX4316" fmla="*/ 6438969 w 12192527"/>
              <a:gd name="connsiteY4316" fmla="*/ 3542093 h 3912502"/>
              <a:gd name="connsiteX4317" fmla="*/ 6435213 w 12192527"/>
              <a:gd name="connsiteY4317" fmla="*/ 3530300 h 3912502"/>
              <a:gd name="connsiteX4318" fmla="*/ 6432529 w 12192527"/>
              <a:gd name="connsiteY4318" fmla="*/ 3523063 h 3912502"/>
              <a:gd name="connsiteX4319" fmla="*/ 6432529 w 12192527"/>
              <a:gd name="connsiteY4319" fmla="*/ 3519847 h 3912502"/>
              <a:gd name="connsiteX4320" fmla="*/ 6435751 w 12192527"/>
              <a:gd name="connsiteY4320" fmla="*/ 3513414 h 3912502"/>
              <a:gd name="connsiteX4321" fmla="*/ 6442997 w 12192527"/>
              <a:gd name="connsiteY4321" fmla="*/ 3503765 h 3912502"/>
              <a:gd name="connsiteX4322" fmla="*/ 6444875 w 12192527"/>
              <a:gd name="connsiteY4322" fmla="*/ 3500013 h 3912502"/>
              <a:gd name="connsiteX4323" fmla="*/ 6448094 w 12192527"/>
              <a:gd name="connsiteY4323" fmla="*/ 3498673 h 3912502"/>
              <a:gd name="connsiteX4324" fmla="*/ 6454268 w 12192527"/>
              <a:gd name="connsiteY4324" fmla="*/ 3496797 h 3912502"/>
              <a:gd name="connsiteX4325" fmla="*/ 6456416 w 12192527"/>
              <a:gd name="connsiteY4325" fmla="*/ 3495725 h 3912502"/>
              <a:gd name="connsiteX4326" fmla="*/ 6465001 w 12192527"/>
              <a:gd name="connsiteY4326" fmla="*/ 3494652 h 3912502"/>
              <a:gd name="connsiteX4327" fmla="*/ 6466882 w 12192527"/>
              <a:gd name="connsiteY4327" fmla="*/ 3494116 h 3912502"/>
              <a:gd name="connsiteX4328" fmla="*/ 6485935 w 12192527"/>
              <a:gd name="connsiteY4328" fmla="*/ 3506178 h 3912502"/>
              <a:gd name="connsiteX4329" fmla="*/ 6491840 w 12192527"/>
              <a:gd name="connsiteY4329" fmla="*/ 3517167 h 3912502"/>
              <a:gd name="connsiteX4330" fmla="*/ 6493718 w 12192527"/>
              <a:gd name="connsiteY4330" fmla="*/ 3521723 h 3912502"/>
              <a:gd name="connsiteX4331" fmla="*/ 6493986 w 12192527"/>
              <a:gd name="connsiteY4331" fmla="*/ 3526280 h 3912502"/>
              <a:gd name="connsiteX4332" fmla="*/ 6493181 w 12192527"/>
              <a:gd name="connsiteY4332" fmla="*/ 3529764 h 3912502"/>
              <a:gd name="connsiteX4333" fmla="*/ 6491840 w 12192527"/>
              <a:gd name="connsiteY4333" fmla="*/ 3537001 h 3912502"/>
              <a:gd name="connsiteX4334" fmla="*/ 6491571 w 12192527"/>
              <a:gd name="connsiteY4334" fmla="*/ 3539682 h 3912502"/>
              <a:gd name="connsiteX4335" fmla="*/ 6490766 w 12192527"/>
              <a:gd name="connsiteY4335" fmla="*/ 3546114 h 3912502"/>
              <a:gd name="connsiteX4336" fmla="*/ 6477347 w 12192527"/>
              <a:gd name="connsiteY4336" fmla="*/ 3556567 h 3912502"/>
              <a:gd name="connsiteX4337" fmla="*/ 6468759 w 12192527"/>
              <a:gd name="connsiteY4337" fmla="*/ 3556834 h 3912502"/>
              <a:gd name="connsiteX4338" fmla="*/ 6459903 w 12192527"/>
              <a:gd name="connsiteY4338" fmla="*/ 3557069 h 3912502"/>
              <a:gd name="connsiteX4339" fmla="*/ 9922816 w 12192527"/>
              <a:gd name="connsiteY4339" fmla="*/ 3562663 h 3912502"/>
              <a:gd name="connsiteX4340" fmla="*/ 9917004 w 12192527"/>
              <a:gd name="connsiteY4340" fmla="*/ 3561224 h 3912502"/>
              <a:gd name="connsiteX4341" fmla="*/ 9896429 w 12192527"/>
              <a:gd name="connsiteY4341" fmla="*/ 3545199 h 3912502"/>
              <a:gd name="connsiteX4342" fmla="*/ 9895195 w 12192527"/>
              <a:gd name="connsiteY4342" fmla="*/ 3535335 h 3912502"/>
              <a:gd name="connsiteX4343" fmla="*/ 9894784 w 12192527"/>
              <a:gd name="connsiteY4343" fmla="*/ 3531226 h 3912502"/>
              <a:gd name="connsiteX4344" fmla="*/ 9892727 w 12192527"/>
              <a:gd name="connsiteY4344" fmla="*/ 3520130 h 3912502"/>
              <a:gd name="connsiteX4345" fmla="*/ 9891492 w 12192527"/>
              <a:gd name="connsiteY4345" fmla="*/ 3514787 h 3912502"/>
              <a:gd name="connsiteX4346" fmla="*/ 9891904 w 12192527"/>
              <a:gd name="connsiteY4346" fmla="*/ 3507801 h 3912502"/>
              <a:gd name="connsiteX4347" fmla="*/ 9894784 w 12192527"/>
              <a:gd name="connsiteY4347" fmla="*/ 3500815 h 3912502"/>
              <a:gd name="connsiteX4348" fmla="*/ 9903836 w 12192527"/>
              <a:gd name="connsiteY4348" fmla="*/ 3483966 h 3912502"/>
              <a:gd name="connsiteX4349" fmla="*/ 9933051 w 12192527"/>
              <a:gd name="connsiteY4349" fmla="*/ 3465474 h 3912502"/>
              <a:gd name="connsiteX4350" fmla="*/ 9935931 w 12192527"/>
              <a:gd name="connsiteY4350" fmla="*/ 3466296 h 3912502"/>
              <a:gd name="connsiteX4351" fmla="*/ 9949099 w 12192527"/>
              <a:gd name="connsiteY4351" fmla="*/ 3467940 h 3912502"/>
              <a:gd name="connsiteX4352" fmla="*/ 9952390 w 12192527"/>
              <a:gd name="connsiteY4352" fmla="*/ 3469583 h 3912502"/>
              <a:gd name="connsiteX4353" fmla="*/ 9961855 w 12192527"/>
              <a:gd name="connsiteY4353" fmla="*/ 3472460 h 3912502"/>
              <a:gd name="connsiteX4354" fmla="*/ 9966792 w 12192527"/>
              <a:gd name="connsiteY4354" fmla="*/ 3474514 h 3912502"/>
              <a:gd name="connsiteX4355" fmla="*/ 9969673 w 12192527"/>
              <a:gd name="connsiteY4355" fmla="*/ 3480268 h 3912502"/>
              <a:gd name="connsiteX4356" fmla="*/ 9980781 w 12192527"/>
              <a:gd name="connsiteY4356" fmla="*/ 3495063 h 3912502"/>
              <a:gd name="connsiteX4357" fmla="*/ 9985720 w 12192527"/>
              <a:gd name="connsiteY4357" fmla="*/ 3504926 h 3912502"/>
              <a:gd name="connsiteX4358" fmla="*/ 9985720 w 12192527"/>
              <a:gd name="connsiteY4358" fmla="*/ 3509855 h 3912502"/>
              <a:gd name="connsiteX4359" fmla="*/ 9981605 w 12192527"/>
              <a:gd name="connsiteY4359" fmla="*/ 3520951 h 3912502"/>
              <a:gd name="connsiteX4360" fmla="*/ 9975844 w 12192527"/>
              <a:gd name="connsiteY4360" fmla="*/ 3539033 h 3912502"/>
              <a:gd name="connsiteX4361" fmla="*/ 9970907 w 12192527"/>
              <a:gd name="connsiteY4361" fmla="*/ 3545609 h 3912502"/>
              <a:gd name="connsiteX4362" fmla="*/ 9963089 w 12192527"/>
              <a:gd name="connsiteY4362" fmla="*/ 3552184 h 3912502"/>
              <a:gd name="connsiteX4363" fmla="*/ 9956093 w 12192527"/>
              <a:gd name="connsiteY4363" fmla="*/ 3555882 h 3912502"/>
              <a:gd name="connsiteX4364" fmla="*/ 9943749 w 12192527"/>
              <a:gd name="connsiteY4364" fmla="*/ 3561995 h 3912502"/>
              <a:gd name="connsiteX4365" fmla="*/ 9930171 w 12192527"/>
              <a:gd name="connsiteY4365" fmla="*/ 3561635 h 3912502"/>
              <a:gd name="connsiteX4366" fmla="*/ 9922816 w 12192527"/>
              <a:gd name="connsiteY4366" fmla="*/ 3562663 h 3912502"/>
              <a:gd name="connsiteX4367" fmla="*/ 7441628 w 12192527"/>
              <a:gd name="connsiteY4367" fmla="*/ 3602730 h 3912502"/>
              <a:gd name="connsiteX4368" fmla="*/ 7425132 w 12192527"/>
              <a:gd name="connsiteY4368" fmla="*/ 3587402 h 3912502"/>
              <a:gd name="connsiteX4369" fmla="*/ 7421833 w 12192527"/>
              <a:gd name="connsiteY4369" fmla="*/ 3581381 h 3912502"/>
              <a:gd name="connsiteX4370" fmla="*/ 7411386 w 12192527"/>
              <a:gd name="connsiteY4370" fmla="*/ 3568243 h 3912502"/>
              <a:gd name="connsiteX4371" fmla="*/ 7403137 w 12192527"/>
              <a:gd name="connsiteY4371" fmla="*/ 3563316 h 3912502"/>
              <a:gd name="connsiteX4372" fmla="*/ 7395437 w 12192527"/>
              <a:gd name="connsiteY4372" fmla="*/ 3541420 h 3912502"/>
              <a:gd name="connsiteX4373" fmla="*/ 7400388 w 12192527"/>
              <a:gd name="connsiteY4373" fmla="*/ 3522808 h 3912502"/>
              <a:gd name="connsiteX4374" fmla="*/ 7415784 w 12192527"/>
              <a:gd name="connsiteY4374" fmla="*/ 3510765 h 3912502"/>
              <a:gd name="connsiteX4375" fmla="*/ 7417434 w 12192527"/>
              <a:gd name="connsiteY4375" fmla="*/ 3508576 h 3912502"/>
              <a:gd name="connsiteX4376" fmla="*/ 7428432 w 12192527"/>
              <a:gd name="connsiteY4376" fmla="*/ 3508576 h 3912502"/>
              <a:gd name="connsiteX4377" fmla="*/ 7440530 w 12192527"/>
              <a:gd name="connsiteY4377" fmla="*/ 3514597 h 3912502"/>
              <a:gd name="connsiteX4378" fmla="*/ 7448777 w 12192527"/>
              <a:gd name="connsiteY4378" fmla="*/ 3524451 h 3912502"/>
              <a:gd name="connsiteX4379" fmla="*/ 7454825 w 12192527"/>
              <a:gd name="connsiteY4379" fmla="*/ 3539230 h 3912502"/>
              <a:gd name="connsiteX4380" fmla="*/ 7462524 w 12192527"/>
              <a:gd name="connsiteY4380" fmla="*/ 3553463 h 3912502"/>
              <a:gd name="connsiteX4381" fmla="*/ 7474621 w 12192527"/>
              <a:gd name="connsiteY4381" fmla="*/ 3565506 h 3912502"/>
              <a:gd name="connsiteX4382" fmla="*/ 7474621 w 12192527"/>
              <a:gd name="connsiteY4382" fmla="*/ 3585213 h 3912502"/>
              <a:gd name="connsiteX4383" fmla="*/ 7468021 w 12192527"/>
              <a:gd name="connsiteY4383" fmla="*/ 3592876 h 3912502"/>
              <a:gd name="connsiteX4384" fmla="*/ 7455926 w 12192527"/>
              <a:gd name="connsiteY4384" fmla="*/ 3600540 h 3912502"/>
              <a:gd name="connsiteX4385" fmla="*/ 7441628 w 12192527"/>
              <a:gd name="connsiteY4385" fmla="*/ 3602730 h 3912502"/>
              <a:gd name="connsiteX4386" fmla="*/ 8109287 w 12192527"/>
              <a:gd name="connsiteY4386" fmla="*/ 3604524 h 3912502"/>
              <a:gd name="connsiteX4387" fmla="*/ 8094991 w 12192527"/>
              <a:gd name="connsiteY4387" fmla="*/ 3602334 h 3912502"/>
              <a:gd name="connsiteX4388" fmla="*/ 8082893 w 12192527"/>
              <a:gd name="connsiteY4388" fmla="*/ 3594670 h 3912502"/>
              <a:gd name="connsiteX4389" fmla="*/ 8076294 w 12192527"/>
              <a:gd name="connsiteY4389" fmla="*/ 3587007 h 3912502"/>
              <a:gd name="connsiteX4390" fmla="*/ 8076294 w 12192527"/>
              <a:gd name="connsiteY4390" fmla="*/ 3567300 h 3912502"/>
              <a:gd name="connsiteX4391" fmla="*/ 8088392 w 12192527"/>
              <a:gd name="connsiteY4391" fmla="*/ 3555257 h 3912502"/>
              <a:gd name="connsiteX4392" fmla="*/ 8096091 w 12192527"/>
              <a:gd name="connsiteY4392" fmla="*/ 3541024 h 3912502"/>
              <a:gd name="connsiteX4393" fmla="*/ 8102138 w 12192527"/>
              <a:gd name="connsiteY4393" fmla="*/ 3526245 h 3912502"/>
              <a:gd name="connsiteX4394" fmla="*/ 8110387 w 12192527"/>
              <a:gd name="connsiteY4394" fmla="*/ 3516391 h 3912502"/>
              <a:gd name="connsiteX4395" fmla="*/ 8122485 w 12192527"/>
              <a:gd name="connsiteY4395" fmla="*/ 3510370 h 3912502"/>
              <a:gd name="connsiteX4396" fmla="*/ 8133482 w 12192527"/>
              <a:gd name="connsiteY4396" fmla="*/ 3510370 h 3912502"/>
              <a:gd name="connsiteX4397" fmla="*/ 8135131 w 12192527"/>
              <a:gd name="connsiteY4397" fmla="*/ 3512559 h 3912502"/>
              <a:gd name="connsiteX4398" fmla="*/ 8150527 w 12192527"/>
              <a:gd name="connsiteY4398" fmla="*/ 3524602 h 3912502"/>
              <a:gd name="connsiteX4399" fmla="*/ 8155476 w 12192527"/>
              <a:gd name="connsiteY4399" fmla="*/ 3543214 h 3912502"/>
              <a:gd name="connsiteX4400" fmla="*/ 8147779 w 12192527"/>
              <a:gd name="connsiteY4400" fmla="*/ 3565110 h 3912502"/>
              <a:gd name="connsiteX4401" fmla="*/ 8139530 w 12192527"/>
              <a:gd name="connsiteY4401" fmla="*/ 3570037 h 3912502"/>
              <a:gd name="connsiteX4402" fmla="*/ 8129082 w 12192527"/>
              <a:gd name="connsiteY4402" fmla="*/ 3583175 h 3912502"/>
              <a:gd name="connsiteX4403" fmla="*/ 8125783 w 12192527"/>
              <a:gd name="connsiteY4403" fmla="*/ 3589197 h 3912502"/>
              <a:gd name="connsiteX4404" fmla="*/ 8109287 w 12192527"/>
              <a:gd name="connsiteY4404" fmla="*/ 3604524 h 3912502"/>
              <a:gd name="connsiteX4405" fmla="*/ 1359527 w 12192527"/>
              <a:gd name="connsiteY4405" fmla="*/ 3607411 h 3912502"/>
              <a:gd name="connsiteX4406" fmla="*/ 1344170 w 12192527"/>
              <a:gd name="connsiteY4406" fmla="*/ 3603611 h 3912502"/>
              <a:gd name="connsiteX4407" fmla="*/ 1289816 w 12192527"/>
              <a:gd name="connsiteY4407" fmla="*/ 3561268 h 3912502"/>
              <a:gd name="connsiteX4408" fmla="*/ 1286554 w 12192527"/>
              <a:gd name="connsiteY4408" fmla="*/ 3535209 h 3912502"/>
              <a:gd name="connsiteX4409" fmla="*/ 1285466 w 12192527"/>
              <a:gd name="connsiteY4409" fmla="*/ 3524352 h 3912502"/>
              <a:gd name="connsiteX4410" fmla="*/ 1280031 w 12192527"/>
              <a:gd name="connsiteY4410" fmla="*/ 3495038 h 3912502"/>
              <a:gd name="connsiteX4411" fmla="*/ 1276770 w 12192527"/>
              <a:gd name="connsiteY4411" fmla="*/ 3480923 h 3912502"/>
              <a:gd name="connsiteX4412" fmla="*/ 1277858 w 12192527"/>
              <a:gd name="connsiteY4412" fmla="*/ 3462466 h 3912502"/>
              <a:gd name="connsiteX4413" fmla="*/ 1285466 w 12192527"/>
              <a:gd name="connsiteY4413" fmla="*/ 3444008 h 3912502"/>
              <a:gd name="connsiteX4414" fmla="*/ 1288368 w 12192527"/>
              <a:gd name="connsiteY4414" fmla="*/ 3436227 h 3912502"/>
              <a:gd name="connsiteX4415" fmla="*/ 1283159 w 12192527"/>
              <a:gd name="connsiteY4415" fmla="*/ 3437025 h 3912502"/>
              <a:gd name="connsiteX4416" fmla="*/ 1271442 w 12192527"/>
              <a:gd name="connsiteY4416" fmla="*/ 3426141 h 3912502"/>
              <a:gd name="connsiteX4417" fmla="*/ 1269101 w 12192527"/>
              <a:gd name="connsiteY4417" fmla="*/ 3421865 h 3912502"/>
              <a:gd name="connsiteX4418" fmla="*/ 1261682 w 12192527"/>
              <a:gd name="connsiteY4418" fmla="*/ 3412536 h 3912502"/>
              <a:gd name="connsiteX4419" fmla="*/ 1255823 w 12192527"/>
              <a:gd name="connsiteY4419" fmla="*/ 3409037 h 3912502"/>
              <a:gd name="connsiteX4420" fmla="*/ 1250358 w 12192527"/>
              <a:gd name="connsiteY4420" fmla="*/ 3393488 h 3912502"/>
              <a:gd name="connsiteX4421" fmla="*/ 1253873 w 12192527"/>
              <a:gd name="connsiteY4421" fmla="*/ 3380272 h 3912502"/>
              <a:gd name="connsiteX4422" fmla="*/ 1264805 w 12192527"/>
              <a:gd name="connsiteY4422" fmla="*/ 3371720 h 3912502"/>
              <a:gd name="connsiteX4423" fmla="*/ 1265977 w 12192527"/>
              <a:gd name="connsiteY4423" fmla="*/ 3370165 h 3912502"/>
              <a:gd name="connsiteX4424" fmla="*/ 1273786 w 12192527"/>
              <a:gd name="connsiteY4424" fmla="*/ 3370165 h 3912502"/>
              <a:gd name="connsiteX4425" fmla="*/ 1282377 w 12192527"/>
              <a:gd name="connsiteY4425" fmla="*/ 3374441 h 3912502"/>
              <a:gd name="connsiteX4426" fmla="*/ 1288234 w 12192527"/>
              <a:gd name="connsiteY4426" fmla="*/ 3381438 h 3912502"/>
              <a:gd name="connsiteX4427" fmla="*/ 1292530 w 12192527"/>
              <a:gd name="connsiteY4427" fmla="*/ 3391934 h 3912502"/>
              <a:gd name="connsiteX4428" fmla="*/ 1297996 w 12192527"/>
              <a:gd name="connsiteY4428" fmla="*/ 3402041 h 3912502"/>
              <a:gd name="connsiteX4429" fmla="*/ 1303386 w 12192527"/>
              <a:gd name="connsiteY4429" fmla="*/ 3407405 h 3912502"/>
              <a:gd name="connsiteX4430" fmla="*/ 1309383 w 12192527"/>
              <a:gd name="connsiteY4430" fmla="*/ 3399493 h 3912502"/>
              <a:gd name="connsiteX4431" fmla="*/ 1386572 w 12192527"/>
              <a:gd name="connsiteY4431" fmla="*/ 3350635 h 3912502"/>
              <a:gd name="connsiteX4432" fmla="*/ 1394182 w 12192527"/>
              <a:gd name="connsiteY4432" fmla="*/ 3352807 h 3912502"/>
              <a:gd name="connsiteX4433" fmla="*/ 1428970 w 12192527"/>
              <a:gd name="connsiteY4433" fmla="*/ 3357150 h 3912502"/>
              <a:gd name="connsiteX4434" fmla="*/ 1437665 w 12192527"/>
              <a:gd name="connsiteY4434" fmla="*/ 3361492 h 3912502"/>
              <a:gd name="connsiteX4435" fmla="*/ 1462671 w 12192527"/>
              <a:gd name="connsiteY4435" fmla="*/ 3369093 h 3912502"/>
              <a:gd name="connsiteX4436" fmla="*/ 1475716 w 12192527"/>
              <a:gd name="connsiteY4436" fmla="*/ 3374522 h 3912502"/>
              <a:gd name="connsiteX4437" fmla="*/ 1483326 w 12192527"/>
              <a:gd name="connsiteY4437" fmla="*/ 3389722 h 3912502"/>
              <a:gd name="connsiteX4438" fmla="*/ 1512678 w 12192527"/>
              <a:gd name="connsiteY4438" fmla="*/ 3428809 h 3912502"/>
              <a:gd name="connsiteX4439" fmla="*/ 1525723 w 12192527"/>
              <a:gd name="connsiteY4439" fmla="*/ 3454866 h 3912502"/>
              <a:gd name="connsiteX4440" fmla="*/ 1525723 w 12192527"/>
              <a:gd name="connsiteY4440" fmla="*/ 3467894 h 3912502"/>
              <a:gd name="connsiteX4441" fmla="*/ 1514851 w 12192527"/>
              <a:gd name="connsiteY4441" fmla="*/ 3497209 h 3912502"/>
              <a:gd name="connsiteX4442" fmla="*/ 1499633 w 12192527"/>
              <a:gd name="connsiteY4442" fmla="*/ 3544982 h 3912502"/>
              <a:gd name="connsiteX4443" fmla="*/ 1486588 w 12192527"/>
              <a:gd name="connsiteY4443" fmla="*/ 3562353 h 3912502"/>
              <a:gd name="connsiteX4444" fmla="*/ 1465932 w 12192527"/>
              <a:gd name="connsiteY4444" fmla="*/ 3579725 h 3912502"/>
              <a:gd name="connsiteX4445" fmla="*/ 1447450 w 12192527"/>
              <a:gd name="connsiteY4445" fmla="*/ 3589496 h 3912502"/>
              <a:gd name="connsiteX4446" fmla="*/ 1378959 w 12192527"/>
              <a:gd name="connsiteY4446" fmla="*/ 3604696 h 3912502"/>
              <a:gd name="connsiteX4447" fmla="*/ 1359527 w 12192527"/>
              <a:gd name="connsiteY4447" fmla="*/ 3607411 h 3912502"/>
              <a:gd name="connsiteX4448" fmla="*/ 3112698 w 12192527"/>
              <a:gd name="connsiteY4448" fmla="*/ 3646226 h 3912502"/>
              <a:gd name="connsiteX4449" fmla="*/ 3099948 w 12192527"/>
              <a:gd name="connsiteY4449" fmla="*/ 3645888 h 3912502"/>
              <a:gd name="connsiteX4450" fmla="*/ 3087584 w 12192527"/>
              <a:gd name="connsiteY4450" fmla="*/ 3645502 h 3912502"/>
              <a:gd name="connsiteX4451" fmla="*/ 3068265 w 12192527"/>
              <a:gd name="connsiteY4451" fmla="*/ 3630453 h 3912502"/>
              <a:gd name="connsiteX4452" fmla="*/ 3067107 w 12192527"/>
              <a:gd name="connsiteY4452" fmla="*/ 3621192 h 3912502"/>
              <a:gd name="connsiteX4453" fmla="*/ 3066721 w 12192527"/>
              <a:gd name="connsiteY4453" fmla="*/ 3617333 h 3912502"/>
              <a:gd name="connsiteX4454" fmla="*/ 3064788 w 12192527"/>
              <a:gd name="connsiteY4454" fmla="*/ 3606915 h 3912502"/>
              <a:gd name="connsiteX4455" fmla="*/ 3063630 w 12192527"/>
              <a:gd name="connsiteY4455" fmla="*/ 3601898 h 3912502"/>
              <a:gd name="connsiteX4456" fmla="*/ 3064019 w 12192527"/>
              <a:gd name="connsiteY4456" fmla="*/ 3595338 h 3912502"/>
              <a:gd name="connsiteX4457" fmla="*/ 3066721 w 12192527"/>
              <a:gd name="connsiteY4457" fmla="*/ 3588778 h 3912502"/>
              <a:gd name="connsiteX4458" fmla="*/ 3075219 w 12192527"/>
              <a:gd name="connsiteY4458" fmla="*/ 3572958 h 3912502"/>
              <a:gd name="connsiteX4459" fmla="*/ 3102653 w 12192527"/>
              <a:gd name="connsiteY4459" fmla="*/ 3555593 h 3912502"/>
              <a:gd name="connsiteX4460" fmla="*/ 3105358 w 12192527"/>
              <a:gd name="connsiteY4460" fmla="*/ 3556364 h 3912502"/>
              <a:gd name="connsiteX4461" fmla="*/ 3117720 w 12192527"/>
              <a:gd name="connsiteY4461" fmla="*/ 3557908 h 3912502"/>
              <a:gd name="connsiteX4462" fmla="*/ 3120812 w 12192527"/>
              <a:gd name="connsiteY4462" fmla="*/ 3559452 h 3912502"/>
              <a:gd name="connsiteX4463" fmla="*/ 3129697 w 12192527"/>
              <a:gd name="connsiteY4463" fmla="*/ 3562153 h 3912502"/>
              <a:gd name="connsiteX4464" fmla="*/ 3134332 w 12192527"/>
              <a:gd name="connsiteY4464" fmla="*/ 3564082 h 3912502"/>
              <a:gd name="connsiteX4465" fmla="*/ 3137040 w 12192527"/>
              <a:gd name="connsiteY4465" fmla="*/ 3569484 h 3912502"/>
              <a:gd name="connsiteX4466" fmla="*/ 3147469 w 12192527"/>
              <a:gd name="connsiteY4466" fmla="*/ 3583376 h 3912502"/>
              <a:gd name="connsiteX4467" fmla="*/ 3152104 w 12192527"/>
              <a:gd name="connsiteY4467" fmla="*/ 3592637 h 3912502"/>
              <a:gd name="connsiteX4468" fmla="*/ 3152104 w 12192527"/>
              <a:gd name="connsiteY4468" fmla="*/ 3597268 h 3912502"/>
              <a:gd name="connsiteX4469" fmla="*/ 3148241 w 12192527"/>
              <a:gd name="connsiteY4469" fmla="*/ 3607686 h 3912502"/>
              <a:gd name="connsiteX4470" fmla="*/ 3142834 w 12192527"/>
              <a:gd name="connsiteY4470" fmla="*/ 3624664 h 3912502"/>
              <a:gd name="connsiteX4471" fmla="*/ 3138196 w 12192527"/>
              <a:gd name="connsiteY4471" fmla="*/ 3630839 h 3912502"/>
              <a:gd name="connsiteX4472" fmla="*/ 3130856 w 12192527"/>
              <a:gd name="connsiteY4472" fmla="*/ 3637013 h 3912502"/>
              <a:gd name="connsiteX4473" fmla="*/ 3124288 w 12192527"/>
              <a:gd name="connsiteY4473" fmla="*/ 3640486 h 3912502"/>
              <a:gd name="connsiteX4474" fmla="*/ 3112698 w 12192527"/>
              <a:gd name="connsiteY4474" fmla="*/ 3646226 h 3912502"/>
              <a:gd name="connsiteX4475" fmla="*/ 5429898 w 12192527"/>
              <a:gd name="connsiteY4475" fmla="*/ 3664503 h 3912502"/>
              <a:gd name="connsiteX4476" fmla="*/ 5430148 w 12192527"/>
              <a:gd name="connsiteY4476" fmla="*/ 3664087 h 3912502"/>
              <a:gd name="connsiteX4477" fmla="*/ 5430435 w 12192527"/>
              <a:gd name="connsiteY4477" fmla="*/ 3664375 h 3912502"/>
              <a:gd name="connsiteX4478" fmla="*/ 6839299 w 12192527"/>
              <a:gd name="connsiteY4478" fmla="*/ 3690507 h 3912502"/>
              <a:gd name="connsiteX4479" fmla="*/ 6829147 w 12192527"/>
              <a:gd name="connsiteY4479" fmla="*/ 3688952 h 3912502"/>
              <a:gd name="connsiteX4480" fmla="*/ 6820554 w 12192527"/>
              <a:gd name="connsiteY4480" fmla="*/ 3683510 h 3912502"/>
              <a:gd name="connsiteX4481" fmla="*/ 6815870 w 12192527"/>
              <a:gd name="connsiteY4481" fmla="*/ 3678068 h 3912502"/>
              <a:gd name="connsiteX4482" fmla="*/ 6815870 w 12192527"/>
              <a:gd name="connsiteY4482" fmla="*/ 3664074 h 3912502"/>
              <a:gd name="connsiteX4483" fmla="*/ 6824461 w 12192527"/>
              <a:gd name="connsiteY4483" fmla="*/ 3655522 h 3912502"/>
              <a:gd name="connsiteX4484" fmla="*/ 6829927 w 12192527"/>
              <a:gd name="connsiteY4484" fmla="*/ 3645415 h 3912502"/>
              <a:gd name="connsiteX4485" fmla="*/ 6834222 w 12192527"/>
              <a:gd name="connsiteY4485" fmla="*/ 3634920 h 3912502"/>
              <a:gd name="connsiteX4486" fmla="*/ 6840079 w 12192527"/>
              <a:gd name="connsiteY4486" fmla="*/ 3627922 h 3912502"/>
              <a:gd name="connsiteX4487" fmla="*/ 6848670 w 12192527"/>
              <a:gd name="connsiteY4487" fmla="*/ 3623647 h 3912502"/>
              <a:gd name="connsiteX4488" fmla="*/ 6856480 w 12192527"/>
              <a:gd name="connsiteY4488" fmla="*/ 3623647 h 3912502"/>
              <a:gd name="connsiteX4489" fmla="*/ 6857650 w 12192527"/>
              <a:gd name="connsiteY4489" fmla="*/ 3625201 h 3912502"/>
              <a:gd name="connsiteX4490" fmla="*/ 6868584 w 12192527"/>
              <a:gd name="connsiteY4490" fmla="*/ 3633754 h 3912502"/>
              <a:gd name="connsiteX4491" fmla="*/ 6872099 w 12192527"/>
              <a:gd name="connsiteY4491" fmla="*/ 3646970 h 3912502"/>
              <a:gd name="connsiteX4492" fmla="*/ 6866632 w 12192527"/>
              <a:gd name="connsiteY4492" fmla="*/ 3662519 h 3912502"/>
              <a:gd name="connsiteX4493" fmla="*/ 6860775 w 12192527"/>
              <a:gd name="connsiteY4493" fmla="*/ 3666017 h 3912502"/>
              <a:gd name="connsiteX4494" fmla="*/ 6853356 w 12192527"/>
              <a:gd name="connsiteY4494" fmla="*/ 3675347 h 3912502"/>
              <a:gd name="connsiteX4495" fmla="*/ 6851014 w 12192527"/>
              <a:gd name="connsiteY4495" fmla="*/ 3679623 h 3912502"/>
              <a:gd name="connsiteX4496" fmla="*/ 6839299 w 12192527"/>
              <a:gd name="connsiteY4496" fmla="*/ 3690507 h 3912502"/>
              <a:gd name="connsiteX4497" fmla="*/ 5790440 w 12192527"/>
              <a:gd name="connsiteY4497" fmla="*/ 3695057 h 3912502"/>
              <a:gd name="connsiteX4498" fmla="*/ 5781788 w 12192527"/>
              <a:gd name="connsiteY4498" fmla="*/ 3690773 h 3912502"/>
              <a:gd name="connsiteX4499" fmla="*/ 5776888 w 12192527"/>
              <a:gd name="connsiteY4499" fmla="*/ 3688181 h 3912502"/>
              <a:gd name="connsiteX4500" fmla="*/ 5771407 w 12192527"/>
              <a:gd name="connsiteY4500" fmla="*/ 3683573 h 3912502"/>
              <a:gd name="connsiteX4501" fmla="*/ 5767945 w 12192527"/>
              <a:gd name="connsiteY4501" fmla="*/ 3678963 h 3912502"/>
              <a:gd name="connsiteX4502" fmla="*/ 5763908 w 12192527"/>
              <a:gd name="connsiteY4502" fmla="*/ 3666291 h 3912502"/>
              <a:gd name="connsiteX4503" fmla="*/ 5761024 w 12192527"/>
              <a:gd name="connsiteY4503" fmla="*/ 3658514 h 3912502"/>
              <a:gd name="connsiteX4504" fmla="*/ 5761024 w 12192527"/>
              <a:gd name="connsiteY4504" fmla="*/ 3655058 h 3912502"/>
              <a:gd name="connsiteX4505" fmla="*/ 5764486 w 12192527"/>
              <a:gd name="connsiteY4505" fmla="*/ 3648145 h 3912502"/>
              <a:gd name="connsiteX4506" fmla="*/ 5772273 w 12192527"/>
              <a:gd name="connsiteY4506" fmla="*/ 3637777 h 3912502"/>
              <a:gd name="connsiteX4507" fmla="*/ 5774290 w 12192527"/>
              <a:gd name="connsiteY4507" fmla="*/ 3633744 h 3912502"/>
              <a:gd name="connsiteX4508" fmla="*/ 5777751 w 12192527"/>
              <a:gd name="connsiteY4508" fmla="*/ 3632304 h 3912502"/>
              <a:gd name="connsiteX4509" fmla="*/ 5784385 w 12192527"/>
              <a:gd name="connsiteY4509" fmla="*/ 3630288 h 3912502"/>
              <a:gd name="connsiteX4510" fmla="*/ 5786692 w 12192527"/>
              <a:gd name="connsiteY4510" fmla="*/ 3629136 h 3912502"/>
              <a:gd name="connsiteX4511" fmla="*/ 5795919 w 12192527"/>
              <a:gd name="connsiteY4511" fmla="*/ 3627984 h 3912502"/>
              <a:gd name="connsiteX4512" fmla="*/ 5797936 w 12192527"/>
              <a:gd name="connsiteY4512" fmla="*/ 3627407 h 3912502"/>
              <a:gd name="connsiteX4513" fmla="*/ 5818416 w 12192527"/>
              <a:gd name="connsiteY4513" fmla="*/ 3640369 h 3912502"/>
              <a:gd name="connsiteX4514" fmla="*/ 5824759 w 12192527"/>
              <a:gd name="connsiteY4514" fmla="*/ 3652178 h 3912502"/>
              <a:gd name="connsiteX4515" fmla="*/ 5826777 w 12192527"/>
              <a:gd name="connsiteY4515" fmla="*/ 3657074 h 3912502"/>
              <a:gd name="connsiteX4516" fmla="*/ 5827066 w 12192527"/>
              <a:gd name="connsiteY4516" fmla="*/ 3661970 h 3912502"/>
              <a:gd name="connsiteX4517" fmla="*/ 5826202 w 12192527"/>
              <a:gd name="connsiteY4517" fmla="*/ 3665714 h 3912502"/>
              <a:gd name="connsiteX4518" fmla="*/ 5824759 w 12192527"/>
              <a:gd name="connsiteY4518" fmla="*/ 3673492 h 3912502"/>
              <a:gd name="connsiteX4519" fmla="*/ 5824471 w 12192527"/>
              <a:gd name="connsiteY4519" fmla="*/ 3676371 h 3912502"/>
              <a:gd name="connsiteX4520" fmla="*/ 5823605 w 12192527"/>
              <a:gd name="connsiteY4520" fmla="*/ 3683284 h 3912502"/>
              <a:gd name="connsiteX4521" fmla="*/ 5809184 w 12192527"/>
              <a:gd name="connsiteY4521" fmla="*/ 3694517 h 3912502"/>
              <a:gd name="connsiteX4522" fmla="*/ 5799956 w 12192527"/>
              <a:gd name="connsiteY4522" fmla="*/ 3694806 h 3912502"/>
              <a:gd name="connsiteX4523" fmla="*/ 5790440 w 12192527"/>
              <a:gd name="connsiteY4523" fmla="*/ 3695057 h 3912502"/>
              <a:gd name="connsiteX4524" fmla="*/ 7221727 w 12192527"/>
              <a:gd name="connsiteY4524" fmla="*/ 3697276 h 3912502"/>
              <a:gd name="connsiteX4525" fmla="*/ 7210514 w 12192527"/>
              <a:gd name="connsiteY4525" fmla="*/ 3691672 h 3912502"/>
              <a:gd name="connsiteX4526" fmla="*/ 7178121 w 12192527"/>
              <a:gd name="connsiteY4526" fmla="*/ 3676729 h 3912502"/>
              <a:gd name="connsiteX4527" fmla="*/ 7171890 w 12192527"/>
              <a:gd name="connsiteY4527" fmla="*/ 3672370 h 3912502"/>
              <a:gd name="connsiteX4528" fmla="*/ 7144481 w 12192527"/>
              <a:gd name="connsiteY4528" fmla="*/ 3639370 h 3912502"/>
              <a:gd name="connsiteX4529" fmla="*/ 7127660 w 12192527"/>
              <a:gd name="connsiteY4529" fmla="*/ 3583330 h 3912502"/>
              <a:gd name="connsiteX4530" fmla="*/ 7119560 w 12192527"/>
              <a:gd name="connsiteY4530" fmla="*/ 3564028 h 3912502"/>
              <a:gd name="connsiteX4531" fmla="*/ 7121431 w 12192527"/>
              <a:gd name="connsiteY4531" fmla="*/ 3536631 h 3912502"/>
              <a:gd name="connsiteX4532" fmla="*/ 7123921 w 12192527"/>
              <a:gd name="connsiteY4532" fmla="*/ 3513594 h 3912502"/>
              <a:gd name="connsiteX4533" fmla="*/ 7123298 w 12192527"/>
              <a:gd name="connsiteY4533" fmla="*/ 3504254 h 3912502"/>
              <a:gd name="connsiteX4534" fmla="*/ 7160054 w 12192527"/>
              <a:gd name="connsiteY4534" fmla="*/ 3461913 h 3912502"/>
              <a:gd name="connsiteX4535" fmla="*/ 7194940 w 12192527"/>
              <a:gd name="connsiteY4535" fmla="*/ 3441365 h 3912502"/>
              <a:gd name="connsiteX4536" fmla="*/ 7221104 w 12192527"/>
              <a:gd name="connsiteY4536" fmla="*/ 3407120 h 3912502"/>
              <a:gd name="connsiteX4537" fmla="*/ 7217366 w 12192527"/>
              <a:gd name="connsiteY4537" fmla="*/ 3400271 h 3912502"/>
              <a:gd name="connsiteX4538" fmla="*/ 7180611 w 12192527"/>
              <a:gd name="connsiteY4538" fmla="*/ 3356684 h 3912502"/>
              <a:gd name="connsiteX4539" fmla="*/ 7175627 w 12192527"/>
              <a:gd name="connsiteY4539" fmla="*/ 3346722 h 3912502"/>
              <a:gd name="connsiteX4540" fmla="*/ 7170645 w 12192527"/>
              <a:gd name="connsiteY4540" fmla="*/ 3315588 h 3912502"/>
              <a:gd name="connsiteX4541" fmla="*/ 7161923 w 12192527"/>
              <a:gd name="connsiteY4541" fmla="*/ 3279475 h 3912502"/>
              <a:gd name="connsiteX4542" fmla="*/ 7162545 w 12192527"/>
              <a:gd name="connsiteY4542" fmla="*/ 3264532 h 3912502"/>
              <a:gd name="connsiteX4543" fmla="*/ 7177992 w 12192527"/>
              <a:gd name="connsiteY4543" fmla="*/ 3226953 h 3912502"/>
              <a:gd name="connsiteX4544" fmla="*/ 7107742 w 12192527"/>
              <a:gd name="connsiteY4544" fmla="*/ 3235796 h 3912502"/>
              <a:gd name="connsiteX4545" fmla="*/ 6877092 w 12192527"/>
              <a:gd name="connsiteY4545" fmla="*/ 3239919 h 3912502"/>
              <a:gd name="connsiteX4546" fmla="*/ 6321885 w 12192527"/>
              <a:gd name="connsiteY4546" fmla="*/ 3115309 h 3912502"/>
              <a:gd name="connsiteX4547" fmla="*/ 5455179 w 12192527"/>
              <a:gd name="connsiteY4547" fmla="*/ 2662681 h 3912502"/>
              <a:gd name="connsiteX4548" fmla="*/ 5242768 w 12192527"/>
              <a:gd name="connsiteY4548" fmla="*/ 2474735 h 3912502"/>
              <a:gd name="connsiteX4549" fmla="*/ 5056953 w 12192527"/>
              <a:gd name="connsiteY4549" fmla="*/ 2272317 h 3912502"/>
              <a:gd name="connsiteX4550" fmla="*/ 5036826 w 12192527"/>
              <a:gd name="connsiteY4550" fmla="*/ 2295308 h 3912502"/>
              <a:gd name="connsiteX4551" fmla="*/ 5043401 w 12192527"/>
              <a:gd name="connsiteY4551" fmla="*/ 2306318 h 3912502"/>
              <a:gd name="connsiteX4552" fmla="*/ 5059572 w 12192527"/>
              <a:gd name="connsiteY4552" fmla="*/ 2299125 h 3912502"/>
              <a:gd name="connsiteX4553" fmla="*/ 5072617 w 12192527"/>
              <a:gd name="connsiteY4553" fmla="*/ 2304554 h 3912502"/>
              <a:gd name="connsiteX4554" fmla="*/ 5080227 w 12192527"/>
              <a:gd name="connsiteY4554" fmla="*/ 2319755 h 3912502"/>
              <a:gd name="connsiteX4555" fmla="*/ 5109576 w 12192527"/>
              <a:gd name="connsiteY4555" fmla="*/ 2358840 h 3912502"/>
              <a:gd name="connsiteX4556" fmla="*/ 5122627 w 12192527"/>
              <a:gd name="connsiteY4556" fmla="*/ 2384897 h 3912502"/>
              <a:gd name="connsiteX4557" fmla="*/ 5122627 w 12192527"/>
              <a:gd name="connsiteY4557" fmla="*/ 2397927 h 3912502"/>
              <a:gd name="connsiteX4558" fmla="*/ 5111755 w 12192527"/>
              <a:gd name="connsiteY4558" fmla="*/ 2427242 h 3912502"/>
              <a:gd name="connsiteX4559" fmla="*/ 5096535 w 12192527"/>
              <a:gd name="connsiteY4559" fmla="*/ 2475013 h 3912502"/>
              <a:gd name="connsiteX4560" fmla="*/ 5083490 w 12192527"/>
              <a:gd name="connsiteY4560" fmla="*/ 2492385 h 3912502"/>
              <a:gd name="connsiteX4561" fmla="*/ 5062833 w 12192527"/>
              <a:gd name="connsiteY4561" fmla="*/ 2509757 h 3912502"/>
              <a:gd name="connsiteX4562" fmla="*/ 5060019 w 12192527"/>
              <a:gd name="connsiteY4562" fmla="*/ 2511245 h 3912502"/>
              <a:gd name="connsiteX4563" fmla="*/ 5114563 w 12192527"/>
              <a:gd name="connsiteY4563" fmla="*/ 2568546 h 3912502"/>
              <a:gd name="connsiteX4564" fmla="*/ 5180721 w 12192527"/>
              <a:gd name="connsiteY4564" fmla="*/ 2635205 h 3912502"/>
              <a:gd name="connsiteX4565" fmla="*/ 5202322 w 12192527"/>
              <a:gd name="connsiteY4565" fmla="*/ 2646016 h 3912502"/>
              <a:gd name="connsiteX4566" fmla="*/ 5234724 w 12192527"/>
              <a:gd name="connsiteY4566" fmla="*/ 2685652 h 3912502"/>
              <a:gd name="connsiteX4567" fmla="*/ 5270726 w 12192527"/>
              <a:gd name="connsiteY4567" fmla="*/ 2707272 h 3912502"/>
              <a:gd name="connsiteX4568" fmla="*/ 5303130 w 12192527"/>
              <a:gd name="connsiteY4568" fmla="*/ 2750510 h 3912502"/>
              <a:gd name="connsiteX4569" fmla="*/ 5295930 w 12192527"/>
              <a:gd name="connsiteY4569" fmla="*/ 2757717 h 3912502"/>
              <a:gd name="connsiteX4570" fmla="*/ 5324733 w 12192527"/>
              <a:gd name="connsiteY4570" fmla="*/ 2782940 h 3912502"/>
              <a:gd name="connsiteX4571" fmla="*/ 5324733 w 12192527"/>
              <a:gd name="connsiteY4571" fmla="*/ 2779337 h 3912502"/>
              <a:gd name="connsiteX4572" fmla="*/ 5321132 w 12192527"/>
              <a:gd name="connsiteY4572" fmla="*/ 2775734 h 3912502"/>
              <a:gd name="connsiteX4573" fmla="*/ 5324733 w 12192527"/>
              <a:gd name="connsiteY4573" fmla="*/ 2775734 h 3912502"/>
              <a:gd name="connsiteX4574" fmla="*/ 5321132 w 12192527"/>
              <a:gd name="connsiteY4574" fmla="*/ 2764924 h 3912502"/>
              <a:gd name="connsiteX4575" fmla="*/ 5342734 w 12192527"/>
              <a:gd name="connsiteY4575" fmla="*/ 2782940 h 3912502"/>
              <a:gd name="connsiteX4576" fmla="*/ 5346336 w 12192527"/>
              <a:gd name="connsiteY4576" fmla="*/ 2782940 h 3912502"/>
              <a:gd name="connsiteX4577" fmla="*/ 5346336 w 12192527"/>
              <a:gd name="connsiteY4577" fmla="*/ 2786543 h 3912502"/>
              <a:gd name="connsiteX4578" fmla="*/ 5353535 w 12192527"/>
              <a:gd name="connsiteY4578" fmla="*/ 2790147 h 3912502"/>
              <a:gd name="connsiteX4579" fmla="*/ 5353535 w 12192527"/>
              <a:gd name="connsiteY4579" fmla="*/ 2793750 h 3912502"/>
              <a:gd name="connsiteX4580" fmla="*/ 5396739 w 12192527"/>
              <a:gd name="connsiteY4580" fmla="*/ 2818972 h 3912502"/>
              <a:gd name="connsiteX4581" fmla="*/ 5421941 w 12192527"/>
              <a:gd name="connsiteY4581" fmla="*/ 2851402 h 3912502"/>
              <a:gd name="connsiteX4582" fmla="*/ 5425543 w 12192527"/>
              <a:gd name="connsiteY4582" fmla="*/ 2855006 h 3912502"/>
              <a:gd name="connsiteX4583" fmla="*/ 5432743 w 12192527"/>
              <a:gd name="connsiteY4583" fmla="*/ 2862212 h 3912502"/>
              <a:gd name="connsiteX4584" fmla="*/ 5429142 w 12192527"/>
              <a:gd name="connsiteY4584" fmla="*/ 2862212 h 3912502"/>
              <a:gd name="connsiteX4585" fmla="*/ 5425541 w 12192527"/>
              <a:gd name="connsiteY4585" fmla="*/ 2858609 h 3912502"/>
              <a:gd name="connsiteX4586" fmla="*/ 5421941 w 12192527"/>
              <a:gd name="connsiteY4586" fmla="*/ 2858609 h 3912502"/>
              <a:gd name="connsiteX4587" fmla="*/ 5447143 w 12192527"/>
              <a:gd name="connsiteY4587" fmla="*/ 2873022 h 3912502"/>
              <a:gd name="connsiteX4588" fmla="*/ 5443546 w 12192527"/>
              <a:gd name="connsiteY4588" fmla="*/ 2869419 h 3912502"/>
              <a:gd name="connsiteX4589" fmla="*/ 5447143 w 12192527"/>
              <a:gd name="connsiteY4589" fmla="*/ 2869419 h 3912502"/>
              <a:gd name="connsiteX4590" fmla="*/ 5450745 w 12192527"/>
              <a:gd name="connsiteY4590" fmla="*/ 2869419 h 3912502"/>
              <a:gd name="connsiteX4591" fmla="*/ 5447143 w 12192527"/>
              <a:gd name="connsiteY4591" fmla="*/ 2862212 h 3912502"/>
              <a:gd name="connsiteX4592" fmla="*/ 5465146 w 12192527"/>
              <a:gd name="connsiteY4592" fmla="*/ 2880228 h 3912502"/>
              <a:gd name="connsiteX4593" fmla="*/ 5468744 w 12192527"/>
              <a:gd name="connsiteY4593" fmla="*/ 2883832 h 3912502"/>
              <a:gd name="connsiteX4594" fmla="*/ 5472346 w 12192527"/>
              <a:gd name="connsiteY4594" fmla="*/ 2887435 h 3912502"/>
              <a:gd name="connsiteX4595" fmla="*/ 5472783 w 12192527"/>
              <a:gd name="connsiteY4595" fmla="*/ 2886996 h 3912502"/>
              <a:gd name="connsiteX4596" fmla="*/ 5551554 w 12192527"/>
              <a:gd name="connsiteY4596" fmla="*/ 2948691 h 3912502"/>
              <a:gd name="connsiteX4597" fmla="*/ 5555153 w 12192527"/>
              <a:gd name="connsiteY4597" fmla="*/ 2952294 h 3912502"/>
              <a:gd name="connsiteX4598" fmla="*/ 5562355 w 12192527"/>
              <a:gd name="connsiteY4598" fmla="*/ 2955896 h 3912502"/>
              <a:gd name="connsiteX4599" fmla="*/ 5558757 w 12192527"/>
              <a:gd name="connsiteY4599" fmla="*/ 2955896 h 3912502"/>
              <a:gd name="connsiteX4600" fmla="*/ 5594757 w 12192527"/>
              <a:gd name="connsiteY4600" fmla="*/ 2966706 h 3912502"/>
              <a:gd name="connsiteX4601" fmla="*/ 5587556 w 12192527"/>
              <a:gd name="connsiteY4601" fmla="*/ 2963104 h 3912502"/>
              <a:gd name="connsiteX4602" fmla="*/ 5587556 w 12192527"/>
              <a:gd name="connsiteY4602" fmla="*/ 2959501 h 3912502"/>
              <a:gd name="connsiteX4603" fmla="*/ 5594757 w 12192527"/>
              <a:gd name="connsiteY4603" fmla="*/ 2963104 h 3912502"/>
              <a:gd name="connsiteX4604" fmla="*/ 5596066 w 12192527"/>
              <a:gd name="connsiteY4604" fmla="*/ 2963104 h 3912502"/>
              <a:gd name="connsiteX4605" fmla="*/ 5597907 w 12192527"/>
              <a:gd name="connsiteY4605" fmla="*/ 2964455 h 3912502"/>
              <a:gd name="connsiteX4606" fmla="*/ 5601959 w 12192527"/>
              <a:gd name="connsiteY4606" fmla="*/ 2966706 h 3912502"/>
              <a:gd name="connsiteX4607" fmla="*/ 5598357 w 12192527"/>
              <a:gd name="connsiteY4607" fmla="*/ 2963104 h 3912502"/>
              <a:gd name="connsiteX4608" fmla="*/ 5596066 w 12192527"/>
              <a:gd name="connsiteY4608" fmla="*/ 2963104 h 3912502"/>
              <a:gd name="connsiteX4609" fmla="*/ 5591158 w 12192527"/>
              <a:gd name="connsiteY4609" fmla="*/ 2959501 h 3912502"/>
              <a:gd name="connsiteX4610" fmla="*/ 5735170 w 12192527"/>
              <a:gd name="connsiteY4610" fmla="*/ 3031566 h 3912502"/>
              <a:gd name="connsiteX4611" fmla="*/ 5753171 w 12192527"/>
              <a:gd name="connsiteY4611" fmla="*/ 3045979 h 3912502"/>
              <a:gd name="connsiteX4612" fmla="*/ 5760372 w 12192527"/>
              <a:gd name="connsiteY4612" fmla="*/ 3042376 h 3912502"/>
              <a:gd name="connsiteX4613" fmla="*/ 5763972 w 12192527"/>
              <a:gd name="connsiteY4613" fmla="*/ 3045979 h 3912502"/>
              <a:gd name="connsiteX4614" fmla="*/ 5771173 w 12192527"/>
              <a:gd name="connsiteY4614" fmla="*/ 3049581 h 3912502"/>
              <a:gd name="connsiteX4615" fmla="*/ 5832378 w 12192527"/>
              <a:gd name="connsiteY4615" fmla="*/ 3085614 h 3912502"/>
              <a:gd name="connsiteX4616" fmla="*/ 5828778 w 12192527"/>
              <a:gd name="connsiteY4616" fmla="*/ 3082011 h 3912502"/>
              <a:gd name="connsiteX4617" fmla="*/ 5832379 w 12192527"/>
              <a:gd name="connsiteY4617" fmla="*/ 3078408 h 3912502"/>
              <a:gd name="connsiteX4618" fmla="*/ 5835978 w 12192527"/>
              <a:gd name="connsiteY4618" fmla="*/ 3082010 h 3912502"/>
              <a:gd name="connsiteX4619" fmla="*/ 5839580 w 12192527"/>
              <a:gd name="connsiteY4619" fmla="*/ 3082011 h 3912502"/>
              <a:gd name="connsiteX4620" fmla="*/ 5876482 w 12192527"/>
              <a:gd name="connsiteY4620" fmla="*/ 3094172 h 3912502"/>
              <a:gd name="connsiteX4621" fmla="*/ 5881985 w 12192527"/>
              <a:gd name="connsiteY4621" fmla="*/ 3099560 h 3912502"/>
              <a:gd name="connsiteX4622" fmla="*/ 5883188 w 12192527"/>
              <a:gd name="connsiteY4622" fmla="*/ 3098504 h 3912502"/>
              <a:gd name="connsiteX4623" fmla="*/ 5885802 w 12192527"/>
              <a:gd name="connsiteY4623" fmla="*/ 3097568 h 3912502"/>
              <a:gd name="connsiteX4624" fmla="*/ 5887370 w 12192527"/>
              <a:gd name="connsiteY4624" fmla="*/ 3099898 h 3912502"/>
              <a:gd name="connsiteX4625" fmla="*/ 5887894 w 12192527"/>
              <a:gd name="connsiteY4625" fmla="*/ 3101988 h 3912502"/>
              <a:gd name="connsiteX4626" fmla="*/ 5889463 w 12192527"/>
              <a:gd name="connsiteY4626" fmla="*/ 3104427 h 3912502"/>
              <a:gd name="connsiteX4627" fmla="*/ 5891728 w 12192527"/>
              <a:gd name="connsiteY4627" fmla="*/ 3102859 h 3912502"/>
              <a:gd name="connsiteX4628" fmla="*/ 5896955 w 12192527"/>
              <a:gd name="connsiteY4628" fmla="*/ 3103729 h 3912502"/>
              <a:gd name="connsiteX4629" fmla="*/ 5898002 w 12192527"/>
              <a:gd name="connsiteY4629" fmla="*/ 3105995 h 3912502"/>
              <a:gd name="connsiteX4630" fmla="*/ 5901138 w 12192527"/>
              <a:gd name="connsiteY4630" fmla="*/ 3107214 h 3912502"/>
              <a:gd name="connsiteX4631" fmla="*/ 5902358 w 12192527"/>
              <a:gd name="connsiteY4631" fmla="*/ 3104252 h 3912502"/>
              <a:gd name="connsiteX4632" fmla="*/ 5902066 w 12192527"/>
              <a:gd name="connsiteY4632" fmla="*/ 3101617 h 3912502"/>
              <a:gd name="connsiteX4633" fmla="*/ 5915685 w 12192527"/>
              <a:gd name="connsiteY4633" fmla="*/ 3115165 h 3912502"/>
              <a:gd name="connsiteX4634" fmla="*/ 5914904 w 12192527"/>
              <a:gd name="connsiteY4634" fmla="*/ 3116271 h 3912502"/>
              <a:gd name="connsiteX4635" fmla="*/ 5916473 w 12192527"/>
              <a:gd name="connsiteY4635" fmla="*/ 3119580 h 3912502"/>
              <a:gd name="connsiteX4636" fmla="*/ 5919612 w 12192527"/>
              <a:gd name="connsiteY4636" fmla="*/ 3120974 h 3912502"/>
              <a:gd name="connsiteX4637" fmla="*/ 5919769 w 12192527"/>
              <a:gd name="connsiteY4637" fmla="*/ 3121290 h 3912502"/>
              <a:gd name="connsiteX4638" fmla="*/ 5941739 w 12192527"/>
              <a:gd name="connsiteY4638" fmla="*/ 3127953 h 3912502"/>
              <a:gd name="connsiteX4639" fmla="*/ 5983593 w 12192527"/>
              <a:gd name="connsiteY4639" fmla="*/ 3146870 h 3912502"/>
              <a:gd name="connsiteX4640" fmla="*/ 5949840 w 12192527"/>
              <a:gd name="connsiteY4640" fmla="*/ 3140565 h 3912502"/>
              <a:gd name="connsiteX4641" fmla="*/ 5926152 w 12192527"/>
              <a:gd name="connsiteY4641" fmla="*/ 3133937 h 3912502"/>
              <a:gd name="connsiteX4642" fmla="*/ 5928499 w 12192527"/>
              <a:gd name="connsiteY4642" fmla="*/ 3138568 h 3912502"/>
              <a:gd name="connsiteX4643" fmla="*/ 5930940 w 12192527"/>
              <a:gd name="connsiteY4643" fmla="*/ 3140483 h 3912502"/>
              <a:gd name="connsiteX4644" fmla="*/ 5927626 w 12192527"/>
              <a:gd name="connsiteY4644" fmla="*/ 3142573 h 3912502"/>
              <a:gd name="connsiteX4645" fmla="*/ 5927105 w 12192527"/>
              <a:gd name="connsiteY4645" fmla="*/ 3142573 h 3912502"/>
              <a:gd name="connsiteX4646" fmla="*/ 5923795 w 12192527"/>
              <a:gd name="connsiteY4646" fmla="*/ 3148495 h 3912502"/>
              <a:gd name="connsiteX4647" fmla="*/ 5923444 w 12192527"/>
              <a:gd name="connsiteY4647" fmla="*/ 3156683 h 3912502"/>
              <a:gd name="connsiteX4648" fmla="*/ 5920484 w 12192527"/>
              <a:gd name="connsiteY4648" fmla="*/ 3168179 h 3912502"/>
              <a:gd name="connsiteX4649" fmla="*/ 5917869 w 12192527"/>
              <a:gd name="connsiteY4649" fmla="*/ 3171315 h 3912502"/>
              <a:gd name="connsiteX4650" fmla="*/ 5910723 w 12192527"/>
              <a:gd name="connsiteY4650" fmla="*/ 3180372 h 3912502"/>
              <a:gd name="connsiteX4651" fmla="*/ 5906540 w 12192527"/>
              <a:gd name="connsiteY4651" fmla="*/ 3181940 h 3912502"/>
              <a:gd name="connsiteX4652" fmla="*/ 5889287 w 12192527"/>
              <a:gd name="connsiteY4652" fmla="*/ 3186992 h 3912502"/>
              <a:gd name="connsiteX4653" fmla="*/ 5889287 w 12192527"/>
              <a:gd name="connsiteY4653" fmla="*/ 3190823 h 3912502"/>
              <a:gd name="connsiteX4654" fmla="*/ 5893819 w 12192527"/>
              <a:gd name="connsiteY4654" fmla="*/ 3191346 h 3912502"/>
              <a:gd name="connsiteX4655" fmla="*/ 5896955 w 12192527"/>
              <a:gd name="connsiteY4655" fmla="*/ 3189256 h 3912502"/>
              <a:gd name="connsiteX4656" fmla="*/ 5899920 w 12192527"/>
              <a:gd name="connsiteY4656" fmla="*/ 3188907 h 3912502"/>
              <a:gd name="connsiteX4657" fmla="*/ 5899397 w 12192527"/>
              <a:gd name="connsiteY4657" fmla="*/ 3192042 h 3912502"/>
              <a:gd name="connsiteX4658" fmla="*/ 5896955 w 12192527"/>
              <a:gd name="connsiteY4658" fmla="*/ 3194308 h 3912502"/>
              <a:gd name="connsiteX4659" fmla="*/ 5896085 w 12192527"/>
              <a:gd name="connsiteY4659" fmla="*/ 3199707 h 3912502"/>
              <a:gd name="connsiteX4660" fmla="*/ 5900790 w 12192527"/>
              <a:gd name="connsiteY4660" fmla="*/ 3198662 h 3912502"/>
              <a:gd name="connsiteX4661" fmla="*/ 5904449 w 12192527"/>
              <a:gd name="connsiteY4661" fmla="*/ 3195700 h 3912502"/>
              <a:gd name="connsiteX4662" fmla="*/ 5907935 w 12192527"/>
              <a:gd name="connsiteY4662" fmla="*/ 3197966 h 3912502"/>
              <a:gd name="connsiteX4663" fmla="*/ 5904101 w 12192527"/>
              <a:gd name="connsiteY4663" fmla="*/ 3207893 h 3912502"/>
              <a:gd name="connsiteX4664" fmla="*/ 5904101 w 12192527"/>
              <a:gd name="connsiteY4664" fmla="*/ 3217474 h 3912502"/>
              <a:gd name="connsiteX4665" fmla="*/ 5907585 w 12192527"/>
              <a:gd name="connsiteY4665" fmla="*/ 3221306 h 3912502"/>
              <a:gd name="connsiteX4666" fmla="*/ 5908631 w 12192527"/>
              <a:gd name="connsiteY4666" fmla="*/ 3223223 h 3912502"/>
              <a:gd name="connsiteX4667" fmla="*/ 5906713 w 12192527"/>
              <a:gd name="connsiteY4667" fmla="*/ 3224268 h 3912502"/>
              <a:gd name="connsiteX4668" fmla="*/ 5903054 w 12192527"/>
              <a:gd name="connsiteY4668" fmla="*/ 3227751 h 3912502"/>
              <a:gd name="connsiteX4669" fmla="*/ 5898524 w 12192527"/>
              <a:gd name="connsiteY4669" fmla="*/ 3235589 h 3912502"/>
              <a:gd name="connsiteX4670" fmla="*/ 5898350 w 12192527"/>
              <a:gd name="connsiteY4670" fmla="*/ 3239770 h 3912502"/>
              <a:gd name="connsiteX4671" fmla="*/ 5899743 w 12192527"/>
              <a:gd name="connsiteY4671" fmla="*/ 3242557 h 3912502"/>
              <a:gd name="connsiteX4672" fmla="*/ 5896781 w 12192527"/>
              <a:gd name="connsiteY4672" fmla="*/ 3244473 h 3912502"/>
              <a:gd name="connsiteX4673" fmla="*/ 5894342 w 12192527"/>
              <a:gd name="connsiteY4673" fmla="*/ 3244822 h 3912502"/>
              <a:gd name="connsiteX4674" fmla="*/ 5891380 w 12192527"/>
              <a:gd name="connsiteY4674" fmla="*/ 3251963 h 3912502"/>
              <a:gd name="connsiteX4675" fmla="*/ 5892251 w 12192527"/>
              <a:gd name="connsiteY4675" fmla="*/ 3253357 h 3912502"/>
              <a:gd name="connsiteX4676" fmla="*/ 5892077 w 12192527"/>
              <a:gd name="connsiteY4676" fmla="*/ 3256492 h 3912502"/>
              <a:gd name="connsiteX4677" fmla="*/ 5889287 w 12192527"/>
              <a:gd name="connsiteY4677" fmla="*/ 3255796 h 3912502"/>
              <a:gd name="connsiteX4678" fmla="*/ 5887545 w 12192527"/>
              <a:gd name="connsiteY4678" fmla="*/ 3253530 h 3912502"/>
              <a:gd name="connsiteX4679" fmla="*/ 5884060 w 12192527"/>
              <a:gd name="connsiteY4679" fmla="*/ 3253008 h 3912502"/>
              <a:gd name="connsiteX4680" fmla="*/ 5873428 w 12192527"/>
              <a:gd name="connsiteY4680" fmla="*/ 3255796 h 3912502"/>
              <a:gd name="connsiteX4681" fmla="*/ 5860183 w 12192527"/>
              <a:gd name="connsiteY4681" fmla="*/ 3256666 h 3912502"/>
              <a:gd name="connsiteX4682" fmla="*/ 5857045 w 12192527"/>
              <a:gd name="connsiteY4682" fmla="*/ 3255098 h 3912502"/>
              <a:gd name="connsiteX4683" fmla="*/ 5847985 w 12192527"/>
              <a:gd name="connsiteY4683" fmla="*/ 3250918 h 3912502"/>
              <a:gd name="connsiteX4684" fmla="*/ 5846242 w 12192527"/>
              <a:gd name="connsiteY4684" fmla="*/ 3249699 h 3912502"/>
              <a:gd name="connsiteX4685" fmla="*/ 5838573 w 12192527"/>
              <a:gd name="connsiteY4685" fmla="*/ 3240466 h 3912502"/>
              <a:gd name="connsiteX4686" fmla="*/ 5833866 w 12192527"/>
              <a:gd name="connsiteY4686" fmla="*/ 3224790 h 3912502"/>
              <a:gd name="connsiteX4687" fmla="*/ 5831601 w 12192527"/>
              <a:gd name="connsiteY4687" fmla="*/ 3219390 h 3912502"/>
              <a:gd name="connsiteX4688" fmla="*/ 5832125 w 12192527"/>
              <a:gd name="connsiteY4688" fmla="*/ 3211726 h 3912502"/>
              <a:gd name="connsiteX4689" fmla="*/ 5832823 w 12192527"/>
              <a:gd name="connsiteY4689" fmla="*/ 3205280 h 3912502"/>
              <a:gd name="connsiteX4690" fmla="*/ 5832648 w 12192527"/>
              <a:gd name="connsiteY4690" fmla="*/ 3202669 h 3912502"/>
              <a:gd name="connsiteX4691" fmla="*/ 5842931 w 12192527"/>
              <a:gd name="connsiteY4691" fmla="*/ 3190823 h 3912502"/>
              <a:gd name="connsiteX4692" fmla="*/ 5852691 w 12192527"/>
              <a:gd name="connsiteY4692" fmla="*/ 3185075 h 3912502"/>
              <a:gd name="connsiteX4693" fmla="*/ 5860010 w 12192527"/>
              <a:gd name="connsiteY4693" fmla="*/ 3175495 h 3912502"/>
              <a:gd name="connsiteX4694" fmla="*/ 5858962 w 12192527"/>
              <a:gd name="connsiteY4694" fmla="*/ 3173579 h 3912502"/>
              <a:gd name="connsiteX4695" fmla="*/ 5848681 w 12192527"/>
              <a:gd name="connsiteY4695" fmla="*/ 3161386 h 3912502"/>
              <a:gd name="connsiteX4696" fmla="*/ 5847287 w 12192527"/>
              <a:gd name="connsiteY4696" fmla="*/ 3158599 h 3912502"/>
              <a:gd name="connsiteX4697" fmla="*/ 5845892 w 12192527"/>
              <a:gd name="connsiteY4697" fmla="*/ 3149889 h 3912502"/>
              <a:gd name="connsiteX4698" fmla="*/ 5843452 w 12192527"/>
              <a:gd name="connsiteY4698" fmla="*/ 3139787 h 3912502"/>
              <a:gd name="connsiteX4699" fmla="*/ 5843627 w 12192527"/>
              <a:gd name="connsiteY4699" fmla="*/ 3135606 h 3912502"/>
              <a:gd name="connsiteX4700" fmla="*/ 5852863 w 12192527"/>
              <a:gd name="connsiteY4700" fmla="*/ 3113136 h 3912502"/>
              <a:gd name="connsiteX4701" fmla="*/ 5854607 w 12192527"/>
              <a:gd name="connsiteY4701" fmla="*/ 3111742 h 3912502"/>
              <a:gd name="connsiteX4702" fmla="*/ 5865143 w 12192527"/>
              <a:gd name="connsiteY4702" fmla="*/ 3106736 h 3912502"/>
              <a:gd name="connsiteX4703" fmla="*/ 5853981 w 12192527"/>
              <a:gd name="connsiteY4703" fmla="*/ 3096424 h 3912502"/>
              <a:gd name="connsiteX4704" fmla="*/ 5850379 w 12192527"/>
              <a:gd name="connsiteY4704" fmla="*/ 3100028 h 3912502"/>
              <a:gd name="connsiteX4705" fmla="*/ 5839580 w 12192527"/>
              <a:gd name="connsiteY4705" fmla="*/ 3092821 h 3912502"/>
              <a:gd name="connsiteX4706" fmla="*/ 5835979 w 12192527"/>
              <a:gd name="connsiteY4706" fmla="*/ 3089218 h 3912502"/>
              <a:gd name="connsiteX4707" fmla="*/ 5835978 w 12192527"/>
              <a:gd name="connsiteY4707" fmla="*/ 3092820 h 3912502"/>
              <a:gd name="connsiteX4708" fmla="*/ 5781973 w 12192527"/>
              <a:gd name="connsiteY4708" fmla="*/ 3071200 h 3912502"/>
              <a:gd name="connsiteX4709" fmla="*/ 5778374 w 12192527"/>
              <a:gd name="connsiteY4709" fmla="*/ 3071201 h 3912502"/>
              <a:gd name="connsiteX4710" fmla="*/ 5774772 w 12192527"/>
              <a:gd name="connsiteY4710" fmla="*/ 3071201 h 3912502"/>
              <a:gd name="connsiteX4711" fmla="*/ 5771173 w 12192527"/>
              <a:gd name="connsiteY4711" fmla="*/ 3071201 h 3912502"/>
              <a:gd name="connsiteX4712" fmla="*/ 5771173 w 12192527"/>
              <a:gd name="connsiteY4712" fmla="*/ 3067599 h 3912502"/>
              <a:gd name="connsiteX4713" fmla="*/ 5767571 w 12192527"/>
              <a:gd name="connsiteY4713" fmla="*/ 3071201 h 3912502"/>
              <a:gd name="connsiteX4714" fmla="*/ 5738768 w 12192527"/>
              <a:gd name="connsiteY4714" fmla="*/ 3063995 h 3912502"/>
              <a:gd name="connsiteX4715" fmla="*/ 5749569 w 12192527"/>
              <a:gd name="connsiteY4715" fmla="*/ 3082011 h 3912502"/>
              <a:gd name="connsiteX4716" fmla="*/ 5742370 w 12192527"/>
              <a:gd name="connsiteY4716" fmla="*/ 3080209 h 3912502"/>
              <a:gd name="connsiteX4717" fmla="*/ 5738769 w 12192527"/>
              <a:gd name="connsiteY4717" fmla="*/ 3079309 h 3912502"/>
              <a:gd name="connsiteX4718" fmla="*/ 5738768 w 12192527"/>
              <a:gd name="connsiteY4718" fmla="*/ 3078408 h 3912502"/>
              <a:gd name="connsiteX4719" fmla="*/ 5735173 w 12192527"/>
              <a:gd name="connsiteY4719" fmla="*/ 3078408 h 3912502"/>
              <a:gd name="connsiteX4720" fmla="*/ 5738769 w 12192527"/>
              <a:gd name="connsiteY4720" fmla="*/ 3079309 h 3912502"/>
              <a:gd name="connsiteX4721" fmla="*/ 5738769 w 12192527"/>
              <a:gd name="connsiteY4721" fmla="*/ 3082011 h 3912502"/>
              <a:gd name="connsiteX4722" fmla="*/ 5735170 w 12192527"/>
              <a:gd name="connsiteY4722" fmla="*/ 3082011 h 3912502"/>
              <a:gd name="connsiteX4723" fmla="*/ 5731570 w 12192527"/>
              <a:gd name="connsiteY4723" fmla="*/ 3082011 h 3912502"/>
              <a:gd name="connsiteX4724" fmla="*/ 5713568 w 12192527"/>
              <a:gd name="connsiteY4724" fmla="*/ 3071201 h 3912502"/>
              <a:gd name="connsiteX4725" fmla="*/ 5709968 w 12192527"/>
              <a:gd name="connsiteY4725" fmla="*/ 3067599 h 3912502"/>
              <a:gd name="connsiteX4726" fmla="*/ 5702767 w 12192527"/>
              <a:gd name="connsiteY4726" fmla="*/ 3063995 h 3912502"/>
              <a:gd name="connsiteX4727" fmla="*/ 5699167 w 12192527"/>
              <a:gd name="connsiteY4727" fmla="*/ 3060391 h 3912502"/>
              <a:gd name="connsiteX4728" fmla="*/ 5706367 w 12192527"/>
              <a:gd name="connsiteY4728" fmla="*/ 3063995 h 3912502"/>
              <a:gd name="connsiteX4729" fmla="*/ 5713569 w 12192527"/>
              <a:gd name="connsiteY4729" fmla="*/ 3067599 h 3912502"/>
              <a:gd name="connsiteX4730" fmla="*/ 5695566 w 12192527"/>
              <a:gd name="connsiteY4730" fmla="*/ 3049582 h 3912502"/>
              <a:gd name="connsiteX4731" fmla="*/ 5706365 w 12192527"/>
              <a:gd name="connsiteY4731" fmla="*/ 3038772 h 3912502"/>
              <a:gd name="connsiteX4732" fmla="*/ 5558754 w 12192527"/>
              <a:gd name="connsiteY4732" fmla="*/ 2959501 h 3912502"/>
              <a:gd name="connsiteX4733" fmla="*/ 5551554 w 12192527"/>
              <a:gd name="connsiteY4733" fmla="*/ 2955896 h 3912502"/>
              <a:gd name="connsiteX4734" fmla="*/ 5547956 w 12192527"/>
              <a:gd name="connsiteY4734" fmla="*/ 2952294 h 3912502"/>
              <a:gd name="connsiteX4735" fmla="*/ 5490347 w 12192527"/>
              <a:gd name="connsiteY4735" fmla="*/ 2916262 h 3912502"/>
              <a:gd name="connsiteX4736" fmla="*/ 5418340 w 12192527"/>
              <a:gd name="connsiteY4736" fmla="*/ 2873022 h 3912502"/>
              <a:gd name="connsiteX4737" fmla="*/ 5349935 w 12192527"/>
              <a:gd name="connsiteY4737" fmla="*/ 2818973 h 3912502"/>
              <a:gd name="connsiteX4738" fmla="*/ 5249126 w 12192527"/>
              <a:gd name="connsiteY4738" fmla="*/ 2739700 h 3912502"/>
              <a:gd name="connsiteX4739" fmla="*/ 5244024 w 12192527"/>
              <a:gd name="connsiteY4739" fmla="*/ 2734769 h 3912502"/>
              <a:gd name="connsiteX4740" fmla="*/ 5240674 w 12192527"/>
              <a:gd name="connsiteY4740" fmla="*/ 2745289 h 3912502"/>
              <a:gd name="connsiteX4741" fmla="*/ 5236033 w 12192527"/>
              <a:gd name="connsiteY4741" fmla="*/ 2751463 h 3912502"/>
              <a:gd name="connsiteX4742" fmla="*/ 5228695 w 12192527"/>
              <a:gd name="connsiteY4742" fmla="*/ 2757637 h 3912502"/>
              <a:gd name="connsiteX4743" fmla="*/ 5222125 w 12192527"/>
              <a:gd name="connsiteY4743" fmla="*/ 2761110 h 3912502"/>
              <a:gd name="connsiteX4744" fmla="*/ 5197780 w 12192527"/>
              <a:gd name="connsiteY4744" fmla="*/ 2766512 h 3912502"/>
              <a:gd name="connsiteX4745" fmla="*/ 5185418 w 12192527"/>
              <a:gd name="connsiteY4745" fmla="*/ 2766126 h 3912502"/>
              <a:gd name="connsiteX4746" fmla="*/ 5166102 w 12192527"/>
              <a:gd name="connsiteY4746" fmla="*/ 2751078 h 3912502"/>
              <a:gd name="connsiteX4747" fmla="*/ 5164942 w 12192527"/>
              <a:gd name="connsiteY4747" fmla="*/ 2741816 h 3912502"/>
              <a:gd name="connsiteX4748" fmla="*/ 5164555 w 12192527"/>
              <a:gd name="connsiteY4748" fmla="*/ 2737958 h 3912502"/>
              <a:gd name="connsiteX4749" fmla="*/ 5162625 w 12192527"/>
              <a:gd name="connsiteY4749" fmla="*/ 2727539 h 3912502"/>
              <a:gd name="connsiteX4750" fmla="*/ 5161466 w 12192527"/>
              <a:gd name="connsiteY4750" fmla="*/ 2722522 h 3912502"/>
              <a:gd name="connsiteX4751" fmla="*/ 5161851 w 12192527"/>
              <a:gd name="connsiteY4751" fmla="*/ 2715962 h 3912502"/>
              <a:gd name="connsiteX4752" fmla="*/ 5164555 w 12192527"/>
              <a:gd name="connsiteY4752" fmla="*/ 2709402 h 3912502"/>
              <a:gd name="connsiteX4753" fmla="*/ 5173058 w 12192527"/>
              <a:gd name="connsiteY4753" fmla="*/ 2693581 h 3912502"/>
              <a:gd name="connsiteX4754" fmla="*/ 5194959 w 12192527"/>
              <a:gd name="connsiteY4754" fmla="*/ 2679719 h 3912502"/>
              <a:gd name="connsiteX4755" fmla="*/ 5184320 w 12192527"/>
              <a:gd name="connsiteY4755" fmla="*/ 2664032 h 3912502"/>
              <a:gd name="connsiteX4756" fmla="*/ 5195123 w 12192527"/>
              <a:gd name="connsiteY4756" fmla="*/ 2674842 h 3912502"/>
              <a:gd name="connsiteX4757" fmla="*/ 5191523 w 12192527"/>
              <a:gd name="connsiteY4757" fmla="*/ 2667636 h 3912502"/>
              <a:gd name="connsiteX4758" fmla="*/ 5187919 w 12192527"/>
              <a:gd name="connsiteY4758" fmla="*/ 2664032 h 3912502"/>
              <a:gd name="connsiteX4759" fmla="*/ 5195122 w 12192527"/>
              <a:gd name="connsiteY4759" fmla="*/ 2667636 h 3912502"/>
              <a:gd name="connsiteX4760" fmla="*/ 5198721 w 12192527"/>
              <a:gd name="connsiteY4760" fmla="*/ 2667636 h 3912502"/>
              <a:gd name="connsiteX4761" fmla="*/ 5115913 w 12192527"/>
              <a:gd name="connsiteY4761" fmla="*/ 2591968 h 3912502"/>
              <a:gd name="connsiteX4762" fmla="*/ 5087562 w 12192527"/>
              <a:gd name="connsiteY4762" fmla="*/ 2549629 h 3912502"/>
              <a:gd name="connsiteX4763" fmla="*/ 5058764 w 12192527"/>
              <a:gd name="connsiteY4763" fmla="*/ 2511910 h 3912502"/>
              <a:gd name="connsiteX4764" fmla="*/ 5044352 w 12192527"/>
              <a:gd name="connsiteY4764" fmla="*/ 2519529 h 3912502"/>
              <a:gd name="connsiteX4765" fmla="*/ 4975864 w 12192527"/>
              <a:gd name="connsiteY4765" fmla="*/ 2534729 h 3912502"/>
              <a:gd name="connsiteX4766" fmla="*/ 4941078 w 12192527"/>
              <a:gd name="connsiteY4766" fmla="*/ 2533642 h 3912502"/>
              <a:gd name="connsiteX4767" fmla="*/ 4886721 w 12192527"/>
              <a:gd name="connsiteY4767" fmla="*/ 2491299 h 3912502"/>
              <a:gd name="connsiteX4768" fmla="*/ 4883460 w 12192527"/>
              <a:gd name="connsiteY4768" fmla="*/ 2465242 h 3912502"/>
              <a:gd name="connsiteX4769" fmla="*/ 4883202 w 12192527"/>
              <a:gd name="connsiteY4769" fmla="*/ 2462668 h 3912502"/>
              <a:gd name="connsiteX4770" fmla="*/ 4842340 w 12192527"/>
              <a:gd name="connsiteY4770" fmla="*/ 2505786 h 3912502"/>
              <a:gd name="connsiteX4771" fmla="*/ 4693542 w 12192527"/>
              <a:gd name="connsiteY4771" fmla="*/ 2632621 h 3912502"/>
              <a:gd name="connsiteX4772" fmla="*/ 4657828 w 12192527"/>
              <a:gd name="connsiteY4772" fmla="*/ 2655498 h 3912502"/>
              <a:gd name="connsiteX4773" fmla="*/ 4664661 w 12192527"/>
              <a:gd name="connsiteY4773" fmla="*/ 2662295 h 3912502"/>
              <a:gd name="connsiteX4774" fmla="*/ 4663746 w 12192527"/>
              <a:gd name="connsiteY4774" fmla="*/ 2663592 h 3912502"/>
              <a:gd name="connsiteX4775" fmla="*/ 4665584 w 12192527"/>
              <a:gd name="connsiteY4775" fmla="*/ 2667476 h 3912502"/>
              <a:gd name="connsiteX4776" fmla="*/ 4669254 w 12192527"/>
              <a:gd name="connsiteY4776" fmla="*/ 2669111 h 3912502"/>
              <a:gd name="connsiteX4777" fmla="*/ 4671718 w 12192527"/>
              <a:gd name="connsiteY4777" fmla="*/ 2674017 h 3912502"/>
              <a:gd name="connsiteX4778" fmla="*/ 4679686 w 12192527"/>
              <a:gd name="connsiteY4778" fmla="*/ 2689754 h 3912502"/>
              <a:gd name="connsiteX4779" fmla="*/ 4682551 w 12192527"/>
              <a:gd name="connsiteY4779" fmla="*/ 2692001 h 3912502"/>
              <a:gd name="connsiteX4780" fmla="*/ 4678671 w 12192527"/>
              <a:gd name="connsiteY4780" fmla="*/ 2694455 h 3912502"/>
              <a:gd name="connsiteX4781" fmla="*/ 4678043 w 12192527"/>
              <a:gd name="connsiteY4781" fmla="*/ 2694455 h 3912502"/>
              <a:gd name="connsiteX4782" fmla="*/ 4674164 w 12192527"/>
              <a:gd name="connsiteY4782" fmla="*/ 2701403 h 3912502"/>
              <a:gd name="connsiteX4783" fmla="*/ 4673762 w 12192527"/>
              <a:gd name="connsiteY4783" fmla="*/ 2711008 h 3912502"/>
              <a:gd name="connsiteX4784" fmla="*/ 4670287 w 12192527"/>
              <a:gd name="connsiteY4784" fmla="*/ 2724498 h 3912502"/>
              <a:gd name="connsiteX4785" fmla="*/ 4667218 w 12192527"/>
              <a:gd name="connsiteY4785" fmla="*/ 2728177 h 3912502"/>
              <a:gd name="connsiteX4786" fmla="*/ 4658829 w 12192527"/>
              <a:gd name="connsiteY4786" fmla="*/ 2738804 h 3912502"/>
              <a:gd name="connsiteX4787" fmla="*/ 4653919 w 12192527"/>
              <a:gd name="connsiteY4787" fmla="*/ 2740644 h 3912502"/>
              <a:gd name="connsiteX4788" fmla="*/ 4633683 w 12192527"/>
              <a:gd name="connsiteY4788" fmla="*/ 2746570 h 3912502"/>
              <a:gd name="connsiteX4789" fmla="*/ 4633683 w 12192527"/>
              <a:gd name="connsiteY4789" fmla="*/ 2751067 h 3912502"/>
              <a:gd name="connsiteX4790" fmla="*/ 4638993 w 12192527"/>
              <a:gd name="connsiteY4790" fmla="*/ 2751680 h 3912502"/>
              <a:gd name="connsiteX4791" fmla="*/ 4642685 w 12192527"/>
              <a:gd name="connsiteY4791" fmla="*/ 2749227 h 3912502"/>
              <a:gd name="connsiteX4792" fmla="*/ 4646152 w 12192527"/>
              <a:gd name="connsiteY4792" fmla="*/ 2748819 h 3912502"/>
              <a:gd name="connsiteX4793" fmla="*/ 4645540 w 12192527"/>
              <a:gd name="connsiteY4793" fmla="*/ 2752498 h 3912502"/>
              <a:gd name="connsiteX4794" fmla="*/ 4642685 w 12192527"/>
              <a:gd name="connsiteY4794" fmla="*/ 2755155 h 3912502"/>
              <a:gd name="connsiteX4795" fmla="*/ 4641651 w 12192527"/>
              <a:gd name="connsiteY4795" fmla="*/ 2761490 h 3912502"/>
              <a:gd name="connsiteX4796" fmla="*/ 4647187 w 12192527"/>
              <a:gd name="connsiteY4796" fmla="*/ 2760264 h 3912502"/>
              <a:gd name="connsiteX4797" fmla="*/ 4651480 w 12192527"/>
              <a:gd name="connsiteY4797" fmla="*/ 2756790 h 3912502"/>
              <a:gd name="connsiteX4798" fmla="*/ 4655561 w 12192527"/>
              <a:gd name="connsiteY4798" fmla="*/ 2759447 h 3912502"/>
              <a:gd name="connsiteX4799" fmla="*/ 4651068 w 12192527"/>
              <a:gd name="connsiteY4799" fmla="*/ 2771096 h 3912502"/>
              <a:gd name="connsiteX4800" fmla="*/ 4651068 w 12192527"/>
              <a:gd name="connsiteY4800" fmla="*/ 2782337 h 3912502"/>
              <a:gd name="connsiteX4801" fmla="*/ 4655152 w 12192527"/>
              <a:gd name="connsiteY4801" fmla="*/ 2786833 h 3912502"/>
              <a:gd name="connsiteX4802" fmla="*/ 4656387 w 12192527"/>
              <a:gd name="connsiteY4802" fmla="*/ 2789081 h 3912502"/>
              <a:gd name="connsiteX4803" fmla="*/ 4654136 w 12192527"/>
              <a:gd name="connsiteY4803" fmla="*/ 2790308 h 3912502"/>
              <a:gd name="connsiteX4804" fmla="*/ 4649841 w 12192527"/>
              <a:gd name="connsiteY4804" fmla="*/ 2794395 h 3912502"/>
              <a:gd name="connsiteX4805" fmla="*/ 4644523 w 12192527"/>
              <a:gd name="connsiteY4805" fmla="*/ 2803593 h 3912502"/>
              <a:gd name="connsiteX4806" fmla="*/ 4644308 w 12192527"/>
              <a:gd name="connsiteY4806" fmla="*/ 2808497 h 3912502"/>
              <a:gd name="connsiteX4807" fmla="*/ 4645953 w 12192527"/>
              <a:gd name="connsiteY4807" fmla="*/ 2811767 h 3912502"/>
              <a:gd name="connsiteX4808" fmla="*/ 4642472 w 12192527"/>
              <a:gd name="connsiteY4808" fmla="*/ 2814016 h 3912502"/>
              <a:gd name="connsiteX4809" fmla="*/ 4639616 w 12192527"/>
              <a:gd name="connsiteY4809" fmla="*/ 2814424 h 3912502"/>
              <a:gd name="connsiteX4810" fmla="*/ 4636142 w 12192527"/>
              <a:gd name="connsiteY4810" fmla="*/ 2822804 h 3912502"/>
              <a:gd name="connsiteX4811" fmla="*/ 4637162 w 12192527"/>
              <a:gd name="connsiteY4811" fmla="*/ 2824439 h 3912502"/>
              <a:gd name="connsiteX4812" fmla="*/ 4636958 w 12192527"/>
              <a:gd name="connsiteY4812" fmla="*/ 2828117 h 3912502"/>
              <a:gd name="connsiteX4813" fmla="*/ 4633683 w 12192527"/>
              <a:gd name="connsiteY4813" fmla="*/ 2827300 h 3912502"/>
              <a:gd name="connsiteX4814" fmla="*/ 4631628 w 12192527"/>
              <a:gd name="connsiteY4814" fmla="*/ 2824643 h 3912502"/>
              <a:gd name="connsiteX4815" fmla="*/ 4627547 w 12192527"/>
              <a:gd name="connsiteY4815" fmla="*/ 2824030 h 3912502"/>
              <a:gd name="connsiteX4816" fmla="*/ 4615062 w 12192527"/>
              <a:gd name="connsiteY4816" fmla="*/ 2827300 h 3912502"/>
              <a:gd name="connsiteX4817" fmla="*/ 4599531 w 12192527"/>
              <a:gd name="connsiteY4817" fmla="*/ 2828322 h 3912502"/>
              <a:gd name="connsiteX4818" fmla="*/ 4595857 w 12192527"/>
              <a:gd name="connsiteY4818" fmla="*/ 2826483 h 3912502"/>
              <a:gd name="connsiteX4819" fmla="*/ 4585210 w 12192527"/>
              <a:gd name="connsiteY4819" fmla="*/ 2821578 h 3912502"/>
              <a:gd name="connsiteX4820" fmla="*/ 4583176 w 12192527"/>
              <a:gd name="connsiteY4820" fmla="*/ 2820146 h 3912502"/>
              <a:gd name="connsiteX4821" fmla="*/ 4574164 w 12192527"/>
              <a:gd name="connsiteY4821" fmla="*/ 2809315 h 3912502"/>
              <a:gd name="connsiteX4822" fmla="*/ 4568643 w 12192527"/>
              <a:gd name="connsiteY4822" fmla="*/ 2790921 h 3912502"/>
              <a:gd name="connsiteX4823" fmla="*/ 4565979 w 12192527"/>
              <a:gd name="connsiteY4823" fmla="*/ 2784585 h 3912502"/>
              <a:gd name="connsiteX4824" fmla="*/ 4566610 w 12192527"/>
              <a:gd name="connsiteY4824" fmla="*/ 2775593 h 3912502"/>
              <a:gd name="connsiteX4825" fmla="*/ 4567425 w 12192527"/>
              <a:gd name="connsiteY4825" fmla="*/ 2768031 h 3912502"/>
              <a:gd name="connsiteX4826" fmla="*/ 4567211 w 12192527"/>
              <a:gd name="connsiteY4826" fmla="*/ 2764964 h 3912502"/>
              <a:gd name="connsiteX4827" fmla="*/ 4579289 w 12192527"/>
              <a:gd name="connsiteY4827" fmla="*/ 2751067 h 3912502"/>
              <a:gd name="connsiteX4828" fmla="*/ 4590742 w 12192527"/>
              <a:gd name="connsiteY4828" fmla="*/ 2744323 h 3912502"/>
              <a:gd name="connsiteX4829" fmla="*/ 4599334 w 12192527"/>
              <a:gd name="connsiteY4829" fmla="*/ 2733082 h 3912502"/>
              <a:gd name="connsiteX4830" fmla="*/ 4598106 w 12192527"/>
              <a:gd name="connsiteY4830" fmla="*/ 2730833 h 3912502"/>
              <a:gd name="connsiteX4831" fmla="*/ 4586026 w 12192527"/>
              <a:gd name="connsiteY4831" fmla="*/ 2716527 h 3912502"/>
              <a:gd name="connsiteX4832" fmla="*/ 4584389 w 12192527"/>
              <a:gd name="connsiteY4832" fmla="*/ 2713257 h 3912502"/>
              <a:gd name="connsiteX4833" fmla="*/ 4582846 w 12192527"/>
              <a:gd name="connsiteY4833" fmla="*/ 2703525 h 3912502"/>
              <a:gd name="connsiteX4834" fmla="*/ 4480592 w 12192527"/>
              <a:gd name="connsiteY4834" fmla="*/ 2769018 h 3912502"/>
              <a:gd name="connsiteX4835" fmla="*/ 3805690 w 12192527"/>
              <a:gd name="connsiteY4835" fmla="*/ 3112147 h 3912502"/>
              <a:gd name="connsiteX4836" fmla="*/ 3550026 w 12192527"/>
              <a:gd name="connsiteY4836" fmla="*/ 3189030 h 3912502"/>
              <a:gd name="connsiteX4837" fmla="*/ 3536746 w 12192527"/>
              <a:gd name="connsiteY4837" fmla="*/ 3191757 h 3912502"/>
              <a:gd name="connsiteX4838" fmla="*/ 3539636 w 12192527"/>
              <a:gd name="connsiteY4838" fmla="*/ 3197424 h 3912502"/>
              <a:gd name="connsiteX4839" fmla="*/ 3544928 w 12192527"/>
              <a:gd name="connsiteY4839" fmla="*/ 3202202 h 3912502"/>
              <a:gd name="connsiteX4840" fmla="*/ 3556376 w 12192527"/>
              <a:gd name="connsiteY4840" fmla="*/ 3208946 h 3912502"/>
              <a:gd name="connsiteX4841" fmla="*/ 3568442 w 12192527"/>
              <a:gd name="connsiteY4841" fmla="*/ 3222843 h 3912502"/>
              <a:gd name="connsiteX4842" fmla="*/ 3568239 w 12192527"/>
              <a:gd name="connsiteY4842" fmla="*/ 3225910 h 3912502"/>
              <a:gd name="connsiteX4843" fmla="*/ 3569056 w 12192527"/>
              <a:gd name="connsiteY4843" fmla="*/ 3233472 h 3912502"/>
              <a:gd name="connsiteX4844" fmla="*/ 3569669 w 12192527"/>
              <a:gd name="connsiteY4844" fmla="*/ 3242464 h 3912502"/>
              <a:gd name="connsiteX4845" fmla="*/ 3567008 w 12192527"/>
              <a:gd name="connsiteY4845" fmla="*/ 3248800 h 3912502"/>
              <a:gd name="connsiteX4846" fmla="*/ 3561488 w 12192527"/>
              <a:gd name="connsiteY4846" fmla="*/ 3267194 h 3912502"/>
              <a:gd name="connsiteX4847" fmla="*/ 3552493 w 12192527"/>
              <a:gd name="connsiteY4847" fmla="*/ 3278026 h 3912502"/>
              <a:gd name="connsiteX4848" fmla="*/ 3550449 w 12192527"/>
              <a:gd name="connsiteY4848" fmla="*/ 3279457 h 3912502"/>
              <a:gd name="connsiteX4849" fmla="*/ 3539815 w 12192527"/>
              <a:gd name="connsiteY4849" fmla="*/ 3284362 h 3912502"/>
              <a:gd name="connsiteX4850" fmla="*/ 3536135 w 12192527"/>
              <a:gd name="connsiteY4850" fmla="*/ 3286201 h 3912502"/>
              <a:gd name="connsiteX4851" fmla="*/ 3520592 w 12192527"/>
              <a:gd name="connsiteY4851" fmla="*/ 3285179 h 3912502"/>
              <a:gd name="connsiteX4852" fmla="*/ 3508118 w 12192527"/>
              <a:gd name="connsiteY4852" fmla="*/ 3281909 h 3912502"/>
              <a:gd name="connsiteX4853" fmla="*/ 3504028 w 12192527"/>
              <a:gd name="connsiteY4853" fmla="*/ 3282522 h 3912502"/>
              <a:gd name="connsiteX4854" fmla="*/ 3501984 w 12192527"/>
              <a:gd name="connsiteY4854" fmla="*/ 3285179 h 3912502"/>
              <a:gd name="connsiteX4855" fmla="*/ 3498712 w 12192527"/>
              <a:gd name="connsiteY4855" fmla="*/ 3285996 h 3912502"/>
              <a:gd name="connsiteX4856" fmla="*/ 3498507 w 12192527"/>
              <a:gd name="connsiteY4856" fmla="*/ 3282318 h 3912502"/>
              <a:gd name="connsiteX4857" fmla="*/ 3499529 w 12192527"/>
              <a:gd name="connsiteY4857" fmla="*/ 3280683 h 3912502"/>
              <a:gd name="connsiteX4858" fmla="*/ 3496052 w 12192527"/>
              <a:gd name="connsiteY4858" fmla="*/ 3272304 h 3912502"/>
              <a:gd name="connsiteX4859" fmla="*/ 3493190 w 12192527"/>
              <a:gd name="connsiteY4859" fmla="*/ 3271895 h 3912502"/>
              <a:gd name="connsiteX4860" fmla="*/ 3489713 w 12192527"/>
              <a:gd name="connsiteY4860" fmla="*/ 3269646 h 3912502"/>
              <a:gd name="connsiteX4861" fmla="*/ 3491350 w 12192527"/>
              <a:gd name="connsiteY4861" fmla="*/ 3266376 h 3912502"/>
              <a:gd name="connsiteX4862" fmla="*/ 3491145 w 12192527"/>
              <a:gd name="connsiteY4862" fmla="*/ 3261472 h 3912502"/>
              <a:gd name="connsiteX4863" fmla="*/ 3485830 w 12192527"/>
              <a:gd name="connsiteY4863" fmla="*/ 3252274 h 3912502"/>
              <a:gd name="connsiteX4864" fmla="*/ 3481534 w 12192527"/>
              <a:gd name="connsiteY4864" fmla="*/ 3248187 h 3912502"/>
              <a:gd name="connsiteX4865" fmla="*/ 3479286 w 12192527"/>
              <a:gd name="connsiteY4865" fmla="*/ 3246960 h 3912502"/>
              <a:gd name="connsiteX4866" fmla="*/ 3480512 w 12192527"/>
              <a:gd name="connsiteY4866" fmla="*/ 3244712 h 3912502"/>
              <a:gd name="connsiteX4867" fmla="*/ 3484602 w 12192527"/>
              <a:gd name="connsiteY4867" fmla="*/ 3240216 h 3912502"/>
              <a:gd name="connsiteX4868" fmla="*/ 3484602 w 12192527"/>
              <a:gd name="connsiteY4868" fmla="*/ 3228975 h 3912502"/>
              <a:gd name="connsiteX4869" fmla="*/ 3480102 w 12192527"/>
              <a:gd name="connsiteY4869" fmla="*/ 3217326 h 3912502"/>
              <a:gd name="connsiteX4870" fmla="*/ 3484192 w 12192527"/>
              <a:gd name="connsiteY4870" fmla="*/ 3214669 h 3912502"/>
              <a:gd name="connsiteX4871" fmla="*/ 3488488 w 12192527"/>
              <a:gd name="connsiteY4871" fmla="*/ 3218143 h 3912502"/>
              <a:gd name="connsiteX4872" fmla="*/ 3494008 w 12192527"/>
              <a:gd name="connsiteY4872" fmla="*/ 3219369 h 3912502"/>
              <a:gd name="connsiteX4873" fmla="*/ 3492985 w 12192527"/>
              <a:gd name="connsiteY4873" fmla="*/ 3213034 h 3912502"/>
              <a:gd name="connsiteX4874" fmla="*/ 3490122 w 12192527"/>
              <a:gd name="connsiteY4874" fmla="*/ 3210377 h 3912502"/>
              <a:gd name="connsiteX4875" fmla="*/ 3489508 w 12192527"/>
              <a:gd name="connsiteY4875" fmla="*/ 3206698 h 3912502"/>
              <a:gd name="connsiteX4876" fmla="*/ 3492985 w 12192527"/>
              <a:gd name="connsiteY4876" fmla="*/ 3207106 h 3912502"/>
              <a:gd name="connsiteX4877" fmla="*/ 3496667 w 12192527"/>
              <a:gd name="connsiteY4877" fmla="*/ 3209559 h 3912502"/>
              <a:gd name="connsiteX4878" fmla="*/ 3501984 w 12192527"/>
              <a:gd name="connsiteY4878" fmla="*/ 3208946 h 3912502"/>
              <a:gd name="connsiteX4879" fmla="*/ 3501984 w 12192527"/>
              <a:gd name="connsiteY4879" fmla="*/ 3204450 h 3912502"/>
              <a:gd name="connsiteX4880" fmla="*/ 3496657 w 12192527"/>
              <a:gd name="connsiteY4880" fmla="*/ 3199989 h 3912502"/>
              <a:gd name="connsiteX4881" fmla="*/ 3359274 w 12192527"/>
              <a:gd name="connsiteY4881" fmla="*/ 3228201 h 3912502"/>
              <a:gd name="connsiteX4882" fmla="*/ 3358376 w 12192527"/>
              <a:gd name="connsiteY4882" fmla="*/ 3230621 h 3912502"/>
              <a:gd name="connsiteX4883" fmla="*/ 3352966 w 12192527"/>
              <a:gd name="connsiteY4883" fmla="*/ 3247600 h 3912502"/>
              <a:gd name="connsiteX4884" fmla="*/ 3348331 w 12192527"/>
              <a:gd name="connsiteY4884" fmla="*/ 3253773 h 3912502"/>
              <a:gd name="connsiteX4885" fmla="*/ 3340988 w 12192527"/>
              <a:gd name="connsiteY4885" fmla="*/ 3259948 h 3912502"/>
              <a:gd name="connsiteX4886" fmla="*/ 3334420 w 12192527"/>
              <a:gd name="connsiteY4886" fmla="*/ 3263421 h 3912502"/>
              <a:gd name="connsiteX4887" fmla="*/ 3310080 w 12192527"/>
              <a:gd name="connsiteY4887" fmla="*/ 3268823 h 3912502"/>
              <a:gd name="connsiteX4888" fmla="*/ 3297716 w 12192527"/>
              <a:gd name="connsiteY4888" fmla="*/ 3268437 h 3912502"/>
              <a:gd name="connsiteX4889" fmla="*/ 3278398 w 12192527"/>
              <a:gd name="connsiteY4889" fmla="*/ 3253388 h 3912502"/>
              <a:gd name="connsiteX4890" fmla="*/ 3277277 w 12192527"/>
              <a:gd name="connsiteY4890" fmla="*/ 3244427 h 3912502"/>
              <a:gd name="connsiteX4891" fmla="*/ 3107325 w 12192527"/>
              <a:gd name="connsiteY4891" fmla="*/ 3269855 h 3912502"/>
              <a:gd name="connsiteX4892" fmla="*/ 3068354 w 12192527"/>
              <a:gd name="connsiteY4892" fmla="*/ 3272266 h 3912502"/>
              <a:gd name="connsiteX4893" fmla="*/ 3056260 w 12192527"/>
              <a:gd name="connsiteY4893" fmla="*/ 3271331 h 3912502"/>
              <a:gd name="connsiteX4894" fmla="*/ 3056245 w 12192527"/>
              <a:gd name="connsiteY4894" fmla="*/ 3271415 h 3912502"/>
              <a:gd name="connsiteX4895" fmla="*/ 3055978 w 12192527"/>
              <a:gd name="connsiteY4895" fmla="*/ 3274094 h 3912502"/>
              <a:gd name="connsiteX4896" fmla="*/ 3055172 w 12192527"/>
              <a:gd name="connsiteY4896" fmla="*/ 3280527 h 3912502"/>
              <a:gd name="connsiteX4897" fmla="*/ 3041754 w 12192527"/>
              <a:gd name="connsiteY4897" fmla="*/ 3290980 h 3912502"/>
              <a:gd name="connsiteX4898" fmla="*/ 3033165 w 12192527"/>
              <a:gd name="connsiteY4898" fmla="*/ 3291248 h 3912502"/>
              <a:gd name="connsiteX4899" fmla="*/ 3024311 w 12192527"/>
              <a:gd name="connsiteY4899" fmla="*/ 3291483 h 3912502"/>
              <a:gd name="connsiteX4900" fmla="*/ 3024309 w 12192527"/>
              <a:gd name="connsiteY4900" fmla="*/ 3291483 h 3912502"/>
              <a:gd name="connsiteX4901" fmla="*/ 3016260 w 12192527"/>
              <a:gd name="connsiteY4901" fmla="*/ 3287496 h 3912502"/>
              <a:gd name="connsiteX4902" fmla="*/ 3011698 w 12192527"/>
              <a:gd name="connsiteY4902" fmla="*/ 3285084 h 3912502"/>
              <a:gd name="connsiteX4903" fmla="*/ 3006596 w 12192527"/>
              <a:gd name="connsiteY4903" fmla="*/ 3280796 h 3912502"/>
              <a:gd name="connsiteX4904" fmla="*/ 3003378 w 12192527"/>
              <a:gd name="connsiteY4904" fmla="*/ 3276507 h 3912502"/>
              <a:gd name="connsiteX4905" fmla="*/ 3000724 w 12192527"/>
              <a:gd name="connsiteY4905" fmla="*/ 3268178 h 3912502"/>
              <a:gd name="connsiteX4906" fmla="*/ 2975596 w 12192527"/>
              <a:gd name="connsiteY4906" fmla="*/ 3267252 h 3912502"/>
              <a:gd name="connsiteX4907" fmla="*/ 2923717 w 12192527"/>
              <a:gd name="connsiteY4907" fmla="*/ 3282915 h 3912502"/>
              <a:gd name="connsiteX4908" fmla="*/ 2872868 w 12192527"/>
              <a:gd name="connsiteY4908" fmla="*/ 3275231 h 3912502"/>
              <a:gd name="connsiteX4909" fmla="*/ 2808100 w 12192527"/>
              <a:gd name="connsiteY4909" fmla="*/ 3259044 h 3912502"/>
              <a:gd name="connsiteX4910" fmla="*/ 2690030 w 12192527"/>
              <a:gd name="connsiteY4910" fmla="*/ 3262005 h 3912502"/>
              <a:gd name="connsiteX4911" fmla="*/ 2585780 w 12192527"/>
              <a:gd name="connsiteY4911" fmla="*/ 3242351 h 3912502"/>
              <a:gd name="connsiteX4912" fmla="*/ 2580296 w 12192527"/>
              <a:gd name="connsiteY4912" fmla="*/ 3241475 h 3912502"/>
              <a:gd name="connsiteX4913" fmla="*/ 2578994 w 12192527"/>
              <a:gd name="connsiteY4913" fmla="*/ 3248487 h 3912502"/>
              <a:gd name="connsiteX4914" fmla="*/ 2578705 w 12192527"/>
              <a:gd name="connsiteY4914" fmla="*/ 3251368 h 3912502"/>
              <a:gd name="connsiteX4915" fmla="*/ 2577840 w 12192527"/>
              <a:gd name="connsiteY4915" fmla="*/ 3258280 h 3912502"/>
              <a:gd name="connsiteX4916" fmla="*/ 2563420 w 12192527"/>
              <a:gd name="connsiteY4916" fmla="*/ 3269513 h 3912502"/>
              <a:gd name="connsiteX4917" fmla="*/ 2554193 w 12192527"/>
              <a:gd name="connsiteY4917" fmla="*/ 3269801 h 3912502"/>
              <a:gd name="connsiteX4918" fmla="*/ 2536022 w 12192527"/>
              <a:gd name="connsiteY4918" fmla="*/ 3265769 h 3912502"/>
              <a:gd name="connsiteX4919" fmla="*/ 2531120 w 12192527"/>
              <a:gd name="connsiteY4919" fmla="*/ 3263177 h 3912502"/>
              <a:gd name="connsiteX4920" fmla="*/ 2525640 w 12192527"/>
              <a:gd name="connsiteY4920" fmla="*/ 3258568 h 3912502"/>
              <a:gd name="connsiteX4921" fmla="*/ 2522180 w 12192527"/>
              <a:gd name="connsiteY4921" fmla="*/ 3253960 h 3912502"/>
              <a:gd name="connsiteX4922" fmla="*/ 2518143 w 12192527"/>
              <a:gd name="connsiteY4922" fmla="*/ 3241287 h 3912502"/>
              <a:gd name="connsiteX4923" fmla="*/ 2515258 w 12192527"/>
              <a:gd name="connsiteY4923" fmla="*/ 3233510 h 3912502"/>
              <a:gd name="connsiteX4924" fmla="*/ 2515258 w 12192527"/>
              <a:gd name="connsiteY4924" fmla="*/ 3231088 h 3912502"/>
              <a:gd name="connsiteX4925" fmla="*/ 2481086 w 12192527"/>
              <a:gd name="connsiteY4925" fmla="*/ 3225631 h 3912502"/>
              <a:gd name="connsiteX4926" fmla="*/ 2367985 w 12192527"/>
              <a:gd name="connsiteY4926" fmla="*/ 3204175 h 3912502"/>
              <a:gd name="connsiteX4927" fmla="*/ 2364815 w 12192527"/>
              <a:gd name="connsiteY4927" fmla="*/ 3213514 h 3912502"/>
              <a:gd name="connsiteX4928" fmla="*/ 2376776 w 12192527"/>
              <a:gd name="connsiteY4928" fmla="*/ 3288301 h 3912502"/>
              <a:gd name="connsiteX4929" fmla="*/ 2387616 w 12192527"/>
              <a:gd name="connsiteY4929" fmla="*/ 3340277 h 3912502"/>
              <a:gd name="connsiteX4930" fmla="*/ 2378737 w 12192527"/>
              <a:gd name="connsiteY4930" fmla="*/ 3372204 h 3912502"/>
              <a:gd name="connsiteX4931" fmla="*/ 2382813 w 12192527"/>
              <a:gd name="connsiteY4931" fmla="*/ 3374783 h 3912502"/>
              <a:gd name="connsiteX4932" fmla="*/ 2389156 w 12192527"/>
              <a:gd name="connsiteY4932" fmla="*/ 3386592 h 3912502"/>
              <a:gd name="connsiteX4933" fmla="*/ 2391176 w 12192527"/>
              <a:gd name="connsiteY4933" fmla="*/ 3391488 h 3912502"/>
              <a:gd name="connsiteX4934" fmla="*/ 2391462 w 12192527"/>
              <a:gd name="connsiteY4934" fmla="*/ 3396384 h 3912502"/>
              <a:gd name="connsiteX4935" fmla="*/ 2390600 w 12192527"/>
              <a:gd name="connsiteY4935" fmla="*/ 3400128 h 3912502"/>
              <a:gd name="connsiteX4936" fmla="*/ 2389156 w 12192527"/>
              <a:gd name="connsiteY4936" fmla="*/ 3407906 h 3912502"/>
              <a:gd name="connsiteX4937" fmla="*/ 2388869 w 12192527"/>
              <a:gd name="connsiteY4937" fmla="*/ 3410785 h 3912502"/>
              <a:gd name="connsiteX4938" fmla="*/ 2388001 w 12192527"/>
              <a:gd name="connsiteY4938" fmla="*/ 3417698 h 3912502"/>
              <a:gd name="connsiteX4939" fmla="*/ 2373584 w 12192527"/>
              <a:gd name="connsiteY4939" fmla="*/ 3428931 h 3912502"/>
              <a:gd name="connsiteX4940" fmla="*/ 2364354 w 12192527"/>
              <a:gd name="connsiteY4940" fmla="*/ 3429220 h 3912502"/>
              <a:gd name="connsiteX4941" fmla="*/ 2346186 w 12192527"/>
              <a:gd name="connsiteY4941" fmla="*/ 3425187 h 3912502"/>
              <a:gd name="connsiteX4942" fmla="*/ 2341283 w 12192527"/>
              <a:gd name="connsiteY4942" fmla="*/ 3422595 h 3912502"/>
              <a:gd name="connsiteX4943" fmla="*/ 2335804 w 12192527"/>
              <a:gd name="connsiteY4943" fmla="*/ 3417987 h 3912502"/>
              <a:gd name="connsiteX4944" fmla="*/ 2332344 w 12192527"/>
              <a:gd name="connsiteY4944" fmla="*/ 3413377 h 3912502"/>
              <a:gd name="connsiteX4945" fmla="*/ 2328304 w 12192527"/>
              <a:gd name="connsiteY4945" fmla="*/ 3400705 h 3912502"/>
              <a:gd name="connsiteX4946" fmla="*/ 2325422 w 12192527"/>
              <a:gd name="connsiteY4946" fmla="*/ 3392928 h 3912502"/>
              <a:gd name="connsiteX4947" fmla="*/ 2325422 w 12192527"/>
              <a:gd name="connsiteY4947" fmla="*/ 3389472 h 3912502"/>
              <a:gd name="connsiteX4948" fmla="*/ 2328881 w 12192527"/>
              <a:gd name="connsiteY4948" fmla="*/ 3382559 h 3912502"/>
              <a:gd name="connsiteX4949" fmla="*/ 2336668 w 12192527"/>
              <a:gd name="connsiteY4949" fmla="*/ 3372191 h 3912502"/>
              <a:gd name="connsiteX4950" fmla="*/ 2337902 w 12192527"/>
              <a:gd name="connsiteY4950" fmla="*/ 3369729 h 3912502"/>
              <a:gd name="connsiteX4951" fmla="*/ 2337902 w 12192527"/>
              <a:gd name="connsiteY4951" fmla="*/ 3324197 h 3912502"/>
              <a:gd name="connsiteX4952" fmla="*/ 2334910 w 12192527"/>
              <a:gd name="connsiteY4952" fmla="*/ 3273343 h 3912502"/>
              <a:gd name="connsiteX4953" fmla="*/ 2299398 w 12192527"/>
              <a:gd name="connsiteY4953" fmla="*/ 3214262 h 3912502"/>
              <a:gd name="connsiteX4954" fmla="*/ 2299024 w 12192527"/>
              <a:gd name="connsiteY4954" fmla="*/ 3214213 h 3912502"/>
              <a:gd name="connsiteX4955" fmla="*/ 2295884 w 12192527"/>
              <a:gd name="connsiteY4955" fmla="*/ 3215768 h 3912502"/>
              <a:gd name="connsiteX4956" fmla="*/ 2283131 w 12192527"/>
              <a:gd name="connsiteY4956" fmla="*/ 3215430 h 3912502"/>
              <a:gd name="connsiteX4957" fmla="*/ 2270764 w 12192527"/>
              <a:gd name="connsiteY4957" fmla="*/ 3215044 h 3912502"/>
              <a:gd name="connsiteX4958" fmla="*/ 2265046 w 12192527"/>
              <a:gd name="connsiteY4958" fmla="*/ 3211459 h 3912502"/>
              <a:gd name="connsiteX4959" fmla="*/ 2230245 w 12192527"/>
              <a:gd name="connsiteY4959" fmla="*/ 3222489 h 3912502"/>
              <a:gd name="connsiteX4960" fmla="*/ 2155484 w 12192527"/>
              <a:gd name="connsiteY4960" fmla="*/ 3213514 h 3912502"/>
              <a:gd name="connsiteX4961" fmla="*/ 2077732 w 12192527"/>
              <a:gd name="connsiteY4961" fmla="*/ 3216505 h 3912502"/>
              <a:gd name="connsiteX4962" fmla="*/ 2068760 w 12192527"/>
              <a:gd name="connsiteY4962" fmla="*/ 3237445 h 3912502"/>
              <a:gd name="connsiteX4963" fmla="*/ 1976058 w 12192527"/>
              <a:gd name="connsiteY4963" fmla="*/ 3249411 h 3912502"/>
              <a:gd name="connsiteX4964" fmla="*/ 1949144 w 12192527"/>
              <a:gd name="connsiteY4964" fmla="*/ 3210522 h 3912502"/>
              <a:gd name="connsiteX4965" fmla="*/ 1862421 w 12192527"/>
              <a:gd name="connsiteY4965" fmla="*/ 3054967 h 3912502"/>
              <a:gd name="connsiteX4966" fmla="*/ 1849384 w 12192527"/>
              <a:gd name="connsiteY4966" fmla="*/ 3028138 h 3912502"/>
              <a:gd name="connsiteX4967" fmla="*/ 1833566 w 12192527"/>
              <a:gd name="connsiteY4967" fmla="*/ 3012272 h 3912502"/>
              <a:gd name="connsiteX4968" fmla="*/ 1824112 w 12192527"/>
              <a:gd name="connsiteY4968" fmla="*/ 3008250 h 3912502"/>
              <a:gd name="connsiteX4969" fmla="*/ 1809854 w 12192527"/>
              <a:gd name="connsiteY4969" fmla="*/ 3003645 h 3912502"/>
              <a:gd name="connsiteX4970" fmla="*/ 1781679 w 12192527"/>
              <a:gd name="connsiteY4970" fmla="*/ 3007104 h 3912502"/>
              <a:gd name="connsiteX4971" fmla="*/ 1763736 w 12192527"/>
              <a:gd name="connsiteY4971" fmla="*/ 3007104 h 3912502"/>
              <a:gd name="connsiteX4972" fmla="*/ 1730467 w 12192527"/>
              <a:gd name="connsiteY4972" fmla="*/ 2992148 h 3912502"/>
              <a:gd name="connsiteX4973" fmla="*/ 1730736 w 12192527"/>
              <a:gd name="connsiteY4973" fmla="*/ 2968527 h 3912502"/>
              <a:gd name="connsiteX4974" fmla="*/ 1728538 w 12192527"/>
              <a:gd name="connsiteY4974" fmla="*/ 2967592 h 3912502"/>
              <a:gd name="connsiteX4975" fmla="*/ 1690980 w 12192527"/>
              <a:gd name="connsiteY4975" fmla="*/ 2948239 h 3912502"/>
              <a:gd name="connsiteX4976" fmla="*/ 1685157 w 12192527"/>
              <a:gd name="connsiteY4976" fmla="*/ 2973311 h 3912502"/>
              <a:gd name="connsiteX4977" fmla="*/ 1673782 w 12192527"/>
              <a:gd name="connsiteY4977" fmla="*/ 3031783 h 3912502"/>
              <a:gd name="connsiteX4978" fmla="*/ 1655905 w 12192527"/>
              <a:gd name="connsiteY4978" fmla="*/ 3048838 h 3912502"/>
              <a:gd name="connsiteX4979" fmla="*/ 1558404 w 12192527"/>
              <a:gd name="connsiteY4979" fmla="*/ 3039904 h 3912502"/>
              <a:gd name="connsiteX4980" fmla="*/ 1541342 w 12192527"/>
              <a:gd name="connsiteY4980" fmla="*/ 3007419 h 3912502"/>
              <a:gd name="connsiteX4981" fmla="*/ 1521842 w 12192527"/>
              <a:gd name="connsiteY4981" fmla="*/ 2944887 h 3912502"/>
              <a:gd name="connsiteX4982" fmla="*/ 1508842 w 12192527"/>
              <a:gd name="connsiteY4982" fmla="*/ 2937579 h 3912502"/>
              <a:gd name="connsiteX4983" fmla="*/ 1450341 w 12192527"/>
              <a:gd name="connsiteY4983" fmla="*/ 2934330 h 3912502"/>
              <a:gd name="connsiteX4984" fmla="*/ 1422714 w 12192527"/>
              <a:gd name="connsiteY4984" fmla="*/ 2921336 h 3912502"/>
              <a:gd name="connsiteX4985" fmla="*/ 1398339 w 12192527"/>
              <a:gd name="connsiteY4985" fmla="*/ 2899409 h 3912502"/>
              <a:gd name="connsiteX4986" fmla="*/ 1365022 w 12192527"/>
              <a:gd name="connsiteY4986" fmla="*/ 2901034 h 3912502"/>
              <a:gd name="connsiteX4987" fmla="*/ 1331710 w 12192527"/>
              <a:gd name="connsiteY4987" fmla="*/ 2888852 h 3912502"/>
              <a:gd name="connsiteX4988" fmla="*/ 1281335 w 12192527"/>
              <a:gd name="connsiteY4988" fmla="*/ 2877482 h 3912502"/>
              <a:gd name="connsiteX4989" fmla="*/ 1246396 w 12192527"/>
              <a:gd name="connsiteY4989" fmla="*/ 2917276 h 3912502"/>
              <a:gd name="connsiteX4990" fmla="*/ 1208208 w 12192527"/>
              <a:gd name="connsiteY4990" fmla="*/ 2938391 h 3912502"/>
              <a:gd name="connsiteX4991" fmla="*/ 1250459 w 12192527"/>
              <a:gd name="connsiteY4991" fmla="*/ 2868549 h 3912502"/>
              <a:gd name="connsiteX4992" fmla="*/ 1217146 w 12192527"/>
              <a:gd name="connsiteY4992" fmla="*/ 2800332 h 3912502"/>
              <a:gd name="connsiteX4993" fmla="*/ 1166770 w 12192527"/>
              <a:gd name="connsiteY4993" fmla="*/ 2758103 h 3912502"/>
              <a:gd name="connsiteX4994" fmla="*/ 1162708 w 12192527"/>
              <a:gd name="connsiteY4994" fmla="*/ 2745921 h 3912502"/>
              <a:gd name="connsiteX4995" fmla="*/ 1139956 w 12192527"/>
              <a:gd name="connsiteY4995" fmla="*/ 2736176 h 3912502"/>
              <a:gd name="connsiteX4996" fmla="*/ 1105830 w 12192527"/>
              <a:gd name="connsiteY4996" fmla="*/ 2768660 h 3912502"/>
              <a:gd name="connsiteX4997" fmla="*/ 1084706 w 12192527"/>
              <a:gd name="connsiteY4997" fmla="*/ 2775968 h 3912502"/>
              <a:gd name="connsiteX4998" fmla="*/ 1056268 w 12192527"/>
              <a:gd name="connsiteY4998" fmla="*/ 2771096 h 3912502"/>
              <a:gd name="connsiteX4999" fmla="*/ 1042456 w 12192527"/>
              <a:gd name="connsiteY4999" fmla="*/ 2780030 h 3912502"/>
              <a:gd name="connsiteX5000" fmla="*/ 1049768 w 12192527"/>
              <a:gd name="connsiteY5000" fmla="*/ 2795460 h 3912502"/>
              <a:gd name="connsiteX5001" fmla="*/ 1064394 w 12192527"/>
              <a:gd name="connsiteY5001" fmla="*/ 2801956 h 3912502"/>
              <a:gd name="connsiteX5002" fmla="*/ 1074143 w 12192527"/>
              <a:gd name="connsiteY5002" fmla="*/ 2821447 h 3912502"/>
              <a:gd name="connsiteX5003" fmla="*/ 1105830 w 12192527"/>
              <a:gd name="connsiteY5003" fmla="*/ 2883979 h 3912502"/>
              <a:gd name="connsiteX5004" fmla="*/ 1117207 w 12192527"/>
              <a:gd name="connsiteY5004" fmla="*/ 2892912 h 3912502"/>
              <a:gd name="connsiteX5005" fmla="*/ 1101768 w 12192527"/>
              <a:gd name="connsiteY5005" fmla="*/ 2902657 h 3912502"/>
              <a:gd name="connsiteX5006" fmla="*/ 1099332 w 12192527"/>
              <a:gd name="connsiteY5006" fmla="*/ 2902657 h 3912502"/>
              <a:gd name="connsiteX5007" fmla="*/ 1083894 w 12192527"/>
              <a:gd name="connsiteY5007" fmla="*/ 2930269 h 3912502"/>
              <a:gd name="connsiteX5008" fmla="*/ 1082268 w 12192527"/>
              <a:gd name="connsiteY5008" fmla="*/ 2968439 h 3912502"/>
              <a:gd name="connsiteX5009" fmla="*/ 1068456 w 12192527"/>
              <a:gd name="connsiteY5009" fmla="*/ 3022038 h 3912502"/>
              <a:gd name="connsiteX5010" fmla="*/ 1056268 w 12192527"/>
              <a:gd name="connsiteY5010" fmla="*/ 3036656 h 3912502"/>
              <a:gd name="connsiteX5011" fmla="*/ 1022956 w 12192527"/>
              <a:gd name="connsiteY5011" fmla="*/ 3078885 h 3912502"/>
              <a:gd name="connsiteX5012" fmla="*/ 1003455 w 12192527"/>
              <a:gd name="connsiteY5012" fmla="*/ 3086194 h 3912502"/>
              <a:gd name="connsiteX5013" fmla="*/ 923016 w 12192527"/>
              <a:gd name="connsiteY5013" fmla="*/ 3109745 h 3912502"/>
              <a:gd name="connsiteX5014" fmla="*/ 923016 w 12192527"/>
              <a:gd name="connsiteY5014" fmla="*/ 3127612 h 3912502"/>
              <a:gd name="connsiteX5015" fmla="*/ 944141 w 12192527"/>
              <a:gd name="connsiteY5015" fmla="*/ 3130048 h 3912502"/>
              <a:gd name="connsiteX5016" fmla="*/ 958765 w 12192527"/>
              <a:gd name="connsiteY5016" fmla="*/ 3120303 h 3912502"/>
              <a:gd name="connsiteX5017" fmla="*/ 972579 w 12192527"/>
              <a:gd name="connsiteY5017" fmla="*/ 3118678 h 3912502"/>
              <a:gd name="connsiteX5018" fmla="*/ 970140 w 12192527"/>
              <a:gd name="connsiteY5018" fmla="*/ 3133297 h 3912502"/>
              <a:gd name="connsiteX5019" fmla="*/ 958765 w 12192527"/>
              <a:gd name="connsiteY5019" fmla="*/ 3143854 h 3912502"/>
              <a:gd name="connsiteX5020" fmla="*/ 954704 w 12192527"/>
              <a:gd name="connsiteY5020" fmla="*/ 3169029 h 3912502"/>
              <a:gd name="connsiteX5021" fmla="*/ 976642 w 12192527"/>
              <a:gd name="connsiteY5021" fmla="*/ 3164157 h 3912502"/>
              <a:gd name="connsiteX5022" fmla="*/ 993704 w 12192527"/>
              <a:gd name="connsiteY5022" fmla="*/ 3150350 h 3912502"/>
              <a:gd name="connsiteX5023" fmla="*/ 1009955 w 12192527"/>
              <a:gd name="connsiteY5023" fmla="*/ 3160908 h 3912502"/>
              <a:gd name="connsiteX5024" fmla="*/ 992079 w 12192527"/>
              <a:gd name="connsiteY5024" fmla="*/ 3207199 h 3912502"/>
              <a:gd name="connsiteX5025" fmla="*/ 992079 w 12192527"/>
              <a:gd name="connsiteY5025" fmla="*/ 3251864 h 3912502"/>
              <a:gd name="connsiteX5026" fmla="*/ 1008330 w 12192527"/>
              <a:gd name="connsiteY5026" fmla="*/ 3269731 h 3912502"/>
              <a:gd name="connsiteX5027" fmla="*/ 1013204 w 12192527"/>
              <a:gd name="connsiteY5027" fmla="*/ 3278664 h 3912502"/>
              <a:gd name="connsiteX5028" fmla="*/ 1004267 w 12192527"/>
              <a:gd name="connsiteY5028" fmla="*/ 3283536 h 3912502"/>
              <a:gd name="connsiteX5029" fmla="*/ 987205 w 12192527"/>
              <a:gd name="connsiteY5029" fmla="*/ 3299779 h 3912502"/>
              <a:gd name="connsiteX5030" fmla="*/ 966079 w 12192527"/>
              <a:gd name="connsiteY5030" fmla="*/ 3336324 h 3912502"/>
              <a:gd name="connsiteX5031" fmla="*/ 965267 w 12192527"/>
              <a:gd name="connsiteY5031" fmla="*/ 3355815 h 3912502"/>
              <a:gd name="connsiteX5032" fmla="*/ 971767 w 12192527"/>
              <a:gd name="connsiteY5032" fmla="*/ 3368808 h 3912502"/>
              <a:gd name="connsiteX5033" fmla="*/ 957954 w 12192527"/>
              <a:gd name="connsiteY5033" fmla="*/ 3377741 h 3912502"/>
              <a:gd name="connsiteX5034" fmla="*/ 946579 w 12192527"/>
              <a:gd name="connsiteY5034" fmla="*/ 3379366 h 3912502"/>
              <a:gd name="connsiteX5035" fmla="*/ 932766 w 12192527"/>
              <a:gd name="connsiteY5035" fmla="*/ 3412662 h 3912502"/>
              <a:gd name="connsiteX5036" fmla="*/ 936828 w 12192527"/>
              <a:gd name="connsiteY5036" fmla="*/ 3419160 h 3912502"/>
              <a:gd name="connsiteX5037" fmla="*/ 936016 w 12192527"/>
              <a:gd name="connsiteY5037" fmla="*/ 3433777 h 3912502"/>
              <a:gd name="connsiteX5038" fmla="*/ 923016 w 12192527"/>
              <a:gd name="connsiteY5038" fmla="*/ 3430528 h 3912502"/>
              <a:gd name="connsiteX5039" fmla="*/ 914891 w 12192527"/>
              <a:gd name="connsiteY5039" fmla="*/ 3419971 h 3912502"/>
              <a:gd name="connsiteX5040" fmla="*/ 898640 w 12192527"/>
              <a:gd name="connsiteY5040" fmla="*/ 3417535 h 3912502"/>
              <a:gd name="connsiteX5041" fmla="*/ 849077 w 12192527"/>
              <a:gd name="connsiteY5041" fmla="*/ 3430528 h 3912502"/>
              <a:gd name="connsiteX5042" fmla="*/ 787327 w 12192527"/>
              <a:gd name="connsiteY5042" fmla="*/ 3434590 h 3912502"/>
              <a:gd name="connsiteX5043" fmla="*/ 772700 w 12192527"/>
              <a:gd name="connsiteY5043" fmla="*/ 3427280 h 3912502"/>
              <a:gd name="connsiteX5044" fmla="*/ 730450 w 12192527"/>
              <a:gd name="connsiteY5044" fmla="*/ 3407790 h 3912502"/>
              <a:gd name="connsiteX5045" fmla="*/ 722325 w 12192527"/>
              <a:gd name="connsiteY5045" fmla="*/ 3402105 h 3912502"/>
              <a:gd name="connsiteX5046" fmla="*/ 686575 w 12192527"/>
              <a:gd name="connsiteY5046" fmla="*/ 3359063 h 3912502"/>
              <a:gd name="connsiteX5047" fmla="*/ 664636 w 12192527"/>
              <a:gd name="connsiteY5047" fmla="*/ 3285973 h 3912502"/>
              <a:gd name="connsiteX5048" fmla="*/ 654074 w 12192527"/>
              <a:gd name="connsiteY5048" fmla="*/ 3260797 h 3912502"/>
              <a:gd name="connsiteX5049" fmla="*/ 656511 w 12192527"/>
              <a:gd name="connsiteY5049" fmla="*/ 3225064 h 3912502"/>
              <a:gd name="connsiteX5050" fmla="*/ 659762 w 12192527"/>
              <a:gd name="connsiteY5050" fmla="*/ 3195017 h 3912502"/>
              <a:gd name="connsiteX5051" fmla="*/ 658949 w 12192527"/>
              <a:gd name="connsiteY5051" fmla="*/ 3182835 h 3912502"/>
              <a:gd name="connsiteX5052" fmla="*/ 706886 w 12192527"/>
              <a:gd name="connsiteY5052" fmla="*/ 3127612 h 3912502"/>
              <a:gd name="connsiteX5053" fmla="*/ 752388 w 12192527"/>
              <a:gd name="connsiteY5053" fmla="*/ 3100812 h 3912502"/>
              <a:gd name="connsiteX5054" fmla="*/ 786513 w 12192527"/>
              <a:gd name="connsiteY5054" fmla="*/ 3056146 h 3912502"/>
              <a:gd name="connsiteX5055" fmla="*/ 781638 w 12192527"/>
              <a:gd name="connsiteY5055" fmla="*/ 3047213 h 3912502"/>
              <a:gd name="connsiteX5056" fmla="*/ 733700 w 12192527"/>
              <a:gd name="connsiteY5056" fmla="*/ 2990366 h 3912502"/>
              <a:gd name="connsiteX5057" fmla="*/ 727200 w 12192527"/>
              <a:gd name="connsiteY5057" fmla="*/ 2977371 h 3912502"/>
              <a:gd name="connsiteX5058" fmla="*/ 720700 w 12192527"/>
              <a:gd name="connsiteY5058" fmla="*/ 2936766 h 3912502"/>
              <a:gd name="connsiteX5059" fmla="*/ 710656 w 12192527"/>
              <a:gd name="connsiteY5059" fmla="*/ 2895174 h 3912502"/>
              <a:gd name="connsiteX5060" fmla="*/ 701475 w 12192527"/>
              <a:gd name="connsiteY5060" fmla="*/ 2894888 h 3912502"/>
              <a:gd name="connsiteX5061" fmla="*/ 682157 w 12192527"/>
              <a:gd name="connsiteY5061" fmla="*/ 2879839 h 3912502"/>
              <a:gd name="connsiteX5062" fmla="*/ 680998 w 12192527"/>
              <a:gd name="connsiteY5062" fmla="*/ 2870577 h 3912502"/>
              <a:gd name="connsiteX5063" fmla="*/ 680611 w 12192527"/>
              <a:gd name="connsiteY5063" fmla="*/ 2866719 h 3912502"/>
              <a:gd name="connsiteX5064" fmla="*/ 678680 w 12192527"/>
              <a:gd name="connsiteY5064" fmla="*/ 2856301 h 3912502"/>
              <a:gd name="connsiteX5065" fmla="*/ 677521 w 12192527"/>
              <a:gd name="connsiteY5065" fmla="*/ 2851284 h 3912502"/>
              <a:gd name="connsiteX5066" fmla="*/ 677907 w 12192527"/>
              <a:gd name="connsiteY5066" fmla="*/ 2844723 h 3912502"/>
              <a:gd name="connsiteX5067" fmla="*/ 680611 w 12192527"/>
              <a:gd name="connsiteY5067" fmla="*/ 2838164 h 3912502"/>
              <a:gd name="connsiteX5068" fmla="*/ 689111 w 12192527"/>
              <a:gd name="connsiteY5068" fmla="*/ 2822343 h 3912502"/>
              <a:gd name="connsiteX5069" fmla="*/ 716544 w 12192527"/>
              <a:gd name="connsiteY5069" fmla="*/ 2804979 h 3912502"/>
              <a:gd name="connsiteX5070" fmla="*/ 719248 w 12192527"/>
              <a:gd name="connsiteY5070" fmla="*/ 2805750 h 3912502"/>
              <a:gd name="connsiteX5071" fmla="*/ 731611 w 12192527"/>
              <a:gd name="connsiteY5071" fmla="*/ 2807294 h 3912502"/>
              <a:gd name="connsiteX5072" fmla="*/ 734702 w 12192527"/>
              <a:gd name="connsiteY5072" fmla="*/ 2808838 h 3912502"/>
              <a:gd name="connsiteX5073" fmla="*/ 737842 w 12192527"/>
              <a:gd name="connsiteY5073" fmla="*/ 2814095 h 3912502"/>
              <a:gd name="connsiteX5074" fmla="*/ 741156 w 12192527"/>
              <a:gd name="connsiteY5074" fmla="*/ 2812621 h 3912502"/>
              <a:gd name="connsiteX5075" fmla="*/ 753200 w 12192527"/>
              <a:gd name="connsiteY5075" fmla="*/ 2765411 h 3912502"/>
              <a:gd name="connsiteX5076" fmla="*/ 761325 w 12192527"/>
              <a:gd name="connsiteY5076" fmla="*/ 2758915 h 3912502"/>
              <a:gd name="connsiteX5077" fmla="*/ 810889 w 12192527"/>
              <a:gd name="connsiteY5077" fmla="*/ 2735363 h 3912502"/>
              <a:gd name="connsiteX5078" fmla="*/ 832015 w 12192527"/>
              <a:gd name="connsiteY5078" fmla="*/ 2728866 h 3912502"/>
              <a:gd name="connsiteX5079" fmla="*/ 867765 w 12192527"/>
              <a:gd name="connsiteY5079" fmla="*/ 2720746 h 3912502"/>
              <a:gd name="connsiteX5080" fmla="*/ 894578 w 12192527"/>
              <a:gd name="connsiteY5080" fmla="*/ 2697194 h 3912502"/>
              <a:gd name="connsiteX5081" fmla="*/ 914078 w 12192527"/>
              <a:gd name="connsiteY5081" fmla="*/ 2703691 h 3912502"/>
              <a:gd name="connsiteX5082" fmla="*/ 916515 w 12192527"/>
              <a:gd name="connsiteY5082" fmla="*/ 2713436 h 3912502"/>
              <a:gd name="connsiteX5083" fmla="*/ 923828 w 12192527"/>
              <a:gd name="connsiteY5083" fmla="*/ 2724806 h 3912502"/>
              <a:gd name="connsiteX5084" fmla="*/ 934391 w 12192527"/>
              <a:gd name="connsiteY5084" fmla="*/ 2717497 h 3912502"/>
              <a:gd name="connsiteX5085" fmla="*/ 958765 w 12192527"/>
              <a:gd name="connsiteY5085" fmla="*/ 2721558 h 3912502"/>
              <a:gd name="connsiteX5086" fmla="*/ 963642 w 12192527"/>
              <a:gd name="connsiteY5086" fmla="*/ 2732115 h 3912502"/>
              <a:gd name="connsiteX5087" fmla="*/ 978265 w 12192527"/>
              <a:gd name="connsiteY5087" fmla="*/ 2737800 h 3912502"/>
              <a:gd name="connsiteX5088" fmla="*/ 983954 w 12192527"/>
              <a:gd name="connsiteY5088" fmla="*/ 2723994 h 3912502"/>
              <a:gd name="connsiteX5089" fmla="*/ 1006705 w 12192527"/>
              <a:gd name="connsiteY5089" fmla="*/ 2625729 h 3912502"/>
              <a:gd name="connsiteX5090" fmla="*/ 1058706 w 12192527"/>
              <a:gd name="connsiteY5090" fmla="*/ 2593245 h 3912502"/>
              <a:gd name="connsiteX5091" fmla="*/ 1066830 w 12192527"/>
              <a:gd name="connsiteY5091" fmla="*/ 2579439 h 3912502"/>
              <a:gd name="connsiteX5092" fmla="*/ 1052204 w 12192527"/>
              <a:gd name="connsiteY5092" fmla="*/ 2547767 h 3912502"/>
              <a:gd name="connsiteX5093" fmla="*/ 1053262 w 12192527"/>
              <a:gd name="connsiteY5093" fmla="*/ 2543275 h 3912502"/>
              <a:gd name="connsiteX5094" fmla="*/ 894722 w 12192527"/>
              <a:gd name="connsiteY5094" fmla="*/ 2592205 h 3912502"/>
              <a:gd name="connsiteX5095" fmla="*/ 745812 w 12192527"/>
              <a:gd name="connsiteY5095" fmla="*/ 2615310 h 3912502"/>
              <a:gd name="connsiteX5096" fmla="*/ 733833 w 12192527"/>
              <a:gd name="connsiteY5096" fmla="*/ 2615209 h 3912502"/>
              <a:gd name="connsiteX5097" fmla="*/ 721261 w 12192527"/>
              <a:gd name="connsiteY5097" fmla="*/ 2607169 h 3912502"/>
              <a:gd name="connsiteX5098" fmla="*/ 731357 w 12192527"/>
              <a:gd name="connsiteY5098" fmla="*/ 2595440 h 3912502"/>
              <a:gd name="connsiteX5099" fmla="*/ 772652 w 12192527"/>
              <a:gd name="connsiteY5099" fmla="*/ 2587364 h 3912502"/>
              <a:gd name="connsiteX5100" fmla="*/ 787088 w 12192527"/>
              <a:gd name="connsiteY5100" fmla="*/ 2580299 h 3912502"/>
              <a:gd name="connsiteX5101" fmla="*/ 736271 w 12192527"/>
              <a:gd name="connsiteY5101" fmla="*/ 2581105 h 3912502"/>
              <a:gd name="connsiteX5102" fmla="*/ 488600 w 12192527"/>
              <a:gd name="connsiteY5102" fmla="*/ 2617580 h 3912502"/>
              <a:gd name="connsiteX5103" fmla="*/ 182966 w 12192527"/>
              <a:gd name="connsiteY5103" fmla="*/ 2572590 h 3912502"/>
              <a:gd name="connsiteX5104" fmla="*/ 47128 w 12192527"/>
              <a:gd name="connsiteY5104" fmla="*/ 2529842 h 3912502"/>
              <a:gd name="connsiteX5105" fmla="*/ 50676 w 12192527"/>
              <a:gd name="connsiteY5105" fmla="*/ 2534681 h 3912502"/>
              <a:gd name="connsiteX5106" fmla="*/ 54585 w 12192527"/>
              <a:gd name="connsiteY5106" fmla="*/ 2543440 h 3912502"/>
              <a:gd name="connsiteX5107" fmla="*/ 56062 w 12192527"/>
              <a:gd name="connsiteY5107" fmla="*/ 2551018 h 3912502"/>
              <a:gd name="connsiteX5108" fmla="*/ 53518 w 12192527"/>
              <a:gd name="connsiteY5108" fmla="*/ 2568655 h 3912502"/>
              <a:gd name="connsiteX5109" fmla="*/ 52446 w 12192527"/>
              <a:gd name="connsiteY5109" fmla="*/ 2579716 h 3912502"/>
              <a:gd name="connsiteX5110" fmla="*/ 50427 w 12192527"/>
              <a:gd name="connsiteY5110" fmla="*/ 2583881 h 3912502"/>
              <a:gd name="connsiteX5111" fmla="*/ 42212 w 12192527"/>
              <a:gd name="connsiteY5111" fmla="*/ 2590190 h 3912502"/>
              <a:gd name="connsiteX5112" fmla="*/ 26762 w 12192527"/>
              <a:gd name="connsiteY5112" fmla="*/ 2598135 h 3912502"/>
              <a:gd name="connsiteX5113" fmla="*/ 21971 w 12192527"/>
              <a:gd name="connsiteY5113" fmla="*/ 2601815 h 3912502"/>
              <a:gd name="connsiteX5114" fmla="*/ 16957 w 12192527"/>
              <a:gd name="connsiteY5114" fmla="*/ 2601527 h 3912502"/>
              <a:gd name="connsiteX5115" fmla="*/ 7784 w 12192527"/>
              <a:gd name="connsiteY5115" fmla="*/ 2600078 h 3912502"/>
              <a:gd name="connsiteX5116" fmla="*/ 4329 w 12192527"/>
              <a:gd name="connsiteY5116" fmla="*/ 2600119 h 3912502"/>
              <a:gd name="connsiteX5117" fmla="*/ 0 w 12192527"/>
              <a:gd name="connsiteY5117" fmla="*/ 2595649 h 3912502"/>
              <a:gd name="connsiteX5118" fmla="*/ 0 w 12192527"/>
              <a:gd name="connsiteY5118" fmla="*/ 2410086 h 3912502"/>
              <a:gd name="connsiteX5119" fmla="*/ 20236 w 12192527"/>
              <a:gd name="connsiteY5119" fmla="*/ 2418138 h 3912502"/>
              <a:gd name="connsiteX5120" fmla="*/ 136971 w 12192527"/>
              <a:gd name="connsiteY5120" fmla="*/ 2453250 h 3912502"/>
              <a:gd name="connsiteX5121" fmla="*/ 150625 w 12192527"/>
              <a:gd name="connsiteY5121" fmla="*/ 2455875 h 3912502"/>
              <a:gd name="connsiteX5122" fmla="*/ 150990 w 12192527"/>
              <a:gd name="connsiteY5122" fmla="*/ 2450102 h 3912502"/>
              <a:gd name="connsiteX5123" fmla="*/ 150483 w 12192527"/>
              <a:gd name="connsiteY5123" fmla="*/ 2438623 h 3912502"/>
              <a:gd name="connsiteX5124" fmla="*/ 147000 w 12192527"/>
              <a:gd name="connsiteY5124" fmla="*/ 2428652 h 3912502"/>
              <a:gd name="connsiteX5125" fmla="*/ 10713 w 12192527"/>
              <a:gd name="connsiteY5125" fmla="*/ 2386927 h 3912502"/>
              <a:gd name="connsiteX5126" fmla="*/ 0 w 12192527"/>
              <a:gd name="connsiteY5126" fmla="*/ 2381972 h 3912502"/>
              <a:gd name="connsiteX5127" fmla="*/ 0 w 12192527"/>
              <a:gd name="connsiteY5127" fmla="*/ 2257625 h 3912502"/>
              <a:gd name="connsiteX5128" fmla="*/ 2898 w 12192527"/>
              <a:gd name="connsiteY5128" fmla="*/ 2258813 h 3912502"/>
              <a:gd name="connsiteX5129" fmla="*/ 15559 w 12192527"/>
              <a:gd name="connsiteY5129" fmla="*/ 2267478 h 3912502"/>
              <a:gd name="connsiteX5130" fmla="*/ 18128 w 12192527"/>
              <a:gd name="connsiteY5130" fmla="*/ 2269689 h 3912502"/>
              <a:gd name="connsiteX5131" fmla="*/ 20518 w 12192527"/>
              <a:gd name="connsiteY5131" fmla="*/ 2269510 h 3912502"/>
              <a:gd name="connsiteX5132" fmla="*/ 20339 w 12192527"/>
              <a:gd name="connsiteY5132" fmla="*/ 2267121 h 3912502"/>
              <a:gd name="connsiteX5133" fmla="*/ 25296 w 12192527"/>
              <a:gd name="connsiteY5133" fmla="*/ 2269153 h 3912502"/>
              <a:gd name="connsiteX5134" fmla="*/ 22908 w 12192527"/>
              <a:gd name="connsiteY5134" fmla="*/ 2269332 h 3912502"/>
              <a:gd name="connsiteX5135" fmla="*/ 23086 w 12192527"/>
              <a:gd name="connsiteY5135" fmla="*/ 2271722 h 3912502"/>
              <a:gd name="connsiteX5136" fmla="*/ 27864 w 12192527"/>
              <a:gd name="connsiteY5136" fmla="*/ 2271364 h 3912502"/>
              <a:gd name="connsiteX5137" fmla="*/ 30432 w 12192527"/>
              <a:gd name="connsiteY5137" fmla="*/ 2273575 h 3912502"/>
              <a:gd name="connsiteX5138" fmla="*/ 37601 w 12192527"/>
              <a:gd name="connsiteY5138" fmla="*/ 2273039 h 3912502"/>
              <a:gd name="connsiteX5139" fmla="*/ 42559 w 12192527"/>
              <a:gd name="connsiteY5139" fmla="*/ 2275071 h 3912502"/>
              <a:gd name="connsiteX5140" fmla="*/ 39990 w 12192527"/>
              <a:gd name="connsiteY5140" fmla="*/ 2272861 h 3912502"/>
              <a:gd name="connsiteX5141" fmla="*/ 37423 w 12192527"/>
              <a:gd name="connsiteY5141" fmla="*/ 2270649 h 3912502"/>
              <a:gd name="connsiteX5142" fmla="*/ 42201 w 12192527"/>
              <a:gd name="connsiteY5142" fmla="*/ 2270292 h 3912502"/>
              <a:gd name="connsiteX5143" fmla="*/ 57073 w 12192527"/>
              <a:gd name="connsiteY5143" fmla="*/ 2276389 h 3912502"/>
              <a:gd name="connsiteX5144" fmla="*/ 84249 w 12192527"/>
              <a:gd name="connsiteY5144" fmla="*/ 2286370 h 3912502"/>
              <a:gd name="connsiteX5145" fmla="*/ 86817 w 12192527"/>
              <a:gd name="connsiteY5145" fmla="*/ 2288581 h 3912502"/>
              <a:gd name="connsiteX5146" fmla="*/ 89207 w 12192527"/>
              <a:gd name="connsiteY5146" fmla="*/ 2288402 h 3912502"/>
              <a:gd name="connsiteX5147" fmla="*/ 101512 w 12192527"/>
              <a:gd name="connsiteY5147" fmla="*/ 2292289 h 3912502"/>
              <a:gd name="connsiteX5148" fmla="*/ 111247 w 12192527"/>
              <a:gd name="connsiteY5148" fmla="*/ 2293963 h 3912502"/>
              <a:gd name="connsiteX5149" fmla="*/ 128687 w 12192527"/>
              <a:gd name="connsiteY5149" fmla="*/ 2302270 h 3912502"/>
              <a:gd name="connsiteX5150" fmla="*/ 128866 w 12192527"/>
              <a:gd name="connsiteY5150" fmla="*/ 2304660 h 3912502"/>
              <a:gd name="connsiteX5151" fmla="*/ 133645 w 12192527"/>
              <a:gd name="connsiteY5151" fmla="*/ 2304303 h 3912502"/>
              <a:gd name="connsiteX5152" fmla="*/ 136034 w 12192527"/>
              <a:gd name="connsiteY5152" fmla="*/ 2304123 h 3912502"/>
              <a:gd name="connsiteX5153" fmla="*/ 133466 w 12192527"/>
              <a:gd name="connsiteY5153" fmla="*/ 2301914 h 3912502"/>
              <a:gd name="connsiteX5154" fmla="*/ 150728 w 12192527"/>
              <a:gd name="connsiteY5154" fmla="*/ 2307830 h 3912502"/>
              <a:gd name="connsiteX5155" fmla="*/ 153297 w 12192527"/>
              <a:gd name="connsiteY5155" fmla="*/ 2310041 h 3912502"/>
              <a:gd name="connsiteX5156" fmla="*/ 155686 w 12192527"/>
              <a:gd name="connsiteY5156" fmla="*/ 2309863 h 3912502"/>
              <a:gd name="connsiteX5157" fmla="*/ 172769 w 12192527"/>
              <a:gd name="connsiteY5157" fmla="*/ 2313392 h 3912502"/>
              <a:gd name="connsiteX5158" fmla="*/ 170379 w 12192527"/>
              <a:gd name="connsiteY5158" fmla="*/ 2313570 h 3912502"/>
              <a:gd name="connsiteX5159" fmla="*/ 163211 w 12192527"/>
              <a:gd name="connsiteY5159" fmla="*/ 2314107 h 3912502"/>
              <a:gd name="connsiteX5160" fmla="*/ 168169 w 12192527"/>
              <a:gd name="connsiteY5160" fmla="*/ 2316138 h 3912502"/>
              <a:gd name="connsiteX5161" fmla="*/ 170736 w 12192527"/>
              <a:gd name="connsiteY5161" fmla="*/ 2318348 h 3912502"/>
              <a:gd name="connsiteX5162" fmla="*/ 161000 w 12192527"/>
              <a:gd name="connsiteY5162" fmla="*/ 2316674 h 3912502"/>
              <a:gd name="connsiteX5163" fmla="*/ 158969 w 12192527"/>
              <a:gd name="connsiteY5163" fmla="*/ 2321631 h 3912502"/>
              <a:gd name="connsiteX5164" fmla="*/ 176230 w 12192527"/>
              <a:gd name="connsiteY5164" fmla="*/ 2327549 h 3912502"/>
              <a:gd name="connsiteX5165" fmla="*/ 178798 w 12192527"/>
              <a:gd name="connsiteY5165" fmla="*/ 2329760 h 3912502"/>
              <a:gd name="connsiteX5166" fmla="*/ 181187 w 12192527"/>
              <a:gd name="connsiteY5166" fmla="*/ 2329581 h 3912502"/>
              <a:gd name="connsiteX5167" fmla="*/ 183577 w 12192527"/>
              <a:gd name="connsiteY5167" fmla="*/ 2329402 h 3912502"/>
              <a:gd name="connsiteX5168" fmla="*/ 181009 w 12192527"/>
              <a:gd name="connsiteY5168" fmla="*/ 2327192 h 3912502"/>
              <a:gd name="connsiteX5169" fmla="*/ 188177 w 12192527"/>
              <a:gd name="connsiteY5169" fmla="*/ 2326656 h 3912502"/>
              <a:gd name="connsiteX5170" fmla="*/ 190389 w 12192527"/>
              <a:gd name="connsiteY5170" fmla="*/ 2324088 h 3912502"/>
              <a:gd name="connsiteX5171" fmla="*/ 178084 w 12192527"/>
              <a:gd name="connsiteY5171" fmla="*/ 2320203 h 3912502"/>
              <a:gd name="connsiteX5172" fmla="*/ 180473 w 12192527"/>
              <a:gd name="connsiteY5172" fmla="*/ 2320023 h 3912502"/>
              <a:gd name="connsiteX5173" fmla="*/ 185072 w 12192527"/>
              <a:gd name="connsiteY5173" fmla="*/ 2317277 h 3912502"/>
              <a:gd name="connsiteX5174" fmla="*/ 180800 w 12192527"/>
              <a:gd name="connsiteY5174" fmla="*/ 2315525 h 3912502"/>
              <a:gd name="connsiteX5175" fmla="*/ 185237 w 12192527"/>
              <a:gd name="connsiteY5175" fmla="*/ 2315462 h 3912502"/>
              <a:gd name="connsiteX5176" fmla="*/ 197197 w 12192527"/>
              <a:gd name="connsiteY5176" fmla="*/ 2318773 h 3912502"/>
              <a:gd name="connsiteX5177" fmla="*/ 203831 w 12192527"/>
              <a:gd name="connsiteY5177" fmla="*/ 2311069 h 3912502"/>
              <a:gd name="connsiteX5178" fmla="*/ 201620 w 12192527"/>
              <a:gd name="connsiteY5178" fmla="*/ 2313637 h 3912502"/>
              <a:gd name="connsiteX5179" fmla="*/ 201798 w 12192527"/>
              <a:gd name="connsiteY5179" fmla="*/ 2316026 h 3912502"/>
              <a:gd name="connsiteX5180" fmla="*/ 201977 w 12192527"/>
              <a:gd name="connsiteY5180" fmla="*/ 2318415 h 3912502"/>
              <a:gd name="connsiteX5181" fmla="*/ 206757 w 12192527"/>
              <a:gd name="connsiteY5181" fmla="*/ 2318059 h 3912502"/>
              <a:gd name="connsiteX5182" fmla="*/ 209144 w 12192527"/>
              <a:gd name="connsiteY5182" fmla="*/ 2317881 h 3912502"/>
              <a:gd name="connsiteX5183" fmla="*/ 214282 w 12192527"/>
              <a:gd name="connsiteY5183" fmla="*/ 2322301 h 3912502"/>
              <a:gd name="connsiteX5184" fmla="*/ 209504 w 12192527"/>
              <a:gd name="connsiteY5184" fmla="*/ 2322658 h 3912502"/>
              <a:gd name="connsiteX5185" fmla="*/ 209681 w 12192527"/>
              <a:gd name="connsiteY5185" fmla="*/ 2325048 h 3912502"/>
              <a:gd name="connsiteX5186" fmla="*/ 214639 w 12192527"/>
              <a:gd name="connsiteY5186" fmla="*/ 2327080 h 3912502"/>
              <a:gd name="connsiteX5187" fmla="*/ 219418 w 12192527"/>
              <a:gd name="connsiteY5187" fmla="*/ 2326723 h 3912502"/>
              <a:gd name="connsiteX5188" fmla="*/ 223840 w 12192527"/>
              <a:gd name="connsiteY5188" fmla="*/ 2321587 h 3912502"/>
              <a:gd name="connsiteX5189" fmla="*/ 226050 w 12192527"/>
              <a:gd name="connsiteY5189" fmla="*/ 2319019 h 3912502"/>
              <a:gd name="connsiteX5190" fmla="*/ 223481 w 12192527"/>
              <a:gd name="connsiteY5190" fmla="*/ 2316808 h 3912502"/>
              <a:gd name="connsiteX5191" fmla="*/ 235608 w 12192527"/>
              <a:gd name="connsiteY5191" fmla="*/ 2318304 h 3912502"/>
              <a:gd name="connsiteX5192" fmla="*/ 228440 w 12192527"/>
              <a:gd name="connsiteY5192" fmla="*/ 2318839 h 3912502"/>
              <a:gd name="connsiteX5193" fmla="*/ 238354 w 12192527"/>
              <a:gd name="connsiteY5193" fmla="*/ 2322904 h 3912502"/>
              <a:gd name="connsiteX5194" fmla="*/ 238534 w 12192527"/>
              <a:gd name="connsiteY5194" fmla="*/ 2325294 h 3912502"/>
              <a:gd name="connsiteX5195" fmla="*/ 240922 w 12192527"/>
              <a:gd name="connsiteY5195" fmla="*/ 2325116 h 3912502"/>
              <a:gd name="connsiteX5196" fmla="*/ 243312 w 12192527"/>
              <a:gd name="connsiteY5196" fmla="*/ 2324936 h 3912502"/>
              <a:gd name="connsiteX5197" fmla="*/ 243133 w 12192527"/>
              <a:gd name="connsiteY5197" fmla="*/ 2322546 h 3912502"/>
              <a:gd name="connsiteX5198" fmla="*/ 248269 w 12192527"/>
              <a:gd name="connsiteY5198" fmla="*/ 2326969 h 3912502"/>
              <a:gd name="connsiteX5199" fmla="*/ 257827 w 12192527"/>
              <a:gd name="connsiteY5199" fmla="*/ 2326254 h 3912502"/>
              <a:gd name="connsiteX5200" fmla="*/ 266002 w 12192527"/>
              <a:gd name="connsiteY5200" fmla="*/ 2327144 h 3912502"/>
              <a:gd name="connsiteX5201" fmla="*/ 272520 w 12192527"/>
              <a:gd name="connsiteY5201" fmla="*/ 2329961 h 3912502"/>
              <a:gd name="connsiteX5202" fmla="*/ 270310 w 12192527"/>
              <a:gd name="connsiteY5202" fmla="*/ 2332529 h 3912502"/>
              <a:gd name="connsiteX5203" fmla="*/ 272699 w 12192527"/>
              <a:gd name="connsiteY5203" fmla="*/ 2332351 h 3912502"/>
              <a:gd name="connsiteX5204" fmla="*/ 272877 w 12192527"/>
              <a:gd name="connsiteY5204" fmla="*/ 2334739 h 3912502"/>
              <a:gd name="connsiteX5205" fmla="*/ 270667 w 12192527"/>
              <a:gd name="connsiteY5205" fmla="*/ 2337307 h 3912502"/>
              <a:gd name="connsiteX5206" fmla="*/ 248805 w 12192527"/>
              <a:gd name="connsiteY5206" fmla="*/ 2334137 h 3912502"/>
              <a:gd name="connsiteX5207" fmla="*/ 248627 w 12192527"/>
              <a:gd name="connsiteY5207" fmla="*/ 2331747 h 3912502"/>
              <a:gd name="connsiteX5208" fmla="*/ 238891 w 12192527"/>
              <a:gd name="connsiteY5208" fmla="*/ 2330072 h 3912502"/>
              <a:gd name="connsiteX5209" fmla="*/ 246416 w 12192527"/>
              <a:gd name="connsiteY5209" fmla="*/ 2334315 h 3912502"/>
              <a:gd name="connsiteX5210" fmla="*/ 234291 w 12192527"/>
              <a:gd name="connsiteY5210" fmla="*/ 2332819 h 3912502"/>
              <a:gd name="connsiteX5211" fmla="*/ 231721 w 12192527"/>
              <a:gd name="connsiteY5211" fmla="*/ 2330608 h 3912502"/>
              <a:gd name="connsiteX5212" fmla="*/ 229333 w 12192527"/>
              <a:gd name="connsiteY5212" fmla="*/ 2330787 h 3912502"/>
              <a:gd name="connsiteX5213" fmla="*/ 227123 w 12192527"/>
              <a:gd name="connsiteY5213" fmla="*/ 2333355 h 3912502"/>
              <a:gd name="connsiteX5214" fmla="*/ 229691 w 12192527"/>
              <a:gd name="connsiteY5214" fmla="*/ 2335566 h 3912502"/>
              <a:gd name="connsiteX5215" fmla="*/ 234647 w 12192527"/>
              <a:gd name="connsiteY5215" fmla="*/ 2337598 h 3912502"/>
              <a:gd name="connsiteX5216" fmla="*/ 237037 w 12192527"/>
              <a:gd name="connsiteY5216" fmla="*/ 2337419 h 3912502"/>
              <a:gd name="connsiteX5217" fmla="*/ 236858 w 12192527"/>
              <a:gd name="connsiteY5217" fmla="*/ 2335030 h 3912502"/>
              <a:gd name="connsiteX5218" fmla="*/ 270846 w 12192527"/>
              <a:gd name="connsiteY5218" fmla="*/ 2339697 h 3912502"/>
              <a:gd name="connsiteX5219" fmla="*/ 273414 w 12192527"/>
              <a:gd name="connsiteY5219" fmla="*/ 2341908 h 3912502"/>
              <a:gd name="connsiteX5220" fmla="*/ 275804 w 12192527"/>
              <a:gd name="connsiteY5220" fmla="*/ 2341728 h 3912502"/>
              <a:gd name="connsiteX5221" fmla="*/ 278192 w 12192527"/>
              <a:gd name="connsiteY5221" fmla="*/ 2341550 h 3912502"/>
              <a:gd name="connsiteX5222" fmla="*/ 292886 w 12192527"/>
              <a:gd name="connsiteY5222" fmla="*/ 2345257 h 3912502"/>
              <a:gd name="connsiteX5223" fmla="*/ 292708 w 12192527"/>
              <a:gd name="connsiteY5223" fmla="*/ 2342868 h 3912502"/>
              <a:gd name="connsiteX5224" fmla="*/ 295275 w 12192527"/>
              <a:gd name="connsiteY5224" fmla="*/ 2345079 h 3912502"/>
              <a:gd name="connsiteX5225" fmla="*/ 300233 w 12192527"/>
              <a:gd name="connsiteY5225" fmla="*/ 2347112 h 3912502"/>
              <a:gd name="connsiteX5226" fmla="*/ 302445 w 12192527"/>
              <a:gd name="connsiteY5226" fmla="*/ 2344542 h 3912502"/>
              <a:gd name="connsiteX5227" fmla="*/ 355546 w 12192527"/>
              <a:gd name="connsiteY5227" fmla="*/ 2347781 h 3912502"/>
              <a:gd name="connsiteX5228" fmla="*/ 360502 w 12192527"/>
              <a:gd name="connsiteY5228" fmla="*/ 2349813 h 3912502"/>
              <a:gd name="connsiteX5229" fmla="*/ 362893 w 12192527"/>
              <a:gd name="connsiteY5229" fmla="*/ 2349635 h 3912502"/>
              <a:gd name="connsiteX5230" fmla="*/ 362715 w 12192527"/>
              <a:gd name="connsiteY5230" fmla="*/ 2347245 h 3912502"/>
              <a:gd name="connsiteX5231" fmla="*/ 377408 w 12192527"/>
              <a:gd name="connsiteY5231" fmla="*/ 2350952 h 3912502"/>
              <a:gd name="connsiteX5232" fmla="*/ 379798 w 12192527"/>
              <a:gd name="connsiteY5232" fmla="*/ 2350773 h 3912502"/>
              <a:gd name="connsiteX5233" fmla="*/ 384575 w 12192527"/>
              <a:gd name="connsiteY5233" fmla="*/ 2350415 h 3912502"/>
              <a:gd name="connsiteX5234" fmla="*/ 386965 w 12192527"/>
              <a:gd name="connsiteY5234" fmla="*/ 2350237 h 3912502"/>
              <a:gd name="connsiteX5235" fmla="*/ 389533 w 12192527"/>
              <a:gd name="connsiteY5235" fmla="*/ 2352448 h 3912502"/>
              <a:gd name="connsiteX5236" fmla="*/ 391923 w 12192527"/>
              <a:gd name="connsiteY5236" fmla="*/ 2352268 h 3912502"/>
              <a:gd name="connsiteX5237" fmla="*/ 406258 w 12192527"/>
              <a:gd name="connsiteY5237" fmla="*/ 2351198 h 3912502"/>
              <a:gd name="connsiteX5238" fmla="*/ 408648 w 12192527"/>
              <a:gd name="connsiteY5238" fmla="*/ 2351019 h 3912502"/>
              <a:gd name="connsiteX5239" fmla="*/ 413427 w 12192527"/>
              <a:gd name="connsiteY5239" fmla="*/ 2350661 h 3912502"/>
              <a:gd name="connsiteX5240" fmla="*/ 415817 w 12192527"/>
              <a:gd name="connsiteY5240" fmla="*/ 2350483 h 3912502"/>
              <a:gd name="connsiteX5241" fmla="*/ 432542 w 12192527"/>
              <a:gd name="connsiteY5241" fmla="*/ 2349232 h 3912502"/>
              <a:gd name="connsiteX5242" fmla="*/ 442457 w 12192527"/>
              <a:gd name="connsiteY5242" fmla="*/ 2353296 h 3912502"/>
              <a:gd name="connsiteX5243" fmla="*/ 445025 w 12192527"/>
              <a:gd name="connsiteY5243" fmla="*/ 2355508 h 3912502"/>
              <a:gd name="connsiteX5244" fmla="*/ 447414 w 12192527"/>
              <a:gd name="connsiteY5244" fmla="*/ 2355328 h 3912502"/>
              <a:gd name="connsiteX5245" fmla="*/ 447235 w 12192527"/>
              <a:gd name="connsiteY5245" fmla="*/ 2352940 h 3912502"/>
              <a:gd name="connsiteX5246" fmla="*/ 444847 w 12192527"/>
              <a:gd name="connsiteY5246" fmla="*/ 2353119 h 3912502"/>
              <a:gd name="connsiteX5247" fmla="*/ 454224 w 12192527"/>
              <a:gd name="connsiteY5247" fmla="*/ 2350014 h 3912502"/>
              <a:gd name="connsiteX5248" fmla="*/ 454582 w 12192527"/>
              <a:gd name="connsiteY5248" fmla="*/ 2354793 h 3912502"/>
              <a:gd name="connsiteX5249" fmla="*/ 452505 w 12192527"/>
              <a:gd name="connsiteY5249" fmla="*/ 2357205 h 3912502"/>
              <a:gd name="connsiteX5250" fmla="*/ 439117 w 12192527"/>
              <a:gd name="connsiteY5250" fmla="*/ 2357339 h 3912502"/>
              <a:gd name="connsiteX5251" fmla="*/ 404585 w 12192527"/>
              <a:gd name="connsiteY5251" fmla="*/ 2360933 h 3912502"/>
              <a:gd name="connsiteX5252" fmla="*/ 402017 w 12192527"/>
              <a:gd name="connsiteY5252" fmla="*/ 2358723 h 3912502"/>
              <a:gd name="connsiteX5253" fmla="*/ 399625 w 12192527"/>
              <a:gd name="connsiteY5253" fmla="*/ 2358901 h 3912502"/>
              <a:gd name="connsiteX5254" fmla="*/ 387858 w 12192527"/>
              <a:gd name="connsiteY5254" fmla="*/ 2362184 h 3912502"/>
              <a:gd name="connsiteX5255" fmla="*/ 397416 w 12192527"/>
              <a:gd name="connsiteY5255" fmla="*/ 2361470 h 3912502"/>
              <a:gd name="connsiteX5256" fmla="*/ 395206 w 12192527"/>
              <a:gd name="connsiteY5256" fmla="*/ 2364038 h 3912502"/>
              <a:gd name="connsiteX5257" fmla="*/ 397595 w 12192527"/>
              <a:gd name="connsiteY5257" fmla="*/ 2363859 h 3912502"/>
              <a:gd name="connsiteX5258" fmla="*/ 399984 w 12192527"/>
              <a:gd name="connsiteY5258" fmla="*/ 2363681 h 3912502"/>
              <a:gd name="connsiteX5259" fmla="*/ 402373 w 12192527"/>
              <a:gd name="connsiteY5259" fmla="*/ 2363503 h 3912502"/>
              <a:gd name="connsiteX5260" fmla="*/ 427161 w 12192527"/>
              <a:gd name="connsiteY5260" fmla="*/ 2373662 h 3912502"/>
              <a:gd name="connsiteX5261" fmla="*/ 481334 w 12192527"/>
              <a:gd name="connsiteY5261" fmla="*/ 2391237 h 3912502"/>
              <a:gd name="connsiteX5262" fmla="*/ 483903 w 12192527"/>
              <a:gd name="connsiteY5262" fmla="*/ 2393447 h 3912502"/>
              <a:gd name="connsiteX5263" fmla="*/ 486470 w 12192527"/>
              <a:gd name="connsiteY5263" fmla="*/ 2395658 h 3912502"/>
              <a:gd name="connsiteX5264" fmla="*/ 484260 w 12192527"/>
              <a:gd name="connsiteY5264" fmla="*/ 2398227 h 3912502"/>
              <a:gd name="connsiteX5265" fmla="*/ 491428 w 12192527"/>
              <a:gd name="connsiteY5265" fmla="*/ 2397690 h 3912502"/>
              <a:gd name="connsiteX5266" fmla="*/ 537541 w 12192527"/>
              <a:gd name="connsiteY5266" fmla="*/ 2403854 h 3912502"/>
              <a:gd name="connsiteX5267" fmla="*/ 532941 w 12192527"/>
              <a:gd name="connsiteY5267" fmla="*/ 2406600 h 3912502"/>
              <a:gd name="connsiteX5268" fmla="*/ 562686 w 12192527"/>
              <a:gd name="connsiteY5268" fmla="*/ 2418794 h 3912502"/>
              <a:gd name="connsiteX5269" fmla="*/ 557907 w 12192527"/>
              <a:gd name="connsiteY5269" fmla="*/ 2419151 h 3912502"/>
              <a:gd name="connsiteX5270" fmla="*/ 555517 w 12192527"/>
              <a:gd name="connsiteY5270" fmla="*/ 2419330 h 3912502"/>
              <a:gd name="connsiteX5271" fmla="*/ 558084 w 12192527"/>
              <a:gd name="connsiteY5271" fmla="*/ 2421539 h 3912502"/>
              <a:gd name="connsiteX5272" fmla="*/ 562864 w 12192527"/>
              <a:gd name="connsiteY5272" fmla="*/ 2421183 h 3912502"/>
              <a:gd name="connsiteX5273" fmla="*/ 524633 w 12192527"/>
              <a:gd name="connsiteY5273" fmla="*/ 2424041 h 3912502"/>
              <a:gd name="connsiteX5274" fmla="*/ 588544 w 12192527"/>
              <a:gd name="connsiteY5274" fmla="*/ 2443290 h 3912502"/>
              <a:gd name="connsiteX5275" fmla="*/ 596428 w 12192527"/>
              <a:gd name="connsiteY5275" fmla="*/ 2452312 h 3912502"/>
              <a:gd name="connsiteX5276" fmla="*/ 589438 w 12192527"/>
              <a:gd name="connsiteY5276" fmla="*/ 2455237 h 3912502"/>
              <a:gd name="connsiteX5277" fmla="*/ 531913 w 12192527"/>
              <a:gd name="connsiteY5277" fmla="*/ 2457135 h 3912502"/>
              <a:gd name="connsiteX5278" fmla="*/ 523071 w 12192527"/>
              <a:gd name="connsiteY5278" fmla="*/ 2467408 h 3912502"/>
              <a:gd name="connsiteX5279" fmla="*/ 491830 w 12192527"/>
              <a:gd name="connsiteY5279" fmla="*/ 2467341 h 3912502"/>
              <a:gd name="connsiteX5280" fmla="*/ 506524 w 12192527"/>
              <a:gd name="connsiteY5280" fmla="*/ 2471048 h 3912502"/>
              <a:gd name="connsiteX5281" fmla="*/ 487409 w 12192527"/>
              <a:gd name="connsiteY5281" fmla="*/ 2472477 h 3912502"/>
              <a:gd name="connsiteX5282" fmla="*/ 497502 w 12192527"/>
              <a:gd name="connsiteY5282" fmla="*/ 2478930 h 3912502"/>
              <a:gd name="connsiteX5283" fmla="*/ 374393 w 12192527"/>
              <a:gd name="connsiteY5283" fmla="*/ 2471316 h 3912502"/>
              <a:gd name="connsiteX5284" fmla="*/ 362268 w 12192527"/>
              <a:gd name="connsiteY5284" fmla="*/ 2469819 h 3912502"/>
              <a:gd name="connsiteX5285" fmla="*/ 186658 w 12192527"/>
              <a:gd name="connsiteY5285" fmla="*/ 2440207 h 3912502"/>
              <a:gd name="connsiteX5286" fmla="*/ 187735 w 12192527"/>
              <a:gd name="connsiteY5286" fmla="*/ 2445031 h 3912502"/>
              <a:gd name="connsiteX5287" fmla="*/ 191480 w 12192527"/>
              <a:gd name="connsiteY5287" fmla="*/ 2450734 h 3912502"/>
              <a:gd name="connsiteX5288" fmla="*/ 190029 w 12192527"/>
              <a:gd name="connsiteY5288" fmla="*/ 2463451 h 3912502"/>
              <a:gd name="connsiteX5289" fmla="*/ 297638 w 12192527"/>
              <a:gd name="connsiteY5289" fmla="*/ 2484140 h 3912502"/>
              <a:gd name="connsiteX5290" fmla="*/ 462732 w 12192527"/>
              <a:gd name="connsiteY5290" fmla="*/ 2495946 h 3912502"/>
              <a:gd name="connsiteX5291" fmla="*/ 553886 w 12192527"/>
              <a:gd name="connsiteY5291" fmla="*/ 2493937 h 3912502"/>
              <a:gd name="connsiteX5292" fmla="*/ 556455 w 12192527"/>
              <a:gd name="connsiteY5292" fmla="*/ 2496147 h 3912502"/>
              <a:gd name="connsiteX5293" fmla="*/ 563624 w 12192527"/>
              <a:gd name="connsiteY5293" fmla="*/ 2495612 h 3912502"/>
              <a:gd name="connsiteX5294" fmla="*/ 565833 w 12192527"/>
              <a:gd name="connsiteY5294" fmla="*/ 2493044 h 3912502"/>
              <a:gd name="connsiteX5295" fmla="*/ 632737 w 12192527"/>
              <a:gd name="connsiteY5295" fmla="*/ 2488041 h 3912502"/>
              <a:gd name="connsiteX5296" fmla="*/ 786976 w 12192527"/>
              <a:gd name="connsiteY5296" fmla="*/ 2462095 h 3912502"/>
              <a:gd name="connsiteX5297" fmla="*/ 910568 w 12192527"/>
              <a:gd name="connsiteY5297" fmla="*/ 2429464 h 3912502"/>
              <a:gd name="connsiteX5298" fmla="*/ 957465 w 12192527"/>
              <a:gd name="connsiteY5298" fmla="*/ 2412517 h 3912502"/>
              <a:gd name="connsiteX5299" fmla="*/ 953180 w 12192527"/>
              <a:gd name="connsiteY5299" fmla="*/ 2407577 h 3912502"/>
              <a:gd name="connsiteX5300" fmla="*/ 806512 w 12192527"/>
              <a:gd name="connsiteY5300" fmla="*/ 2447718 h 3912502"/>
              <a:gd name="connsiteX5301" fmla="*/ 643612 w 12192527"/>
              <a:gd name="connsiteY5301" fmla="*/ 2472812 h 3912502"/>
              <a:gd name="connsiteX5302" fmla="*/ 643254 w 12192527"/>
              <a:gd name="connsiteY5302" fmla="*/ 2468034 h 3912502"/>
              <a:gd name="connsiteX5303" fmla="*/ 710582 w 12192527"/>
              <a:gd name="connsiteY5303" fmla="*/ 2436569 h 3912502"/>
              <a:gd name="connsiteX5304" fmla="*/ 700846 w 12192527"/>
              <a:gd name="connsiteY5304" fmla="*/ 2434894 h 3912502"/>
              <a:gd name="connsiteX5305" fmla="*/ 743498 w 12192527"/>
              <a:gd name="connsiteY5305" fmla="*/ 2426899 h 3912502"/>
              <a:gd name="connsiteX5306" fmla="*/ 773666 w 12192527"/>
              <a:gd name="connsiteY5306" fmla="*/ 2412630 h 3912502"/>
              <a:gd name="connsiteX5307" fmla="*/ 749415 w 12192527"/>
              <a:gd name="connsiteY5307" fmla="*/ 2409638 h 3912502"/>
              <a:gd name="connsiteX5308" fmla="*/ 751626 w 12192527"/>
              <a:gd name="connsiteY5308" fmla="*/ 2407070 h 3912502"/>
              <a:gd name="connsiteX5309" fmla="*/ 754015 w 12192527"/>
              <a:gd name="connsiteY5309" fmla="*/ 2406891 h 3912502"/>
              <a:gd name="connsiteX5310" fmla="*/ 756406 w 12192527"/>
              <a:gd name="connsiteY5310" fmla="*/ 2406713 h 3912502"/>
              <a:gd name="connsiteX5311" fmla="*/ 761183 w 12192527"/>
              <a:gd name="connsiteY5311" fmla="*/ 2406355 h 3912502"/>
              <a:gd name="connsiteX5312" fmla="*/ 758616 w 12192527"/>
              <a:gd name="connsiteY5312" fmla="*/ 2404145 h 3912502"/>
              <a:gd name="connsiteX5313" fmla="*/ 756225 w 12192527"/>
              <a:gd name="connsiteY5313" fmla="*/ 2404324 h 3912502"/>
              <a:gd name="connsiteX5314" fmla="*/ 753836 w 12192527"/>
              <a:gd name="connsiteY5314" fmla="*/ 2404502 h 3912502"/>
              <a:gd name="connsiteX5315" fmla="*/ 746490 w 12192527"/>
              <a:gd name="connsiteY5315" fmla="*/ 2402648 h 3912502"/>
              <a:gd name="connsiteX5316" fmla="*/ 744280 w 12192527"/>
              <a:gd name="connsiteY5316" fmla="*/ 2405217 h 3912502"/>
              <a:gd name="connsiteX5317" fmla="*/ 746667 w 12192527"/>
              <a:gd name="connsiteY5317" fmla="*/ 2405038 h 3912502"/>
              <a:gd name="connsiteX5318" fmla="*/ 749236 w 12192527"/>
              <a:gd name="connsiteY5318" fmla="*/ 2407248 h 3912502"/>
              <a:gd name="connsiteX5319" fmla="*/ 742069 w 12192527"/>
              <a:gd name="connsiteY5319" fmla="*/ 2407784 h 3912502"/>
              <a:gd name="connsiteX5320" fmla="*/ 739679 w 12192527"/>
              <a:gd name="connsiteY5320" fmla="*/ 2407963 h 3912502"/>
              <a:gd name="connsiteX5321" fmla="*/ 719670 w 12192527"/>
              <a:gd name="connsiteY5321" fmla="*/ 2397445 h 3912502"/>
              <a:gd name="connsiteX5322" fmla="*/ 748165 w 12192527"/>
              <a:gd name="connsiteY5322" fmla="*/ 2392912 h 3912502"/>
              <a:gd name="connsiteX5323" fmla="*/ 737893 w 12192527"/>
              <a:gd name="connsiteY5323" fmla="*/ 2384070 h 3912502"/>
              <a:gd name="connsiteX5324" fmla="*/ 793451 w 12192527"/>
              <a:gd name="connsiteY5324" fmla="*/ 2355889 h 3912502"/>
              <a:gd name="connsiteX5325" fmla="*/ 795842 w 12192527"/>
              <a:gd name="connsiteY5325" fmla="*/ 2355709 h 3912502"/>
              <a:gd name="connsiteX5326" fmla="*/ 800619 w 12192527"/>
              <a:gd name="connsiteY5326" fmla="*/ 2355352 h 3912502"/>
              <a:gd name="connsiteX5327" fmla="*/ 802830 w 12192527"/>
              <a:gd name="connsiteY5327" fmla="*/ 2352785 h 3912502"/>
              <a:gd name="connsiteX5328" fmla="*/ 828578 w 12192527"/>
              <a:gd name="connsiteY5328" fmla="*/ 2343651 h 3912502"/>
              <a:gd name="connsiteX5329" fmla="*/ 837956 w 12192527"/>
              <a:gd name="connsiteY5329" fmla="*/ 2340547 h 3912502"/>
              <a:gd name="connsiteX5330" fmla="*/ 840167 w 12192527"/>
              <a:gd name="connsiteY5330" fmla="*/ 2337979 h 3912502"/>
              <a:gd name="connsiteX5331" fmla="*/ 842556 w 12192527"/>
              <a:gd name="connsiteY5331" fmla="*/ 2337800 h 3912502"/>
              <a:gd name="connsiteX5332" fmla="*/ 842378 w 12192527"/>
              <a:gd name="connsiteY5332" fmla="*/ 2335411 h 3912502"/>
              <a:gd name="connsiteX5333" fmla="*/ 844768 w 12192527"/>
              <a:gd name="connsiteY5333" fmla="*/ 2335232 h 3912502"/>
              <a:gd name="connsiteX5334" fmla="*/ 853968 w 12192527"/>
              <a:gd name="connsiteY5334" fmla="*/ 2329738 h 3912502"/>
              <a:gd name="connsiteX5335" fmla="*/ 846620 w 12192527"/>
              <a:gd name="connsiteY5335" fmla="*/ 2327885 h 3912502"/>
              <a:gd name="connsiteX5336" fmla="*/ 851043 w 12192527"/>
              <a:gd name="connsiteY5336" fmla="*/ 2322749 h 3912502"/>
              <a:gd name="connsiteX5337" fmla="*/ 872369 w 12192527"/>
              <a:gd name="connsiteY5337" fmla="*/ 2318752 h 3912502"/>
              <a:gd name="connsiteX5338" fmla="*/ 874864 w 12192527"/>
              <a:gd name="connsiteY5338" fmla="*/ 2317303 h 3912502"/>
              <a:gd name="connsiteX5339" fmla="*/ 859450 w 12192527"/>
              <a:gd name="connsiteY5339" fmla="*/ 2299533 h 3912502"/>
              <a:gd name="connsiteX5340" fmla="*/ 804225 w 12192527"/>
              <a:gd name="connsiteY5340" fmla="*/ 2314284 h 3912502"/>
              <a:gd name="connsiteX5341" fmla="*/ 744811 w 12192527"/>
              <a:gd name="connsiteY5341" fmla="*/ 2324371 h 3912502"/>
              <a:gd name="connsiteX5342" fmla="*/ 733737 w 12192527"/>
              <a:gd name="connsiteY5342" fmla="*/ 2322439 h 3912502"/>
              <a:gd name="connsiteX5343" fmla="*/ 737856 w 12192527"/>
              <a:gd name="connsiteY5343" fmla="*/ 2317174 h 3912502"/>
              <a:gd name="connsiteX5344" fmla="*/ 832888 w 12192527"/>
              <a:gd name="connsiteY5344" fmla="*/ 2295827 h 3912502"/>
              <a:gd name="connsiteX5345" fmla="*/ 851272 w 12192527"/>
              <a:gd name="connsiteY5345" fmla="*/ 2290107 h 3912502"/>
              <a:gd name="connsiteX5346" fmla="*/ 844753 w 12192527"/>
              <a:gd name="connsiteY5346" fmla="*/ 2282593 h 3912502"/>
              <a:gd name="connsiteX5347" fmla="*/ 826859 w 12192527"/>
              <a:gd name="connsiteY5347" fmla="*/ 2288516 h 3912502"/>
              <a:gd name="connsiteX5348" fmla="*/ 810490 w 12192527"/>
              <a:gd name="connsiteY5348" fmla="*/ 2294545 h 3912502"/>
              <a:gd name="connsiteX5349" fmla="*/ 803500 w 12192527"/>
              <a:gd name="connsiteY5349" fmla="*/ 2297470 h 3912502"/>
              <a:gd name="connsiteX5350" fmla="*/ 801111 w 12192527"/>
              <a:gd name="connsiteY5350" fmla="*/ 2297650 h 3912502"/>
              <a:gd name="connsiteX5351" fmla="*/ 793764 w 12192527"/>
              <a:gd name="connsiteY5351" fmla="*/ 2295795 h 3912502"/>
              <a:gd name="connsiteX5352" fmla="*/ 791375 w 12192527"/>
              <a:gd name="connsiteY5352" fmla="*/ 2295975 h 3912502"/>
              <a:gd name="connsiteX5353" fmla="*/ 786775 w 12192527"/>
              <a:gd name="connsiteY5353" fmla="*/ 2298721 h 3912502"/>
              <a:gd name="connsiteX5354" fmla="*/ 786953 w 12192527"/>
              <a:gd name="connsiteY5354" fmla="*/ 2301111 h 3912502"/>
              <a:gd name="connsiteX5355" fmla="*/ 775007 w 12192527"/>
              <a:gd name="connsiteY5355" fmla="*/ 2302003 h 3912502"/>
              <a:gd name="connsiteX5356" fmla="*/ 772795 w 12192527"/>
              <a:gd name="connsiteY5356" fmla="*/ 2304571 h 3912502"/>
              <a:gd name="connsiteX5357" fmla="*/ 775185 w 12192527"/>
              <a:gd name="connsiteY5357" fmla="*/ 2304392 h 3912502"/>
              <a:gd name="connsiteX5358" fmla="*/ 786953 w 12192527"/>
              <a:gd name="connsiteY5358" fmla="*/ 2301111 h 3912502"/>
              <a:gd name="connsiteX5359" fmla="*/ 787132 w 12192527"/>
              <a:gd name="connsiteY5359" fmla="*/ 2303499 h 3912502"/>
              <a:gd name="connsiteX5360" fmla="*/ 782354 w 12192527"/>
              <a:gd name="connsiteY5360" fmla="*/ 2303856 h 3912502"/>
              <a:gd name="connsiteX5361" fmla="*/ 779964 w 12192527"/>
              <a:gd name="connsiteY5361" fmla="*/ 2304035 h 3912502"/>
              <a:gd name="connsiteX5362" fmla="*/ 772975 w 12192527"/>
              <a:gd name="connsiteY5362" fmla="*/ 2306961 h 3912502"/>
              <a:gd name="connsiteX5363" fmla="*/ 763418 w 12192527"/>
              <a:gd name="connsiteY5363" fmla="*/ 2307675 h 3912502"/>
              <a:gd name="connsiteX5364" fmla="*/ 765628 w 12192527"/>
              <a:gd name="connsiteY5364" fmla="*/ 2305106 h 3912502"/>
              <a:gd name="connsiteX5365" fmla="*/ 760848 w 12192527"/>
              <a:gd name="connsiteY5365" fmla="*/ 2305465 h 3912502"/>
              <a:gd name="connsiteX5366" fmla="*/ 756070 w 12192527"/>
              <a:gd name="connsiteY5366" fmla="*/ 2305821 h 3912502"/>
              <a:gd name="connsiteX5367" fmla="*/ 749080 w 12192527"/>
              <a:gd name="connsiteY5367" fmla="*/ 2308748 h 3912502"/>
              <a:gd name="connsiteX5368" fmla="*/ 744302 w 12192527"/>
              <a:gd name="connsiteY5368" fmla="*/ 2309104 h 3912502"/>
              <a:gd name="connsiteX5369" fmla="*/ 742091 w 12192527"/>
              <a:gd name="connsiteY5369" fmla="*/ 2311672 h 3912502"/>
              <a:gd name="connsiteX5370" fmla="*/ 735102 w 12192527"/>
              <a:gd name="connsiteY5370" fmla="*/ 2314599 h 3912502"/>
              <a:gd name="connsiteX5371" fmla="*/ 730322 w 12192527"/>
              <a:gd name="connsiteY5371" fmla="*/ 2314955 h 3912502"/>
              <a:gd name="connsiteX5372" fmla="*/ 727754 w 12192527"/>
              <a:gd name="connsiteY5372" fmla="*/ 2312745 h 3912502"/>
              <a:gd name="connsiteX5373" fmla="*/ 725544 w 12192527"/>
              <a:gd name="connsiteY5373" fmla="*/ 2315313 h 3912502"/>
              <a:gd name="connsiteX5374" fmla="*/ 720586 w 12192527"/>
              <a:gd name="connsiteY5374" fmla="*/ 2313280 h 3912502"/>
              <a:gd name="connsiteX5375" fmla="*/ 715986 w 12192527"/>
              <a:gd name="connsiteY5375" fmla="*/ 2316028 h 3912502"/>
              <a:gd name="connsiteX5376" fmla="*/ 718554 w 12192527"/>
              <a:gd name="connsiteY5376" fmla="*/ 2318238 h 3912502"/>
              <a:gd name="connsiteX5377" fmla="*/ 711386 w 12192527"/>
              <a:gd name="connsiteY5377" fmla="*/ 2318774 h 3912502"/>
              <a:gd name="connsiteX5378" fmla="*/ 708996 w 12192527"/>
              <a:gd name="connsiteY5378" fmla="*/ 2318952 h 3912502"/>
              <a:gd name="connsiteX5379" fmla="*/ 699618 w 12192527"/>
              <a:gd name="connsiteY5379" fmla="*/ 2322057 h 3912502"/>
              <a:gd name="connsiteX5380" fmla="*/ 690060 w 12192527"/>
              <a:gd name="connsiteY5380" fmla="*/ 2322771 h 3912502"/>
              <a:gd name="connsiteX5381" fmla="*/ 682892 w 12192527"/>
              <a:gd name="connsiteY5381" fmla="*/ 2323307 h 3912502"/>
              <a:gd name="connsiteX5382" fmla="*/ 668556 w 12192527"/>
              <a:gd name="connsiteY5382" fmla="*/ 2324379 h 3912502"/>
              <a:gd name="connsiteX5383" fmla="*/ 661208 w 12192527"/>
              <a:gd name="connsiteY5383" fmla="*/ 2322525 h 3912502"/>
              <a:gd name="connsiteX5384" fmla="*/ 663419 w 12192527"/>
              <a:gd name="connsiteY5384" fmla="*/ 2319958 h 3912502"/>
              <a:gd name="connsiteX5385" fmla="*/ 665631 w 12192527"/>
              <a:gd name="connsiteY5385" fmla="*/ 2317389 h 3912502"/>
              <a:gd name="connsiteX5386" fmla="*/ 663241 w 12192527"/>
              <a:gd name="connsiteY5386" fmla="*/ 2317568 h 3912502"/>
              <a:gd name="connsiteX5387" fmla="*/ 660852 w 12192527"/>
              <a:gd name="connsiteY5387" fmla="*/ 2317746 h 3912502"/>
              <a:gd name="connsiteX5388" fmla="*/ 658639 w 12192527"/>
              <a:gd name="connsiteY5388" fmla="*/ 2320315 h 3912502"/>
              <a:gd name="connsiteX5389" fmla="*/ 656430 w 12192527"/>
              <a:gd name="connsiteY5389" fmla="*/ 2322882 h 3912502"/>
              <a:gd name="connsiteX5390" fmla="*/ 656608 w 12192527"/>
              <a:gd name="connsiteY5390" fmla="*/ 2325272 h 3912502"/>
              <a:gd name="connsiteX5391" fmla="*/ 668734 w 12192527"/>
              <a:gd name="connsiteY5391" fmla="*/ 2326769 h 3912502"/>
              <a:gd name="connsiteX5392" fmla="*/ 671123 w 12192527"/>
              <a:gd name="connsiteY5392" fmla="*/ 2326589 h 3912502"/>
              <a:gd name="connsiteX5393" fmla="*/ 680681 w 12192527"/>
              <a:gd name="connsiteY5393" fmla="*/ 2325875 h 3912502"/>
              <a:gd name="connsiteX5394" fmla="*/ 685460 w 12192527"/>
              <a:gd name="connsiteY5394" fmla="*/ 2325518 h 3912502"/>
              <a:gd name="connsiteX5395" fmla="*/ 673691 w 12192527"/>
              <a:gd name="connsiteY5395" fmla="*/ 2328800 h 3912502"/>
              <a:gd name="connsiteX5396" fmla="*/ 659534 w 12192527"/>
              <a:gd name="connsiteY5396" fmla="*/ 2332261 h 3912502"/>
              <a:gd name="connsiteX5397" fmla="*/ 654576 w 12192527"/>
              <a:gd name="connsiteY5397" fmla="*/ 2330229 h 3912502"/>
              <a:gd name="connsiteX5398" fmla="*/ 649798 w 12192527"/>
              <a:gd name="connsiteY5398" fmla="*/ 2330586 h 3912502"/>
              <a:gd name="connsiteX5399" fmla="*/ 637851 w 12192527"/>
              <a:gd name="connsiteY5399" fmla="*/ 2331479 h 3912502"/>
              <a:gd name="connsiteX5400" fmla="*/ 640062 w 12192527"/>
              <a:gd name="connsiteY5400" fmla="*/ 2328912 h 3912502"/>
              <a:gd name="connsiteX5401" fmla="*/ 639883 w 12192527"/>
              <a:gd name="connsiteY5401" fmla="*/ 2326523 h 3912502"/>
              <a:gd name="connsiteX5402" fmla="*/ 637494 w 12192527"/>
              <a:gd name="connsiteY5402" fmla="*/ 2326701 h 3912502"/>
              <a:gd name="connsiteX5403" fmla="*/ 635104 w 12192527"/>
              <a:gd name="connsiteY5403" fmla="*/ 2326880 h 3912502"/>
              <a:gd name="connsiteX5404" fmla="*/ 632894 w 12192527"/>
              <a:gd name="connsiteY5404" fmla="*/ 2329448 h 3912502"/>
              <a:gd name="connsiteX5405" fmla="*/ 630504 w 12192527"/>
              <a:gd name="connsiteY5405" fmla="*/ 2329626 h 3912502"/>
              <a:gd name="connsiteX5406" fmla="*/ 628115 w 12192527"/>
              <a:gd name="connsiteY5406" fmla="*/ 2329806 h 3912502"/>
              <a:gd name="connsiteX5407" fmla="*/ 618736 w 12192527"/>
              <a:gd name="connsiteY5407" fmla="*/ 2332908 h 3912502"/>
              <a:gd name="connsiteX5408" fmla="*/ 606788 w 12192527"/>
              <a:gd name="connsiteY5408" fmla="*/ 2333801 h 3912502"/>
              <a:gd name="connsiteX5409" fmla="*/ 604220 w 12192527"/>
              <a:gd name="connsiteY5409" fmla="*/ 2331592 h 3912502"/>
              <a:gd name="connsiteX5410" fmla="*/ 606431 w 12192527"/>
              <a:gd name="connsiteY5410" fmla="*/ 2329023 h 3912502"/>
              <a:gd name="connsiteX5411" fmla="*/ 634926 w 12192527"/>
              <a:gd name="connsiteY5411" fmla="*/ 2324490 h 3912502"/>
              <a:gd name="connsiteX5412" fmla="*/ 637316 w 12192527"/>
              <a:gd name="connsiteY5412" fmla="*/ 2324311 h 3912502"/>
              <a:gd name="connsiteX5413" fmla="*/ 634747 w 12192527"/>
              <a:gd name="connsiteY5413" fmla="*/ 2322102 h 3912502"/>
              <a:gd name="connsiteX5414" fmla="*/ 606252 w 12192527"/>
              <a:gd name="connsiteY5414" fmla="*/ 2326634 h 3912502"/>
              <a:gd name="connsiteX5415" fmla="*/ 600937 w 12192527"/>
              <a:gd name="connsiteY5415" fmla="*/ 2319823 h 3912502"/>
              <a:gd name="connsiteX5416" fmla="*/ 574297 w 12192527"/>
              <a:gd name="connsiteY5416" fmla="*/ 2317009 h 3912502"/>
              <a:gd name="connsiteX5417" fmla="*/ 477293 w 12192527"/>
              <a:gd name="connsiteY5417" fmla="*/ 2305039 h 3912502"/>
              <a:gd name="connsiteX5418" fmla="*/ 474903 w 12192527"/>
              <a:gd name="connsiteY5418" fmla="*/ 2305219 h 3912502"/>
              <a:gd name="connsiteX5419" fmla="*/ 472513 w 12192527"/>
              <a:gd name="connsiteY5419" fmla="*/ 2305397 h 3912502"/>
              <a:gd name="connsiteX5420" fmla="*/ 475081 w 12192527"/>
              <a:gd name="connsiteY5420" fmla="*/ 2307608 h 3912502"/>
              <a:gd name="connsiteX5421" fmla="*/ 569698 w 12192527"/>
              <a:gd name="connsiteY5421" fmla="*/ 2319755 h 3912502"/>
              <a:gd name="connsiteX5422" fmla="*/ 567308 w 12192527"/>
              <a:gd name="connsiteY5422" fmla="*/ 2319935 h 3912502"/>
              <a:gd name="connsiteX5423" fmla="*/ 572444 w 12192527"/>
              <a:gd name="connsiteY5423" fmla="*/ 2324356 h 3912502"/>
              <a:gd name="connsiteX5424" fmla="*/ 565277 w 12192527"/>
              <a:gd name="connsiteY5424" fmla="*/ 2324893 h 3912502"/>
              <a:gd name="connsiteX5425" fmla="*/ 565097 w 12192527"/>
              <a:gd name="connsiteY5425" fmla="*/ 2322503 h 3912502"/>
              <a:gd name="connsiteX5426" fmla="*/ 562706 w 12192527"/>
              <a:gd name="connsiteY5426" fmla="*/ 2322681 h 3912502"/>
              <a:gd name="connsiteX5427" fmla="*/ 560319 w 12192527"/>
              <a:gd name="connsiteY5427" fmla="*/ 2322860 h 3912502"/>
              <a:gd name="connsiteX5428" fmla="*/ 560497 w 12192527"/>
              <a:gd name="connsiteY5428" fmla="*/ 2325249 h 3912502"/>
              <a:gd name="connsiteX5429" fmla="*/ 548372 w 12192527"/>
              <a:gd name="connsiteY5429" fmla="*/ 2323753 h 3912502"/>
              <a:gd name="connsiteX5430" fmla="*/ 543592 w 12192527"/>
              <a:gd name="connsiteY5430" fmla="*/ 2324111 h 3912502"/>
              <a:gd name="connsiteX5431" fmla="*/ 536424 w 12192527"/>
              <a:gd name="connsiteY5431" fmla="*/ 2324647 h 3912502"/>
              <a:gd name="connsiteX5432" fmla="*/ 534035 w 12192527"/>
              <a:gd name="connsiteY5432" fmla="*/ 2324825 h 3912502"/>
              <a:gd name="connsiteX5433" fmla="*/ 531467 w 12192527"/>
              <a:gd name="connsiteY5433" fmla="*/ 2322614 h 3912502"/>
              <a:gd name="connsiteX5434" fmla="*/ 526689 w 12192527"/>
              <a:gd name="connsiteY5434" fmla="*/ 2322972 h 3912502"/>
              <a:gd name="connsiteX5435" fmla="*/ 524477 w 12192527"/>
              <a:gd name="connsiteY5435" fmla="*/ 2325540 h 3912502"/>
              <a:gd name="connsiteX5436" fmla="*/ 467132 w 12192527"/>
              <a:gd name="connsiteY5436" fmla="*/ 2329827 h 3912502"/>
              <a:gd name="connsiteX5437" fmla="*/ 440491 w 12192527"/>
              <a:gd name="connsiteY5437" fmla="*/ 2327013 h 3912502"/>
              <a:gd name="connsiteX5438" fmla="*/ 443058 w 12192527"/>
              <a:gd name="connsiteY5438" fmla="*/ 2329224 h 3912502"/>
              <a:gd name="connsiteX5439" fmla="*/ 394914 w 12192527"/>
              <a:gd name="connsiteY5439" fmla="*/ 2328018 h 3912502"/>
              <a:gd name="connsiteX5440" fmla="*/ 392704 w 12192527"/>
              <a:gd name="connsiteY5440" fmla="*/ 2330586 h 3912502"/>
              <a:gd name="connsiteX5441" fmla="*/ 380578 w 12192527"/>
              <a:gd name="connsiteY5441" fmla="*/ 2329090 h 3912502"/>
              <a:gd name="connsiteX5442" fmla="*/ 378009 w 12192527"/>
              <a:gd name="connsiteY5442" fmla="*/ 2326879 h 3912502"/>
              <a:gd name="connsiteX5443" fmla="*/ 373410 w 12192527"/>
              <a:gd name="connsiteY5443" fmla="*/ 2329626 h 3912502"/>
              <a:gd name="connsiteX5444" fmla="*/ 358894 w 12192527"/>
              <a:gd name="connsiteY5444" fmla="*/ 2328308 h 3912502"/>
              <a:gd name="connsiteX5445" fmla="*/ 356505 w 12192527"/>
              <a:gd name="connsiteY5445" fmla="*/ 2328486 h 3912502"/>
              <a:gd name="connsiteX5446" fmla="*/ 349160 w 12192527"/>
              <a:gd name="connsiteY5446" fmla="*/ 2326634 h 3912502"/>
              <a:gd name="connsiteX5447" fmla="*/ 346770 w 12192527"/>
              <a:gd name="connsiteY5447" fmla="*/ 2326812 h 3912502"/>
              <a:gd name="connsiteX5448" fmla="*/ 344380 w 12192527"/>
              <a:gd name="connsiteY5448" fmla="*/ 2326992 h 3912502"/>
              <a:gd name="connsiteX5449" fmla="*/ 303047 w 12192527"/>
              <a:gd name="connsiteY5449" fmla="*/ 2320470 h 3912502"/>
              <a:gd name="connsiteX5450" fmla="*/ 295879 w 12192527"/>
              <a:gd name="connsiteY5450" fmla="*/ 2321006 h 3912502"/>
              <a:gd name="connsiteX5451" fmla="*/ 293488 w 12192527"/>
              <a:gd name="connsiteY5451" fmla="*/ 2321185 h 3912502"/>
              <a:gd name="connsiteX5452" fmla="*/ 283932 w 12192527"/>
              <a:gd name="connsiteY5452" fmla="*/ 2321900 h 3912502"/>
              <a:gd name="connsiteX5453" fmla="*/ 256934 w 12192527"/>
              <a:gd name="connsiteY5453" fmla="*/ 2314307 h 3912502"/>
              <a:gd name="connsiteX5454" fmla="*/ 154257 w 12192527"/>
              <a:gd name="connsiteY5454" fmla="*/ 2290747 h 3912502"/>
              <a:gd name="connsiteX5455" fmla="*/ 151866 w 12192527"/>
              <a:gd name="connsiteY5455" fmla="*/ 2290926 h 3912502"/>
              <a:gd name="connsiteX5456" fmla="*/ 149298 w 12192527"/>
              <a:gd name="connsiteY5456" fmla="*/ 2288715 h 3912502"/>
              <a:gd name="connsiteX5457" fmla="*/ 116301 w 12192527"/>
              <a:gd name="connsiteY5457" fmla="*/ 2273162 h 3912502"/>
              <a:gd name="connsiteX5458" fmla="*/ 83650 w 12192527"/>
              <a:gd name="connsiteY5458" fmla="*/ 2259520 h 3912502"/>
              <a:gd name="connsiteX5459" fmla="*/ 84361 w 12192527"/>
              <a:gd name="connsiteY5459" fmla="*/ 2259744 h 3912502"/>
              <a:gd name="connsiteX5460" fmla="*/ 92020 w 12192527"/>
              <a:gd name="connsiteY5460" fmla="*/ 2261761 h 3912502"/>
              <a:gd name="connsiteX5461" fmla="*/ 96978 w 12192527"/>
              <a:gd name="connsiteY5461" fmla="*/ 2263794 h 3912502"/>
              <a:gd name="connsiteX5462" fmla="*/ 114240 w 12192527"/>
              <a:gd name="connsiteY5462" fmla="*/ 2269712 h 3912502"/>
              <a:gd name="connsiteX5463" fmla="*/ 143806 w 12192527"/>
              <a:gd name="connsiteY5463" fmla="*/ 2279516 h 3912502"/>
              <a:gd name="connsiteX5464" fmla="*/ 148764 w 12192527"/>
              <a:gd name="connsiteY5464" fmla="*/ 2281547 h 3912502"/>
              <a:gd name="connsiteX5465" fmla="*/ 153720 w 12192527"/>
              <a:gd name="connsiteY5465" fmla="*/ 2283579 h 3912502"/>
              <a:gd name="connsiteX5466" fmla="*/ 155932 w 12192527"/>
              <a:gd name="connsiteY5466" fmla="*/ 2281011 h 3912502"/>
              <a:gd name="connsiteX5467" fmla="*/ 145837 w 12192527"/>
              <a:gd name="connsiteY5467" fmla="*/ 2274558 h 3912502"/>
              <a:gd name="connsiteX5468" fmla="*/ 143448 w 12192527"/>
              <a:gd name="connsiteY5468" fmla="*/ 2274736 h 3912502"/>
              <a:gd name="connsiteX5469" fmla="*/ 99011 w 12192527"/>
              <a:gd name="connsiteY5469" fmla="*/ 2258836 h 3912502"/>
              <a:gd name="connsiteX5470" fmla="*/ 96620 w 12192527"/>
              <a:gd name="connsiteY5470" fmla="*/ 2259015 h 3912502"/>
              <a:gd name="connsiteX5471" fmla="*/ 83960 w 12192527"/>
              <a:gd name="connsiteY5471" fmla="*/ 2250351 h 3912502"/>
              <a:gd name="connsiteX5472" fmla="*/ 69087 w 12192527"/>
              <a:gd name="connsiteY5472" fmla="*/ 2244254 h 3912502"/>
              <a:gd name="connsiteX5473" fmla="*/ 39454 w 12192527"/>
              <a:gd name="connsiteY5473" fmla="*/ 2233555 h 3912502"/>
              <a:gd name="connsiteX5474" fmla="*/ 14283 w 12192527"/>
              <a:gd name="connsiteY5474" fmla="*/ 2220083 h 3912502"/>
              <a:gd name="connsiteX5475" fmla="*/ 16766 w 12192527"/>
              <a:gd name="connsiteY5475" fmla="*/ 2219333 h 3912502"/>
              <a:gd name="connsiteX5476" fmla="*/ 0 w 12192527"/>
              <a:gd name="connsiteY5476" fmla="*/ 2210770 h 3912502"/>
              <a:gd name="connsiteX5477" fmla="*/ 0 w 12192527"/>
              <a:gd name="connsiteY5477" fmla="*/ 2036971 h 3912502"/>
              <a:gd name="connsiteX5478" fmla="*/ 37484 w 12192527"/>
              <a:gd name="connsiteY5478" fmla="*/ 2055831 h 3912502"/>
              <a:gd name="connsiteX5479" fmla="*/ 70130 w 12192527"/>
              <a:gd name="connsiteY5479" fmla="*/ 2073007 h 3912502"/>
              <a:gd name="connsiteX5480" fmla="*/ 72226 w 12192527"/>
              <a:gd name="connsiteY5480" fmla="*/ 2074812 h 3912502"/>
              <a:gd name="connsiteX5481" fmla="*/ 76271 w 12192527"/>
              <a:gd name="connsiteY5481" fmla="*/ 2076472 h 3912502"/>
              <a:gd name="connsiteX5482" fmla="*/ 85732 w 12192527"/>
              <a:gd name="connsiteY5482" fmla="*/ 2081254 h 3912502"/>
              <a:gd name="connsiteX5483" fmla="*/ 83052 w 12192527"/>
              <a:gd name="connsiteY5483" fmla="*/ 2076373 h 3912502"/>
              <a:gd name="connsiteX5484" fmla="*/ 76124 w 12192527"/>
              <a:gd name="connsiteY5484" fmla="*/ 2074521 h 3912502"/>
              <a:gd name="connsiteX5485" fmla="*/ 78073 w 12192527"/>
              <a:gd name="connsiteY5485" fmla="*/ 2074375 h 3912502"/>
              <a:gd name="connsiteX5486" fmla="*/ 74029 w 12192527"/>
              <a:gd name="connsiteY5486" fmla="*/ 2072716 h 3912502"/>
              <a:gd name="connsiteX5487" fmla="*/ 71933 w 12192527"/>
              <a:gd name="connsiteY5487" fmla="*/ 2070911 h 3912502"/>
              <a:gd name="connsiteX5488" fmla="*/ 26791 w 12192527"/>
              <a:gd name="connsiteY5488" fmla="*/ 2040697 h 3912502"/>
              <a:gd name="connsiteX5489" fmla="*/ 28374 w 12192527"/>
              <a:gd name="connsiteY5489" fmla="*/ 2038856 h 3912502"/>
              <a:gd name="connsiteX5490" fmla="*/ 26425 w 12192527"/>
              <a:gd name="connsiteY5490" fmla="*/ 2039002 h 3912502"/>
              <a:gd name="connsiteX5491" fmla="*/ 24475 w 12192527"/>
              <a:gd name="connsiteY5491" fmla="*/ 2039148 h 3912502"/>
              <a:gd name="connsiteX5492" fmla="*/ 22380 w 12192527"/>
              <a:gd name="connsiteY5492" fmla="*/ 2037342 h 3912502"/>
              <a:gd name="connsiteX5493" fmla="*/ 11904 w 12192527"/>
              <a:gd name="connsiteY5493" fmla="*/ 2028318 h 3912502"/>
              <a:gd name="connsiteX5494" fmla="*/ 14145 w 12192527"/>
              <a:gd name="connsiteY5494" fmla="*/ 2032073 h 3912502"/>
              <a:gd name="connsiteX5495" fmla="*/ 12197 w 12192527"/>
              <a:gd name="connsiteY5495" fmla="*/ 2032218 h 3912502"/>
              <a:gd name="connsiteX5496" fmla="*/ 10247 w 12192527"/>
              <a:gd name="connsiteY5496" fmla="*/ 2032365 h 3912502"/>
              <a:gd name="connsiteX5497" fmla="*/ 12344 w 12192527"/>
              <a:gd name="connsiteY5497" fmla="*/ 2034170 h 3912502"/>
              <a:gd name="connsiteX5498" fmla="*/ 6015 w 12192527"/>
              <a:gd name="connsiteY5498" fmla="*/ 2031455 h 3912502"/>
              <a:gd name="connsiteX5499" fmla="*/ 0 w 12192527"/>
              <a:gd name="connsiteY5499" fmla="*/ 2028357 h 3912502"/>
              <a:gd name="connsiteX5500" fmla="*/ 0 w 12192527"/>
              <a:gd name="connsiteY5500" fmla="*/ 2027245 h 3912502"/>
              <a:gd name="connsiteX5501" fmla="*/ 63 w 12192527"/>
              <a:gd name="connsiteY5501" fmla="*/ 2027241 h 3912502"/>
              <a:gd name="connsiteX5502" fmla="*/ 2159 w 12192527"/>
              <a:gd name="connsiteY5502" fmla="*/ 2029046 h 3912502"/>
              <a:gd name="connsiteX5503" fmla="*/ 4107 w 12192527"/>
              <a:gd name="connsiteY5503" fmla="*/ 2028900 h 3912502"/>
              <a:gd name="connsiteX5504" fmla="*/ 0 w 12192527"/>
              <a:gd name="connsiteY5504" fmla="*/ 2025360 h 3912502"/>
              <a:gd name="connsiteX5505" fmla="*/ 0 w 12192527"/>
              <a:gd name="connsiteY5505" fmla="*/ 1953744 h 3912502"/>
              <a:gd name="connsiteX5506" fmla="*/ 34490 w 12192527"/>
              <a:gd name="connsiteY5506" fmla="*/ 1978075 h 3912502"/>
              <a:gd name="connsiteX5507" fmla="*/ 161434 w 12192527"/>
              <a:gd name="connsiteY5507" fmla="*/ 2043340 h 3912502"/>
              <a:gd name="connsiteX5508" fmla="*/ 228711 w 12192527"/>
              <a:gd name="connsiteY5508" fmla="*/ 2067064 h 3912502"/>
              <a:gd name="connsiteX5509" fmla="*/ 301964 w 12192527"/>
              <a:gd name="connsiteY5509" fmla="*/ 2083497 h 3912502"/>
              <a:gd name="connsiteX5510" fmla="*/ 381707 w 12192527"/>
              <a:gd name="connsiteY5510" fmla="*/ 2095166 h 3912502"/>
              <a:gd name="connsiteX5511" fmla="*/ 402203 w 12192527"/>
              <a:gd name="connsiteY5511" fmla="*/ 2098307 h 3912502"/>
              <a:gd name="connsiteX5512" fmla="*/ 422044 w 12192527"/>
              <a:gd name="connsiteY5512" fmla="*/ 2092046 h 3912502"/>
              <a:gd name="connsiteX5513" fmla="*/ 451807 w 12192527"/>
              <a:gd name="connsiteY5513" fmla="*/ 2089725 h 3912502"/>
              <a:gd name="connsiteX5514" fmla="*/ 613682 w 12192527"/>
              <a:gd name="connsiteY5514" fmla="*/ 2090974 h 3912502"/>
              <a:gd name="connsiteX5515" fmla="*/ 623336 w 12192527"/>
              <a:gd name="connsiteY5515" fmla="*/ 2086676 h 3912502"/>
              <a:gd name="connsiteX5516" fmla="*/ 610997 w 12192527"/>
              <a:gd name="connsiteY5516" fmla="*/ 2082436 h 3912502"/>
              <a:gd name="connsiteX5517" fmla="*/ 365039 w 12192527"/>
              <a:gd name="connsiteY5517" fmla="*/ 2070273 h 3912502"/>
              <a:gd name="connsiteX5518" fmla="*/ 355582 w 12192527"/>
              <a:gd name="connsiteY5518" fmla="*/ 2069457 h 3912502"/>
              <a:gd name="connsiteX5519" fmla="*/ 350166 w 12192527"/>
              <a:gd name="connsiteY5519" fmla="*/ 2061417 h 3912502"/>
              <a:gd name="connsiteX5520" fmla="*/ 358627 w 12192527"/>
              <a:gd name="connsiteY5520" fmla="*/ 2056771 h 3912502"/>
              <a:gd name="connsiteX5521" fmla="*/ 407018 w 12192527"/>
              <a:gd name="connsiteY5521" fmla="*/ 2063906 h 3912502"/>
              <a:gd name="connsiteX5522" fmla="*/ 425141 w 12192527"/>
              <a:gd name="connsiteY5522" fmla="*/ 2065139 h 3912502"/>
              <a:gd name="connsiteX5523" fmla="*/ 347239 w 12192527"/>
              <a:gd name="connsiteY5523" fmla="*/ 2050203 h 3912502"/>
              <a:gd name="connsiteX5524" fmla="*/ 2594 w 12192527"/>
              <a:gd name="connsiteY5524" fmla="*/ 1890494 h 3912502"/>
              <a:gd name="connsiteX5525" fmla="*/ 0 w 12192527"/>
              <a:gd name="connsiteY5525" fmla="*/ 1888467 h 3912502"/>
              <a:gd name="connsiteX5526" fmla="*/ 0 w 12192527"/>
              <a:gd name="connsiteY5526" fmla="*/ 0 h 3912502"/>
              <a:gd name="connsiteX5527" fmla="*/ 3273106 w 12192527"/>
              <a:gd name="connsiteY5527" fmla="*/ 0 h 3912502"/>
              <a:gd name="connsiteX5528" fmla="*/ 4690035 w 12192527"/>
              <a:gd name="connsiteY5528" fmla="*/ 0 h 3912502"/>
              <a:gd name="connsiteX5529" fmla="*/ 4706280 w 12192527"/>
              <a:gd name="connsiteY5529" fmla="*/ 0 h 3912502"/>
              <a:gd name="connsiteX5530" fmla="*/ 5921828 w 12192527"/>
              <a:gd name="connsiteY5530" fmla="*/ 0 h 3912502"/>
              <a:gd name="connsiteX5531" fmla="*/ 9622100 w 12192527"/>
              <a:gd name="connsiteY5531" fmla="*/ 0 h 3912502"/>
              <a:gd name="connsiteX5532" fmla="*/ 9624381 w 12192527"/>
              <a:gd name="connsiteY5532" fmla="*/ 11128 h 3912502"/>
              <a:gd name="connsiteX5533" fmla="*/ 9622225 w 12192527"/>
              <a:gd name="connsiteY5533" fmla="*/ 13680 h 3912502"/>
              <a:gd name="connsiteX5534" fmla="*/ 9624778 w 12192527"/>
              <a:gd name="connsiteY5534" fmla="*/ 15838 h 3912502"/>
              <a:gd name="connsiteX5535" fmla="*/ 9625571 w 12192527"/>
              <a:gd name="connsiteY5535" fmla="*/ 25257 h 3912502"/>
              <a:gd name="connsiteX5536" fmla="*/ 9627728 w 12192527"/>
              <a:gd name="connsiteY5536" fmla="*/ 22704 h 3912502"/>
              <a:gd name="connsiteX5537" fmla="*/ 9627331 w 12192527"/>
              <a:gd name="connsiteY5537" fmla="*/ 17995 h 3912502"/>
              <a:gd name="connsiteX5538" fmla="*/ 9636975 w 12192527"/>
              <a:gd name="connsiteY5538" fmla="*/ 48015 h 3912502"/>
              <a:gd name="connsiteX5539" fmla="*/ 9643753 w 12192527"/>
              <a:gd name="connsiteY5539" fmla="*/ 1796 h 3912502"/>
              <a:gd name="connsiteX5540" fmla="*/ 9643995 w 12192527"/>
              <a:gd name="connsiteY5540" fmla="*/ 0 h 3912502"/>
              <a:gd name="connsiteX5541" fmla="*/ 12192000 w 12192527"/>
              <a:gd name="connsiteY5541" fmla="*/ 0 h 3912502"/>
              <a:gd name="connsiteX5542" fmla="*/ 12192000 w 12192527"/>
              <a:gd name="connsiteY5542" fmla="*/ 1489687 h 3912502"/>
              <a:gd name="connsiteX5543" fmla="*/ 12191966 w 12192527"/>
              <a:gd name="connsiteY5543" fmla="*/ 1489706 h 3912502"/>
              <a:gd name="connsiteX5544" fmla="*/ 12191966 w 12192527"/>
              <a:gd name="connsiteY5544" fmla="*/ 1558333 h 3912502"/>
              <a:gd name="connsiteX5545" fmla="*/ 12192000 w 12192527"/>
              <a:gd name="connsiteY5545" fmla="*/ 1558338 h 3912502"/>
              <a:gd name="connsiteX5546" fmla="*/ 12192000 w 12192527"/>
              <a:gd name="connsiteY5546" fmla="*/ 1666860 h 3912502"/>
              <a:gd name="connsiteX5547" fmla="*/ 12191966 w 12192527"/>
              <a:gd name="connsiteY5547" fmla="*/ 1666888 h 3912502"/>
              <a:gd name="connsiteX5548" fmla="*/ 12191966 w 12192527"/>
              <a:gd name="connsiteY5548" fmla="*/ 1677676 h 3912502"/>
              <a:gd name="connsiteX5549" fmla="*/ 12192000 w 12192527"/>
              <a:gd name="connsiteY5549" fmla="*/ 1677680 h 3912502"/>
              <a:gd name="connsiteX5550" fmla="*/ 12192000 w 12192527"/>
              <a:gd name="connsiteY5550" fmla="*/ 1752352 h 3912502"/>
              <a:gd name="connsiteX5551" fmla="*/ 12191966 w 12192527"/>
              <a:gd name="connsiteY5551" fmla="*/ 1752433 h 3912502"/>
              <a:gd name="connsiteX5552" fmla="*/ 12191966 w 12192527"/>
              <a:gd name="connsiteY5552" fmla="*/ 1897821 h 3912502"/>
              <a:gd name="connsiteX5553" fmla="*/ 12192000 w 12192527"/>
              <a:gd name="connsiteY5553" fmla="*/ 1897755 h 3912502"/>
              <a:gd name="connsiteX5554" fmla="*/ 12192000 w 12192527"/>
              <a:gd name="connsiteY5554" fmla="*/ 1932117 h 3912502"/>
              <a:gd name="connsiteX5555" fmla="*/ 12191966 w 12192527"/>
              <a:gd name="connsiteY5555" fmla="*/ 1931987 h 3912502"/>
              <a:gd name="connsiteX5556" fmla="*/ 12191966 w 12192527"/>
              <a:gd name="connsiteY5556" fmla="*/ 1991446 h 3912502"/>
              <a:gd name="connsiteX5557" fmla="*/ 12126735 w 12192527"/>
              <a:gd name="connsiteY5557" fmla="*/ 2027095 h 3912502"/>
              <a:gd name="connsiteX5558" fmla="*/ 12062127 w 12192527"/>
              <a:gd name="connsiteY5558" fmla="*/ 2057074 h 3912502"/>
              <a:gd name="connsiteX5559" fmla="*/ 12045229 w 12192527"/>
              <a:gd name="connsiteY5559" fmla="*/ 2069962 h 3912502"/>
              <a:gd name="connsiteX5560" fmla="*/ 12019858 w 12192527"/>
              <a:gd name="connsiteY5560" fmla="*/ 2080498 h 3912502"/>
              <a:gd name="connsiteX5561" fmla="*/ 11792393 w 12192527"/>
              <a:gd name="connsiteY5561" fmla="*/ 2159097 h 3912502"/>
              <a:gd name="connsiteX5562" fmla="*/ 11770781 w 12192527"/>
              <a:gd name="connsiteY5562" fmla="*/ 2163165 h 3912502"/>
              <a:gd name="connsiteX5563" fmla="*/ 11738016 w 12192527"/>
              <a:gd name="connsiteY5563" fmla="*/ 2173887 h 3912502"/>
              <a:gd name="connsiteX5564" fmla="*/ 11717062 w 12192527"/>
              <a:gd name="connsiteY5564" fmla="*/ 2179513 h 3912502"/>
              <a:gd name="connsiteX5565" fmla="*/ 11719645 w 12192527"/>
              <a:gd name="connsiteY5565" fmla="*/ 2182393 h 3912502"/>
              <a:gd name="connsiteX5566" fmla="*/ 11748188 w 12192527"/>
              <a:gd name="connsiteY5566" fmla="*/ 2194467 h 3912502"/>
              <a:gd name="connsiteX5567" fmla="*/ 11642016 w 12192527"/>
              <a:gd name="connsiteY5567" fmla="*/ 2225692 h 3912502"/>
              <a:gd name="connsiteX5568" fmla="*/ 11586933 w 12192527"/>
              <a:gd name="connsiteY5568" fmla="*/ 2234639 h 3912502"/>
              <a:gd name="connsiteX5569" fmla="*/ 11580647 w 12192527"/>
              <a:gd name="connsiteY5569" fmla="*/ 2239947 h 3912502"/>
              <a:gd name="connsiteX5570" fmla="*/ 11563320 w 12192527"/>
              <a:gd name="connsiteY5570" fmla="*/ 2243187 h 3912502"/>
              <a:gd name="connsiteX5571" fmla="*/ 11538370 w 12192527"/>
              <a:gd name="connsiteY5571" fmla="*/ 2242526 h 3912502"/>
              <a:gd name="connsiteX5572" fmla="*/ 11455780 w 12192527"/>
              <a:gd name="connsiteY5572" fmla="*/ 2255941 h 3912502"/>
              <a:gd name="connsiteX5573" fmla="*/ 11408421 w 12192527"/>
              <a:gd name="connsiteY5573" fmla="*/ 2260648 h 3912502"/>
              <a:gd name="connsiteX5574" fmla="*/ 11413965 w 12192527"/>
              <a:gd name="connsiteY5574" fmla="*/ 2270969 h 3912502"/>
              <a:gd name="connsiteX5575" fmla="*/ 11416115 w 12192527"/>
              <a:gd name="connsiteY5575" fmla="*/ 2276183 h 3912502"/>
              <a:gd name="connsiteX5576" fmla="*/ 11416423 w 12192527"/>
              <a:gd name="connsiteY5576" fmla="*/ 2281398 h 3912502"/>
              <a:gd name="connsiteX5577" fmla="*/ 11415501 w 12192527"/>
              <a:gd name="connsiteY5577" fmla="*/ 2285385 h 3912502"/>
              <a:gd name="connsiteX5578" fmla="*/ 11415318 w 12192527"/>
              <a:gd name="connsiteY5578" fmla="*/ 2286373 h 3912502"/>
              <a:gd name="connsiteX5579" fmla="*/ 11439727 w 12192527"/>
              <a:gd name="connsiteY5579" fmla="*/ 2283580 h 3912502"/>
              <a:gd name="connsiteX5580" fmla="*/ 11876216 w 12192527"/>
              <a:gd name="connsiteY5580" fmla="*/ 2178856 h 3912502"/>
              <a:gd name="connsiteX5581" fmla="*/ 11996438 w 12192527"/>
              <a:gd name="connsiteY5581" fmla="*/ 2147632 h 3912502"/>
              <a:gd name="connsiteX5582" fmla="*/ 11549119 w 12192527"/>
              <a:gd name="connsiteY5582" fmla="*/ 2290092 h 3912502"/>
              <a:gd name="connsiteX5583" fmla="*/ 11403438 w 12192527"/>
              <a:gd name="connsiteY5583" fmla="*/ 2312261 h 3912502"/>
              <a:gd name="connsiteX5584" fmla="*/ 11397380 w 12192527"/>
              <a:gd name="connsiteY5584" fmla="*/ 2316060 h 3912502"/>
              <a:gd name="connsiteX5585" fmla="*/ 11387553 w 12192527"/>
              <a:gd name="connsiteY5585" fmla="*/ 2316365 h 3912502"/>
              <a:gd name="connsiteX5586" fmla="*/ 11377418 w 12192527"/>
              <a:gd name="connsiteY5586" fmla="*/ 2316635 h 3912502"/>
              <a:gd name="connsiteX5587" fmla="*/ 11376777 w 12192527"/>
              <a:gd name="connsiteY5587" fmla="*/ 2316318 h 3912502"/>
              <a:gd name="connsiteX5588" fmla="*/ 11316676 w 12192527"/>
              <a:gd name="connsiteY5588" fmla="*/ 2325463 h 3912502"/>
              <a:gd name="connsiteX5589" fmla="*/ 11078378 w 12192527"/>
              <a:gd name="connsiteY5589" fmla="*/ 2336538 h 3912502"/>
              <a:gd name="connsiteX5590" fmla="*/ 11128342 w 12192527"/>
              <a:gd name="connsiteY5590" fmla="*/ 2359957 h 3912502"/>
              <a:gd name="connsiteX5591" fmla="*/ 10976893 w 12192527"/>
              <a:gd name="connsiteY5591" fmla="*/ 2355273 h 3912502"/>
              <a:gd name="connsiteX5592" fmla="*/ 10764552 w 12192527"/>
              <a:gd name="connsiteY5592" fmla="*/ 2331854 h 3912502"/>
              <a:gd name="connsiteX5593" fmla="*/ 10747377 w 12192527"/>
              <a:gd name="connsiteY5593" fmla="*/ 2334978 h 3912502"/>
              <a:gd name="connsiteX5594" fmla="*/ 10748409 w 12192527"/>
              <a:gd name="connsiteY5594" fmla="*/ 2337442 h 3912502"/>
              <a:gd name="connsiteX5595" fmla="*/ 10753294 w 12192527"/>
              <a:gd name="connsiteY5595" fmla="*/ 2343947 h 3912502"/>
              <a:gd name="connsiteX5596" fmla="*/ 10761428 w 12192527"/>
              <a:gd name="connsiteY5596" fmla="*/ 2345905 h 3912502"/>
              <a:gd name="connsiteX5597" fmla="*/ 10956839 w 12192527"/>
              <a:gd name="connsiteY5597" fmla="*/ 2379277 h 3912502"/>
              <a:gd name="connsiteX5598" fmla="*/ 10962783 w 12192527"/>
              <a:gd name="connsiteY5598" fmla="*/ 2379224 h 3912502"/>
              <a:gd name="connsiteX5599" fmla="*/ 10963192 w 12192527"/>
              <a:gd name="connsiteY5599" fmla="*/ 2378405 h 3912502"/>
              <a:gd name="connsiteX5600" fmla="*/ 10966622 w 12192527"/>
              <a:gd name="connsiteY5600" fmla="*/ 2376977 h 3912502"/>
              <a:gd name="connsiteX5601" fmla="*/ 10973196 w 12192527"/>
              <a:gd name="connsiteY5601" fmla="*/ 2374979 h 3912502"/>
              <a:gd name="connsiteX5602" fmla="*/ 10975483 w 12192527"/>
              <a:gd name="connsiteY5602" fmla="*/ 2373838 h 3912502"/>
              <a:gd name="connsiteX5603" fmla="*/ 10984628 w 12192527"/>
              <a:gd name="connsiteY5603" fmla="*/ 2372696 h 3912502"/>
              <a:gd name="connsiteX5604" fmla="*/ 10986629 w 12192527"/>
              <a:gd name="connsiteY5604" fmla="*/ 2372125 h 3912502"/>
              <a:gd name="connsiteX5605" fmla="*/ 10997367 w 12192527"/>
              <a:gd name="connsiteY5605" fmla="*/ 2378922 h 3912502"/>
              <a:gd name="connsiteX5606" fmla="*/ 11023732 w 12192527"/>
              <a:gd name="connsiteY5606" fmla="*/ 2378692 h 3912502"/>
              <a:gd name="connsiteX5607" fmla="*/ 11087746 w 12192527"/>
              <a:gd name="connsiteY5607" fmla="*/ 2389619 h 3912502"/>
              <a:gd name="connsiteX5608" fmla="*/ 11357857 w 12192527"/>
              <a:gd name="connsiteY5608" fmla="*/ 2377131 h 3912502"/>
              <a:gd name="connsiteX5609" fmla="*/ 11602115 w 12192527"/>
              <a:gd name="connsiteY5609" fmla="*/ 2337380 h 3912502"/>
              <a:gd name="connsiteX5610" fmla="*/ 11605895 w 12192527"/>
              <a:gd name="connsiteY5610" fmla="*/ 2332346 h 3912502"/>
              <a:gd name="connsiteX5611" fmla="*/ 11608045 w 12192527"/>
              <a:gd name="connsiteY5611" fmla="*/ 2328052 h 3912502"/>
              <a:gd name="connsiteX5612" fmla="*/ 11611731 w 12192527"/>
              <a:gd name="connsiteY5612" fmla="*/ 2326520 h 3912502"/>
              <a:gd name="connsiteX5613" fmla="*/ 11618794 w 12192527"/>
              <a:gd name="connsiteY5613" fmla="*/ 2324372 h 3912502"/>
              <a:gd name="connsiteX5614" fmla="*/ 11621252 w 12192527"/>
              <a:gd name="connsiteY5614" fmla="*/ 2323145 h 3912502"/>
              <a:gd name="connsiteX5615" fmla="*/ 11631079 w 12192527"/>
              <a:gd name="connsiteY5615" fmla="*/ 2321918 h 3912502"/>
              <a:gd name="connsiteX5616" fmla="*/ 11633229 w 12192527"/>
              <a:gd name="connsiteY5616" fmla="*/ 2321305 h 3912502"/>
              <a:gd name="connsiteX5617" fmla="*/ 11647070 w 12192527"/>
              <a:gd name="connsiteY5617" fmla="*/ 2330066 h 3912502"/>
              <a:gd name="connsiteX5618" fmla="*/ 11656460 w 12192527"/>
              <a:gd name="connsiteY5618" fmla="*/ 2328537 h 3912502"/>
              <a:gd name="connsiteX5619" fmla="*/ 11833171 w 12192527"/>
              <a:gd name="connsiteY5619" fmla="*/ 2281347 h 3912502"/>
              <a:gd name="connsiteX5620" fmla="*/ 11836858 w 12192527"/>
              <a:gd name="connsiteY5620" fmla="*/ 2276943 h 3912502"/>
              <a:gd name="connsiteX5621" fmla="*/ 11846005 w 12192527"/>
              <a:gd name="connsiteY5621" fmla="*/ 2272390 h 3912502"/>
              <a:gd name="connsiteX5622" fmla="*/ 11854322 w 12192527"/>
              <a:gd name="connsiteY5622" fmla="*/ 2272390 h 3912502"/>
              <a:gd name="connsiteX5623" fmla="*/ 11855569 w 12192527"/>
              <a:gd name="connsiteY5623" fmla="*/ 2274045 h 3912502"/>
              <a:gd name="connsiteX5624" fmla="*/ 11856827 w 12192527"/>
              <a:gd name="connsiteY5624" fmla="*/ 2275029 h 3912502"/>
              <a:gd name="connsiteX5625" fmla="*/ 11948037 w 12192527"/>
              <a:gd name="connsiteY5625" fmla="*/ 2250671 h 3912502"/>
              <a:gd name="connsiteX5626" fmla="*/ 12036422 w 12192527"/>
              <a:gd name="connsiteY5626" fmla="*/ 2218203 h 3912502"/>
              <a:gd name="connsiteX5627" fmla="*/ 12117219 w 12192527"/>
              <a:gd name="connsiteY5627" fmla="*/ 2181744 h 3912502"/>
              <a:gd name="connsiteX5628" fmla="*/ 12114816 w 12192527"/>
              <a:gd name="connsiteY5628" fmla="*/ 2180221 h 3912502"/>
              <a:gd name="connsiteX5629" fmla="*/ 12110131 w 12192527"/>
              <a:gd name="connsiteY5629" fmla="*/ 2174779 h 3912502"/>
              <a:gd name="connsiteX5630" fmla="*/ 12110131 w 12192527"/>
              <a:gd name="connsiteY5630" fmla="*/ 2160785 h 3912502"/>
              <a:gd name="connsiteX5631" fmla="*/ 12118721 w 12192527"/>
              <a:gd name="connsiteY5631" fmla="*/ 2152233 h 3912502"/>
              <a:gd name="connsiteX5632" fmla="*/ 12124188 w 12192527"/>
              <a:gd name="connsiteY5632" fmla="*/ 2142126 h 3912502"/>
              <a:gd name="connsiteX5633" fmla="*/ 12124584 w 12192527"/>
              <a:gd name="connsiteY5633" fmla="*/ 2141159 h 3912502"/>
              <a:gd name="connsiteX5634" fmla="*/ 12123102 w 12192527"/>
              <a:gd name="connsiteY5634" fmla="*/ 2131905 h 3912502"/>
              <a:gd name="connsiteX5635" fmla="*/ 12119586 w 12192527"/>
              <a:gd name="connsiteY5635" fmla="*/ 2117340 h 3912502"/>
              <a:gd name="connsiteX5636" fmla="*/ 12119836 w 12192527"/>
              <a:gd name="connsiteY5636" fmla="*/ 2111312 h 3912502"/>
              <a:gd name="connsiteX5637" fmla="*/ 12133154 w 12192527"/>
              <a:gd name="connsiteY5637" fmla="*/ 2078912 h 3912502"/>
              <a:gd name="connsiteX5638" fmla="*/ 12135667 w 12192527"/>
              <a:gd name="connsiteY5638" fmla="*/ 2076903 h 3912502"/>
              <a:gd name="connsiteX5639" fmla="*/ 12150995 w 12192527"/>
              <a:gd name="connsiteY5639" fmla="*/ 2069621 h 3912502"/>
              <a:gd name="connsiteX5640" fmla="*/ 12157528 w 12192527"/>
              <a:gd name="connsiteY5640" fmla="*/ 2067611 h 3912502"/>
              <a:gd name="connsiteX5641" fmla="*/ 12168585 w 12192527"/>
              <a:gd name="connsiteY5641" fmla="*/ 2065100 h 3912502"/>
              <a:gd name="connsiteX5642" fmla="*/ 12176877 w 12192527"/>
              <a:gd name="connsiteY5642" fmla="*/ 2057816 h 3912502"/>
              <a:gd name="connsiteX5643" fmla="*/ 12180645 w 12192527"/>
              <a:gd name="connsiteY5643" fmla="*/ 2056466 h 3912502"/>
              <a:gd name="connsiteX5644" fmla="*/ 12182908 w 12192527"/>
              <a:gd name="connsiteY5644" fmla="*/ 2059826 h 3912502"/>
              <a:gd name="connsiteX5645" fmla="*/ 12183661 w 12192527"/>
              <a:gd name="connsiteY5645" fmla="*/ 2062839 h 3912502"/>
              <a:gd name="connsiteX5646" fmla="*/ 12185923 w 12192527"/>
              <a:gd name="connsiteY5646" fmla="*/ 2066355 h 3912502"/>
              <a:gd name="connsiteX5647" fmla="*/ 12189190 w 12192527"/>
              <a:gd name="connsiteY5647" fmla="*/ 2064095 h 3912502"/>
              <a:gd name="connsiteX5648" fmla="*/ 12191966 w 12192527"/>
              <a:gd name="connsiteY5648" fmla="*/ 2064558 h 3912502"/>
              <a:gd name="connsiteX5649" fmla="*/ 12191966 w 12192527"/>
              <a:gd name="connsiteY5649" fmla="*/ 2180131 h 3912502"/>
              <a:gd name="connsiteX5650" fmla="*/ 12185672 w 12192527"/>
              <a:gd name="connsiteY5650" fmla="*/ 2185401 h 3912502"/>
              <a:gd name="connsiteX5651" fmla="*/ 12185672 w 12192527"/>
              <a:gd name="connsiteY5651" fmla="*/ 2190927 h 3912502"/>
              <a:gd name="connsiteX5652" fmla="*/ 12191966 w 12192527"/>
              <a:gd name="connsiteY5652" fmla="*/ 2191654 h 3912502"/>
              <a:gd name="connsiteX5653" fmla="*/ 12191966 w 12192527"/>
              <a:gd name="connsiteY5653" fmla="*/ 2271177 h 3912502"/>
              <a:gd name="connsiteX5654" fmla="*/ 12188687 w 12192527"/>
              <a:gd name="connsiteY5654" fmla="*/ 2279083 h 3912502"/>
              <a:gd name="connsiteX5655" fmla="*/ 12189943 w 12192527"/>
              <a:gd name="connsiteY5655" fmla="*/ 2281092 h 3912502"/>
              <a:gd name="connsiteX5656" fmla="*/ 12189692 w 12192527"/>
              <a:gd name="connsiteY5656" fmla="*/ 2285613 h 3912502"/>
              <a:gd name="connsiteX5657" fmla="*/ 12185672 w 12192527"/>
              <a:gd name="connsiteY5657" fmla="*/ 2284608 h 3912502"/>
              <a:gd name="connsiteX5658" fmla="*/ 12183159 w 12192527"/>
              <a:gd name="connsiteY5658" fmla="*/ 2281343 h 3912502"/>
              <a:gd name="connsiteX5659" fmla="*/ 12178133 w 12192527"/>
              <a:gd name="connsiteY5659" fmla="*/ 2280589 h 3912502"/>
              <a:gd name="connsiteX5660" fmla="*/ 12162805 w 12192527"/>
              <a:gd name="connsiteY5660" fmla="*/ 2284608 h 3912502"/>
              <a:gd name="connsiteX5661" fmla="*/ 12143707 w 12192527"/>
              <a:gd name="connsiteY5661" fmla="*/ 2285863 h 3912502"/>
              <a:gd name="connsiteX5662" fmla="*/ 12139184 w 12192527"/>
              <a:gd name="connsiteY5662" fmla="*/ 2283603 h 3912502"/>
              <a:gd name="connsiteX5663" fmla="*/ 12126118 w 12192527"/>
              <a:gd name="connsiteY5663" fmla="*/ 2277576 h 3912502"/>
              <a:gd name="connsiteX5664" fmla="*/ 12123606 w 12192527"/>
              <a:gd name="connsiteY5664" fmla="*/ 2275817 h 3912502"/>
              <a:gd name="connsiteX5665" fmla="*/ 12112548 w 12192527"/>
              <a:gd name="connsiteY5665" fmla="*/ 2262506 h 3912502"/>
              <a:gd name="connsiteX5666" fmla="*/ 12105765 w 12192527"/>
              <a:gd name="connsiteY5666" fmla="*/ 2239902 h 3912502"/>
              <a:gd name="connsiteX5667" fmla="*/ 12102497 w 12192527"/>
              <a:gd name="connsiteY5667" fmla="*/ 2232116 h 3912502"/>
              <a:gd name="connsiteX5668" fmla="*/ 12103252 w 12192527"/>
              <a:gd name="connsiteY5668" fmla="*/ 2221065 h 3912502"/>
              <a:gd name="connsiteX5669" fmla="*/ 12104257 w 12192527"/>
              <a:gd name="connsiteY5669" fmla="*/ 2211773 h 3912502"/>
              <a:gd name="connsiteX5670" fmla="*/ 12104246 w 12192527"/>
              <a:gd name="connsiteY5670" fmla="*/ 2211622 h 3912502"/>
              <a:gd name="connsiteX5671" fmla="*/ 12001122 w 12192527"/>
              <a:gd name="connsiteY5671" fmla="*/ 2260039 h 3912502"/>
              <a:gd name="connsiteX5672" fmla="*/ 11869061 w 12192527"/>
              <a:gd name="connsiteY5672" fmla="*/ 2302621 h 3912502"/>
              <a:gd name="connsiteX5673" fmla="*/ 11865134 w 12192527"/>
              <a:gd name="connsiteY5673" fmla="*/ 2313788 h 3912502"/>
              <a:gd name="connsiteX5674" fmla="*/ 11858897 w 12192527"/>
              <a:gd name="connsiteY5674" fmla="*/ 2317513 h 3912502"/>
              <a:gd name="connsiteX5675" fmla="*/ 11852751 w 12192527"/>
              <a:gd name="connsiteY5675" fmla="*/ 2325242 h 3912502"/>
              <a:gd name="connsiteX5676" fmla="*/ 11853804 w 12192527"/>
              <a:gd name="connsiteY5676" fmla="*/ 2327006 h 3912502"/>
              <a:gd name="connsiteX5677" fmla="*/ 11859552 w 12192527"/>
              <a:gd name="connsiteY5677" fmla="*/ 2324449 h 3912502"/>
              <a:gd name="connsiteX5678" fmla="*/ 11864188 w 12192527"/>
              <a:gd name="connsiteY5678" fmla="*/ 2326379 h 3912502"/>
              <a:gd name="connsiteX5679" fmla="*/ 11866893 w 12192527"/>
              <a:gd name="connsiteY5679" fmla="*/ 2331781 h 3912502"/>
              <a:gd name="connsiteX5680" fmla="*/ 11877324 w 12192527"/>
              <a:gd name="connsiteY5680" fmla="*/ 2345673 h 3912502"/>
              <a:gd name="connsiteX5681" fmla="*/ 11881961 w 12192527"/>
              <a:gd name="connsiteY5681" fmla="*/ 2354934 h 3912502"/>
              <a:gd name="connsiteX5682" fmla="*/ 11881961 w 12192527"/>
              <a:gd name="connsiteY5682" fmla="*/ 2359564 h 3912502"/>
              <a:gd name="connsiteX5683" fmla="*/ 11878097 w 12192527"/>
              <a:gd name="connsiteY5683" fmla="*/ 2369982 h 3912502"/>
              <a:gd name="connsiteX5684" fmla="*/ 11872688 w 12192527"/>
              <a:gd name="connsiteY5684" fmla="*/ 2386961 h 3912502"/>
              <a:gd name="connsiteX5685" fmla="*/ 11868052 w 12192527"/>
              <a:gd name="connsiteY5685" fmla="*/ 2393135 h 3912502"/>
              <a:gd name="connsiteX5686" fmla="*/ 11860710 w 12192527"/>
              <a:gd name="connsiteY5686" fmla="*/ 2399310 h 3912502"/>
              <a:gd name="connsiteX5687" fmla="*/ 11854142 w 12192527"/>
              <a:gd name="connsiteY5687" fmla="*/ 2402783 h 3912502"/>
              <a:gd name="connsiteX5688" fmla="*/ 11842551 w 12192527"/>
              <a:gd name="connsiteY5688" fmla="*/ 2408523 h 3912502"/>
              <a:gd name="connsiteX5689" fmla="*/ 11829801 w 12192527"/>
              <a:gd name="connsiteY5689" fmla="*/ 2408185 h 3912502"/>
              <a:gd name="connsiteX5690" fmla="*/ 11817437 w 12192527"/>
              <a:gd name="connsiteY5690" fmla="*/ 2407799 h 3912502"/>
              <a:gd name="connsiteX5691" fmla="*/ 11798118 w 12192527"/>
              <a:gd name="connsiteY5691" fmla="*/ 2392750 h 3912502"/>
              <a:gd name="connsiteX5692" fmla="*/ 11796959 w 12192527"/>
              <a:gd name="connsiteY5692" fmla="*/ 2383488 h 3912502"/>
              <a:gd name="connsiteX5693" fmla="*/ 11796573 w 12192527"/>
              <a:gd name="connsiteY5693" fmla="*/ 2379630 h 3912502"/>
              <a:gd name="connsiteX5694" fmla="*/ 11794642 w 12192527"/>
              <a:gd name="connsiteY5694" fmla="*/ 2369212 h 3912502"/>
              <a:gd name="connsiteX5695" fmla="*/ 11793482 w 12192527"/>
              <a:gd name="connsiteY5695" fmla="*/ 2364195 h 3912502"/>
              <a:gd name="connsiteX5696" fmla="*/ 11793869 w 12192527"/>
              <a:gd name="connsiteY5696" fmla="*/ 2357634 h 3912502"/>
              <a:gd name="connsiteX5697" fmla="*/ 11796573 w 12192527"/>
              <a:gd name="connsiteY5697" fmla="*/ 2351075 h 3912502"/>
              <a:gd name="connsiteX5698" fmla="*/ 11805073 w 12192527"/>
              <a:gd name="connsiteY5698" fmla="*/ 2335253 h 3912502"/>
              <a:gd name="connsiteX5699" fmla="*/ 11811692 w 12192527"/>
              <a:gd name="connsiteY5699" fmla="*/ 2331064 h 3912502"/>
              <a:gd name="connsiteX5700" fmla="*/ 11811075 w 12192527"/>
              <a:gd name="connsiteY5700" fmla="*/ 2330347 h 3912502"/>
              <a:gd name="connsiteX5701" fmla="*/ 11811075 w 12192527"/>
              <a:gd name="connsiteY5701" fmla="*/ 2321317 h 3912502"/>
              <a:gd name="connsiteX5702" fmla="*/ 11766288 w 12192527"/>
              <a:gd name="connsiteY5702" fmla="*/ 2335757 h 3912502"/>
              <a:gd name="connsiteX5703" fmla="*/ 11664220 w 12192527"/>
              <a:gd name="connsiteY5703" fmla="*/ 2357627 h 3912502"/>
              <a:gd name="connsiteX5704" fmla="*/ 11664250 w 12192527"/>
              <a:gd name="connsiteY5704" fmla="*/ 2358113 h 3912502"/>
              <a:gd name="connsiteX5705" fmla="*/ 11663328 w 12192527"/>
              <a:gd name="connsiteY5705" fmla="*/ 2362101 h 3912502"/>
              <a:gd name="connsiteX5706" fmla="*/ 11661792 w 12192527"/>
              <a:gd name="connsiteY5706" fmla="*/ 2370382 h 3912502"/>
              <a:gd name="connsiteX5707" fmla="*/ 11661485 w 12192527"/>
              <a:gd name="connsiteY5707" fmla="*/ 2373450 h 3912502"/>
              <a:gd name="connsiteX5708" fmla="*/ 11660563 w 12192527"/>
              <a:gd name="connsiteY5708" fmla="*/ 2380812 h 3912502"/>
              <a:gd name="connsiteX5709" fmla="*/ 11645207 w 12192527"/>
              <a:gd name="connsiteY5709" fmla="*/ 2392775 h 3912502"/>
              <a:gd name="connsiteX5710" fmla="*/ 11635380 w 12192527"/>
              <a:gd name="connsiteY5710" fmla="*/ 2393081 h 3912502"/>
              <a:gd name="connsiteX5711" fmla="*/ 11616030 w 12192527"/>
              <a:gd name="connsiteY5711" fmla="*/ 2388787 h 3912502"/>
              <a:gd name="connsiteX5712" fmla="*/ 11610810 w 12192527"/>
              <a:gd name="connsiteY5712" fmla="*/ 2386026 h 3912502"/>
              <a:gd name="connsiteX5713" fmla="*/ 11604975 w 12192527"/>
              <a:gd name="connsiteY5713" fmla="*/ 2381118 h 3912502"/>
              <a:gd name="connsiteX5714" fmla="*/ 11601288 w 12192527"/>
              <a:gd name="connsiteY5714" fmla="*/ 2376210 h 3912502"/>
              <a:gd name="connsiteX5715" fmla="*/ 11599768 w 12192527"/>
              <a:gd name="connsiteY5715" fmla="*/ 2371436 h 3912502"/>
              <a:gd name="connsiteX5716" fmla="*/ 11527650 w 12192527"/>
              <a:gd name="connsiteY5716" fmla="*/ 2386888 h 3912502"/>
              <a:gd name="connsiteX5717" fmla="*/ 11037785 w 12192527"/>
              <a:gd name="connsiteY5717" fmla="*/ 2413038 h 3912502"/>
              <a:gd name="connsiteX5718" fmla="*/ 11014525 w 12192527"/>
              <a:gd name="connsiteY5718" fmla="*/ 2410697 h 3912502"/>
              <a:gd name="connsiteX5719" fmla="*/ 11013208 w 12192527"/>
              <a:gd name="connsiteY5719" fmla="*/ 2417795 h 3912502"/>
              <a:gd name="connsiteX5720" fmla="*/ 11012923 w 12192527"/>
              <a:gd name="connsiteY5720" fmla="*/ 2420650 h 3912502"/>
              <a:gd name="connsiteX5721" fmla="*/ 11012065 w 12192527"/>
              <a:gd name="connsiteY5721" fmla="*/ 2427499 h 3912502"/>
              <a:gd name="connsiteX5722" fmla="*/ 11005455 w 12192527"/>
              <a:gd name="connsiteY5722" fmla="*/ 2433816 h 3912502"/>
              <a:gd name="connsiteX5723" fmla="*/ 11002299 w 12192527"/>
              <a:gd name="connsiteY5723" fmla="*/ 2435796 h 3912502"/>
              <a:gd name="connsiteX5724" fmla="*/ 11033100 w 12192527"/>
              <a:gd name="connsiteY5724" fmla="*/ 2438017 h 3912502"/>
              <a:gd name="connsiteX5725" fmla="*/ 11481200 w 12192527"/>
              <a:gd name="connsiteY5725" fmla="*/ 2420843 h 3912502"/>
              <a:gd name="connsiteX5726" fmla="*/ 11656068 w 12192527"/>
              <a:gd name="connsiteY5726" fmla="*/ 2417722 h 3912502"/>
              <a:gd name="connsiteX5727" fmla="*/ 11084623 w 12192527"/>
              <a:gd name="connsiteY5727" fmla="*/ 2472364 h 3912502"/>
              <a:gd name="connsiteX5728" fmla="*/ 10514740 w 12192527"/>
              <a:gd name="connsiteY5728" fmla="*/ 2395864 h 3912502"/>
              <a:gd name="connsiteX5729" fmla="*/ 11025294 w 12192527"/>
              <a:gd name="connsiteY5729" fmla="*/ 2514516 h 3912502"/>
              <a:gd name="connsiteX5730" fmla="*/ 11023732 w 12192527"/>
              <a:gd name="connsiteY5730" fmla="*/ 2522323 h 3912502"/>
              <a:gd name="connsiteX5731" fmla="*/ 10876966 w 12192527"/>
              <a:gd name="connsiteY5731" fmla="*/ 2506711 h 3912502"/>
              <a:gd name="connsiteX5732" fmla="*/ 10653507 w 12192527"/>
              <a:gd name="connsiteY5732" fmla="*/ 2466980 h 3912502"/>
              <a:gd name="connsiteX5733" fmla="*/ 10479930 w 12192527"/>
              <a:gd name="connsiteY5733" fmla="*/ 2421050 h 3912502"/>
              <a:gd name="connsiteX5734" fmla="*/ 10484138 w 12192527"/>
              <a:gd name="connsiteY5734" fmla="*/ 2424745 h 3912502"/>
              <a:gd name="connsiteX5735" fmla="*/ 10493135 w 12192527"/>
              <a:gd name="connsiteY5735" fmla="*/ 2426789 h 3912502"/>
              <a:gd name="connsiteX5736" fmla="*/ 10498452 w 12192527"/>
              <a:gd name="connsiteY5736" fmla="*/ 2428424 h 3912502"/>
              <a:gd name="connsiteX5737" fmla="*/ 10510924 w 12192527"/>
              <a:gd name="connsiteY5737" fmla="*/ 2434351 h 3912502"/>
              <a:gd name="connsiteX5738" fmla="*/ 10512970 w 12192527"/>
              <a:gd name="connsiteY5738" fmla="*/ 2435986 h 3912502"/>
              <a:gd name="connsiteX5739" fmla="*/ 10523807 w 12192527"/>
              <a:gd name="connsiteY5739" fmla="*/ 2462351 h 3912502"/>
              <a:gd name="connsiteX5740" fmla="*/ 10524012 w 12192527"/>
              <a:gd name="connsiteY5740" fmla="*/ 2467256 h 3912502"/>
              <a:gd name="connsiteX5741" fmla="*/ 10521148 w 12192527"/>
              <a:gd name="connsiteY5741" fmla="*/ 2479109 h 3912502"/>
              <a:gd name="connsiteX5742" fmla="*/ 10519513 w 12192527"/>
              <a:gd name="connsiteY5742" fmla="*/ 2489329 h 3912502"/>
              <a:gd name="connsiteX5743" fmla="*/ 10517877 w 12192527"/>
              <a:gd name="connsiteY5743" fmla="*/ 2492599 h 3912502"/>
              <a:gd name="connsiteX5744" fmla="*/ 10505812 w 12192527"/>
              <a:gd name="connsiteY5744" fmla="*/ 2506905 h 3912502"/>
              <a:gd name="connsiteX5745" fmla="*/ 10504586 w 12192527"/>
              <a:gd name="connsiteY5745" fmla="*/ 2509154 h 3912502"/>
              <a:gd name="connsiteX5746" fmla="*/ 10513174 w 12192527"/>
              <a:gd name="connsiteY5746" fmla="*/ 2520395 h 3912502"/>
              <a:gd name="connsiteX5747" fmla="*/ 10524625 w 12192527"/>
              <a:gd name="connsiteY5747" fmla="*/ 2527139 h 3912502"/>
              <a:gd name="connsiteX5748" fmla="*/ 10536690 w 12192527"/>
              <a:gd name="connsiteY5748" fmla="*/ 2541036 h 3912502"/>
              <a:gd name="connsiteX5749" fmla="*/ 10536485 w 12192527"/>
              <a:gd name="connsiteY5749" fmla="*/ 2544103 h 3912502"/>
              <a:gd name="connsiteX5750" fmla="*/ 10537303 w 12192527"/>
              <a:gd name="connsiteY5750" fmla="*/ 2551664 h 3912502"/>
              <a:gd name="connsiteX5751" fmla="*/ 10537916 w 12192527"/>
              <a:gd name="connsiteY5751" fmla="*/ 2560656 h 3912502"/>
              <a:gd name="connsiteX5752" fmla="*/ 10535258 w 12192527"/>
              <a:gd name="connsiteY5752" fmla="*/ 2566993 h 3912502"/>
              <a:gd name="connsiteX5753" fmla="*/ 10529737 w 12192527"/>
              <a:gd name="connsiteY5753" fmla="*/ 2585387 h 3912502"/>
              <a:gd name="connsiteX5754" fmla="*/ 10520739 w 12192527"/>
              <a:gd name="connsiteY5754" fmla="*/ 2596218 h 3912502"/>
              <a:gd name="connsiteX5755" fmla="*/ 10518695 w 12192527"/>
              <a:gd name="connsiteY5755" fmla="*/ 2597649 h 3912502"/>
              <a:gd name="connsiteX5756" fmla="*/ 10508062 w 12192527"/>
              <a:gd name="connsiteY5756" fmla="*/ 2602555 h 3912502"/>
              <a:gd name="connsiteX5757" fmla="*/ 10504381 w 12192527"/>
              <a:gd name="connsiteY5757" fmla="*/ 2604394 h 3912502"/>
              <a:gd name="connsiteX5758" fmla="*/ 10488841 w 12192527"/>
              <a:gd name="connsiteY5758" fmla="*/ 2603371 h 3912502"/>
              <a:gd name="connsiteX5759" fmla="*/ 10476367 w 12192527"/>
              <a:gd name="connsiteY5759" fmla="*/ 2600102 h 3912502"/>
              <a:gd name="connsiteX5760" fmla="*/ 10472277 w 12192527"/>
              <a:gd name="connsiteY5760" fmla="*/ 2600715 h 3912502"/>
              <a:gd name="connsiteX5761" fmla="*/ 10470233 w 12192527"/>
              <a:gd name="connsiteY5761" fmla="*/ 2603371 h 3912502"/>
              <a:gd name="connsiteX5762" fmla="*/ 10466961 w 12192527"/>
              <a:gd name="connsiteY5762" fmla="*/ 2604189 h 3912502"/>
              <a:gd name="connsiteX5763" fmla="*/ 10466756 w 12192527"/>
              <a:gd name="connsiteY5763" fmla="*/ 2600510 h 3912502"/>
              <a:gd name="connsiteX5764" fmla="*/ 10467779 w 12192527"/>
              <a:gd name="connsiteY5764" fmla="*/ 2598876 h 3912502"/>
              <a:gd name="connsiteX5765" fmla="*/ 10464303 w 12192527"/>
              <a:gd name="connsiteY5765" fmla="*/ 2590496 h 3912502"/>
              <a:gd name="connsiteX5766" fmla="*/ 10461440 w 12192527"/>
              <a:gd name="connsiteY5766" fmla="*/ 2590087 h 3912502"/>
              <a:gd name="connsiteX5767" fmla="*/ 10457963 w 12192527"/>
              <a:gd name="connsiteY5767" fmla="*/ 2587839 h 3912502"/>
              <a:gd name="connsiteX5768" fmla="*/ 10459600 w 12192527"/>
              <a:gd name="connsiteY5768" fmla="*/ 2584569 h 3912502"/>
              <a:gd name="connsiteX5769" fmla="*/ 10459396 w 12192527"/>
              <a:gd name="connsiteY5769" fmla="*/ 2579665 h 3912502"/>
              <a:gd name="connsiteX5770" fmla="*/ 10454078 w 12192527"/>
              <a:gd name="connsiteY5770" fmla="*/ 2570467 h 3912502"/>
              <a:gd name="connsiteX5771" fmla="*/ 10449785 w 12192527"/>
              <a:gd name="connsiteY5771" fmla="*/ 2566379 h 3912502"/>
              <a:gd name="connsiteX5772" fmla="*/ 10447535 w 12192527"/>
              <a:gd name="connsiteY5772" fmla="*/ 2565153 h 3912502"/>
              <a:gd name="connsiteX5773" fmla="*/ 10448762 w 12192527"/>
              <a:gd name="connsiteY5773" fmla="*/ 2562905 h 3912502"/>
              <a:gd name="connsiteX5774" fmla="*/ 10452852 w 12192527"/>
              <a:gd name="connsiteY5774" fmla="*/ 2558409 h 3912502"/>
              <a:gd name="connsiteX5775" fmla="*/ 10452852 w 12192527"/>
              <a:gd name="connsiteY5775" fmla="*/ 2547168 h 3912502"/>
              <a:gd name="connsiteX5776" fmla="*/ 10448353 w 12192527"/>
              <a:gd name="connsiteY5776" fmla="*/ 2535518 h 3912502"/>
              <a:gd name="connsiteX5777" fmla="*/ 10452443 w 12192527"/>
              <a:gd name="connsiteY5777" fmla="*/ 2532862 h 3912502"/>
              <a:gd name="connsiteX5778" fmla="*/ 10456737 w 12192527"/>
              <a:gd name="connsiteY5778" fmla="*/ 2536336 h 3912502"/>
              <a:gd name="connsiteX5779" fmla="*/ 10462258 w 12192527"/>
              <a:gd name="connsiteY5779" fmla="*/ 2537562 h 3912502"/>
              <a:gd name="connsiteX5780" fmla="*/ 10461236 w 12192527"/>
              <a:gd name="connsiteY5780" fmla="*/ 2531226 h 3912502"/>
              <a:gd name="connsiteX5781" fmla="*/ 10458372 w 12192527"/>
              <a:gd name="connsiteY5781" fmla="*/ 2528570 h 3912502"/>
              <a:gd name="connsiteX5782" fmla="*/ 10457759 w 12192527"/>
              <a:gd name="connsiteY5782" fmla="*/ 2524891 h 3912502"/>
              <a:gd name="connsiteX5783" fmla="*/ 10461236 w 12192527"/>
              <a:gd name="connsiteY5783" fmla="*/ 2525299 h 3912502"/>
              <a:gd name="connsiteX5784" fmla="*/ 10464916 w 12192527"/>
              <a:gd name="connsiteY5784" fmla="*/ 2527752 h 3912502"/>
              <a:gd name="connsiteX5785" fmla="*/ 10470233 w 12192527"/>
              <a:gd name="connsiteY5785" fmla="*/ 2527139 h 3912502"/>
              <a:gd name="connsiteX5786" fmla="*/ 10470233 w 12192527"/>
              <a:gd name="connsiteY5786" fmla="*/ 2522642 h 3912502"/>
              <a:gd name="connsiteX5787" fmla="*/ 10449989 w 12192527"/>
              <a:gd name="connsiteY5787" fmla="*/ 2516716 h 3912502"/>
              <a:gd name="connsiteX5788" fmla="*/ 10445082 w 12192527"/>
              <a:gd name="connsiteY5788" fmla="*/ 2514876 h 3912502"/>
              <a:gd name="connsiteX5789" fmla="*/ 10436698 w 12192527"/>
              <a:gd name="connsiteY5789" fmla="*/ 2504249 h 3912502"/>
              <a:gd name="connsiteX5790" fmla="*/ 10433630 w 12192527"/>
              <a:gd name="connsiteY5790" fmla="*/ 2500570 h 3912502"/>
              <a:gd name="connsiteX5791" fmla="*/ 10430154 w 12192527"/>
              <a:gd name="connsiteY5791" fmla="*/ 2487080 h 3912502"/>
              <a:gd name="connsiteX5792" fmla="*/ 10429745 w 12192527"/>
              <a:gd name="connsiteY5792" fmla="*/ 2477475 h 3912502"/>
              <a:gd name="connsiteX5793" fmla="*/ 10425861 w 12192527"/>
              <a:gd name="connsiteY5793" fmla="*/ 2470526 h 3912502"/>
              <a:gd name="connsiteX5794" fmla="*/ 10425246 w 12192527"/>
              <a:gd name="connsiteY5794" fmla="*/ 2470526 h 3912502"/>
              <a:gd name="connsiteX5795" fmla="*/ 10421362 w 12192527"/>
              <a:gd name="connsiteY5795" fmla="*/ 2468073 h 3912502"/>
              <a:gd name="connsiteX5796" fmla="*/ 10424224 w 12192527"/>
              <a:gd name="connsiteY5796" fmla="*/ 2465826 h 3912502"/>
              <a:gd name="connsiteX5797" fmla="*/ 10432199 w 12192527"/>
              <a:gd name="connsiteY5797" fmla="*/ 2450088 h 3912502"/>
              <a:gd name="connsiteX5798" fmla="*/ 10434652 w 12192527"/>
              <a:gd name="connsiteY5798" fmla="*/ 2445183 h 3912502"/>
              <a:gd name="connsiteX5799" fmla="*/ 10438333 w 12192527"/>
              <a:gd name="connsiteY5799" fmla="*/ 2443548 h 3912502"/>
              <a:gd name="connsiteX5800" fmla="*/ 10440174 w 12192527"/>
              <a:gd name="connsiteY5800" fmla="*/ 2439664 h 3912502"/>
              <a:gd name="connsiteX5801" fmla="*/ 10439259 w 12192527"/>
              <a:gd name="connsiteY5801" fmla="*/ 2438367 h 3912502"/>
              <a:gd name="connsiteX5802" fmla="*/ 10455241 w 12192527"/>
              <a:gd name="connsiteY5802" fmla="*/ 2422472 h 3912502"/>
              <a:gd name="connsiteX5803" fmla="*/ 10454897 w 12192527"/>
              <a:gd name="connsiteY5803" fmla="*/ 2425563 h 3912502"/>
              <a:gd name="connsiteX5804" fmla="*/ 10456328 w 12192527"/>
              <a:gd name="connsiteY5804" fmla="*/ 2429037 h 3912502"/>
              <a:gd name="connsiteX5805" fmla="*/ 10460009 w 12192527"/>
              <a:gd name="connsiteY5805" fmla="*/ 2427607 h 3912502"/>
              <a:gd name="connsiteX5806" fmla="*/ 10461236 w 12192527"/>
              <a:gd name="connsiteY5806" fmla="*/ 2424949 h 3912502"/>
              <a:gd name="connsiteX5807" fmla="*/ 10467370 w 12192527"/>
              <a:gd name="connsiteY5807" fmla="*/ 2423928 h 3912502"/>
              <a:gd name="connsiteX5808" fmla="*/ 10470028 w 12192527"/>
              <a:gd name="connsiteY5808" fmla="*/ 2425767 h 3912502"/>
              <a:gd name="connsiteX5809" fmla="*/ 10471868 w 12192527"/>
              <a:gd name="connsiteY5809" fmla="*/ 2422906 h 3912502"/>
              <a:gd name="connsiteX5810" fmla="*/ 10472482 w 12192527"/>
              <a:gd name="connsiteY5810" fmla="*/ 2420453 h 3912502"/>
              <a:gd name="connsiteX5811" fmla="*/ 10473267 w 12192527"/>
              <a:gd name="connsiteY5811" fmla="*/ 2419287 h 3912502"/>
              <a:gd name="connsiteX5812" fmla="*/ 10436307 w 12192527"/>
              <a:gd name="connsiteY5812" fmla="*/ 2409507 h 3912502"/>
              <a:gd name="connsiteX5813" fmla="*/ 10020677 w 12192527"/>
              <a:gd name="connsiteY5813" fmla="*/ 2242817 h 3912502"/>
              <a:gd name="connsiteX5814" fmla="*/ 9998670 w 12192527"/>
              <a:gd name="connsiteY5814" fmla="*/ 2230419 h 3912502"/>
              <a:gd name="connsiteX5815" fmla="*/ 9989127 w 12192527"/>
              <a:gd name="connsiteY5815" fmla="*/ 2255134 h 3912502"/>
              <a:gd name="connsiteX5816" fmla="*/ 9989127 w 12192527"/>
              <a:gd name="connsiteY5816" fmla="*/ 2286762 h 3912502"/>
              <a:gd name="connsiteX5817" fmla="*/ 10000634 w 12192527"/>
              <a:gd name="connsiteY5817" fmla="*/ 2299413 h 3912502"/>
              <a:gd name="connsiteX5818" fmla="*/ 10004086 w 12192527"/>
              <a:gd name="connsiteY5818" fmla="*/ 2305738 h 3912502"/>
              <a:gd name="connsiteX5819" fmla="*/ 9997757 w 12192527"/>
              <a:gd name="connsiteY5819" fmla="*/ 2309190 h 3912502"/>
              <a:gd name="connsiteX5820" fmla="*/ 9985674 w 12192527"/>
              <a:gd name="connsiteY5820" fmla="*/ 2320690 h 3912502"/>
              <a:gd name="connsiteX5821" fmla="*/ 9970716 w 12192527"/>
              <a:gd name="connsiteY5821" fmla="*/ 2346567 h 3912502"/>
              <a:gd name="connsiteX5822" fmla="*/ 9970141 w 12192527"/>
              <a:gd name="connsiteY5822" fmla="*/ 2360370 h 3912502"/>
              <a:gd name="connsiteX5823" fmla="*/ 9974743 w 12192527"/>
              <a:gd name="connsiteY5823" fmla="*/ 2369570 h 3912502"/>
              <a:gd name="connsiteX5824" fmla="*/ 9964962 w 12192527"/>
              <a:gd name="connsiteY5824" fmla="*/ 2375896 h 3912502"/>
              <a:gd name="connsiteX5825" fmla="*/ 9956908 w 12192527"/>
              <a:gd name="connsiteY5825" fmla="*/ 2377046 h 3912502"/>
              <a:gd name="connsiteX5826" fmla="*/ 9947127 w 12192527"/>
              <a:gd name="connsiteY5826" fmla="*/ 2400623 h 3912502"/>
              <a:gd name="connsiteX5827" fmla="*/ 9950003 w 12192527"/>
              <a:gd name="connsiteY5827" fmla="*/ 2405223 h 3912502"/>
              <a:gd name="connsiteX5828" fmla="*/ 9949428 w 12192527"/>
              <a:gd name="connsiteY5828" fmla="*/ 2415574 h 3912502"/>
              <a:gd name="connsiteX5829" fmla="*/ 9940223 w 12192527"/>
              <a:gd name="connsiteY5829" fmla="*/ 2413274 h 3912502"/>
              <a:gd name="connsiteX5830" fmla="*/ 9934469 w 12192527"/>
              <a:gd name="connsiteY5830" fmla="*/ 2405798 h 3912502"/>
              <a:gd name="connsiteX5831" fmla="*/ 9932131 w 12192527"/>
              <a:gd name="connsiteY5831" fmla="*/ 2405448 h 3912502"/>
              <a:gd name="connsiteX5832" fmla="*/ 9931411 w 12192527"/>
              <a:gd name="connsiteY5832" fmla="*/ 2411193 h 3912502"/>
              <a:gd name="connsiteX5833" fmla="*/ 9916992 w 12192527"/>
              <a:gd name="connsiteY5833" fmla="*/ 2422426 h 3912502"/>
              <a:gd name="connsiteX5834" fmla="*/ 9907764 w 12192527"/>
              <a:gd name="connsiteY5834" fmla="*/ 2422714 h 3912502"/>
              <a:gd name="connsiteX5835" fmla="*/ 9889595 w 12192527"/>
              <a:gd name="connsiteY5835" fmla="*/ 2418682 h 3912502"/>
              <a:gd name="connsiteX5836" fmla="*/ 9884693 w 12192527"/>
              <a:gd name="connsiteY5836" fmla="*/ 2416090 h 3912502"/>
              <a:gd name="connsiteX5837" fmla="*/ 9881819 w 12192527"/>
              <a:gd name="connsiteY5837" fmla="*/ 2413671 h 3912502"/>
              <a:gd name="connsiteX5838" fmla="*/ 9844140 w 12192527"/>
              <a:gd name="connsiteY5838" fmla="*/ 2416150 h 3912502"/>
              <a:gd name="connsiteX5839" fmla="*/ 9833784 w 12192527"/>
              <a:gd name="connsiteY5839" fmla="*/ 2410973 h 3912502"/>
              <a:gd name="connsiteX5840" fmla="*/ 9803867 w 12192527"/>
              <a:gd name="connsiteY5840" fmla="*/ 2397172 h 3912502"/>
              <a:gd name="connsiteX5841" fmla="*/ 9798113 w 12192527"/>
              <a:gd name="connsiteY5841" fmla="*/ 2393147 h 3912502"/>
              <a:gd name="connsiteX5842" fmla="*/ 9772798 w 12192527"/>
              <a:gd name="connsiteY5842" fmla="*/ 2362670 h 3912502"/>
              <a:gd name="connsiteX5843" fmla="*/ 9757263 w 12192527"/>
              <a:gd name="connsiteY5843" fmla="*/ 2310915 h 3912502"/>
              <a:gd name="connsiteX5844" fmla="*/ 9749784 w 12192527"/>
              <a:gd name="connsiteY5844" fmla="*/ 2293087 h 3912502"/>
              <a:gd name="connsiteX5845" fmla="*/ 9751510 w 12192527"/>
              <a:gd name="connsiteY5845" fmla="*/ 2267785 h 3912502"/>
              <a:gd name="connsiteX5846" fmla="*/ 9753812 w 12192527"/>
              <a:gd name="connsiteY5846" fmla="*/ 2246509 h 3912502"/>
              <a:gd name="connsiteX5847" fmla="*/ 9753235 w 12192527"/>
              <a:gd name="connsiteY5847" fmla="*/ 2237882 h 3912502"/>
              <a:gd name="connsiteX5848" fmla="*/ 9787182 w 12192527"/>
              <a:gd name="connsiteY5848" fmla="*/ 2198779 h 3912502"/>
              <a:gd name="connsiteX5849" fmla="*/ 9819400 w 12192527"/>
              <a:gd name="connsiteY5849" fmla="*/ 2179801 h 3912502"/>
              <a:gd name="connsiteX5850" fmla="*/ 9843565 w 12192527"/>
              <a:gd name="connsiteY5850" fmla="*/ 2148174 h 3912502"/>
              <a:gd name="connsiteX5851" fmla="*/ 9840113 w 12192527"/>
              <a:gd name="connsiteY5851" fmla="*/ 2141849 h 3912502"/>
              <a:gd name="connsiteX5852" fmla="*/ 9837050 w 12192527"/>
              <a:gd name="connsiteY5852" fmla="*/ 2139369 h 3912502"/>
              <a:gd name="connsiteX5853" fmla="*/ 9763519 w 12192527"/>
              <a:gd name="connsiteY5853" fmla="*/ 2097944 h 3912502"/>
              <a:gd name="connsiteX5854" fmla="*/ 9750998 w 12192527"/>
              <a:gd name="connsiteY5854" fmla="*/ 2135521 h 3912502"/>
              <a:gd name="connsiteX5855" fmla="*/ 9664274 w 12192527"/>
              <a:gd name="connsiteY5855" fmla="*/ 2252187 h 3912502"/>
              <a:gd name="connsiteX5856" fmla="*/ 9643341 w 12192527"/>
              <a:gd name="connsiteY5856" fmla="*/ 2258169 h 3912502"/>
              <a:gd name="connsiteX5857" fmla="*/ 9523724 w 12192527"/>
              <a:gd name="connsiteY5857" fmla="*/ 2258169 h 3912502"/>
              <a:gd name="connsiteX5858" fmla="*/ 9547647 w 12192527"/>
              <a:gd name="connsiteY5858" fmla="*/ 2356888 h 3912502"/>
              <a:gd name="connsiteX5859" fmla="*/ 9478867 w 12192527"/>
              <a:gd name="connsiteY5859" fmla="*/ 2303041 h 3912502"/>
              <a:gd name="connsiteX5860" fmla="*/ 9454055 w 12192527"/>
              <a:gd name="connsiteY5860" fmla="*/ 2284952 h 3912502"/>
              <a:gd name="connsiteX5861" fmla="*/ 9438598 w 12192527"/>
              <a:gd name="connsiteY5861" fmla="*/ 2277602 h 3912502"/>
              <a:gd name="connsiteX5862" fmla="*/ 9435702 w 12192527"/>
              <a:gd name="connsiteY5862" fmla="*/ 2280358 h 3912502"/>
              <a:gd name="connsiteX5863" fmla="*/ 9431170 w 12192527"/>
              <a:gd name="connsiteY5863" fmla="*/ 2288196 h 3912502"/>
              <a:gd name="connsiteX5864" fmla="*/ 9430997 w 12192527"/>
              <a:gd name="connsiteY5864" fmla="*/ 2292377 h 3912502"/>
              <a:gd name="connsiteX5865" fmla="*/ 9432391 w 12192527"/>
              <a:gd name="connsiteY5865" fmla="*/ 2295163 h 3912502"/>
              <a:gd name="connsiteX5866" fmla="*/ 9430056 w 12192527"/>
              <a:gd name="connsiteY5866" fmla="*/ 2296673 h 3912502"/>
              <a:gd name="connsiteX5867" fmla="*/ 9451090 w 12192527"/>
              <a:gd name="connsiteY5867" fmla="*/ 2300339 h 3912502"/>
              <a:gd name="connsiteX5868" fmla="*/ 9463053 w 12192527"/>
              <a:gd name="connsiteY5868" fmla="*/ 2306322 h 3912502"/>
              <a:gd name="connsiteX5869" fmla="*/ 9418196 w 12192527"/>
              <a:gd name="connsiteY5869" fmla="*/ 2330253 h 3912502"/>
              <a:gd name="connsiteX5870" fmla="*/ 9418196 w 12192527"/>
              <a:gd name="connsiteY5870" fmla="*/ 2342218 h 3912502"/>
              <a:gd name="connsiteX5871" fmla="*/ 9397263 w 12192527"/>
              <a:gd name="connsiteY5871" fmla="*/ 2533671 h 3912502"/>
              <a:gd name="connsiteX5872" fmla="*/ 9397859 w 12192527"/>
              <a:gd name="connsiteY5872" fmla="*/ 2538145 h 3912502"/>
              <a:gd name="connsiteX5873" fmla="*/ 9405740 w 12192527"/>
              <a:gd name="connsiteY5873" fmla="*/ 2529125 h 3912502"/>
              <a:gd name="connsiteX5874" fmla="*/ 9485440 w 12192527"/>
              <a:gd name="connsiteY5874" fmla="*/ 2413052 h 3912502"/>
              <a:gd name="connsiteX5875" fmla="*/ 9453102 w 12192527"/>
              <a:gd name="connsiteY5875" fmla="*/ 2491638 h 3912502"/>
              <a:gd name="connsiteX5876" fmla="*/ 9410529 w 12192527"/>
              <a:gd name="connsiteY5876" fmla="*/ 2547637 h 3912502"/>
              <a:gd name="connsiteX5877" fmla="*/ 9401043 w 12192527"/>
              <a:gd name="connsiteY5877" fmla="*/ 2562031 h 3912502"/>
              <a:gd name="connsiteX5878" fmla="*/ 9403158 w 12192527"/>
              <a:gd name="connsiteY5878" fmla="*/ 2577902 h 3912502"/>
              <a:gd name="connsiteX5879" fmla="*/ 9415086 w 12192527"/>
              <a:gd name="connsiteY5879" fmla="*/ 2562696 h 3912502"/>
              <a:gd name="connsiteX5880" fmla="*/ 9459490 w 12192527"/>
              <a:gd name="connsiteY5880" fmla="*/ 2516321 h 3912502"/>
              <a:gd name="connsiteX5881" fmla="*/ 9501931 w 12192527"/>
              <a:gd name="connsiteY5881" fmla="*/ 2463209 h 3912502"/>
              <a:gd name="connsiteX5882" fmla="*/ 9458442 w 12192527"/>
              <a:gd name="connsiteY5882" fmla="*/ 2539414 h 3912502"/>
              <a:gd name="connsiteX5883" fmla="*/ 9456314 w 12192527"/>
              <a:gd name="connsiteY5883" fmla="*/ 2531186 h 3912502"/>
              <a:gd name="connsiteX5884" fmla="*/ 9440940 w 12192527"/>
              <a:gd name="connsiteY5884" fmla="*/ 2566763 h 3912502"/>
              <a:gd name="connsiteX5885" fmla="*/ 9424483 w 12192527"/>
              <a:gd name="connsiteY5885" fmla="*/ 2571018 h 3912502"/>
              <a:gd name="connsiteX5886" fmla="*/ 9375147 w 12192527"/>
              <a:gd name="connsiteY5886" fmla="*/ 2638202 h 3912502"/>
              <a:gd name="connsiteX5887" fmla="*/ 9363743 w 12192527"/>
              <a:gd name="connsiteY5887" fmla="*/ 2655196 h 3912502"/>
              <a:gd name="connsiteX5888" fmla="*/ 9338172 w 12192527"/>
              <a:gd name="connsiteY5888" fmla="*/ 2684817 h 3912502"/>
              <a:gd name="connsiteX5889" fmla="*/ 9351061 w 12192527"/>
              <a:gd name="connsiteY5889" fmla="*/ 2692975 h 3912502"/>
              <a:gd name="connsiteX5890" fmla="*/ 9357405 w 12192527"/>
              <a:gd name="connsiteY5890" fmla="*/ 2704784 h 3912502"/>
              <a:gd name="connsiteX5891" fmla="*/ 9359424 w 12192527"/>
              <a:gd name="connsiteY5891" fmla="*/ 2709680 h 3912502"/>
              <a:gd name="connsiteX5892" fmla="*/ 9359713 w 12192527"/>
              <a:gd name="connsiteY5892" fmla="*/ 2714577 h 3912502"/>
              <a:gd name="connsiteX5893" fmla="*/ 9358847 w 12192527"/>
              <a:gd name="connsiteY5893" fmla="*/ 2718321 h 3912502"/>
              <a:gd name="connsiteX5894" fmla="*/ 9357405 w 12192527"/>
              <a:gd name="connsiteY5894" fmla="*/ 2726097 h 3912502"/>
              <a:gd name="connsiteX5895" fmla="*/ 9357118 w 12192527"/>
              <a:gd name="connsiteY5895" fmla="*/ 2728978 h 3912502"/>
              <a:gd name="connsiteX5896" fmla="*/ 9356252 w 12192527"/>
              <a:gd name="connsiteY5896" fmla="*/ 2735891 h 3912502"/>
              <a:gd name="connsiteX5897" fmla="*/ 9341832 w 12192527"/>
              <a:gd name="connsiteY5897" fmla="*/ 2747124 h 3912502"/>
              <a:gd name="connsiteX5898" fmla="*/ 9332604 w 12192527"/>
              <a:gd name="connsiteY5898" fmla="*/ 2747411 h 3912502"/>
              <a:gd name="connsiteX5899" fmla="*/ 9314436 w 12192527"/>
              <a:gd name="connsiteY5899" fmla="*/ 2743379 h 3912502"/>
              <a:gd name="connsiteX5900" fmla="*/ 9309533 w 12192527"/>
              <a:gd name="connsiteY5900" fmla="*/ 2740787 h 3912502"/>
              <a:gd name="connsiteX5901" fmla="*/ 9304054 w 12192527"/>
              <a:gd name="connsiteY5901" fmla="*/ 2736178 h 3912502"/>
              <a:gd name="connsiteX5902" fmla="*/ 9300593 w 12192527"/>
              <a:gd name="connsiteY5902" fmla="*/ 2731570 h 3912502"/>
              <a:gd name="connsiteX5903" fmla="*/ 9299843 w 12192527"/>
              <a:gd name="connsiteY5903" fmla="*/ 2729215 h 3912502"/>
              <a:gd name="connsiteX5904" fmla="*/ 9297887 w 12192527"/>
              <a:gd name="connsiteY5904" fmla="*/ 2731480 h 3912502"/>
              <a:gd name="connsiteX5905" fmla="*/ 9227647 w 12192527"/>
              <a:gd name="connsiteY5905" fmla="*/ 2800997 h 3912502"/>
              <a:gd name="connsiteX5906" fmla="*/ 9183870 w 12192527"/>
              <a:gd name="connsiteY5906" fmla="*/ 2842164 h 3912502"/>
              <a:gd name="connsiteX5907" fmla="*/ 9161855 w 12192527"/>
              <a:gd name="connsiteY5907" fmla="*/ 2872437 h 3912502"/>
              <a:gd name="connsiteX5908" fmla="*/ 9150703 w 12192527"/>
              <a:gd name="connsiteY5908" fmla="*/ 2870055 h 3912502"/>
              <a:gd name="connsiteX5909" fmla="*/ 9245945 w 12192527"/>
              <a:gd name="connsiteY5909" fmla="*/ 2769930 h 3912502"/>
              <a:gd name="connsiteX5910" fmla="*/ 9247533 w 12192527"/>
              <a:gd name="connsiteY5910" fmla="*/ 2762497 h 3912502"/>
              <a:gd name="connsiteX5911" fmla="*/ 9242228 w 12192527"/>
              <a:gd name="connsiteY5911" fmla="*/ 2769137 h 3912502"/>
              <a:gd name="connsiteX5912" fmla="*/ 9233206 w 12192527"/>
              <a:gd name="connsiteY5912" fmla="*/ 2774982 h 3912502"/>
              <a:gd name="connsiteX5913" fmla="*/ 9238511 w 12192527"/>
              <a:gd name="connsiteY5913" fmla="*/ 2768342 h 3912502"/>
              <a:gd name="connsiteX5914" fmla="*/ 9239305 w 12192527"/>
              <a:gd name="connsiteY5914" fmla="*/ 2764626 h 3912502"/>
              <a:gd name="connsiteX5915" fmla="*/ 9127606 w 12192527"/>
              <a:gd name="connsiteY5915" fmla="*/ 2869007 h 3912502"/>
              <a:gd name="connsiteX5916" fmla="*/ 9012190 w 12192527"/>
              <a:gd name="connsiteY5916" fmla="*/ 2972591 h 3912502"/>
              <a:gd name="connsiteX5917" fmla="*/ 8991764 w 12192527"/>
              <a:gd name="connsiteY5917" fmla="*/ 2995430 h 3912502"/>
              <a:gd name="connsiteX5918" fmla="*/ 8898364 w 12192527"/>
              <a:gd name="connsiteY5918" fmla="*/ 3068744 h 3912502"/>
              <a:gd name="connsiteX5919" fmla="*/ 8902621 w 12192527"/>
              <a:gd name="connsiteY5919" fmla="*/ 3085198 h 3912502"/>
              <a:gd name="connsiteX5920" fmla="*/ 8886706 w 12192527"/>
              <a:gd name="connsiteY5920" fmla="*/ 3105115 h 3912502"/>
              <a:gd name="connsiteX5921" fmla="*/ 8891218 w 12192527"/>
              <a:gd name="connsiteY5921" fmla="*/ 3102191 h 3912502"/>
              <a:gd name="connsiteX5922" fmla="*/ 8894936 w 12192527"/>
              <a:gd name="connsiteY5922" fmla="*/ 3102986 h 3912502"/>
              <a:gd name="connsiteX5923" fmla="*/ 8885913 w 12192527"/>
              <a:gd name="connsiteY5923" fmla="*/ 3108832 h 3912502"/>
              <a:gd name="connsiteX5924" fmla="*/ 8881401 w 12192527"/>
              <a:gd name="connsiteY5924" fmla="*/ 3111753 h 3912502"/>
              <a:gd name="connsiteX5925" fmla="*/ 8850363 w 12192527"/>
              <a:gd name="connsiteY5925" fmla="*/ 3147869 h 3912502"/>
              <a:gd name="connsiteX5926" fmla="*/ 8778184 w 12192527"/>
              <a:gd name="connsiteY5926" fmla="*/ 3194628 h 3912502"/>
              <a:gd name="connsiteX5927" fmla="*/ 8788794 w 12192527"/>
              <a:gd name="connsiteY5927" fmla="*/ 3181350 h 3912502"/>
              <a:gd name="connsiteX5928" fmla="*/ 8784283 w 12192527"/>
              <a:gd name="connsiteY5928" fmla="*/ 3184273 h 3912502"/>
              <a:gd name="connsiteX5929" fmla="*/ 8776055 w 12192527"/>
              <a:gd name="connsiteY5929" fmla="*/ 3186401 h 3912502"/>
              <a:gd name="connsiteX5930" fmla="*/ 8780566 w 12192527"/>
              <a:gd name="connsiteY5930" fmla="*/ 3183478 h 3912502"/>
              <a:gd name="connsiteX5931" fmla="*/ 8781360 w 12192527"/>
              <a:gd name="connsiteY5931" fmla="*/ 3179761 h 3912502"/>
              <a:gd name="connsiteX5932" fmla="*/ 8751369 w 12192527"/>
              <a:gd name="connsiteY5932" fmla="*/ 3192784 h 3912502"/>
              <a:gd name="connsiteX5933" fmla="*/ 8785330 w 12192527"/>
              <a:gd name="connsiteY5933" fmla="*/ 3161179 h 3912502"/>
              <a:gd name="connsiteX5934" fmla="*/ 8780819 w 12192527"/>
              <a:gd name="connsiteY5934" fmla="*/ 3164101 h 3912502"/>
              <a:gd name="connsiteX5935" fmla="*/ 8771798 w 12192527"/>
              <a:gd name="connsiteY5935" fmla="*/ 3169946 h 3912502"/>
              <a:gd name="connsiteX5936" fmla="*/ 8772591 w 12192527"/>
              <a:gd name="connsiteY5936" fmla="*/ 3166229 h 3912502"/>
              <a:gd name="connsiteX5937" fmla="*/ 8777101 w 12192527"/>
              <a:gd name="connsiteY5937" fmla="*/ 3163308 h 3912502"/>
              <a:gd name="connsiteX5938" fmla="*/ 8750829 w 12192527"/>
              <a:gd name="connsiteY5938" fmla="*/ 3177125 h 3912502"/>
              <a:gd name="connsiteX5939" fmla="*/ 8623721 w 12192527"/>
              <a:gd name="connsiteY5939" fmla="*/ 3262668 h 3912502"/>
              <a:gd name="connsiteX5940" fmla="*/ 8584707 w 12192527"/>
              <a:gd name="connsiteY5940" fmla="*/ 3281536 h 3912502"/>
              <a:gd name="connsiteX5941" fmla="*/ 8457058 w 12192527"/>
              <a:gd name="connsiteY5941" fmla="*/ 3351418 h 3912502"/>
              <a:gd name="connsiteX5942" fmla="*/ 8420509 w 12192527"/>
              <a:gd name="connsiteY5942" fmla="*/ 3369062 h 3912502"/>
              <a:gd name="connsiteX5943" fmla="*/ 8423773 w 12192527"/>
              <a:gd name="connsiteY5943" fmla="*/ 3375135 h 3912502"/>
              <a:gd name="connsiteX5944" fmla="*/ 8425651 w 12192527"/>
              <a:gd name="connsiteY5944" fmla="*/ 3379690 h 3912502"/>
              <a:gd name="connsiteX5945" fmla="*/ 8425919 w 12192527"/>
              <a:gd name="connsiteY5945" fmla="*/ 3384247 h 3912502"/>
              <a:gd name="connsiteX5946" fmla="*/ 8425114 w 12192527"/>
              <a:gd name="connsiteY5946" fmla="*/ 3387731 h 3912502"/>
              <a:gd name="connsiteX5947" fmla="*/ 8423773 w 12192527"/>
              <a:gd name="connsiteY5947" fmla="*/ 3394968 h 3912502"/>
              <a:gd name="connsiteX5948" fmla="*/ 8423504 w 12192527"/>
              <a:gd name="connsiteY5948" fmla="*/ 3397649 h 3912502"/>
              <a:gd name="connsiteX5949" fmla="*/ 8422699 w 12192527"/>
              <a:gd name="connsiteY5949" fmla="*/ 3404082 h 3912502"/>
              <a:gd name="connsiteX5950" fmla="*/ 8409281 w 12192527"/>
              <a:gd name="connsiteY5950" fmla="*/ 3414534 h 3912502"/>
              <a:gd name="connsiteX5951" fmla="*/ 8400692 w 12192527"/>
              <a:gd name="connsiteY5951" fmla="*/ 3414802 h 3912502"/>
              <a:gd name="connsiteX5952" fmla="*/ 8383785 w 12192527"/>
              <a:gd name="connsiteY5952" fmla="*/ 3411050 h 3912502"/>
              <a:gd name="connsiteX5953" fmla="*/ 8379223 w 12192527"/>
              <a:gd name="connsiteY5953" fmla="*/ 3408638 h 3912502"/>
              <a:gd name="connsiteX5954" fmla="*/ 8374124 w 12192527"/>
              <a:gd name="connsiteY5954" fmla="*/ 3404349 h 3912502"/>
              <a:gd name="connsiteX5955" fmla="*/ 8370904 w 12192527"/>
              <a:gd name="connsiteY5955" fmla="*/ 3400061 h 3912502"/>
              <a:gd name="connsiteX5956" fmla="*/ 8367146 w 12192527"/>
              <a:gd name="connsiteY5956" fmla="*/ 3388268 h 3912502"/>
              <a:gd name="connsiteX5957" fmla="*/ 8366704 w 12192527"/>
              <a:gd name="connsiteY5957" fmla="*/ 3387076 h 3912502"/>
              <a:gd name="connsiteX5958" fmla="*/ 8359653 w 12192527"/>
              <a:gd name="connsiteY5958" fmla="*/ 3388900 h 3912502"/>
              <a:gd name="connsiteX5959" fmla="*/ 8364164 w 12192527"/>
              <a:gd name="connsiteY5959" fmla="*/ 3385978 h 3912502"/>
              <a:gd name="connsiteX5960" fmla="*/ 8365883 w 12192527"/>
              <a:gd name="connsiteY5960" fmla="*/ 3384864 h 3912502"/>
              <a:gd name="connsiteX5961" fmla="*/ 8365633 w 12192527"/>
              <a:gd name="connsiteY5961" fmla="*/ 3384187 h 3912502"/>
              <a:gd name="connsiteX5962" fmla="*/ 8322228 w 12192527"/>
              <a:gd name="connsiteY5962" fmla="*/ 3400335 h 3912502"/>
              <a:gd name="connsiteX5963" fmla="*/ 8304437 w 12192527"/>
              <a:gd name="connsiteY5963" fmla="*/ 3392647 h 3912502"/>
              <a:gd name="connsiteX5964" fmla="*/ 8105113 w 12192527"/>
              <a:gd name="connsiteY5964" fmla="*/ 3470534 h 3912502"/>
              <a:gd name="connsiteX5965" fmla="*/ 7963895 w 12192527"/>
              <a:gd name="connsiteY5965" fmla="*/ 3494770 h 3912502"/>
              <a:gd name="connsiteX5966" fmla="*/ 7943719 w 12192527"/>
              <a:gd name="connsiteY5966" fmla="*/ 3498232 h 3912502"/>
              <a:gd name="connsiteX5967" fmla="*/ 7857717 w 12192527"/>
              <a:gd name="connsiteY5967" fmla="*/ 3518720 h 3912502"/>
              <a:gd name="connsiteX5968" fmla="*/ 7783123 w 12192527"/>
              <a:gd name="connsiteY5968" fmla="*/ 3522214 h 3912502"/>
              <a:gd name="connsiteX5969" fmla="*/ 7825059 w 12192527"/>
              <a:gd name="connsiteY5969" fmla="*/ 3507856 h 3912502"/>
              <a:gd name="connsiteX5970" fmla="*/ 7873633 w 12192527"/>
              <a:gd name="connsiteY5970" fmla="*/ 3498803 h 3912502"/>
              <a:gd name="connsiteX5971" fmla="*/ 7904165 w 12192527"/>
              <a:gd name="connsiteY5971" fmla="*/ 3501440 h 3912502"/>
              <a:gd name="connsiteX5972" fmla="*/ 7982732 w 12192527"/>
              <a:gd name="connsiteY5972" fmla="*/ 3479364 h 3912502"/>
              <a:gd name="connsiteX5973" fmla="*/ 8010342 w 12192527"/>
              <a:gd name="connsiteY5973" fmla="*/ 3477490 h 3912502"/>
              <a:gd name="connsiteX5974" fmla="*/ 8011930 w 12192527"/>
              <a:gd name="connsiteY5974" fmla="*/ 3470058 h 3912502"/>
              <a:gd name="connsiteX5975" fmla="*/ 8119694 w 12192527"/>
              <a:gd name="connsiteY5975" fmla="*/ 3438674 h 3912502"/>
              <a:gd name="connsiteX5976" fmla="*/ 8235685 w 12192527"/>
              <a:gd name="connsiteY5976" fmla="*/ 3405163 h 3912502"/>
              <a:gd name="connsiteX5977" fmla="*/ 8242326 w 12192527"/>
              <a:gd name="connsiteY5977" fmla="*/ 3410468 h 3912502"/>
              <a:gd name="connsiteX5978" fmla="*/ 8333092 w 12192527"/>
              <a:gd name="connsiteY5978" fmla="*/ 3367681 h 3912502"/>
              <a:gd name="connsiteX5979" fmla="*/ 8387766 w 12192527"/>
              <a:gd name="connsiteY5979" fmla="*/ 3348272 h 3912502"/>
              <a:gd name="connsiteX5980" fmla="*/ 8384842 w 12192527"/>
              <a:gd name="connsiteY5980" fmla="*/ 3343762 h 3912502"/>
              <a:gd name="connsiteX5981" fmla="*/ 8436595 w 12192527"/>
              <a:gd name="connsiteY5981" fmla="*/ 3319843 h 3912502"/>
              <a:gd name="connsiteX5982" fmla="*/ 8455976 w 12192527"/>
              <a:gd name="connsiteY5982" fmla="*/ 3320097 h 3912502"/>
              <a:gd name="connsiteX5983" fmla="*/ 8437678 w 12192527"/>
              <a:gd name="connsiteY5983" fmla="*/ 3351164 h 3912502"/>
              <a:gd name="connsiteX5984" fmla="*/ 8530032 w 12192527"/>
              <a:gd name="connsiteY5984" fmla="*/ 3300944 h 3912502"/>
              <a:gd name="connsiteX5985" fmla="*/ 8526315 w 12192527"/>
              <a:gd name="connsiteY5985" fmla="*/ 3300149 h 3912502"/>
              <a:gd name="connsiteX5986" fmla="*/ 8518086 w 12192527"/>
              <a:gd name="connsiteY5986" fmla="*/ 3302278 h 3912502"/>
              <a:gd name="connsiteX5987" fmla="*/ 8527108 w 12192527"/>
              <a:gd name="connsiteY5987" fmla="*/ 3296432 h 3912502"/>
              <a:gd name="connsiteX5988" fmla="*/ 8553382 w 12192527"/>
              <a:gd name="connsiteY5988" fmla="*/ 3282615 h 3912502"/>
              <a:gd name="connsiteX5989" fmla="*/ 8558687 w 12192527"/>
              <a:gd name="connsiteY5989" fmla="*/ 3275976 h 3912502"/>
              <a:gd name="connsiteX5990" fmla="*/ 8562404 w 12192527"/>
              <a:gd name="connsiteY5990" fmla="*/ 3276771 h 3912502"/>
              <a:gd name="connsiteX5991" fmla="*/ 8566121 w 12192527"/>
              <a:gd name="connsiteY5991" fmla="*/ 3277565 h 3912502"/>
              <a:gd name="connsiteX5992" fmla="*/ 8561610 w 12192527"/>
              <a:gd name="connsiteY5992" fmla="*/ 3280486 h 3912502"/>
              <a:gd name="connsiteX5993" fmla="*/ 8563993 w 12192527"/>
              <a:gd name="connsiteY5993" fmla="*/ 3269338 h 3912502"/>
              <a:gd name="connsiteX5994" fmla="*/ 8570092 w 12192527"/>
              <a:gd name="connsiteY5994" fmla="*/ 3258982 h 3912502"/>
              <a:gd name="connsiteX5995" fmla="*/ 8550712 w 12192527"/>
              <a:gd name="connsiteY5995" fmla="*/ 3258728 h 3912502"/>
              <a:gd name="connsiteX5996" fmla="*/ 8583879 w 12192527"/>
              <a:gd name="connsiteY5996" fmla="*/ 3230838 h 3912502"/>
              <a:gd name="connsiteX5997" fmla="*/ 8621068 w 12192527"/>
              <a:gd name="connsiteY5997" fmla="*/ 3209738 h 3912502"/>
              <a:gd name="connsiteX5998" fmla="*/ 8592834 w 12192527"/>
              <a:gd name="connsiteY5998" fmla="*/ 3209738 h 3912502"/>
              <a:gd name="connsiteX5999" fmla="*/ 8592834 w 12192527"/>
              <a:gd name="connsiteY5999" fmla="*/ 3143926 h 3912502"/>
              <a:gd name="connsiteX6000" fmla="*/ 8589844 w 12192527"/>
              <a:gd name="connsiteY6000" fmla="*/ 3093071 h 3912502"/>
              <a:gd name="connsiteX6001" fmla="*/ 8485179 w 12192527"/>
              <a:gd name="connsiteY6001" fmla="*/ 3042217 h 3912502"/>
              <a:gd name="connsiteX6002" fmla="*/ 8410418 w 12192527"/>
              <a:gd name="connsiteY6002" fmla="*/ 3033243 h 3912502"/>
              <a:gd name="connsiteX6003" fmla="*/ 8393348 w 12192527"/>
              <a:gd name="connsiteY6003" fmla="*/ 3016852 h 3912502"/>
              <a:gd name="connsiteX6004" fmla="*/ 8326874 w 12192527"/>
              <a:gd name="connsiteY6004" fmla="*/ 3049752 h 3912502"/>
              <a:gd name="connsiteX6005" fmla="*/ 8323694 w 12192527"/>
              <a:gd name="connsiteY6005" fmla="*/ 3057174 h 3912502"/>
              <a:gd name="connsiteX6006" fmla="*/ 8258933 w 12192527"/>
              <a:gd name="connsiteY6006" fmla="*/ 3087462 h 3912502"/>
              <a:gd name="connsiteX6007" fmla="*/ 8249577 w 12192527"/>
              <a:gd name="connsiteY6007" fmla="*/ 3081327 h 3912502"/>
              <a:gd name="connsiteX6008" fmla="*/ 8205788 w 12192527"/>
              <a:gd name="connsiteY6008" fmla="*/ 3098708 h 3912502"/>
              <a:gd name="connsiteX6009" fmla="*/ 8103045 w 12192527"/>
              <a:gd name="connsiteY6009" fmla="*/ 3129834 h 3912502"/>
              <a:gd name="connsiteX6010" fmla="*/ 8099950 w 12192527"/>
              <a:gd name="connsiteY6010" fmla="*/ 3130357 h 3912502"/>
              <a:gd name="connsiteX6011" fmla="*/ 8099140 w 12192527"/>
              <a:gd name="connsiteY6011" fmla="*/ 3134726 h 3912502"/>
              <a:gd name="connsiteX6012" fmla="*/ 8098851 w 12192527"/>
              <a:gd name="connsiteY6012" fmla="*/ 3137607 h 3912502"/>
              <a:gd name="connsiteX6013" fmla="*/ 8097985 w 12192527"/>
              <a:gd name="connsiteY6013" fmla="*/ 3144519 h 3912502"/>
              <a:gd name="connsiteX6014" fmla="*/ 8083566 w 12192527"/>
              <a:gd name="connsiteY6014" fmla="*/ 3155752 h 3912502"/>
              <a:gd name="connsiteX6015" fmla="*/ 8074337 w 12192527"/>
              <a:gd name="connsiteY6015" fmla="*/ 3156040 h 3912502"/>
              <a:gd name="connsiteX6016" fmla="*/ 8056169 w 12192527"/>
              <a:gd name="connsiteY6016" fmla="*/ 3152008 h 3912502"/>
              <a:gd name="connsiteX6017" fmla="*/ 8051267 w 12192527"/>
              <a:gd name="connsiteY6017" fmla="*/ 3149416 h 3912502"/>
              <a:gd name="connsiteX6018" fmla="*/ 8045787 w 12192527"/>
              <a:gd name="connsiteY6018" fmla="*/ 3144807 h 3912502"/>
              <a:gd name="connsiteX6019" fmla="*/ 8042326 w 12192527"/>
              <a:gd name="connsiteY6019" fmla="*/ 3140199 h 3912502"/>
              <a:gd name="connsiteX6020" fmla="*/ 8038289 w 12192527"/>
              <a:gd name="connsiteY6020" fmla="*/ 3127526 h 3912502"/>
              <a:gd name="connsiteX6021" fmla="*/ 8035405 w 12192527"/>
              <a:gd name="connsiteY6021" fmla="*/ 3119749 h 3912502"/>
              <a:gd name="connsiteX6022" fmla="*/ 8035405 w 12192527"/>
              <a:gd name="connsiteY6022" fmla="*/ 3116293 h 3912502"/>
              <a:gd name="connsiteX6023" fmla="*/ 8038866 w 12192527"/>
              <a:gd name="connsiteY6023" fmla="*/ 3109380 h 3912502"/>
              <a:gd name="connsiteX6024" fmla="*/ 8046652 w 12192527"/>
              <a:gd name="connsiteY6024" fmla="*/ 3099011 h 3912502"/>
              <a:gd name="connsiteX6025" fmla="*/ 8048671 w 12192527"/>
              <a:gd name="connsiteY6025" fmla="*/ 3094979 h 3912502"/>
              <a:gd name="connsiteX6026" fmla="*/ 8052131 w 12192527"/>
              <a:gd name="connsiteY6026" fmla="*/ 3093539 h 3912502"/>
              <a:gd name="connsiteX6027" fmla="*/ 8058765 w 12192527"/>
              <a:gd name="connsiteY6027" fmla="*/ 3091522 h 3912502"/>
              <a:gd name="connsiteX6028" fmla="*/ 8061072 w 12192527"/>
              <a:gd name="connsiteY6028" fmla="*/ 3090371 h 3912502"/>
              <a:gd name="connsiteX6029" fmla="*/ 8070300 w 12192527"/>
              <a:gd name="connsiteY6029" fmla="*/ 3089219 h 3912502"/>
              <a:gd name="connsiteX6030" fmla="*/ 8072319 w 12192527"/>
              <a:gd name="connsiteY6030" fmla="*/ 3088643 h 3912502"/>
              <a:gd name="connsiteX6031" fmla="*/ 8087414 w 12192527"/>
              <a:gd name="connsiteY6031" fmla="*/ 3098198 h 3912502"/>
              <a:gd name="connsiteX6032" fmla="*/ 8101115 w 12192527"/>
              <a:gd name="connsiteY6032" fmla="*/ 3082324 h 3912502"/>
              <a:gd name="connsiteX6033" fmla="*/ 7976512 w 12192527"/>
              <a:gd name="connsiteY6033" fmla="*/ 3115309 h 3912502"/>
              <a:gd name="connsiteX6034" fmla="*/ 7971017 w 12192527"/>
              <a:gd name="connsiteY6034" fmla="*/ 3131800 h 3912502"/>
              <a:gd name="connsiteX6035" fmla="*/ 7947196 w 12192527"/>
              <a:gd name="connsiteY6035" fmla="*/ 3175782 h 3912502"/>
              <a:gd name="connsiteX6036" fmla="*/ 7787551 w 12192527"/>
              <a:gd name="connsiteY6036" fmla="*/ 3215180 h 3912502"/>
              <a:gd name="connsiteX6037" fmla="*/ 7721558 w 12192527"/>
              <a:gd name="connsiteY6037" fmla="*/ 3229075 h 3912502"/>
              <a:gd name="connsiteX6038" fmla="*/ 7722832 w 12192527"/>
              <a:gd name="connsiteY6038" fmla="*/ 3231447 h 3912502"/>
              <a:gd name="connsiteX6039" fmla="*/ 7724711 w 12192527"/>
              <a:gd name="connsiteY6039" fmla="*/ 3236004 h 3912502"/>
              <a:gd name="connsiteX6040" fmla="*/ 7724979 w 12192527"/>
              <a:gd name="connsiteY6040" fmla="*/ 3240560 h 3912502"/>
              <a:gd name="connsiteX6041" fmla="*/ 7724172 w 12192527"/>
              <a:gd name="connsiteY6041" fmla="*/ 3244044 h 3912502"/>
              <a:gd name="connsiteX6042" fmla="*/ 7722832 w 12192527"/>
              <a:gd name="connsiteY6042" fmla="*/ 3251282 h 3912502"/>
              <a:gd name="connsiteX6043" fmla="*/ 7722564 w 12192527"/>
              <a:gd name="connsiteY6043" fmla="*/ 3253961 h 3912502"/>
              <a:gd name="connsiteX6044" fmla="*/ 7721759 w 12192527"/>
              <a:gd name="connsiteY6044" fmla="*/ 3260394 h 3912502"/>
              <a:gd name="connsiteX6045" fmla="*/ 7708340 w 12192527"/>
              <a:gd name="connsiteY6045" fmla="*/ 3270847 h 3912502"/>
              <a:gd name="connsiteX6046" fmla="*/ 7699752 w 12192527"/>
              <a:gd name="connsiteY6046" fmla="*/ 3271115 h 3912502"/>
              <a:gd name="connsiteX6047" fmla="*/ 7682844 w 12192527"/>
              <a:gd name="connsiteY6047" fmla="*/ 3267363 h 3912502"/>
              <a:gd name="connsiteX6048" fmla="*/ 7678283 w 12192527"/>
              <a:gd name="connsiteY6048" fmla="*/ 3264950 h 3912502"/>
              <a:gd name="connsiteX6049" fmla="*/ 7673183 w 12192527"/>
              <a:gd name="connsiteY6049" fmla="*/ 3260663 h 3912502"/>
              <a:gd name="connsiteX6050" fmla="*/ 7669963 w 12192527"/>
              <a:gd name="connsiteY6050" fmla="*/ 3256374 h 3912502"/>
              <a:gd name="connsiteX6051" fmla="*/ 7666205 w 12192527"/>
              <a:gd name="connsiteY6051" fmla="*/ 3244581 h 3912502"/>
              <a:gd name="connsiteX6052" fmla="*/ 7664879 w 12192527"/>
              <a:gd name="connsiteY6052" fmla="*/ 3241007 h 3912502"/>
              <a:gd name="connsiteX6053" fmla="*/ 7626531 w 12192527"/>
              <a:gd name="connsiteY6053" fmla="*/ 3249081 h 3912502"/>
              <a:gd name="connsiteX6054" fmla="*/ 7488875 w 12192527"/>
              <a:gd name="connsiteY6054" fmla="*/ 3268322 h 3912502"/>
              <a:gd name="connsiteX6055" fmla="*/ 7459168 w 12192527"/>
              <a:gd name="connsiteY6055" fmla="*/ 3268910 h 3912502"/>
              <a:gd name="connsiteX6056" fmla="*/ 7465929 w 12192527"/>
              <a:gd name="connsiteY6056" fmla="*/ 3275116 h 3912502"/>
              <a:gd name="connsiteX6057" fmla="*/ 7474652 w 12192527"/>
              <a:gd name="connsiteY6057" fmla="*/ 3281966 h 3912502"/>
              <a:gd name="connsiteX6058" fmla="*/ 7462815 w 12192527"/>
              <a:gd name="connsiteY6058" fmla="*/ 3289438 h 3912502"/>
              <a:gd name="connsiteX6059" fmla="*/ 7460947 w 12192527"/>
              <a:gd name="connsiteY6059" fmla="*/ 3289438 h 3912502"/>
              <a:gd name="connsiteX6060" fmla="*/ 7449110 w 12192527"/>
              <a:gd name="connsiteY6060" fmla="*/ 3310607 h 3912502"/>
              <a:gd name="connsiteX6061" fmla="*/ 7447864 w 12192527"/>
              <a:gd name="connsiteY6061" fmla="*/ 3339872 h 3912502"/>
              <a:gd name="connsiteX6062" fmla="*/ 7437272 w 12192527"/>
              <a:gd name="connsiteY6062" fmla="*/ 3380968 h 3912502"/>
              <a:gd name="connsiteX6063" fmla="*/ 7427928 w 12192527"/>
              <a:gd name="connsiteY6063" fmla="*/ 3392176 h 3912502"/>
              <a:gd name="connsiteX6064" fmla="*/ 7402387 w 12192527"/>
              <a:gd name="connsiteY6064" fmla="*/ 3424554 h 3912502"/>
              <a:gd name="connsiteX6065" fmla="*/ 7387436 w 12192527"/>
              <a:gd name="connsiteY6065" fmla="*/ 3430158 h 3912502"/>
              <a:gd name="connsiteX6066" fmla="*/ 7325761 w 12192527"/>
              <a:gd name="connsiteY6066" fmla="*/ 3448215 h 3912502"/>
              <a:gd name="connsiteX6067" fmla="*/ 7325761 w 12192527"/>
              <a:gd name="connsiteY6067" fmla="*/ 3461913 h 3912502"/>
              <a:gd name="connsiteX6068" fmla="*/ 7341959 w 12192527"/>
              <a:gd name="connsiteY6068" fmla="*/ 3463781 h 3912502"/>
              <a:gd name="connsiteX6069" fmla="*/ 7353173 w 12192527"/>
              <a:gd name="connsiteY6069" fmla="*/ 3456309 h 3912502"/>
              <a:gd name="connsiteX6070" fmla="*/ 7363764 w 12192527"/>
              <a:gd name="connsiteY6070" fmla="*/ 3455064 h 3912502"/>
              <a:gd name="connsiteX6071" fmla="*/ 7361895 w 12192527"/>
              <a:gd name="connsiteY6071" fmla="*/ 3466272 h 3912502"/>
              <a:gd name="connsiteX6072" fmla="*/ 7353173 w 12192527"/>
              <a:gd name="connsiteY6072" fmla="*/ 3474366 h 3912502"/>
              <a:gd name="connsiteX6073" fmla="*/ 7350059 w 12192527"/>
              <a:gd name="connsiteY6073" fmla="*/ 3493668 h 3912502"/>
              <a:gd name="connsiteX6074" fmla="*/ 7366879 w 12192527"/>
              <a:gd name="connsiteY6074" fmla="*/ 3489933 h 3912502"/>
              <a:gd name="connsiteX6075" fmla="*/ 7379961 w 12192527"/>
              <a:gd name="connsiteY6075" fmla="*/ 3479348 h 3912502"/>
              <a:gd name="connsiteX6076" fmla="*/ 7392421 w 12192527"/>
              <a:gd name="connsiteY6076" fmla="*/ 3487442 h 3912502"/>
              <a:gd name="connsiteX6077" fmla="*/ 7378715 w 12192527"/>
              <a:gd name="connsiteY6077" fmla="*/ 3522933 h 3912502"/>
              <a:gd name="connsiteX6078" fmla="*/ 7378715 w 12192527"/>
              <a:gd name="connsiteY6078" fmla="*/ 3557179 h 3912502"/>
              <a:gd name="connsiteX6079" fmla="*/ 7391174 w 12192527"/>
              <a:gd name="connsiteY6079" fmla="*/ 3570877 h 3912502"/>
              <a:gd name="connsiteX6080" fmla="*/ 7394912 w 12192527"/>
              <a:gd name="connsiteY6080" fmla="*/ 3577727 h 3912502"/>
              <a:gd name="connsiteX6081" fmla="*/ 7388059 w 12192527"/>
              <a:gd name="connsiteY6081" fmla="*/ 3581463 h 3912502"/>
              <a:gd name="connsiteX6082" fmla="*/ 7374977 w 12192527"/>
              <a:gd name="connsiteY6082" fmla="*/ 3593916 h 3912502"/>
              <a:gd name="connsiteX6083" fmla="*/ 7358779 w 12192527"/>
              <a:gd name="connsiteY6083" fmla="*/ 3621936 h 3912502"/>
              <a:gd name="connsiteX6084" fmla="*/ 7358156 w 12192527"/>
              <a:gd name="connsiteY6084" fmla="*/ 3636879 h 3912502"/>
              <a:gd name="connsiteX6085" fmla="*/ 7363141 w 12192527"/>
              <a:gd name="connsiteY6085" fmla="*/ 3646842 h 3912502"/>
              <a:gd name="connsiteX6086" fmla="*/ 7352550 w 12192527"/>
              <a:gd name="connsiteY6086" fmla="*/ 3653691 h 3912502"/>
              <a:gd name="connsiteX6087" fmla="*/ 7343828 w 12192527"/>
              <a:gd name="connsiteY6087" fmla="*/ 3654936 h 3912502"/>
              <a:gd name="connsiteX6088" fmla="*/ 7333238 w 12192527"/>
              <a:gd name="connsiteY6088" fmla="*/ 3680464 h 3912502"/>
              <a:gd name="connsiteX6089" fmla="*/ 7336354 w 12192527"/>
              <a:gd name="connsiteY6089" fmla="*/ 3685446 h 3912502"/>
              <a:gd name="connsiteX6090" fmla="*/ 7335730 w 12192527"/>
              <a:gd name="connsiteY6090" fmla="*/ 3696654 h 3912502"/>
              <a:gd name="connsiteX6091" fmla="*/ 7325761 w 12192527"/>
              <a:gd name="connsiteY6091" fmla="*/ 3694163 h 3912502"/>
              <a:gd name="connsiteX6092" fmla="*/ 7319533 w 12192527"/>
              <a:gd name="connsiteY6092" fmla="*/ 3686068 h 3912502"/>
              <a:gd name="connsiteX6093" fmla="*/ 7307073 w 12192527"/>
              <a:gd name="connsiteY6093" fmla="*/ 3684201 h 3912502"/>
              <a:gd name="connsiteX6094" fmla="*/ 7269074 w 12192527"/>
              <a:gd name="connsiteY6094" fmla="*/ 3694163 h 3912502"/>
              <a:gd name="connsiteX6095" fmla="*/ 7221727 w 12192527"/>
              <a:gd name="connsiteY6095" fmla="*/ 3697276 h 3912502"/>
              <a:gd name="connsiteX6096" fmla="*/ 5509698 w 12192527"/>
              <a:gd name="connsiteY6096" fmla="*/ 3744762 h 3912502"/>
              <a:gd name="connsiteX6097" fmla="*/ 5493205 w 12192527"/>
              <a:gd name="connsiteY6097" fmla="*/ 3729435 h 3912502"/>
              <a:gd name="connsiteX6098" fmla="*/ 5489902 w 12192527"/>
              <a:gd name="connsiteY6098" fmla="*/ 3723413 h 3912502"/>
              <a:gd name="connsiteX6099" fmla="*/ 5479458 w 12192527"/>
              <a:gd name="connsiteY6099" fmla="*/ 3710276 h 3912502"/>
              <a:gd name="connsiteX6100" fmla="*/ 5471210 w 12192527"/>
              <a:gd name="connsiteY6100" fmla="*/ 3705349 h 3912502"/>
              <a:gd name="connsiteX6101" fmla="*/ 5463512 w 12192527"/>
              <a:gd name="connsiteY6101" fmla="*/ 3683452 h 3912502"/>
              <a:gd name="connsiteX6102" fmla="*/ 5468462 w 12192527"/>
              <a:gd name="connsiteY6102" fmla="*/ 3664841 h 3912502"/>
              <a:gd name="connsiteX6103" fmla="*/ 5483859 w 12192527"/>
              <a:gd name="connsiteY6103" fmla="*/ 3652798 h 3912502"/>
              <a:gd name="connsiteX6104" fmla="*/ 5485506 w 12192527"/>
              <a:gd name="connsiteY6104" fmla="*/ 3650608 h 3912502"/>
              <a:gd name="connsiteX6105" fmla="*/ 5496501 w 12192527"/>
              <a:gd name="connsiteY6105" fmla="*/ 3650608 h 3912502"/>
              <a:gd name="connsiteX6106" fmla="*/ 5508601 w 12192527"/>
              <a:gd name="connsiteY6106" fmla="*/ 3656630 h 3912502"/>
              <a:gd name="connsiteX6107" fmla="*/ 5516856 w 12192527"/>
              <a:gd name="connsiteY6107" fmla="*/ 3666483 h 3912502"/>
              <a:gd name="connsiteX6108" fmla="*/ 5522894 w 12192527"/>
              <a:gd name="connsiteY6108" fmla="*/ 3681263 h 3912502"/>
              <a:gd name="connsiteX6109" fmla="*/ 5530600 w 12192527"/>
              <a:gd name="connsiteY6109" fmla="*/ 3695495 h 3912502"/>
              <a:gd name="connsiteX6110" fmla="*/ 5542700 w 12192527"/>
              <a:gd name="connsiteY6110" fmla="*/ 3707539 h 3912502"/>
              <a:gd name="connsiteX6111" fmla="*/ 5542700 w 12192527"/>
              <a:gd name="connsiteY6111" fmla="*/ 3727245 h 3912502"/>
              <a:gd name="connsiteX6112" fmla="*/ 5536100 w 12192527"/>
              <a:gd name="connsiteY6112" fmla="*/ 3734909 h 3912502"/>
              <a:gd name="connsiteX6113" fmla="*/ 5524003 w 12192527"/>
              <a:gd name="connsiteY6113" fmla="*/ 3742572 h 3912502"/>
              <a:gd name="connsiteX6114" fmla="*/ 5509698 w 12192527"/>
              <a:gd name="connsiteY6114" fmla="*/ 3744762 h 3912502"/>
              <a:gd name="connsiteX6115" fmla="*/ 6177356 w 12192527"/>
              <a:gd name="connsiteY6115" fmla="*/ 3746556 h 3912502"/>
              <a:gd name="connsiteX6116" fmla="*/ 6163061 w 12192527"/>
              <a:gd name="connsiteY6116" fmla="*/ 3744366 h 3912502"/>
              <a:gd name="connsiteX6117" fmla="*/ 6150963 w 12192527"/>
              <a:gd name="connsiteY6117" fmla="*/ 3736703 h 3912502"/>
              <a:gd name="connsiteX6118" fmla="*/ 6144364 w 12192527"/>
              <a:gd name="connsiteY6118" fmla="*/ 3729039 h 3912502"/>
              <a:gd name="connsiteX6119" fmla="*/ 6144364 w 12192527"/>
              <a:gd name="connsiteY6119" fmla="*/ 3709333 h 3912502"/>
              <a:gd name="connsiteX6120" fmla="*/ 6156461 w 12192527"/>
              <a:gd name="connsiteY6120" fmla="*/ 3697289 h 3912502"/>
              <a:gd name="connsiteX6121" fmla="*/ 6164160 w 12192527"/>
              <a:gd name="connsiteY6121" fmla="*/ 3683057 h 3912502"/>
              <a:gd name="connsiteX6122" fmla="*/ 6170209 w 12192527"/>
              <a:gd name="connsiteY6122" fmla="*/ 3668277 h 3912502"/>
              <a:gd name="connsiteX6123" fmla="*/ 6178456 w 12192527"/>
              <a:gd name="connsiteY6123" fmla="*/ 3658424 h 3912502"/>
              <a:gd name="connsiteX6124" fmla="*/ 6190554 w 12192527"/>
              <a:gd name="connsiteY6124" fmla="*/ 3652402 h 3912502"/>
              <a:gd name="connsiteX6125" fmla="*/ 6201552 w 12192527"/>
              <a:gd name="connsiteY6125" fmla="*/ 3652402 h 3912502"/>
              <a:gd name="connsiteX6126" fmla="*/ 6203199 w 12192527"/>
              <a:gd name="connsiteY6126" fmla="*/ 3654592 h 3912502"/>
              <a:gd name="connsiteX6127" fmla="*/ 6218598 w 12192527"/>
              <a:gd name="connsiteY6127" fmla="*/ 3666635 h 3912502"/>
              <a:gd name="connsiteX6128" fmla="*/ 6223547 w 12192527"/>
              <a:gd name="connsiteY6128" fmla="*/ 3685246 h 3912502"/>
              <a:gd name="connsiteX6129" fmla="*/ 6215848 w 12192527"/>
              <a:gd name="connsiteY6129" fmla="*/ 3707143 h 3912502"/>
              <a:gd name="connsiteX6130" fmla="*/ 6207600 w 12192527"/>
              <a:gd name="connsiteY6130" fmla="*/ 3712070 h 3912502"/>
              <a:gd name="connsiteX6131" fmla="*/ 6197151 w 12192527"/>
              <a:gd name="connsiteY6131" fmla="*/ 3725207 h 3912502"/>
              <a:gd name="connsiteX6132" fmla="*/ 6193852 w 12192527"/>
              <a:gd name="connsiteY6132" fmla="*/ 3731229 h 3912502"/>
              <a:gd name="connsiteX6133" fmla="*/ 6177356 w 12192527"/>
              <a:gd name="connsiteY6133" fmla="*/ 3746556 h 3912502"/>
              <a:gd name="connsiteX6134" fmla="*/ 8480226 w 12192527"/>
              <a:gd name="connsiteY6134" fmla="*/ 3769779 h 3912502"/>
              <a:gd name="connsiteX6135" fmla="*/ 8467476 w 12192527"/>
              <a:gd name="connsiteY6135" fmla="*/ 3769442 h 3912502"/>
              <a:gd name="connsiteX6136" fmla="*/ 8455111 w 12192527"/>
              <a:gd name="connsiteY6136" fmla="*/ 3769056 h 3912502"/>
              <a:gd name="connsiteX6137" fmla="*/ 8435794 w 12192527"/>
              <a:gd name="connsiteY6137" fmla="*/ 3754007 h 3912502"/>
              <a:gd name="connsiteX6138" fmla="*/ 8434634 w 12192527"/>
              <a:gd name="connsiteY6138" fmla="*/ 3744746 h 3912502"/>
              <a:gd name="connsiteX6139" fmla="*/ 8434248 w 12192527"/>
              <a:gd name="connsiteY6139" fmla="*/ 3740887 h 3912502"/>
              <a:gd name="connsiteX6140" fmla="*/ 8432316 w 12192527"/>
              <a:gd name="connsiteY6140" fmla="*/ 3730468 h 3912502"/>
              <a:gd name="connsiteX6141" fmla="*/ 8431157 w 12192527"/>
              <a:gd name="connsiteY6141" fmla="*/ 3725451 h 3912502"/>
              <a:gd name="connsiteX6142" fmla="*/ 8431543 w 12192527"/>
              <a:gd name="connsiteY6142" fmla="*/ 3718892 h 3912502"/>
              <a:gd name="connsiteX6143" fmla="*/ 8434248 w 12192527"/>
              <a:gd name="connsiteY6143" fmla="*/ 3712331 h 3912502"/>
              <a:gd name="connsiteX6144" fmla="*/ 8442748 w 12192527"/>
              <a:gd name="connsiteY6144" fmla="*/ 3696511 h 3912502"/>
              <a:gd name="connsiteX6145" fmla="*/ 8470181 w 12192527"/>
              <a:gd name="connsiteY6145" fmla="*/ 3679146 h 3912502"/>
              <a:gd name="connsiteX6146" fmla="*/ 8472885 w 12192527"/>
              <a:gd name="connsiteY6146" fmla="*/ 3679918 h 3912502"/>
              <a:gd name="connsiteX6147" fmla="*/ 8485249 w 12192527"/>
              <a:gd name="connsiteY6147" fmla="*/ 3681461 h 3912502"/>
              <a:gd name="connsiteX6148" fmla="*/ 8488339 w 12192527"/>
              <a:gd name="connsiteY6148" fmla="*/ 3683005 h 3912502"/>
              <a:gd name="connsiteX6149" fmla="*/ 8497226 w 12192527"/>
              <a:gd name="connsiteY6149" fmla="*/ 3685707 h 3912502"/>
              <a:gd name="connsiteX6150" fmla="*/ 8501863 w 12192527"/>
              <a:gd name="connsiteY6150" fmla="*/ 3687635 h 3912502"/>
              <a:gd name="connsiteX6151" fmla="*/ 8504567 w 12192527"/>
              <a:gd name="connsiteY6151" fmla="*/ 3693038 h 3912502"/>
              <a:gd name="connsiteX6152" fmla="*/ 8514999 w 12192527"/>
              <a:gd name="connsiteY6152" fmla="*/ 3706930 h 3912502"/>
              <a:gd name="connsiteX6153" fmla="*/ 8519635 w 12192527"/>
              <a:gd name="connsiteY6153" fmla="*/ 3716190 h 3912502"/>
              <a:gd name="connsiteX6154" fmla="*/ 8519635 w 12192527"/>
              <a:gd name="connsiteY6154" fmla="*/ 3720821 h 3912502"/>
              <a:gd name="connsiteX6155" fmla="*/ 8515772 w 12192527"/>
              <a:gd name="connsiteY6155" fmla="*/ 3731240 h 3912502"/>
              <a:gd name="connsiteX6156" fmla="*/ 8510363 w 12192527"/>
              <a:gd name="connsiteY6156" fmla="*/ 3748218 h 3912502"/>
              <a:gd name="connsiteX6157" fmla="*/ 8505726 w 12192527"/>
              <a:gd name="connsiteY6157" fmla="*/ 3754393 h 3912502"/>
              <a:gd name="connsiteX6158" fmla="*/ 8498385 w 12192527"/>
              <a:gd name="connsiteY6158" fmla="*/ 3760566 h 3912502"/>
              <a:gd name="connsiteX6159" fmla="*/ 8491817 w 12192527"/>
              <a:gd name="connsiteY6159" fmla="*/ 3764039 h 3912502"/>
              <a:gd name="connsiteX6160" fmla="*/ 8480226 w 12192527"/>
              <a:gd name="connsiteY6160" fmla="*/ 3769779 h 3912502"/>
              <a:gd name="connsiteX6161" fmla="*/ 5307678 w 12192527"/>
              <a:gd name="connsiteY6161" fmla="*/ 3808596 h 3912502"/>
              <a:gd name="connsiteX6162" fmla="*/ 5303429 w 12192527"/>
              <a:gd name="connsiteY6162" fmla="*/ 3806473 h 3912502"/>
              <a:gd name="connsiteX6163" fmla="*/ 5291161 w 12192527"/>
              <a:gd name="connsiteY6163" fmla="*/ 3800814 h 3912502"/>
              <a:gd name="connsiteX6164" fmla="*/ 5288801 w 12192527"/>
              <a:gd name="connsiteY6164" fmla="*/ 3799163 h 3912502"/>
              <a:gd name="connsiteX6165" fmla="*/ 5278418 w 12192527"/>
              <a:gd name="connsiteY6165" fmla="*/ 3786664 h 3912502"/>
              <a:gd name="connsiteX6166" fmla="*/ 5272049 w 12192527"/>
              <a:gd name="connsiteY6166" fmla="*/ 3765439 h 3912502"/>
              <a:gd name="connsiteX6167" fmla="*/ 5268980 w 12192527"/>
              <a:gd name="connsiteY6167" fmla="*/ 3758128 h 3912502"/>
              <a:gd name="connsiteX6168" fmla="*/ 5269690 w 12192527"/>
              <a:gd name="connsiteY6168" fmla="*/ 3747752 h 3912502"/>
              <a:gd name="connsiteX6169" fmla="*/ 5270633 w 12192527"/>
              <a:gd name="connsiteY6169" fmla="*/ 3739026 h 3912502"/>
              <a:gd name="connsiteX6170" fmla="*/ 5270399 w 12192527"/>
              <a:gd name="connsiteY6170" fmla="*/ 3735488 h 3912502"/>
              <a:gd name="connsiteX6171" fmla="*/ 5284316 w 12192527"/>
              <a:gd name="connsiteY6171" fmla="*/ 3719452 h 3912502"/>
              <a:gd name="connsiteX6172" fmla="*/ 5297529 w 12192527"/>
              <a:gd name="connsiteY6172" fmla="*/ 3711670 h 3912502"/>
              <a:gd name="connsiteX6173" fmla="*/ 5307443 w 12192527"/>
              <a:gd name="connsiteY6173" fmla="*/ 3698699 h 3912502"/>
              <a:gd name="connsiteX6174" fmla="*/ 5306026 w 12192527"/>
              <a:gd name="connsiteY6174" fmla="*/ 3696104 h 3912502"/>
              <a:gd name="connsiteX6175" fmla="*/ 5292104 w 12192527"/>
              <a:gd name="connsiteY6175" fmla="*/ 3679596 h 3912502"/>
              <a:gd name="connsiteX6176" fmla="*/ 5290212 w 12192527"/>
              <a:gd name="connsiteY6176" fmla="*/ 3675824 h 3912502"/>
              <a:gd name="connsiteX6177" fmla="*/ 5288330 w 12192527"/>
              <a:gd name="connsiteY6177" fmla="*/ 3664032 h 3912502"/>
              <a:gd name="connsiteX6178" fmla="*/ 5285024 w 12192527"/>
              <a:gd name="connsiteY6178" fmla="*/ 3650353 h 3912502"/>
              <a:gd name="connsiteX6179" fmla="*/ 5285263 w 12192527"/>
              <a:gd name="connsiteY6179" fmla="*/ 3644694 h 3912502"/>
              <a:gd name="connsiteX6180" fmla="*/ 5297765 w 12192527"/>
              <a:gd name="connsiteY6180" fmla="*/ 3614271 h 3912502"/>
              <a:gd name="connsiteX6181" fmla="*/ 5300127 w 12192527"/>
              <a:gd name="connsiteY6181" fmla="*/ 3612385 h 3912502"/>
              <a:gd name="connsiteX6182" fmla="*/ 5314518 w 12192527"/>
              <a:gd name="connsiteY6182" fmla="*/ 3605546 h 3912502"/>
              <a:gd name="connsiteX6183" fmla="*/ 5320655 w 12192527"/>
              <a:gd name="connsiteY6183" fmla="*/ 3603659 h 3912502"/>
              <a:gd name="connsiteX6184" fmla="*/ 5331035 w 12192527"/>
              <a:gd name="connsiteY6184" fmla="*/ 3601301 h 3912502"/>
              <a:gd name="connsiteX6185" fmla="*/ 5338821 w 12192527"/>
              <a:gd name="connsiteY6185" fmla="*/ 3594462 h 3912502"/>
              <a:gd name="connsiteX6186" fmla="*/ 5342360 w 12192527"/>
              <a:gd name="connsiteY6186" fmla="*/ 3593194 h 3912502"/>
              <a:gd name="connsiteX6187" fmla="*/ 5344484 w 12192527"/>
              <a:gd name="connsiteY6187" fmla="*/ 3596348 h 3912502"/>
              <a:gd name="connsiteX6188" fmla="*/ 5345195 w 12192527"/>
              <a:gd name="connsiteY6188" fmla="*/ 3599179 h 3912502"/>
              <a:gd name="connsiteX6189" fmla="*/ 5347315 w 12192527"/>
              <a:gd name="connsiteY6189" fmla="*/ 3602480 h 3912502"/>
              <a:gd name="connsiteX6190" fmla="*/ 5350384 w 12192527"/>
              <a:gd name="connsiteY6190" fmla="*/ 3600357 h 3912502"/>
              <a:gd name="connsiteX6191" fmla="*/ 5357464 w 12192527"/>
              <a:gd name="connsiteY6191" fmla="*/ 3601537 h 3912502"/>
              <a:gd name="connsiteX6192" fmla="*/ 5358877 w 12192527"/>
              <a:gd name="connsiteY6192" fmla="*/ 3604602 h 3912502"/>
              <a:gd name="connsiteX6193" fmla="*/ 5363125 w 12192527"/>
              <a:gd name="connsiteY6193" fmla="*/ 3606253 h 3912502"/>
              <a:gd name="connsiteX6194" fmla="*/ 5364776 w 12192527"/>
              <a:gd name="connsiteY6194" fmla="*/ 3602244 h 3912502"/>
              <a:gd name="connsiteX6195" fmla="*/ 5364378 w 12192527"/>
              <a:gd name="connsiteY6195" fmla="*/ 3598677 h 3912502"/>
              <a:gd name="connsiteX6196" fmla="*/ 5382818 w 12192527"/>
              <a:gd name="connsiteY6196" fmla="*/ 3617018 h 3912502"/>
              <a:gd name="connsiteX6197" fmla="*/ 5381765 w 12192527"/>
              <a:gd name="connsiteY6197" fmla="*/ 3618516 h 3912502"/>
              <a:gd name="connsiteX6198" fmla="*/ 5383886 w 12192527"/>
              <a:gd name="connsiteY6198" fmla="*/ 3622997 h 3912502"/>
              <a:gd name="connsiteX6199" fmla="*/ 5388135 w 12192527"/>
              <a:gd name="connsiteY6199" fmla="*/ 3624884 h 3912502"/>
              <a:gd name="connsiteX6200" fmla="*/ 5390964 w 12192527"/>
              <a:gd name="connsiteY6200" fmla="*/ 3630544 h 3912502"/>
              <a:gd name="connsiteX6201" fmla="*/ 5400166 w 12192527"/>
              <a:gd name="connsiteY6201" fmla="*/ 3648703 h 3912502"/>
              <a:gd name="connsiteX6202" fmla="*/ 5403470 w 12192527"/>
              <a:gd name="connsiteY6202" fmla="*/ 3651297 h 3912502"/>
              <a:gd name="connsiteX6203" fmla="*/ 5398988 w 12192527"/>
              <a:gd name="connsiteY6203" fmla="*/ 3654127 h 3912502"/>
              <a:gd name="connsiteX6204" fmla="*/ 5398277 w 12192527"/>
              <a:gd name="connsiteY6204" fmla="*/ 3654127 h 3912502"/>
              <a:gd name="connsiteX6205" fmla="*/ 5393796 w 12192527"/>
              <a:gd name="connsiteY6205" fmla="*/ 3662145 h 3912502"/>
              <a:gd name="connsiteX6206" fmla="*/ 5393324 w 12192527"/>
              <a:gd name="connsiteY6206" fmla="*/ 3673229 h 3912502"/>
              <a:gd name="connsiteX6207" fmla="*/ 5389313 w 12192527"/>
              <a:gd name="connsiteY6207" fmla="*/ 3688794 h 3912502"/>
              <a:gd name="connsiteX6208" fmla="*/ 5385773 w 12192527"/>
              <a:gd name="connsiteY6208" fmla="*/ 3693039 h 3912502"/>
              <a:gd name="connsiteX6209" fmla="*/ 5376098 w 12192527"/>
              <a:gd name="connsiteY6209" fmla="*/ 3705302 h 3912502"/>
              <a:gd name="connsiteX6210" fmla="*/ 5370435 w 12192527"/>
              <a:gd name="connsiteY6210" fmla="*/ 3707425 h 3912502"/>
              <a:gd name="connsiteX6211" fmla="*/ 5347079 w 12192527"/>
              <a:gd name="connsiteY6211" fmla="*/ 3714264 h 3912502"/>
              <a:gd name="connsiteX6212" fmla="*/ 5347079 w 12192527"/>
              <a:gd name="connsiteY6212" fmla="*/ 3719452 h 3912502"/>
              <a:gd name="connsiteX6213" fmla="*/ 5353214 w 12192527"/>
              <a:gd name="connsiteY6213" fmla="*/ 3720159 h 3912502"/>
              <a:gd name="connsiteX6214" fmla="*/ 5357464 w 12192527"/>
              <a:gd name="connsiteY6214" fmla="*/ 3717330 h 3912502"/>
              <a:gd name="connsiteX6215" fmla="*/ 5361471 w 12192527"/>
              <a:gd name="connsiteY6215" fmla="*/ 3716857 h 3912502"/>
              <a:gd name="connsiteX6216" fmla="*/ 5360763 w 12192527"/>
              <a:gd name="connsiteY6216" fmla="*/ 3721102 h 3912502"/>
              <a:gd name="connsiteX6217" fmla="*/ 5357464 w 12192527"/>
              <a:gd name="connsiteY6217" fmla="*/ 3724169 h 3912502"/>
              <a:gd name="connsiteX6218" fmla="*/ 5356281 w 12192527"/>
              <a:gd name="connsiteY6218" fmla="*/ 3731479 h 3912502"/>
              <a:gd name="connsiteX6219" fmla="*/ 5362652 w 12192527"/>
              <a:gd name="connsiteY6219" fmla="*/ 3730065 h 3912502"/>
              <a:gd name="connsiteX6220" fmla="*/ 5367604 w 12192527"/>
              <a:gd name="connsiteY6220" fmla="*/ 3726055 h 3912502"/>
              <a:gd name="connsiteX6221" fmla="*/ 5372329 w 12192527"/>
              <a:gd name="connsiteY6221" fmla="*/ 3729121 h 3912502"/>
              <a:gd name="connsiteX6222" fmla="*/ 5367133 w 12192527"/>
              <a:gd name="connsiteY6222" fmla="*/ 3742564 h 3912502"/>
              <a:gd name="connsiteX6223" fmla="*/ 5367133 w 12192527"/>
              <a:gd name="connsiteY6223" fmla="*/ 3755534 h 3912502"/>
              <a:gd name="connsiteX6224" fmla="*/ 5371850 w 12192527"/>
              <a:gd name="connsiteY6224" fmla="*/ 3760722 h 3912502"/>
              <a:gd name="connsiteX6225" fmla="*/ 5373268 w 12192527"/>
              <a:gd name="connsiteY6225" fmla="*/ 3763317 h 3912502"/>
              <a:gd name="connsiteX6226" fmla="*/ 5370671 w 12192527"/>
              <a:gd name="connsiteY6226" fmla="*/ 3764731 h 3912502"/>
              <a:gd name="connsiteX6227" fmla="*/ 5365717 w 12192527"/>
              <a:gd name="connsiteY6227" fmla="*/ 3769449 h 3912502"/>
              <a:gd name="connsiteX6228" fmla="*/ 5359584 w 12192527"/>
              <a:gd name="connsiteY6228" fmla="*/ 3780061 h 3912502"/>
              <a:gd name="connsiteX6229" fmla="*/ 5359347 w 12192527"/>
              <a:gd name="connsiteY6229" fmla="*/ 3785720 h 3912502"/>
              <a:gd name="connsiteX6230" fmla="*/ 5361233 w 12192527"/>
              <a:gd name="connsiteY6230" fmla="*/ 3789494 h 3912502"/>
              <a:gd name="connsiteX6231" fmla="*/ 5357223 w 12192527"/>
              <a:gd name="connsiteY6231" fmla="*/ 3792087 h 3912502"/>
              <a:gd name="connsiteX6232" fmla="*/ 5353920 w 12192527"/>
              <a:gd name="connsiteY6232" fmla="*/ 3792560 h 3912502"/>
              <a:gd name="connsiteX6233" fmla="*/ 5349911 w 12192527"/>
              <a:gd name="connsiteY6233" fmla="*/ 3802228 h 3912502"/>
              <a:gd name="connsiteX6234" fmla="*/ 5351091 w 12192527"/>
              <a:gd name="connsiteY6234" fmla="*/ 3804115 h 3912502"/>
              <a:gd name="connsiteX6235" fmla="*/ 5350852 w 12192527"/>
              <a:gd name="connsiteY6235" fmla="*/ 3808360 h 3912502"/>
              <a:gd name="connsiteX6236" fmla="*/ 5347079 w 12192527"/>
              <a:gd name="connsiteY6236" fmla="*/ 3807417 h 3912502"/>
              <a:gd name="connsiteX6237" fmla="*/ 5344719 w 12192527"/>
              <a:gd name="connsiteY6237" fmla="*/ 3804351 h 3912502"/>
              <a:gd name="connsiteX6238" fmla="*/ 5340000 w 12192527"/>
              <a:gd name="connsiteY6238" fmla="*/ 3803644 h 3912502"/>
              <a:gd name="connsiteX6239" fmla="*/ 5325609 w 12192527"/>
              <a:gd name="connsiteY6239" fmla="*/ 3807417 h 3912502"/>
              <a:gd name="connsiteX6240" fmla="*/ 5307678 w 12192527"/>
              <a:gd name="connsiteY6240" fmla="*/ 3808596 h 3912502"/>
              <a:gd name="connsiteX6241" fmla="*/ 6548294 w 12192527"/>
              <a:gd name="connsiteY6241" fmla="*/ 3911812 h 3912502"/>
              <a:gd name="connsiteX6242" fmla="*/ 6535543 w 12192527"/>
              <a:gd name="connsiteY6242" fmla="*/ 3911475 h 3912502"/>
              <a:gd name="connsiteX6243" fmla="*/ 6523180 w 12192527"/>
              <a:gd name="connsiteY6243" fmla="*/ 3911089 h 3912502"/>
              <a:gd name="connsiteX6244" fmla="*/ 6503861 w 12192527"/>
              <a:gd name="connsiteY6244" fmla="*/ 3896039 h 3912502"/>
              <a:gd name="connsiteX6245" fmla="*/ 6502701 w 12192527"/>
              <a:gd name="connsiteY6245" fmla="*/ 3886778 h 3912502"/>
              <a:gd name="connsiteX6246" fmla="*/ 6502315 w 12192527"/>
              <a:gd name="connsiteY6246" fmla="*/ 3882919 h 3912502"/>
              <a:gd name="connsiteX6247" fmla="*/ 6500382 w 12192527"/>
              <a:gd name="connsiteY6247" fmla="*/ 3872501 h 3912502"/>
              <a:gd name="connsiteX6248" fmla="*/ 6499224 w 12192527"/>
              <a:gd name="connsiteY6248" fmla="*/ 3867484 h 3912502"/>
              <a:gd name="connsiteX6249" fmla="*/ 6499610 w 12192527"/>
              <a:gd name="connsiteY6249" fmla="*/ 3860924 h 3912502"/>
              <a:gd name="connsiteX6250" fmla="*/ 6502315 w 12192527"/>
              <a:gd name="connsiteY6250" fmla="*/ 3854364 h 3912502"/>
              <a:gd name="connsiteX6251" fmla="*/ 6510815 w 12192527"/>
              <a:gd name="connsiteY6251" fmla="*/ 3838544 h 3912502"/>
              <a:gd name="connsiteX6252" fmla="*/ 6538247 w 12192527"/>
              <a:gd name="connsiteY6252" fmla="*/ 3821179 h 3912502"/>
              <a:gd name="connsiteX6253" fmla="*/ 6540954 w 12192527"/>
              <a:gd name="connsiteY6253" fmla="*/ 3821950 h 3912502"/>
              <a:gd name="connsiteX6254" fmla="*/ 6553317 w 12192527"/>
              <a:gd name="connsiteY6254" fmla="*/ 3823494 h 3912502"/>
              <a:gd name="connsiteX6255" fmla="*/ 6556405 w 12192527"/>
              <a:gd name="connsiteY6255" fmla="*/ 3825038 h 3912502"/>
              <a:gd name="connsiteX6256" fmla="*/ 6565293 w 12192527"/>
              <a:gd name="connsiteY6256" fmla="*/ 3827739 h 3912502"/>
              <a:gd name="connsiteX6257" fmla="*/ 6569928 w 12192527"/>
              <a:gd name="connsiteY6257" fmla="*/ 3829669 h 3912502"/>
              <a:gd name="connsiteX6258" fmla="*/ 6572633 w 12192527"/>
              <a:gd name="connsiteY6258" fmla="*/ 3835070 h 3912502"/>
              <a:gd name="connsiteX6259" fmla="*/ 6583066 w 12192527"/>
              <a:gd name="connsiteY6259" fmla="*/ 3848962 h 3912502"/>
              <a:gd name="connsiteX6260" fmla="*/ 6587703 w 12192527"/>
              <a:gd name="connsiteY6260" fmla="*/ 3858223 h 3912502"/>
              <a:gd name="connsiteX6261" fmla="*/ 6587703 w 12192527"/>
              <a:gd name="connsiteY6261" fmla="*/ 3862854 h 3912502"/>
              <a:gd name="connsiteX6262" fmla="*/ 6583838 w 12192527"/>
              <a:gd name="connsiteY6262" fmla="*/ 3873272 h 3912502"/>
              <a:gd name="connsiteX6263" fmla="*/ 6578430 w 12192527"/>
              <a:gd name="connsiteY6263" fmla="*/ 3890250 h 3912502"/>
              <a:gd name="connsiteX6264" fmla="*/ 6573793 w 12192527"/>
              <a:gd name="connsiteY6264" fmla="*/ 3896425 h 3912502"/>
              <a:gd name="connsiteX6265" fmla="*/ 6566452 w 12192527"/>
              <a:gd name="connsiteY6265" fmla="*/ 3902599 h 3912502"/>
              <a:gd name="connsiteX6266" fmla="*/ 6559884 w 12192527"/>
              <a:gd name="connsiteY6266" fmla="*/ 3906072 h 3912502"/>
              <a:gd name="connsiteX6267" fmla="*/ 6548294 w 12192527"/>
              <a:gd name="connsiteY6267" fmla="*/ 3911812 h 3912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</a:cxnLst>
            <a:rect l="l" t="t" r="r" b="b"/>
            <a:pathLst>
              <a:path w="12192527" h="3912502">
                <a:moveTo>
                  <a:pt x="9681721" y="898400"/>
                </a:moveTo>
                <a:lnTo>
                  <a:pt x="9686394" y="875810"/>
                </a:lnTo>
                <a:lnTo>
                  <a:pt x="9678529" y="866592"/>
                </a:lnTo>
                <a:lnTo>
                  <a:pt x="9657175" y="833589"/>
                </a:lnTo>
                <a:lnTo>
                  <a:pt x="9649721" y="859933"/>
                </a:lnTo>
                <a:lnTo>
                  <a:pt x="9657171" y="864248"/>
                </a:lnTo>
                <a:cubicBezTo>
                  <a:pt x="9657171" y="864248"/>
                  <a:pt x="9657171" y="874840"/>
                  <a:pt x="9664234" y="878373"/>
                </a:cubicBezTo>
                <a:close/>
                <a:moveTo>
                  <a:pt x="9673446" y="938397"/>
                </a:moveTo>
                <a:lnTo>
                  <a:pt x="9674177" y="934866"/>
                </a:lnTo>
                <a:lnTo>
                  <a:pt x="9671295" y="934866"/>
                </a:lnTo>
                <a:cubicBezTo>
                  <a:pt x="9667765" y="934866"/>
                  <a:pt x="9667765" y="934866"/>
                  <a:pt x="9667765" y="934866"/>
                </a:cubicBezTo>
                <a:cubicBezTo>
                  <a:pt x="9671295" y="938397"/>
                  <a:pt x="9671295" y="938397"/>
                  <a:pt x="9671295" y="938397"/>
                </a:cubicBezTo>
                <a:close/>
                <a:moveTo>
                  <a:pt x="9660703" y="948989"/>
                </a:moveTo>
                <a:cubicBezTo>
                  <a:pt x="9664234" y="952520"/>
                  <a:pt x="9667765" y="952520"/>
                  <a:pt x="9667765" y="948988"/>
                </a:cubicBezTo>
                <a:cubicBezTo>
                  <a:pt x="9667765" y="948988"/>
                  <a:pt x="9667765" y="945458"/>
                  <a:pt x="9664234" y="941927"/>
                </a:cubicBezTo>
                <a:cubicBezTo>
                  <a:pt x="9664234" y="941927"/>
                  <a:pt x="9664234" y="941927"/>
                  <a:pt x="9660703" y="941927"/>
                </a:cubicBezTo>
                <a:cubicBezTo>
                  <a:pt x="9657171" y="938397"/>
                  <a:pt x="9657171" y="938397"/>
                  <a:pt x="9657171" y="938397"/>
                </a:cubicBezTo>
                <a:cubicBezTo>
                  <a:pt x="9674826" y="945458"/>
                  <a:pt x="9660703" y="934865"/>
                  <a:pt x="9653641" y="924273"/>
                </a:cubicBezTo>
                <a:cubicBezTo>
                  <a:pt x="9657171" y="927803"/>
                  <a:pt x="9657171" y="927803"/>
                  <a:pt x="9657171" y="927803"/>
                </a:cubicBezTo>
                <a:cubicBezTo>
                  <a:pt x="9657171" y="927803"/>
                  <a:pt x="9657171" y="924273"/>
                  <a:pt x="9657171" y="924273"/>
                </a:cubicBezTo>
                <a:cubicBezTo>
                  <a:pt x="9657171" y="924273"/>
                  <a:pt x="9657171" y="924273"/>
                  <a:pt x="9657171" y="920742"/>
                </a:cubicBezTo>
                <a:cubicBezTo>
                  <a:pt x="9653641" y="920742"/>
                  <a:pt x="9653641" y="920742"/>
                  <a:pt x="9653641" y="920742"/>
                </a:cubicBezTo>
                <a:cubicBezTo>
                  <a:pt x="9650110" y="917210"/>
                  <a:pt x="9650110" y="917210"/>
                  <a:pt x="9650110" y="917210"/>
                </a:cubicBezTo>
                <a:cubicBezTo>
                  <a:pt x="9653641" y="917211"/>
                  <a:pt x="9653641" y="917211"/>
                  <a:pt x="9653641" y="917211"/>
                </a:cubicBezTo>
                <a:cubicBezTo>
                  <a:pt x="9653641" y="917211"/>
                  <a:pt x="9653641" y="913680"/>
                  <a:pt x="9650110" y="913680"/>
                </a:cubicBezTo>
                <a:cubicBezTo>
                  <a:pt x="9650110" y="910149"/>
                  <a:pt x="9650110" y="910149"/>
                  <a:pt x="9650110" y="910149"/>
                </a:cubicBezTo>
                <a:cubicBezTo>
                  <a:pt x="9655407" y="911914"/>
                  <a:pt x="9658937" y="914563"/>
                  <a:pt x="9662468" y="918535"/>
                </a:cubicBezTo>
                <a:lnTo>
                  <a:pt x="9674317" y="934192"/>
                </a:lnTo>
                <a:lnTo>
                  <a:pt x="9677089" y="920787"/>
                </a:lnTo>
                <a:lnTo>
                  <a:pt x="9650110" y="896025"/>
                </a:lnTo>
                <a:cubicBezTo>
                  <a:pt x="9653641" y="896025"/>
                  <a:pt x="9653641" y="881902"/>
                  <a:pt x="9646580" y="885433"/>
                </a:cubicBezTo>
                <a:cubicBezTo>
                  <a:pt x="9648346" y="888964"/>
                  <a:pt x="9647462" y="889847"/>
                  <a:pt x="9645697" y="888964"/>
                </a:cubicBezTo>
                <a:lnTo>
                  <a:pt x="9642718" y="885560"/>
                </a:lnTo>
                <a:lnTo>
                  <a:pt x="9641028" y="897222"/>
                </a:lnTo>
                <a:lnTo>
                  <a:pt x="9646580" y="906618"/>
                </a:lnTo>
                <a:cubicBezTo>
                  <a:pt x="9643048" y="906618"/>
                  <a:pt x="9643048" y="903088"/>
                  <a:pt x="9643048" y="903088"/>
                </a:cubicBezTo>
                <a:lnTo>
                  <a:pt x="9639694" y="903088"/>
                </a:lnTo>
                <a:lnTo>
                  <a:pt x="9639005" y="906105"/>
                </a:lnTo>
                <a:lnTo>
                  <a:pt x="9643049" y="910149"/>
                </a:lnTo>
                <a:lnTo>
                  <a:pt x="9638263" y="909351"/>
                </a:lnTo>
                <a:lnTo>
                  <a:pt x="9638198" y="909637"/>
                </a:lnTo>
                <a:lnTo>
                  <a:pt x="9643049" y="913680"/>
                </a:lnTo>
                <a:cubicBezTo>
                  <a:pt x="9643048" y="917211"/>
                  <a:pt x="9643048" y="917211"/>
                  <a:pt x="9643048" y="917211"/>
                </a:cubicBezTo>
                <a:cubicBezTo>
                  <a:pt x="9639518" y="913680"/>
                  <a:pt x="9639518" y="917211"/>
                  <a:pt x="9639518" y="917211"/>
                </a:cubicBezTo>
                <a:cubicBezTo>
                  <a:pt x="9643049" y="920742"/>
                  <a:pt x="9643049" y="920742"/>
                  <a:pt x="9646580" y="920742"/>
                </a:cubicBezTo>
                <a:cubicBezTo>
                  <a:pt x="9646580" y="924272"/>
                  <a:pt x="9646580" y="924272"/>
                  <a:pt x="9650110" y="924273"/>
                </a:cubicBezTo>
                <a:cubicBezTo>
                  <a:pt x="9653640" y="931335"/>
                  <a:pt x="9653640" y="931335"/>
                  <a:pt x="9657171" y="938397"/>
                </a:cubicBezTo>
                <a:cubicBezTo>
                  <a:pt x="9653641" y="934866"/>
                  <a:pt x="9653641" y="934866"/>
                  <a:pt x="9653641" y="934866"/>
                </a:cubicBezTo>
                <a:cubicBezTo>
                  <a:pt x="9650110" y="931335"/>
                  <a:pt x="9646580" y="931335"/>
                  <a:pt x="9646580" y="931335"/>
                </a:cubicBezTo>
                <a:cubicBezTo>
                  <a:pt x="9646580" y="934865"/>
                  <a:pt x="9650110" y="938397"/>
                  <a:pt x="9653641" y="941927"/>
                </a:cubicBezTo>
                <a:cubicBezTo>
                  <a:pt x="9657171" y="945458"/>
                  <a:pt x="9657171" y="945458"/>
                  <a:pt x="9657171" y="945458"/>
                </a:cubicBezTo>
                <a:cubicBezTo>
                  <a:pt x="9660703" y="948989"/>
                  <a:pt x="9660703" y="948989"/>
                  <a:pt x="9660703" y="948989"/>
                </a:cubicBezTo>
                <a:close/>
                <a:moveTo>
                  <a:pt x="9742786" y="964209"/>
                </a:moveTo>
                <a:lnTo>
                  <a:pt x="9746650" y="946440"/>
                </a:lnTo>
                <a:lnTo>
                  <a:pt x="9723211" y="918966"/>
                </a:lnTo>
                <a:lnTo>
                  <a:pt x="9719107" y="940722"/>
                </a:lnTo>
                <a:close/>
                <a:moveTo>
                  <a:pt x="9735698" y="996819"/>
                </a:moveTo>
                <a:lnTo>
                  <a:pt x="9739441" y="979600"/>
                </a:lnTo>
                <a:lnTo>
                  <a:pt x="9737498" y="978560"/>
                </a:lnTo>
                <a:cubicBezTo>
                  <a:pt x="9733968" y="977235"/>
                  <a:pt x="9729555" y="975471"/>
                  <a:pt x="9724258" y="966643"/>
                </a:cubicBezTo>
                <a:cubicBezTo>
                  <a:pt x="9720727" y="963113"/>
                  <a:pt x="9720727" y="963113"/>
                  <a:pt x="9720727" y="963113"/>
                </a:cubicBezTo>
                <a:cubicBezTo>
                  <a:pt x="9720727" y="963113"/>
                  <a:pt x="9717196" y="963113"/>
                  <a:pt x="9717196" y="963113"/>
                </a:cubicBezTo>
                <a:lnTo>
                  <a:pt x="9713705" y="959358"/>
                </a:lnTo>
                <a:lnTo>
                  <a:pt x="9707563" y="978195"/>
                </a:lnTo>
                <a:lnTo>
                  <a:pt x="9710134" y="980767"/>
                </a:lnTo>
                <a:cubicBezTo>
                  <a:pt x="9710134" y="980767"/>
                  <a:pt x="9713666" y="980767"/>
                  <a:pt x="9713666" y="980767"/>
                </a:cubicBezTo>
                <a:cubicBezTo>
                  <a:pt x="9713666" y="977234"/>
                  <a:pt x="9713666" y="977234"/>
                  <a:pt x="9713666" y="977234"/>
                </a:cubicBezTo>
                <a:cubicBezTo>
                  <a:pt x="9727789" y="1001951"/>
                  <a:pt x="9720726" y="984298"/>
                  <a:pt x="9727789" y="984298"/>
                </a:cubicBezTo>
                <a:close/>
                <a:moveTo>
                  <a:pt x="9619799" y="1022152"/>
                </a:moveTo>
                <a:lnTo>
                  <a:pt x="9623903" y="1015599"/>
                </a:lnTo>
                <a:lnTo>
                  <a:pt x="9630870" y="1010739"/>
                </a:lnTo>
                <a:lnTo>
                  <a:pt x="9618249" y="996957"/>
                </a:lnTo>
                <a:lnTo>
                  <a:pt x="9613903" y="1015974"/>
                </a:lnTo>
                <a:close/>
                <a:moveTo>
                  <a:pt x="9760299" y="1026907"/>
                </a:moveTo>
                <a:lnTo>
                  <a:pt x="9760299" y="1010759"/>
                </a:lnTo>
                <a:lnTo>
                  <a:pt x="9756547" y="1022967"/>
                </a:lnTo>
                <a:close/>
                <a:moveTo>
                  <a:pt x="9706149" y="1110476"/>
                </a:moveTo>
                <a:lnTo>
                  <a:pt x="9711631" y="1093513"/>
                </a:lnTo>
                <a:lnTo>
                  <a:pt x="9683654" y="1068375"/>
                </a:lnTo>
                <a:lnTo>
                  <a:pt x="9679601" y="1063949"/>
                </a:lnTo>
                <a:lnTo>
                  <a:pt x="9674571" y="1079377"/>
                </a:lnTo>
                <a:lnTo>
                  <a:pt x="9699542" y="1104344"/>
                </a:lnTo>
                <a:close/>
                <a:moveTo>
                  <a:pt x="9743109" y="1144788"/>
                </a:moveTo>
                <a:lnTo>
                  <a:pt x="9749061" y="1127146"/>
                </a:lnTo>
                <a:lnTo>
                  <a:pt x="9729834" y="1109868"/>
                </a:lnTo>
                <a:lnTo>
                  <a:pt x="9724431" y="1127449"/>
                </a:lnTo>
                <a:close/>
                <a:moveTo>
                  <a:pt x="5705626" y="1505543"/>
                </a:moveTo>
                <a:lnTo>
                  <a:pt x="5706963" y="1505109"/>
                </a:lnTo>
                <a:cubicBezTo>
                  <a:pt x="5707008" y="1499613"/>
                  <a:pt x="5708170" y="1491927"/>
                  <a:pt x="5710027" y="1483560"/>
                </a:cubicBezTo>
                <a:lnTo>
                  <a:pt x="5710978" y="1480188"/>
                </a:lnTo>
                <a:lnTo>
                  <a:pt x="5683959" y="1450459"/>
                </a:lnTo>
                <a:lnTo>
                  <a:pt x="5594538" y="1327645"/>
                </a:lnTo>
                <a:lnTo>
                  <a:pt x="5592168" y="1335287"/>
                </a:lnTo>
                <a:lnTo>
                  <a:pt x="5642186" y="1415308"/>
                </a:lnTo>
                <a:close/>
                <a:moveTo>
                  <a:pt x="9674625" y="1577894"/>
                </a:moveTo>
                <a:lnTo>
                  <a:pt x="9734649" y="1463613"/>
                </a:lnTo>
                <a:lnTo>
                  <a:pt x="9711978" y="1444658"/>
                </a:lnTo>
                <a:lnTo>
                  <a:pt x="9676952" y="1515535"/>
                </a:lnTo>
                <a:lnTo>
                  <a:pt x="9674141" y="1520567"/>
                </a:lnTo>
                <a:lnTo>
                  <a:pt x="9670255" y="1564155"/>
                </a:lnTo>
                <a:close/>
                <a:moveTo>
                  <a:pt x="9807823" y="1647401"/>
                </a:moveTo>
                <a:lnTo>
                  <a:pt x="9800235" y="1639832"/>
                </a:lnTo>
                <a:lnTo>
                  <a:pt x="9799384" y="1642580"/>
                </a:lnTo>
                <a:close/>
                <a:moveTo>
                  <a:pt x="9828456" y="1668433"/>
                </a:moveTo>
                <a:lnTo>
                  <a:pt x="9828271" y="1667795"/>
                </a:lnTo>
                <a:lnTo>
                  <a:pt x="9810518" y="1650090"/>
                </a:lnTo>
                <a:lnTo>
                  <a:pt x="9812063" y="1656270"/>
                </a:lnTo>
                <a:cubicBezTo>
                  <a:pt x="9823344" y="1661914"/>
                  <a:pt x="9828280" y="1669668"/>
                  <a:pt x="9828456" y="1668433"/>
                </a:cubicBezTo>
                <a:close/>
                <a:moveTo>
                  <a:pt x="9760299" y="1695599"/>
                </a:moveTo>
                <a:lnTo>
                  <a:pt x="9760299" y="1673019"/>
                </a:lnTo>
                <a:lnTo>
                  <a:pt x="9751137" y="1678951"/>
                </a:lnTo>
                <a:cubicBezTo>
                  <a:pt x="9746885" y="1682503"/>
                  <a:pt x="9743521" y="1686803"/>
                  <a:pt x="9742026" y="1692786"/>
                </a:cubicBezTo>
                <a:close/>
                <a:moveTo>
                  <a:pt x="9871229" y="1703796"/>
                </a:moveTo>
                <a:lnTo>
                  <a:pt x="9858113" y="1694296"/>
                </a:lnTo>
                <a:lnTo>
                  <a:pt x="9857186" y="1693874"/>
                </a:lnTo>
                <a:lnTo>
                  <a:pt x="9855669" y="1692525"/>
                </a:lnTo>
                <a:lnTo>
                  <a:pt x="9852713" y="1690384"/>
                </a:lnTo>
                <a:lnTo>
                  <a:pt x="9852428" y="1690702"/>
                </a:lnTo>
                <a:cubicBezTo>
                  <a:pt x="9852957" y="1691759"/>
                  <a:pt x="9854367" y="1693874"/>
                  <a:pt x="9857186" y="1697635"/>
                </a:cubicBezTo>
                <a:cubicBezTo>
                  <a:pt x="9855307" y="1695755"/>
                  <a:pt x="9852486" y="1693874"/>
                  <a:pt x="9850606" y="1693405"/>
                </a:cubicBezTo>
                <a:lnTo>
                  <a:pt x="9849691" y="1697522"/>
                </a:lnTo>
                <a:lnTo>
                  <a:pt x="9849903" y="1697703"/>
                </a:lnTo>
                <a:close/>
                <a:moveTo>
                  <a:pt x="9914636" y="1735237"/>
                </a:moveTo>
                <a:lnTo>
                  <a:pt x="9897201" y="1722606"/>
                </a:lnTo>
                <a:lnTo>
                  <a:pt x="9898549" y="1723956"/>
                </a:lnTo>
                <a:cubicBezTo>
                  <a:pt x="9898549" y="1727716"/>
                  <a:pt x="9906069" y="1731477"/>
                  <a:pt x="9913591" y="1735237"/>
                </a:cubicBezTo>
                <a:close/>
                <a:moveTo>
                  <a:pt x="9932391" y="1754038"/>
                </a:moveTo>
                <a:lnTo>
                  <a:pt x="9935838" y="1750593"/>
                </a:lnTo>
                <a:lnTo>
                  <a:pt x="9924484" y="1742369"/>
                </a:lnTo>
                <a:lnTo>
                  <a:pt x="9928631" y="1746517"/>
                </a:lnTo>
                <a:cubicBezTo>
                  <a:pt x="9928631" y="1746517"/>
                  <a:pt x="9928631" y="1750278"/>
                  <a:pt x="9928631" y="1750278"/>
                </a:cubicBezTo>
                <a:cubicBezTo>
                  <a:pt x="9932391" y="1754038"/>
                  <a:pt x="9932391" y="1754038"/>
                  <a:pt x="9932391" y="1754038"/>
                </a:cubicBezTo>
                <a:close/>
                <a:moveTo>
                  <a:pt x="10386523" y="2000722"/>
                </a:moveTo>
                <a:lnTo>
                  <a:pt x="10268699" y="1948709"/>
                </a:lnTo>
                <a:cubicBezTo>
                  <a:pt x="10241444" y="1935394"/>
                  <a:pt x="10215444" y="1921509"/>
                  <a:pt x="10186936" y="1908771"/>
                </a:cubicBezTo>
                <a:cubicBezTo>
                  <a:pt x="10183913" y="1907120"/>
                  <a:pt x="10180920" y="1904701"/>
                  <a:pt x="10177113" y="1903407"/>
                </a:cubicBezTo>
                <a:cubicBezTo>
                  <a:pt x="10173308" y="1902114"/>
                  <a:pt x="10168692" y="1901946"/>
                  <a:pt x="10162424" y="1904802"/>
                </a:cubicBezTo>
                <a:cubicBezTo>
                  <a:pt x="10183126" y="1920339"/>
                  <a:pt x="10207101" y="1930606"/>
                  <a:pt x="10228114" y="1943926"/>
                </a:cubicBezTo>
                <a:lnTo>
                  <a:pt x="10235114" y="1949647"/>
                </a:lnTo>
                <a:lnTo>
                  <a:pt x="10282103" y="1968091"/>
                </a:lnTo>
                <a:close/>
                <a:moveTo>
                  <a:pt x="5804952" y="2008007"/>
                </a:moveTo>
                <a:lnTo>
                  <a:pt x="5801167" y="2003904"/>
                </a:lnTo>
                <a:lnTo>
                  <a:pt x="5801305" y="2003981"/>
                </a:lnTo>
                <a:cubicBezTo>
                  <a:pt x="5801305" y="2003981"/>
                  <a:pt x="5801305" y="2003981"/>
                  <a:pt x="5804952" y="2008007"/>
                </a:cubicBezTo>
                <a:close/>
                <a:moveTo>
                  <a:pt x="5509183" y="2015537"/>
                </a:moveTo>
                <a:lnTo>
                  <a:pt x="5509051" y="2015537"/>
                </a:lnTo>
                <a:cubicBezTo>
                  <a:pt x="5509051" y="2015537"/>
                  <a:pt x="5509051" y="2015537"/>
                  <a:pt x="5504638" y="2011123"/>
                </a:cubicBezTo>
                <a:close/>
                <a:moveTo>
                  <a:pt x="4633824" y="2040245"/>
                </a:moveTo>
                <a:cubicBezTo>
                  <a:pt x="4641984" y="2030878"/>
                  <a:pt x="4642972" y="2033919"/>
                  <a:pt x="4642765" y="2038464"/>
                </a:cubicBezTo>
                <a:lnTo>
                  <a:pt x="4642704" y="2039365"/>
                </a:lnTo>
                <a:lnTo>
                  <a:pt x="4661843" y="2017262"/>
                </a:lnTo>
                <a:lnTo>
                  <a:pt x="4676990" y="2001485"/>
                </a:lnTo>
                <a:lnTo>
                  <a:pt x="4682359" y="1994826"/>
                </a:lnTo>
                <a:cubicBezTo>
                  <a:pt x="4690863" y="1984791"/>
                  <a:pt x="4699708" y="1974082"/>
                  <a:pt x="4696367" y="1970687"/>
                </a:cubicBezTo>
                <a:cubicBezTo>
                  <a:pt x="4684101" y="1988103"/>
                  <a:pt x="4699103" y="1965320"/>
                  <a:pt x="4708635" y="1953270"/>
                </a:cubicBezTo>
                <a:cubicBezTo>
                  <a:pt x="4708635" y="1953270"/>
                  <a:pt x="4708635" y="1953270"/>
                  <a:pt x="4709948" y="1957323"/>
                </a:cubicBezTo>
                <a:cubicBezTo>
                  <a:pt x="4705895" y="1958638"/>
                  <a:pt x="4705895" y="1958638"/>
                  <a:pt x="4705895" y="1958638"/>
                </a:cubicBezTo>
                <a:cubicBezTo>
                  <a:pt x="4703156" y="1964005"/>
                  <a:pt x="4703156" y="1964005"/>
                  <a:pt x="4707209" y="1962691"/>
                </a:cubicBezTo>
                <a:cubicBezTo>
                  <a:pt x="4707209" y="1962691"/>
                  <a:pt x="4707209" y="1962691"/>
                  <a:pt x="4711263" y="1961376"/>
                </a:cubicBezTo>
                <a:cubicBezTo>
                  <a:pt x="4714002" y="1956009"/>
                  <a:pt x="4714002" y="1956009"/>
                  <a:pt x="4714002" y="1956009"/>
                </a:cubicBezTo>
                <a:cubicBezTo>
                  <a:pt x="4716740" y="1950641"/>
                  <a:pt x="4715425" y="1946587"/>
                  <a:pt x="4710058" y="1943850"/>
                </a:cubicBezTo>
                <a:cubicBezTo>
                  <a:pt x="4712797" y="1938482"/>
                  <a:pt x="4715534" y="1933115"/>
                  <a:pt x="4719589" y="1931800"/>
                </a:cubicBezTo>
                <a:cubicBezTo>
                  <a:pt x="4723642" y="1930486"/>
                  <a:pt x="4723642" y="1930486"/>
                  <a:pt x="4727692" y="1929171"/>
                </a:cubicBezTo>
                <a:cubicBezTo>
                  <a:pt x="4727692" y="1929171"/>
                  <a:pt x="4727692" y="1929171"/>
                  <a:pt x="4729007" y="1933225"/>
                </a:cubicBezTo>
                <a:cubicBezTo>
                  <a:pt x="4733059" y="1931910"/>
                  <a:pt x="4731744" y="1927856"/>
                  <a:pt x="4731744" y="1927856"/>
                </a:cubicBezTo>
                <a:cubicBezTo>
                  <a:pt x="4731744" y="1927856"/>
                  <a:pt x="4730430" y="1923804"/>
                  <a:pt x="4730430" y="1923804"/>
                </a:cubicBezTo>
                <a:cubicBezTo>
                  <a:pt x="4729117" y="1919752"/>
                  <a:pt x="4733169" y="1918436"/>
                  <a:pt x="4731855" y="1914384"/>
                </a:cubicBezTo>
                <a:cubicBezTo>
                  <a:pt x="4735907" y="1913069"/>
                  <a:pt x="4738644" y="1907702"/>
                  <a:pt x="4738644" y="1907702"/>
                </a:cubicBezTo>
                <a:cubicBezTo>
                  <a:pt x="4738644" y="1907702"/>
                  <a:pt x="4738644" y="1907702"/>
                  <a:pt x="4742697" y="1906388"/>
                </a:cubicBezTo>
                <a:cubicBezTo>
                  <a:pt x="4741383" y="1902334"/>
                  <a:pt x="4741383" y="1902334"/>
                  <a:pt x="4741383" y="1902334"/>
                </a:cubicBezTo>
                <a:cubicBezTo>
                  <a:pt x="4741383" y="1902334"/>
                  <a:pt x="4745438" y="1901020"/>
                  <a:pt x="4744121" y="1896966"/>
                </a:cubicBezTo>
                <a:cubicBezTo>
                  <a:pt x="4750258" y="1888259"/>
                  <a:pt x="4756060" y="1878536"/>
                  <a:pt x="4762537" y="1869158"/>
                </a:cubicBezTo>
                <a:lnTo>
                  <a:pt x="4774143" y="1855839"/>
                </a:lnTo>
                <a:lnTo>
                  <a:pt x="4771841" y="1851985"/>
                </a:lnTo>
                <a:lnTo>
                  <a:pt x="4740071" y="1898281"/>
                </a:lnTo>
                <a:cubicBezTo>
                  <a:pt x="4736015" y="1899596"/>
                  <a:pt x="4736015" y="1899596"/>
                  <a:pt x="4736015" y="1899596"/>
                </a:cubicBezTo>
                <a:cubicBezTo>
                  <a:pt x="4731963" y="1900911"/>
                  <a:pt x="4733280" y="1904963"/>
                  <a:pt x="4733280" y="1904963"/>
                </a:cubicBezTo>
                <a:cubicBezTo>
                  <a:pt x="4729227" y="1906279"/>
                  <a:pt x="4726486" y="1911645"/>
                  <a:pt x="4723747" y="1917012"/>
                </a:cubicBezTo>
                <a:cubicBezTo>
                  <a:pt x="4723747" y="1917012"/>
                  <a:pt x="4723747" y="1917012"/>
                  <a:pt x="4721011" y="1922380"/>
                </a:cubicBezTo>
                <a:cubicBezTo>
                  <a:pt x="4716960" y="1923695"/>
                  <a:pt x="4714220" y="1929063"/>
                  <a:pt x="4711484" y="1934429"/>
                </a:cubicBezTo>
                <a:cubicBezTo>
                  <a:pt x="4707429" y="1935743"/>
                  <a:pt x="4704691" y="1941111"/>
                  <a:pt x="4701955" y="1946479"/>
                </a:cubicBezTo>
                <a:cubicBezTo>
                  <a:pt x="4693847" y="1949108"/>
                  <a:pt x="4686948" y="1969263"/>
                  <a:pt x="4672053" y="1978573"/>
                </a:cubicBezTo>
                <a:cubicBezTo>
                  <a:pt x="4670628" y="1987995"/>
                  <a:pt x="4651569" y="2012093"/>
                  <a:pt x="4643354" y="2028194"/>
                </a:cubicBezTo>
                <a:cubicBezTo>
                  <a:pt x="4643354" y="2028194"/>
                  <a:pt x="4629770" y="2041559"/>
                  <a:pt x="4633824" y="2040245"/>
                </a:cubicBezTo>
                <a:close/>
                <a:moveTo>
                  <a:pt x="26571" y="2040953"/>
                </a:moveTo>
                <a:cubicBezTo>
                  <a:pt x="26571" y="2040953"/>
                  <a:pt x="24621" y="2041099"/>
                  <a:pt x="24475" y="2039148"/>
                </a:cubicBezTo>
                <a:lnTo>
                  <a:pt x="26791" y="2040697"/>
                </a:lnTo>
                <a:close/>
                <a:moveTo>
                  <a:pt x="5429612" y="2046431"/>
                </a:moveTo>
                <a:cubicBezTo>
                  <a:pt x="5429612" y="2033189"/>
                  <a:pt x="5398719" y="2015537"/>
                  <a:pt x="5389894" y="1997884"/>
                </a:cubicBezTo>
                <a:cubicBezTo>
                  <a:pt x="5385478" y="1997884"/>
                  <a:pt x="5385478" y="1989056"/>
                  <a:pt x="5385478" y="1984643"/>
                </a:cubicBezTo>
                <a:cubicBezTo>
                  <a:pt x="5372238" y="1969197"/>
                  <a:pt x="5356791" y="1951543"/>
                  <a:pt x="5341346" y="1932786"/>
                </a:cubicBezTo>
                <a:lnTo>
                  <a:pt x="5327117" y="1913933"/>
                </a:lnTo>
                <a:lnTo>
                  <a:pt x="5322521" y="1922065"/>
                </a:lnTo>
                <a:close/>
                <a:moveTo>
                  <a:pt x="4874917" y="2051630"/>
                </a:moveTo>
                <a:lnTo>
                  <a:pt x="4883490" y="2039021"/>
                </a:lnTo>
                <a:lnTo>
                  <a:pt x="4881096" y="2035010"/>
                </a:lnTo>
                <a:lnTo>
                  <a:pt x="4876178" y="2041703"/>
                </a:lnTo>
                <a:cubicBezTo>
                  <a:pt x="4872944" y="2045551"/>
                  <a:pt x="4871574" y="2048235"/>
                  <a:pt x="4874917" y="2051630"/>
                </a:cubicBezTo>
                <a:close/>
                <a:moveTo>
                  <a:pt x="5067449" y="2069761"/>
                </a:moveTo>
                <a:lnTo>
                  <a:pt x="5106077" y="2017609"/>
                </a:lnTo>
                <a:lnTo>
                  <a:pt x="5086013" y="1993550"/>
                </a:lnTo>
                <a:lnTo>
                  <a:pt x="5054467" y="1986227"/>
                </a:lnTo>
                <a:lnTo>
                  <a:pt x="5053808" y="1985956"/>
                </a:lnTo>
                <a:lnTo>
                  <a:pt x="5030238" y="2023381"/>
                </a:lnTo>
                <a:lnTo>
                  <a:pt x="5047726" y="2047897"/>
                </a:lnTo>
                <a:close/>
                <a:moveTo>
                  <a:pt x="5504638" y="2073095"/>
                </a:moveTo>
                <a:lnTo>
                  <a:pt x="5500223" y="2068497"/>
                </a:lnTo>
                <a:cubicBezTo>
                  <a:pt x="5500223" y="2072910"/>
                  <a:pt x="5504638" y="2072910"/>
                  <a:pt x="5504638" y="2072910"/>
                </a:cubicBezTo>
                <a:close/>
                <a:moveTo>
                  <a:pt x="102300" y="2077963"/>
                </a:moveTo>
                <a:lnTo>
                  <a:pt x="93813" y="2075161"/>
                </a:lnTo>
                <a:lnTo>
                  <a:pt x="96616" y="2076912"/>
                </a:lnTo>
                <a:lnTo>
                  <a:pt x="95908" y="2076966"/>
                </a:lnTo>
                <a:cubicBezTo>
                  <a:pt x="93813" y="2075161"/>
                  <a:pt x="93813" y="2075161"/>
                  <a:pt x="91864" y="2075306"/>
                </a:cubicBezTo>
                <a:lnTo>
                  <a:pt x="91956" y="2076540"/>
                </a:lnTo>
                <a:lnTo>
                  <a:pt x="97168" y="2077258"/>
                </a:lnTo>
                <a:lnTo>
                  <a:pt x="96616" y="2076912"/>
                </a:lnTo>
                <a:lnTo>
                  <a:pt x="97857" y="2076819"/>
                </a:lnTo>
                <a:lnTo>
                  <a:pt x="98593" y="2077452"/>
                </a:lnTo>
                <a:close/>
                <a:moveTo>
                  <a:pt x="4803751" y="2094615"/>
                </a:moveTo>
                <a:lnTo>
                  <a:pt x="4803164" y="2092818"/>
                </a:lnTo>
                <a:cubicBezTo>
                  <a:pt x="4803164" y="2092818"/>
                  <a:pt x="4803164" y="2092818"/>
                  <a:pt x="4807216" y="2091503"/>
                </a:cubicBezTo>
                <a:close/>
                <a:moveTo>
                  <a:pt x="138381" y="2105323"/>
                </a:moveTo>
                <a:lnTo>
                  <a:pt x="104983" y="2090984"/>
                </a:lnTo>
                <a:lnTo>
                  <a:pt x="117266" y="2097193"/>
                </a:lnTo>
                <a:close/>
                <a:moveTo>
                  <a:pt x="6107630" y="2117333"/>
                </a:moveTo>
                <a:cubicBezTo>
                  <a:pt x="6107630" y="2117333"/>
                  <a:pt x="6104031" y="2117333"/>
                  <a:pt x="6104029" y="2113730"/>
                </a:cubicBezTo>
                <a:lnTo>
                  <a:pt x="6108070" y="2116894"/>
                </a:lnTo>
                <a:close/>
                <a:moveTo>
                  <a:pt x="4503937" y="2119911"/>
                </a:moveTo>
                <a:cubicBezTo>
                  <a:pt x="4503937" y="2119911"/>
                  <a:pt x="4503937" y="2119911"/>
                  <a:pt x="4500193" y="2119063"/>
                </a:cubicBezTo>
                <a:lnTo>
                  <a:pt x="4508942" y="2111634"/>
                </a:lnTo>
                <a:close/>
                <a:moveTo>
                  <a:pt x="10143828" y="2124474"/>
                </a:moveTo>
                <a:lnTo>
                  <a:pt x="10143709" y="2124101"/>
                </a:lnTo>
                <a:cubicBezTo>
                  <a:pt x="10144513" y="2121420"/>
                  <a:pt x="10143709" y="2118472"/>
                  <a:pt x="10141025" y="2116864"/>
                </a:cubicBezTo>
                <a:cubicBezTo>
                  <a:pt x="10141025" y="2115791"/>
                  <a:pt x="10141025" y="2114720"/>
                  <a:pt x="10141025" y="2113647"/>
                </a:cubicBezTo>
                <a:cubicBezTo>
                  <a:pt x="10143440" y="2112307"/>
                  <a:pt x="10144513" y="2110699"/>
                  <a:pt x="10144245" y="2107215"/>
                </a:cubicBezTo>
                <a:lnTo>
                  <a:pt x="10144945" y="2106282"/>
                </a:lnTo>
                <a:lnTo>
                  <a:pt x="10133191" y="2102161"/>
                </a:lnTo>
                <a:lnTo>
                  <a:pt x="10053831" y="2066313"/>
                </a:lnTo>
                <a:lnTo>
                  <a:pt x="10053201" y="2081111"/>
                </a:lnTo>
                <a:lnTo>
                  <a:pt x="10099818" y="2106650"/>
                </a:lnTo>
                <a:close/>
                <a:moveTo>
                  <a:pt x="195797" y="2128349"/>
                </a:moveTo>
                <a:lnTo>
                  <a:pt x="195830" y="2128347"/>
                </a:lnTo>
                <a:lnTo>
                  <a:pt x="195796" y="2128336"/>
                </a:lnTo>
                <a:close/>
                <a:moveTo>
                  <a:pt x="178582" y="2134050"/>
                </a:moveTo>
                <a:lnTo>
                  <a:pt x="176596" y="2133708"/>
                </a:lnTo>
                <a:cubicBezTo>
                  <a:pt x="176596" y="2133708"/>
                  <a:pt x="176596" y="2133708"/>
                  <a:pt x="178546" y="2133563"/>
                </a:cubicBezTo>
                <a:close/>
                <a:moveTo>
                  <a:pt x="174792" y="2135805"/>
                </a:moveTo>
                <a:cubicBezTo>
                  <a:pt x="174792" y="2135805"/>
                  <a:pt x="174792" y="2135805"/>
                  <a:pt x="176741" y="2135658"/>
                </a:cubicBezTo>
                <a:cubicBezTo>
                  <a:pt x="176741" y="2135658"/>
                  <a:pt x="178691" y="2135513"/>
                  <a:pt x="178691" y="2135513"/>
                </a:cubicBezTo>
                <a:lnTo>
                  <a:pt x="178582" y="2134050"/>
                </a:lnTo>
                <a:lnTo>
                  <a:pt x="180567" y="2134392"/>
                </a:lnTo>
                <a:cubicBezTo>
                  <a:pt x="181541" y="2134319"/>
                  <a:pt x="182517" y="2134246"/>
                  <a:pt x="184540" y="2135076"/>
                </a:cubicBezTo>
                <a:cubicBezTo>
                  <a:pt x="190240" y="2132688"/>
                  <a:pt x="178254" y="2129661"/>
                  <a:pt x="177962" y="2125759"/>
                </a:cubicBezTo>
                <a:cubicBezTo>
                  <a:pt x="188000" y="2128933"/>
                  <a:pt x="189804" y="2126836"/>
                  <a:pt x="193848" y="2128494"/>
                </a:cubicBezTo>
                <a:lnTo>
                  <a:pt x="194363" y="2127896"/>
                </a:lnTo>
                <a:lnTo>
                  <a:pt x="182407" y="2124224"/>
                </a:lnTo>
                <a:lnTo>
                  <a:pt x="159186" y="2114255"/>
                </a:lnTo>
                <a:lnTo>
                  <a:pt x="158264" y="2117913"/>
                </a:lnTo>
                <a:cubicBezTo>
                  <a:pt x="156838" y="2118510"/>
                  <a:pt x="154888" y="2118656"/>
                  <a:pt x="153988" y="2119705"/>
                </a:cubicBezTo>
                <a:cubicBezTo>
                  <a:pt x="156228" y="2123460"/>
                  <a:pt x="160273" y="2125121"/>
                  <a:pt x="164462" y="2128731"/>
                </a:cubicBezTo>
                <a:cubicBezTo>
                  <a:pt x="162369" y="2126924"/>
                  <a:pt x="160420" y="2127071"/>
                  <a:pt x="160420" y="2127071"/>
                </a:cubicBezTo>
                <a:cubicBezTo>
                  <a:pt x="158324" y="2125265"/>
                  <a:pt x="158324" y="2125265"/>
                  <a:pt x="156375" y="2125411"/>
                </a:cubicBezTo>
                <a:cubicBezTo>
                  <a:pt x="156520" y="2127362"/>
                  <a:pt x="158469" y="2127216"/>
                  <a:pt x="158469" y="2127216"/>
                </a:cubicBezTo>
                <a:cubicBezTo>
                  <a:pt x="160565" y="2129021"/>
                  <a:pt x="162513" y="2128876"/>
                  <a:pt x="162513" y="2128876"/>
                </a:cubicBezTo>
                <a:cubicBezTo>
                  <a:pt x="162513" y="2128876"/>
                  <a:pt x="164609" y="2130681"/>
                  <a:pt x="164609" y="2130681"/>
                </a:cubicBezTo>
                <a:cubicBezTo>
                  <a:pt x="168653" y="2132340"/>
                  <a:pt x="172697" y="2134000"/>
                  <a:pt x="174792" y="2135805"/>
                </a:cubicBezTo>
                <a:close/>
                <a:moveTo>
                  <a:pt x="227532" y="2138666"/>
                </a:moveTo>
                <a:lnTo>
                  <a:pt x="228506" y="2138382"/>
                </a:lnTo>
                <a:lnTo>
                  <a:pt x="215606" y="2134421"/>
                </a:lnTo>
                <a:lnTo>
                  <a:pt x="220684" y="2136788"/>
                </a:lnTo>
                <a:cubicBezTo>
                  <a:pt x="223334" y="2137815"/>
                  <a:pt x="225652" y="2138501"/>
                  <a:pt x="227532" y="2138666"/>
                </a:cubicBezTo>
                <a:close/>
                <a:moveTo>
                  <a:pt x="5965206" y="2142060"/>
                </a:moveTo>
                <a:lnTo>
                  <a:pt x="5956193" y="2138552"/>
                </a:lnTo>
                <a:cubicBezTo>
                  <a:pt x="5956193" y="2138552"/>
                  <a:pt x="5956193" y="2138552"/>
                  <a:pt x="5956383" y="2134716"/>
                </a:cubicBezTo>
                <a:close/>
                <a:moveTo>
                  <a:pt x="313866" y="2160718"/>
                </a:moveTo>
                <a:lnTo>
                  <a:pt x="312170" y="2160099"/>
                </a:lnTo>
                <a:lnTo>
                  <a:pt x="273926" y="2152331"/>
                </a:lnTo>
                <a:lnTo>
                  <a:pt x="249382" y="2144793"/>
                </a:lnTo>
                <a:lnTo>
                  <a:pt x="251810" y="2146721"/>
                </a:lnTo>
                <a:cubicBezTo>
                  <a:pt x="257145" y="2149265"/>
                  <a:pt x="264187" y="2151681"/>
                  <a:pt x="272202" y="2154025"/>
                </a:cubicBezTo>
                <a:cubicBezTo>
                  <a:pt x="288234" y="2158712"/>
                  <a:pt x="303974" y="2159495"/>
                  <a:pt x="313866" y="2160718"/>
                </a:cubicBezTo>
                <a:close/>
                <a:moveTo>
                  <a:pt x="10583399" y="2165863"/>
                </a:moveTo>
                <a:lnTo>
                  <a:pt x="10582579" y="2160742"/>
                </a:lnTo>
                <a:cubicBezTo>
                  <a:pt x="10584230" y="2156026"/>
                  <a:pt x="10581635" y="2151309"/>
                  <a:pt x="10579276" y="2147064"/>
                </a:cubicBezTo>
                <a:cubicBezTo>
                  <a:pt x="10578331" y="2144941"/>
                  <a:pt x="10577860" y="2143527"/>
                  <a:pt x="10579511" y="2141405"/>
                </a:cubicBezTo>
                <a:lnTo>
                  <a:pt x="10584518" y="2129223"/>
                </a:lnTo>
                <a:lnTo>
                  <a:pt x="10502915" y="2110579"/>
                </a:lnTo>
                <a:cubicBezTo>
                  <a:pt x="10333505" y="2064664"/>
                  <a:pt x="10171168" y="1998919"/>
                  <a:pt x="10018878" y="1915723"/>
                </a:cubicBezTo>
                <a:cubicBezTo>
                  <a:pt x="10026398" y="1915723"/>
                  <a:pt x="10030159" y="1919484"/>
                  <a:pt x="10030159" y="1915723"/>
                </a:cubicBezTo>
                <a:cubicBezTo>
                  <a:pt x="10003837" y="1893166"/>
                  <a:pt x="9996315" y="1896925"/>
                  <a:pt x="9969994" y="1885645"/>
                </a:cubicBezTo>
                <a:cubicBezTo>
                  <a:pt x="9947433" y="1874364"/>
                  <a:pt x="9921111" y="1859324"/>
                  <a:pt x="9898549" y="1844283"/>
                </a:cubicBezTo>
                <a:lnTo>
                  <a:pt x="9883538" y="1831834"/>
                </a:lnTo>
                <a:lnTo>
                  <a:pt x="9885771" y="1883827"/>
                </a:lnTo>
                <a:lnTo>
                  <a:pt x="9896669" y="1893166"/>
                </a:lnTo>
                <a:lnTo>
                  <a:pt x="9909001" y="1903736"/>
                </a:lnTo>
                <a:lnTo>
                  <a:pt x="9920086" y="1893999"/>
                </a:lnTo>
                <a:cubicBezTo>
                  <a:pt x="9923250" y="1891699"/>
                  <a:pt x="9926271" y="1890406"/>
                  <a:pt x="9928716" y="1890909"/>
                </a:cubicBezTo>
                <a:cubicBezTo>
                  <a:pt x="9931161" y="1891412"/>
                  <a:pt x="9933031" y="1893712"/>
                  <a:pt x="9933894" y="1898600"/>
                </a:cubicBezTo>
                <a:cubicBezTo>
                  <a:pt x="9933894" y="1900900"/>
                  <a:pt x="9934469" y="1903200"/>
                  <a:pt x="9935619" y="1905500"/>
                </a:cubicBezTo>
                <a:cubicBezTo>
                  <a:pt x="9936771" y="1908375"/>
                  <a:pt x="9936771" y="1912976"/>
                  <a:pt x="9940798" y="1913551"/>
                </a:cubicBezTo>
                <a:cubicBezTo>
                  <a:pt x="9944250" y="1913551"/>
                  <a:pt x="9946552" y="1910676"/>
                  <a:pt x="9948277" y="1908375"/>
                </a:cubicBezTo>
                <a:cubicBezTo>
                  <a:pt x="9956908" y="1898600"/>
                  <a:pt x="9960359" y="1899175"/>
                  <a:pt x="9965538" y="1911251"/>
                </a:cubicBezTo>
                <a:cubicBezTo>
                  <a:pt x="9966688" y="1914126"/>
                  <a:pt x="9967263" y="1916427"/>
                  <a:pt x="9968989" y="1918727"/>
                </a:cubicBezTo>
                <a:cubicBezTo>
                  <a:pt x="9971291" y="1922177"/>
                  <a:pt x="9973592" y="1925053"/>
                  <a:pt x="9979346" y="1922753"/>
                </a:cubicBezTo>
                <a:cubicBezTo>
                  <a:pt x="9984524" y="1919877"/>
                  <a:pt x="9984524" y="1917577"/>
                  <a:pt x="9983373" y="1912976"/>
                </a:cubicBezTo>
                <a:lnTo>
                  <a:pt x="9982405" y="1904279"/>
                </a:lnTo>
                <a:lnTo>
                  <a:pt x="10027373" y="1949001"/>
                </a:lnTo>
                <a:lnTo>
                  <a:pt x="10027355" y="1949027"/>
                </a:lnTo>
                <a:lnTo>
                  <a:pt x="10201990" y="2039371"/>
                </a:lnTo>
                <a:cubicBezTo>
                  <a:pt x="10279177" y="2073911"/>
                  <a:pt x="10358646" y="2104179"/>
                  <a:pt x="10440163" y="2129858"/>
                </a:cubicBezTo>
                <a:close/>
                <a:moveTo>
                  <a:pt x="6241647" y="2195711"/>
                </a:moveTo>
                <a:lnTo>
                  <a:pt x="6226442" y="2189399"/>
                </a:lnTo>
                <a:lnTo>
                  <a:pt x="6231352" y="2193001"/>
                </a:lnTo>
                <a:lnTo>
                  <a:pt x="6230041" y="2193001"/>
                </a:lnTo>
                <a:cubicBezTo>
                  <a:pt x="6226442" y="2189399"/>
                  <a:pt x="6226442" y="2189399"/>
                  <a:pt x="6222843" y="2189399"/>
                </a:cubicBezTo>
                <a:lnTo>
                  <a:pt x="6222843" y="2191678"/>
                </a:lnTo>
                <a:lnTo>
                  <a:pt x="6232317" y="2193711"/>
                </a:lnTo>
                <a:lnTo>
                  <a:pt x="6231352" y="2193001"/>
                </a:lnTo>
                <a:lnTo>
                  <a:pt x="6233642" y="2193001"/>
                </a:lnTo>
                <a:lnTo>
                  <a:pt x="6234906" y="2194265"/>
                </a:lnTo>
                <a:close/>
                <a:moveTo>
                  <a:pt x="6210762" y="2199482"/>
                </a:moveTo>
                <a:lnTo>
                  <a:pt x="6206512" y="2190149"/>
                </a:lnTo>
                <a:lnTo>
                  <a:pt x="6194039" y="2185795"/>
                </a:lnTo>
                <a:cubicBezTo>
                  <a:pt x="6197639" y="2185795"/>
                  <a:pt x="6197639" y="2185795"/>
                  <a:pt x="6197639" y="2185795"/>
                </a:cubicBezTo>
                <a:cubicBezTo>
                  <a:pt x="6197639" y="2185795"/>
                  <a:pt x="6194039" y="2182191"/>
                  <a:pt x="6190438" y="2182191"/>
                </a:cubicBezTo>
                <a:cubicBezTo>
                  <a:pt x="6190439" y="2178589"/>
                  <a:pt x="6186839" y="2178589"/>
                  <a:pt x="6186839" y="2178589"/>
                </a:cubicBezTo>
                <a:lnTo>
                  <a:pt x="6108070" y="2116894"/>
                </a:lnTo>
                <a:lnTo>
                  <a:pt x="6111231" y="2113730"/>
                </a:lnTo>
                <a:cubicBezTo>
                  <a:pt x="6111231" y="2113730"/>
                  <a:pt x="6107630" y="2113730"/>
                  <a:pt x="6107630" y="2113730"/>
                </a:cubicBezTo>
                <a:cubicBezTo>
                  <a:pt x="6107630" y="2113730"/>
                  <a:pt x="6107630" y="2113730"/>
                  <a:pt x="6104029" y="2113730"/>
                </a:cubicBezTo>
                <a:cubicBezTo>
                  <a:pt x="6104029" y="2110126"/>
                  <a:pt x="6100430" y="2110126"/>
                  <a:pt x="6100430" y="2110126"/>
                </a:cubicBezTo>
                <a:cubicBezTo>
                  <a:pt x="6104031" y="2106523"/>
                  <a:pt x="6093231" y="2099316"/>
                  <a:pt x="6082428" y="2092111"/>
                </a:cubicBezTo>
                <a:cubicBezTo>
                  <a:pt x="6078827" y="2095713"/>
                  <a:pt x="6086028" y="2099316"/>
                  <a:pt x="6086028" y="2099316"/>
                </a:cubicBezTo>
                <a:cubicBezTo>
                  <a:pt x="6082428" y="2099316"/>
                  <a:pt x="6082428" y="2099316"/>
                  <a:pt x="6082428" y="2099316"/>
                </a:cubicBezTo>
                <a:cubicBezTo>
                  <a:pt x="6078827" y="2099316"/>
                  <a:pt x="6078827" y="2099316"/>
                  <a:pt x="6078827" y="2099316"/>
                </a:cubicBezTo>
                <a:cubicBezTo>
                  <a:pt x="6078827" y="2099316"/>
                  <a:pt x="6082429" y="2102921"/>
                  <a:pt x="6082429" y="2102921"/>
                </a:cubicBezTo>
                <a:cubicBezTo>
                  <a:pt x="6071628" y="2095713"/>
                  <a:pt x="6071628" y="2099316"/>
                  <a:pt x="6057225" y="2088506"/>
                </a:cubicBezTo>
                <a:cubicBezTo>
                  <a:pt x="6060825" y="2088506"/>
                  <a:pt x="6060825" y="2088506"/>
                  <a:pt x="6060825" y="2088506"/>
                </a:cubicBezTo>
                <a:cubicBezTo>
                  <a:pt x="6060825" y="2088506"/>
                  <a:pt x="6060825" y="2088506"/>
                  <a:pt x="6064427" y="2092111"/>
                </a:cubicBezTo>
                <a:cubicBezTo>
                  <a:pt x="6068026" y="2092111"/>
                  <a:pt x="6068026" y="2092111"/>
                  <a:pt x="6068026" y="2092111"/>
                </a:cubicBezTo>
                <a:cubicBezTo>
                  <a:pt x="6068027" y="2088506"/>
                  <a:pt x="6064427" y="2084904"/>
                  <a:pt x="6060825" y="2084904"/>
                </a:cubicBezTo>
                <a:cubicBezTo>
                  <a:pt x="6060825" y="2084904"/>
                  <a:pt x="6060825" y="2081301"/>
                  <a:pt x="6057225" y="2081301"/>
                </a:cubicBezTo>
                <a:cubicBezTo>
                  <a:pt x="6057225" y="2074094"/>
                  <a:pt x="6046426" y="2063284"/>
                  <a:pt x="6032023" y="2048871"/>
                </a:cubicBezTo>
                <a:cubicBezTo>
                  <a:pt x="6024823" y="2043467"/>
                  <a:pt x="6016721" y="2038061"/>
                  <a:pt x="6009071" y="2033558"/>
                </a:cubicBezTo>
                <a:lnTo>
                  <a:pt x="6000600" y="2029412"/>
                </a:lnTo>
                <a:lnTo>
                  <a:pt x="5982415" y="2028973"/>
                </a:lnTo>
                <a:cubicBezTo>
                  <a:pt x="5972650" y="2026130"/>
                  <a:pt x="5964336" y="2020853"/>
                  <a:pt x="5957858" y="2013557"/>
                </a:cubicBezTo>
                <a:lnTo>
                  <a:pt x="5937968" y="1993531"/>
                </a:lnTo>
                <a:lnTo>
                  <a:pt x="5936804" y="1992511"/>
                </a:lnTo>
                <a:lnTo>
                  <a:pt x="5922982" y="1999930"/>
                </a:lnTo>
                <a:lnTo>
                  <a:pt x="5985219" y="2048871"/>
                </a:lnTo>
                <a:cubicBezTo>
                  <a:pt x="5999621" y="2063284"/>
                  <a:pt x="6024822" y="2084904"/>
                  <a:pt x="6053625" y="2102921"/>
                </a:cubicBezTo>
                <a:cubicBezTo>
                  <a:pt x="6078827" y="2124539"/>
                  <a:pt x="6107632" y="2138953"/>
                  <a:pt x="6125632" y="2146159"/>
                </a:cubicBezTo>
                <a:cubicBezTo>
                  <a:pt x="6143634" y="2160572"/>
                  <a:pt x="6165236" y="2174985"/>
                  <a:pt x="6183238" y="2182191"/>
                </a:cubicBezTo>
                <a:cubicBezTo>
                  <a:pt x="6183238" y="2182191"/>
                  <a:pt x="6183239" y="2185795"/>
                  <a:pt x="6186839" y="2185795"/>
                </a:cubicBezTo>
                <a:cubicBezTo>
                  <a:pt x="6190439" y="2189399"/>
                  <a:pt x="6190439" y="2189399"/>
                  <a:pt x="6194040" y="2189399"/>
                </a:cubicBezTo>
                <a:close/>
                <a:moveTo>
                  <a:pt x="9947270" y="2202229"/>
                </a:moveTo>
                <a:lnTo>
                  <a:pt x="9948252" y="2202015"/>
                </a:lnTo>
                <a:lnTo>
                  <a:pt x="9940223" y="2197492"/>
                </a:lnTo>
                <a:lnTo>
                  <a:pt x="9940223" y="2198779"/>
                </a:lnTo>
                <a:cubicBezTo>
                  <a:pt x="9942236" y="2200504"/>
                  <a:pt x="9944681" y="2201798"/>
                  <a:pt x="9947270" y="2202229"/>
                </a:cubicBezTo>
                <a:close/>
                <a:moveTo>
                  <a:pt x="10771509" y="2205671"/>
                </a:moveTo>
                <a:lnTo>
                  <a:pt x="10765463" y="2202060"/>
                </a:lnTo>
                <a:cubicBezTo>
                  <a:pt x="10758864" y="2196038"/>
                  <a:pt x="10759414" y="2187827"/>
                  <a:pt x="10757765" y="2180163"/>
                </a:cubicBezTo>
                <a:lnTo>
                  <a:pt x="10759847" y="2172332"/>
                </a:lnTo>
                <a:lnTo>
                  <a:pt x="10691349" y="2152952"/>
                </a:lnTo>
                <a:lnTo>
                  <a:pt x="10688049" y="2158856"/>
                </a:lnTo>
                <a:cubicBezTo>
                  <a:pt x="10690644" y="2163101"/>
                  <a:pt x="10689936" y="2166403"/>
                  <a:pt x="10687576" y="2169939"/>
                </a:cubicBezTo>
                <a:cubicBezTo>
                  <a:pt x="10684509" y="2174657"/>
                  <a:pt x="10682150" y="2179609"/>
                  <a:pt x="10683565" y="2185505"/>
                </a:cubicBezTo>
                <a:cubicBezTo>
                  <a:pt x="10684274" y="2188099"/>
                  <a:pt x="10681677" y="2189278"/>
                  <a:pt x="10680027" y="2189750"/>
                </a:cubicBezTo>
                <a:lnTo>
                  <a:pt x="10679762" y="2190086"/>
                </a:lnTo>
                <a:lnTo>
                  <a:pt x="10690617" y="2192815"/>
                </a:lnTo>
                <a:close/>
                <a:moveTo>
                  <a:pt x="1048308" y="2207460"/>
                </a:moveTo>
                <a:lnTo>
                  <a:pt x="1051222" y="2205721"/>
                </a:lnTo>
                <a:lnTo>
                  <a:pt x="1048055" y="2207161"/>
                </a:lnTo>
                <a:close/>
                <a:moveTo>
                  <a:pt x="1055087" y="2215489"/>
                </a:moveTo>
                <a:lnTo>
                  <a:pt x="1055268" y="2215418"/>
                </a:lnTo>
                <a:lnTo>
                  <a:pt x="1055917" y="2205309"/>
                </a:lnTo>
                <a:lnTo>
                  <a:pt x="1055620" y="2204927"/>
                </a:lnTo>
                <a:lnTo>
                  <a:pt x="1049003" y="2208284"/>
                </a:lnTo>
                <a:close/>
                <a:moveTo>
                  <a:pt x="14122" y="2220131"/>
                </a:moveTo>
                <a:cubicBezTo>
                  <a:pt x="12585" y="2219645"/>
                  <a:pt x="10704" y="2218585"/>
                  <a:pt x="9419" y="2217480"/>
                </a:cubicBezTo>
                <a:lnTo>
                  <a:pt x="14283" y="2220083"/>
                </a:lnTo>
                <a:close/>
                <a:moveTo>
                  <a:pt x="10569901" y="2226146"/>
                </a:moveTo>
                <a:lnTo>
                  <a:pt x="10578567" y="2216163"/>
                </a:lnTo>
                <a:cubicBezTo>
                  <a:pt x="10582106" y="2212154"/>
                  <a:pt x="10586590" y="2209559"/>
                  <a:pt x="10591780" y="2208380"/>
                </a:cubicBezTo>
                <a:lnTo>
                  <a:pt x="10595797" y="2204754"/>
                </a:lnTo>
                <a:lnTo>
                  <a:pt x="10506396" y="2179100"/>
                </a:lnTo>
                <a:cubicBezTo>
                  <a:pt x="10464484" y="2165488"/>
                  <a:pt x="10423012" y="2150364"/>
                  <a:pt x="10382027" y="2133581"/>
                </a:cubicBezTo>
                <a:cubicBezTo>
                  <a:pt x="10332064" y="2113285"/>
                  <a:pt x="10289908" y="2080498"/>
                  <a:pt x="10235262" y="2072693"/>
                </a:cubicBezTo>
                <a:cubicBezTo>
                  <a:pt x="10221210" y="2071132"/>
                  <a:pt x="10204037" y="2063327"/>
                  <a:pt x="10199351" y="2085184"/>
                </a:cubicBezTo>
                <a:cubicBezTo>
                  <a:pt x="10193106" y="2107040"/>
                  <a:pt x="10213404" y="2103918"/>
                  <a:pt x="10225895" y="2110163"/>
                </a:cubicBezTo>
                <a:cubicBezTo>
                  <a:pt x="10241507" y="2114847"/>
                  <a:pt x="10261805" y="2117968"/>
                  <a:pt x="10271173" y="2139827"/>
                </a:cubicBezTo>
                <a:lnTo>
                  <a:pt x="10201254" y="2125843"/>
                </a:lnTo>
                <a:lnTo>
                  <a:pt x="10200334" y="2130801"/>
                </a:lnTo>
                <a:cubicBezTo>
                  <a:pt x="10199261" y="2131069"/>
                  <a:pt x="10198993" y="2132677"/>
                  <a:pt x="10200066" y="2133481"/>
                </a:cubicBezTo>
                <a:cubicBezTo>
                  <a:pt x="10203555" y="2136429"/>
                  <a:pt x="10199797" y="2137770"/>
                  <a:pt x="10199261" y="2139914"/>
                </a:cubicBezTo>
                <a:lnTo>
                  <a:pt x="10194109" y="2144837"/>
                </a:lnTo>
                <a:lnTo>
                  <a:pt x="10208721" y="2150754"/>
                </a:lnTo>
                <a:cubicBezTo>
                  <a:pt x="10258683" y="2169879"/>
                  <a:pt x="10308938" y="2188126"/>
                  <a:pt x="10359534" y="2205275"/>
                </a:cubicBezTo>
                <a:lnTo>
                  <a:pt x="10384415" y="2213077"/>
                </a:lnTo>
                <a:lnTo>
                  <a:pt x="10383393" y="2212217"/>
                </a:lnTo>
                <a:cubicBezTo>
                  <a:pt x="10382856" y="2210340"/>
                  <a:pt x="10381514" y="2209269"/>
                  <a:pt x="10380173" y="2207928"/>
                </a:cubicBezTo>
                <a:cubicBezTo>
                  <a:pt x="10376683" y="2204712"/>
                  <a:pt x="10375073" y="2200960"/>
                  <a:pt x="10376416" y="2196136"/>
                </a:cubicBezTo>
                <a:lnTo>
                  <a:pt x="10373859" y="2189242"/>
                </a:lnTo>
                <a:lnTo>
                  <a:pt x="10357046" y="2183539"/>
                </a:lnTo>
                <a:cubicBezTo>
                  <a:pt x="10347679" y="2180417"/>
                  <a:pt x="10328941" y="2181978"/>
                  <a:pt x="10333625" y="2166366"/>
                </a:cubicBezTo>
                <a:cubicBezTo>
                  <a:pt x="10338310" y="2150754"/>
                  <a:pt x="10355484" y="2155438"/>
                  <a:pt x="10366413" y="2160122"/>
                </a:cubicBezTo>
                <a:lnTo>
                  <a:pt x="10385377" y="2167245"/>
                </a:lnTo>
                <a:lnTo>
                  <a:pt x="10386076" y="2165848"/>
                </a:lnTo>
                <a:cubicBezTo>
                  <a:pt x="10386076" y="2163168"/>
                  <a:pt x="10387150" y="2162632"/>
                  <a:pt x="10389297" y="2164508"/>
                </a:cubicBezTo>
                <a:cubicBezTo>
                  <a:pt x="10392518" y="2167188"/>
                  <a:pt x="10394665" y="2167188"/>
                  <a:pt x="10395470" y="2162632"/>
                </a:cubicBezTo>
                <a:cubicBezTo>
                  <a:pt x="10395737" y="2161560"/>
                  <a:pt x="10396543" y="2160219"/>
                  <a:pt x="10397617" y="2161560"/>
                </a:cubicBezTo>
                <a:cubicBezTo>
                  <a:pt x="10401105" y="2165044"/>
                  <a:pt x="10403520" y="2162900"/>
                  <a:pt x="10406204" y="2160487"/>
                </a:cubicBezTo>
                <a:cubicBezTo>
                  <a:pt x="10406473" y="2159951"/>
                  <a:pt x="10407547" y="2159951"/>
                  <a:pt x="10408083" y="2159951"/>
                </a:cubicBezTo>
                <a:cubicBezTo>
                  <a:pt x="10414524" y="2163703"/>
                  <a:pt x="10420696" y="2167992"/>
                  <a:pt x="10427137" y="2172012"/>
                </a:cubicBezTo>
                <a:cubicBezTo>
                  <a:pt x="10430089" y="2173889"/>
                  <a:pt x="10431700" y="2178982"/>
                  <a:pt x="10433041" y="2183001"/>
                </a:cubicBezTo>
                <a:lnTo>
                  <a:pt x="10434087" y="2185538"/>
                </a:lnTo>
                <a:lnTo>
                  <a:pt x="10447993" y="2190761"/>
                </a:lnTo>
                <a:cubicBezTo>
                  <a:pt x="10475316" y="2201104"/>
                  <a:pt x="10503030" y="2210862"/>
                  <a:pt x="10531914" y="2217887"/>
                </a:cubicBezTo>
                <a:close/>
                <a:moveTo>
                  <a:pt x="9970428" y="2229400"/>
                </a:moveTo>
                <a:cubicBezTo>
                  <a:pt x="9973161" y="2228394"/>
                  <a:pt x="9975894" y="2226381"/>
                  <a:pt x="9978196" y="2224656"/>
                </a:cubicBezTo>
                <a:lnTo>
                  <a:pt x="9982401" y="2221254"/>
                </a:lnTo>
                <a:lnTo>
                  <a:pt x="9965320" y="2211631"/>
                </a:lnTo>
                <a:lnTo>
                  <a:pt x="9962661" y="2228106"/>
                </a:lnTo>
                <a:cubicBezTo>
                  <a:pt x="9964962" y="2230407"/>
                  <a:pt x="9967695" y="2230407"/>
                  <a:pt x="9970428" y="2229400"/>
                </a:cubicBezTo>
                <a:close/>
                <a:moveTo>
                  <a:pt x="11056731" y="2229918"/>
                </a:moveTo>
                <a:lnTo>
                  <a:pt x="11056871" y="2227883"/>
                </a:lnTo>
                <a:lnTo>
                  <a:pt x="10993873" y="2223231"/>
                </a:lnTo>
                <a:cubicBezTo>
                  <a:pt x="10954892" y="2218025"/>
                  <a:pt x="10916303" y="2210771"/>
                  <a:pt x="10877973" y="2202218"/>
                </a:cubicBezTo>
                <a:lnTo>
                  <a:pt x="10822735" y="2188297"/>
                </a:lnTo>
                <a:lnTo>
                  <a:pt x="10824849" y="2192206"/>
                </a:lnTo>
                <a:cubicBezTo>
                  <a:pt x="10827049" y="2197133"/>
                  <a:pt x="10831448" y="2201512"/>
                  <a:pt x="10836947" y="2204250"/>
                </a:cubicBezTo>
                <a:lnTo>
                  <a:pt x="10836947" y="2215045"/>
                </a:lnTo>
                <a:lnTo>
                  <a:pt x="10951935" y="2226353"/>
                </a:lnTo>
                <a:close/>
                <a:moveTo>
                  <a:pt x="4344648" y="2249487"/>
                </a:moveTo>
                <a:lnTo>
                  <a:pt x="4344748" y="2249363"/>
                </a:lnTo>
                <a:cubicBezTo>
                  <a:pt x="4344748" y="2249363"/>
                  <a:pt x="4344748" y="2249363"/>
                  <a:pt x="4349341" y="2246463"/>
                </a:cubicBezTo>
                <a:close/>
                <a:moveTo>
                  <a:pt x="6304161" y="2250921"/>
                </a:moveTo>
                <a:lnTo>
                  <a:pt x="6244784" y="2219997"/>
                </a:lnTo>
                <a:lnTo>
                  <a:pt x="6266496" y="2233088"/>
                </a:lnTo>
                <a:close/>
                <a:moveTo>
                  <a:pt x="66647" y="2252519"/>
                </a:moveTo>
                <a:lnTo>
                  <a:pt x="64844" y="2251780"/>
                </a:lnTo>
                <a:cubicBezTo>
                  <a:pt x="62456" y="2251958"/>
                  <a:pt x="62456" y="2251958"/>
                  <a:pt x="62456" y="2251958"/>
                </a:cubicBezTo>
                <a:cubicBezTo>
                  <a:pt x="62456" y="2251958"/>
                  <a:pt x="62456" y="2251958"/>
                  <a:pt x="59887" y="2249748"/>
                </a:cubicBezTo>
                <a:cubicBezTo>
                  <a:pt x="62275" y="2249570"/>
                  <a:pt x="64844" y="2251780"/>
                  <a:pt x="64666" y="2249390"/>
                </a:cubicBezTo>
                <a:close/>
                <a:moveTo>
                  <a:pt x="71331" y="2255129"/>
                </a:moveTo>
                <a:lnTo>
                  <a:pt x="67049" y="2253154"/>
                </a:lnTo>
                <a:lnTo>
                  <a:pt x="66647" y="2252519"/>
                </a:lnTo>
                <a:lnTo>
                  <a:pt x="69802" y="2253812"/>
                </a:lnTo>
                <a:close/>
                <a:moveTo>
                  <a:pt x="83650" y="2259520"/>
                </a:moveTo>
                <a:lnTo>
                  <a:pt x="79747" y="2258291"/>
                </a:lnTo>
                <a:lnTo>
                  <a:pt x="79717" y="2257876"/>
                </a:lnTo>
                <a:close/>
                <a:moveTo>
                  <a:pt x="79895" y="2260266"/>
                </a:moveTo>
                <a:cubicBezTo>
                  <a:pt x="77327" y="2258055"/>
                  <a:pt x="74760" y="2255844"/>
                  <a:pt x="72369" y="2256023"/>
                </a:cubicBezTo>
                <a:lnTo>
                  <a:pt x="71331" y="2255129"/>
                </a:lnTo>
                <a:lnTo>
                  <a:pt x="74827" y="2256740"/>
                </a:lnTo>
                <a:lnTo>
                  <a:pt x="79747" y="2258291"/>
                </a:lnTo>
                <a:close/>
                <a:moveTo>
                  <a:pt x="10567912" y="2267527"/>
                </a:moveTo>
                <a:lnTo>
                  <a:pt x="10566298" y="2262150"/>
                </a:lnTo>
                <a:cubicBezTo>
                  <a:pt x="10567006" y="2258848"/>
                  <a:pt x="10565118" y="2256725"/>
                  <a:pt x="10563230" y="2254839"/>
                </a:cubicBezTo>
                <a:lnTo>
                  <a:pt x="10563646" y="2248752"/>
                </a:lnTo>
                <a:lnTo>
                  <a:pt x="10486709" y="2227521"/>
                </a:lnTo>
                <a:lnTo>
                  <a:pt x="10432327" y="2209075"/>
                </a:lnTo>
                <a:lnTo>
                  <a:pt x="10431967" y="2211948"/>
                </a:lnTo>
                <a:cubicBezTo>
                  <a:pt x="10430089" y="2219185"/>
                  <a:pt x="10421770" y="2217042"/>
                  <a:pt x="10418549" y="2222402"/>
                </a:cubicBezTo>
                <a:lnTo>
                  <a:pt x="10414552" y="2222527"/>
                </a:lnTo>
                <a:lnTo>
                  <a:pt x="10512397" y="2253209"/>
                </a:lnTo>
                <a:close/>
                <a:moveTo>
                  <a:pt x="6115110" y="2269479"/>
                </a:moveTo>
                <a:cubicBezTo>
                  <a:pt x="6119709" y="2254328"/>
                  <a:pt x="6082096" y="2237081"/>
                  <a:pt x="6059641" y="2224432"/>
                </a:cubicBezTo>
                <a:cubicBezTo>
                  <a:pt x="6046972" y="2208422"/>
                  <a:pt x="6030323" y="2195100"/>
                  <a:pt x="6012258" y="2181227"/>
                </a:cubicBezTo>
                <a:lnTo>
                  <a:pt x="5965206" y="2142060"/>
                </a:lnTo>
                <a:lnTo>
                  <a:pt x="5967514" y="2142959"/>
                </a:lnTo>
                <a:cubicBezTo>
                  <a:pt x="5971543" y="2139314"/>
                  <a:pt x="5967896" y="2135288"/>
                  <a:pt x="5964057" y="2135098"/>
                </a:cubicBezTo>
                <a:cubicBezTo>
                  <a:pt x="5964249" y="2131263"/>
                  <a:pt x="5964249" y="2131263"/>
                  <a:pt x="5964249" y="2131263"/>
                </a:cubicBezTo>
                <a:cubicBezTo>
                  <a:pt x="6005317" y="2156371"/>
                  <a:pt x="6053681" y="2189531"/>
                  <a:pt x="6086885" y="2218094"/>
                </a:cubicBezTo>
                <a:cubicBezTo>
                  <a:pt x="6113175" y="2230934"/>
                  <a:pt x="6143114" y="2247800"/>
                  <a:pt x="6166137" y="2248942"/>
                </a:cubicBezTo>
                <a:cubicBezTo>
                  <a:pt x="6076705" y="2190674"/>
                  <a:pt x="6009536" y="2148890"/>
                  <a:pt x="5954449" y="2096172"/>
                </a:cubicBezTo>
                <a:cubicBezTo>
                  <a:pt x="5931996" y="2083522"/>
                  <a:pt x="5902249" y="2062820"/>
                  <a:pt x="5887662" y="2046717"/>
                </a:cubicBezTo>
                <a:cubicBezTo>
                  <a:pt x="5906658" y="2051504"/>
                  <a:pt x="5892070" y="2035401"/>
                  <a:pt x="5899935" y="2031946"/>
                </a:cubicBezTo>
                <a:cubicBezTo>
                  <a:pt x="5892642" y="2023896"/>
                  <a:pt x="5888613" y="2027541"/>
                  <a:pt x="5877482" y="2019298"/>
                </a:cubicBezTo>
                <a:cubicBezTo>
                  <a:pt x="5862704" y="2007029"/>
                  <a:pt x="5892070" y="2035401"/>
                  <a:pt x="5873263" y="2026779"/>
                </a:cubicBezTo>
                <a:cubicBezTo>
                  <a:pt x="5832576" y="1993999"/>
                  <a:pt x="5807237" y="1961982"/>
                  <a:pt x="5762520" y="1932848"/>
                </a:cubicBezTo>
                <a:cubicBezTo>
                  <a:pt x="5755799" y="1913288"/>
                  <a:pt x="5733726" y="1892968"/>
                  <a:pt x="5715493" y="1872839"/>
                </a:cubicBezTo>
                <a:cubicBezTo>
                  <a:pt x="5693419" y="1852518"/>
                  <a:pt x="5671345" y="1832197"/>
                  <a:pt x="5656948" y="1812259"/>
                </a:cubicBezTo>
                <a:cubicBezTo>
                  <a:pt x="5671536" y="1828363"/>
                  <a:pt x="5675564" y="1824717"/>
                  <a:pt x="5679211" y="1828743"/>
                </a:cubicBezTo>
                <a:cubicBezTo>
                  <a:pt x="5675754" y="1820882"/>
                  <a:pt x="5679593" y="1821073"/>
                  <a:pt x="5679784" y="1817237"/>
                </a:cubicBezTo>
                <a:cubicBezTo>
                  <a:pt x="5657710" y="1796916"/>
                  <a:pt x="5658091" y="1789246"/>
                  <a:pt x="5639855" y="1769116"/>
                </a:cubicBezTo>
                <a:cubicBezTo>
                  <a:pt x="5636018" y="1768926"/>
                  <a:pt x="5632182" y="1768735"/>
                  <a:pt x="5628535" y="1764708"/>
                </a:cubicBezTo>
                <a:cubicBezTo>
                  <a:pt x="5624315" y="1772189"/>
                  <a:pt x="5631420" y="1784076"/>
                  <a:pt x="5620098" y="1779669"/>
                </a:cubicBezTo>
                <a:cubicBezTo>
                  <a:pt x="5602053" y="1755705"/>
                  <a:pt x="5591302" y="1739791"/>
                  <a:pt x="5573067" y="1719662"/>
                </a:cubicBezTo>
                <a:cubicBezTo>
                  <a:pt x="5558479" y="1703557"/>
                  <a:pt x="5544084" y="1683619"/>
                  <a:pt x="5514715" y="1655246"/>
                </a:cubicBezTo>
                <a:cubicBezTo>
                  <a:pt x="5514715" y="1655246"/>
                  <a:pt x="5510688" y="1658891"/>
                  <a:pt x="5507042" y="1654865"/>
                </a:cubicBezTo>
                <a:lnTo>
                  <a:pt x="5500948" y="1645596"/>
                </a:lnTo>
                <a:lnTo>
                  <a:pt x="5503757" y="1689419"/>
                </a:lnTo>
                <a:lnTo>
                  <a:pt x="5525196" y="1715362"/>
                </a:lnTo>
                <a:cubicBezTo>
                  <a:pt x="5537001" y="1729406"/>
                  <a:pt x="5548806" y="1743449"/>
                  <a:pt x="5563298" y="1761470"/>
                </a:cubicBezTo>
                <a:cubicBezTo>
                  <a:pt x="5574430" y="1769712"/>
                  <a:pt x="5581916" y="1773929"/>
                  <a:pt x="5589207" y="1781981"/>
                </a:cubicBezTo>
                <a:cubicBezTo>
                  <a:pt x="5621842" y="1822051"/>
                  <a:pt x="5658310" y="1862310"/>
                  <a:pt x="5698808" y="1898924"/>
                </a:cubicBezTo>
                <a:cubicBezTo>
                  <a:pt x="5717138" y="1917137"/>
                  <a:pt x="5735518" y="1934390"/>
                  <a:pt x="5753391" y="1952098"/>
                </a:cubicBezTo>
                <a:lnTo>
                  <a:pt x="5801167" y="2003904"/>
                </a:lnTo>
                <a:lnTo>
                  <a:pt x="5793820" y="1999765"/>
                </a:lnTo>
                <a:cubicBezTo>
                  <a:pt x="5793631" y="2003600"/>
                  <a:pt x="5793439" y="2007435"/>
                  <a:pt x="5800925" y="2011651"/>
                </a:cubicBezTo>
                <a:cubicBezTo>
                  <a:pt x="5800925" y="2011651"/>
                  <a:pt x="5804571" y="2015678"/>
                  <a:pt x="5804571" y="2015678"/>
                </a:cubicBezTo>
                <a:cubicBezTo>
                  <a:pt x="5804382" y="2019513"/>
                  <a:pt x="5800543" y="2019323"/>
                  <a:pt x="5800734" y="2015488"/>
                </a:cubicBezTo>
                <a:cubicBezTo>
                  <a:pt x="5771178" y="1990950"/>
                  <a:pt x="5734897" y="1946855"/>
                  <a:pt x="5697855" y="1918102"/>
                </a:cubicBezTo>
                <a:cubicBezTo>
                  <a:pt x="5689994" y="1921557"/>
                  <a:pt x="5686346" y="1917530"/>
                  <a:pt x="5693451" y="1929418"/>
                </a:cubicBezTo>
                <a:cubicBezTo>
                  <a:pt x="5701121" y="1929798"/>
                  <a:pt x="5712063" y="1941877"/>
                  <a:pt x="5723006" y="1953955"/>
                </a:cubicBezTo>
                <a:cubicBezTo>
                  <a:pt x="5714949" y="1961245"/>
                  <a:pt x="5748724" y="1978301"/>
                  <a:pt x="5767149" y="1994595"/>
                </a:cubicBezTo>
                <a:cubicBezTo>
                  <a:pt x="5814941" y="2039261"/>
                  <a:pt x="5862352" y="2091600"/>
                  <a:pt x="5918010" y="2132812"/>
                </a:cubicBezTo>
                <a:cubicBezTo>
                  <a:pt x="5925494" y="2137028"/>
                  <a:pt x="5929331" y="2137219"/>
                  <a:pt x="5936815" y="2141435"/>
                </a:cubicBezTo>
                <a:cubicBezTo>
                  <a:pt x="5955431" y="2153894"/>
                  <a:pt x="5988444" y="2186292"/>
                  <a:pt x="6003604" y="2190890"/>
                </a:cubicBezTo>
                <a:cubicBezTo>
                  <a:pt x="5999576" y="2194535"/>
                  <a:pt x="5999385" y="2198370"/>
                  <a:pt x="6010708" y="2202777"/>
                </a:cubicBezTo>
                <a:cubicBezTo>
                  <a:pt x="6014354" y="2206803"/>
                  <a:pt x="6044483" y="2219834"/>
                  <a:pt x="6044292" y="2223670"/>
                </a:cubicBezTo>
                <a:cubicBezTo>
                  <a:pt x="6040644" y="2219643"/>
                  <a:pt x="6040455" y="2223479"/>
                  <a:pt x="6036617" y="2223288"/>
                </a:cubicBezTo>
                <a:cubicBezTo>
                  <a:pt x="6066364" y="2243989"/>
                  <a:pt x="6085171" y="2252612"/>
                  <a:pt x="6115110" y="2269479"/>
                </a:cubicBezTo>
                <a:close/>
                <a:moveTo>
                  <a:pt x="863173" y="2286406"/>
                </a:moveTo>
                <a:lnTo>
                  <a:pt x="892251" y="2277361"/>
                </a:lnTo>
                <a:lnTo>
                  <a:pt x="886011" y="2269533"/>
                </a:lnTo>
                <a:lnTo>
                  <a:pt x="885521" y="2269713"/>
                </a:lnTo>
                <a:cubicBezTo>
                  <a:pt x="878531" y="2272638"/>
                  <a:pt x="868974" y="2273353"/>
                  <a:pt x="861985" y="2276279"/>
                </a:cubicBezTo>
                <a:lnTo>
                  <a:pt x="848314" y="2282000"/>
                </a:lnTo>
                <a:close/>
                <a:moveTo>
                  <a:pt x="7179155" y="2289837"/>
                </a:moveTo>
                <a:cubicBezTo>
                  <a:pt x="7186381" y="2290099"/>
                  <a:pt x="7192133" y="2291032"/>
                  <a:pt x="7197478" y="2283268"/>
                </a:cubicBezTo>
                <a:cubicBezTo>
                  <a:pt x="7195060" y="2270159"/>
                  <a:pt x="7182621" y="2274047"/>
                  <a:pt x="7175395" y="2273786"/>
                </a:cubicBezTo>
                <a:cubicBezTo>
                  <a:pt x="7022078" y="2272564"/>
                  <a:pt x="6873155" y="2249799"/>
                  <a:pt x="6725296" y="2217669"/>
                </a:cubicBezTo>
                <a:cubicBezTo>
                  <a:pt x="6719542" y="2216737"/>
                  <a:pt x="6713788" y="2215804"/>
                  <a:pt x="6708034" y="2214873"/>
                </a:cubicBezTo>
                <a:cubicBezTo>
                  <a:pt x="6700140" y="2213140"/>
                  <a:pt x="6694518" y="2208595"/>
                  <a:pt x="6699192" y="2199359"/>
                </a:cubicBezTo>
                <a:cubicBezTo>
                  <a:pt x="6701056" y="2187852"/>
                  <a:pt x="6707480" y="2190255"/>
                  <a:pt x="6715375" y="2191989"/>
                </a:cubicBezTo>
                <a:cubicBezTo>
                  <a:pt x="6744379" y="2200094"/>
                  <a:pt x="6773717" y="2206494"/>
                  <a:pt x="6803278" y="2211738"/>
                </a:cubicBezTo>
                <a:lnTo>
                  <a:pt x="6836396" y="2216492"/>
                </a:lnTo>
                <a:lnTo>
                  <a:pt x="6695356" y="2178359"/>
                </a:lnTo>
                <a:cubicBezTo>
                  <a:pt x="6470251" y="2102185"/>
                  <a:pt x="6263698" y="1985772"/>
                  <a:pt x="6084252" y="1837681"/>
                </a:cubicBezTo>
                <a:lnTo>
                  <a:pt x="6045670" y="1802613"/>
                </a:lnTo>
                <a:lnTo>
                  <a:pt x="6043161" y="1800760"/>
                </a:lnTo>
                <a:lnTo>
                  <a:pt x="6016198" y="1785210"/>
                </a:lnTo>
                <a:lnTo>
                  <a:pt x="5950641" y="1721731"/>
                </a:lnTo>
                <a:lnTo>
                  <a:pt x="5842412" y="1624792"/>
                </a:lnTo>
                <a:lnTo>
                  <a:pt x="5730797" y="1501991"/>
                </a:lnTo>
                <a:lnTo>
                  <a:pt x="5721287" y="1527823"/>
                </a:lnTo>
                <a:lnTo>
                  <a:pt x="5743977" y="1560101"/>
                </a:lnTo>
                <a:lnTo>
                  <a:pt x="5875452" y="1701144"/>
                </a:lnTo>
                <a:cubicBezTo>
                  <a:pt x="5902776" y="1726529"/>
                  <a:pt x="5928087" y="1754409"/>
                  <a:pt x="5954106" y="1780390"/>
                </a:cubicBezTo>
                <a:cubicBezTo>
                  <a:pt x="5956601" y="1782407"/>
                  <a:pt x="5960075" y="1783976"/>
                  <a:pt x="5962243" y="1786141"/>
                </a:cubicBezTo>
                <a:lnTo>
                  <a:pt x="5962363" y="1789837"/>
                </a:lnTo>
                <a:lnTo>
                  <a:pt x="6006549" y="1829151"/>
                </a:lnTo>
                <a:lnTo>
                  <a:pt x="5961293" y="1796501"/>
                </a:lnTo>
                <a:lnTo>
                  <a:pt x="5954109" y="1802458"/>
                </a:lnTo>
                <a:cubicBezTo>
                  <a:pt x="5950712" y="1803217"/>
                  <a:pt x="5946883" y="1802597"/>
                  <a:pt x="5943082" y="1801175"/>
                </a:cubicBezTo>
                <a:cubicBezTo>
                  <a:pt x="5925983" y="1794777"/>
                  <a:pt x="5911608" y="1783983"/>
                  <a:pt x="5901151" y="1771407"/>
                </a:cubicBezTo>
                <a:cubicBezTo>
                  <a:pt x="5867763" y="1736172"/>
                  <a:pt x="5831912" y="1702453"/>
                  <a:pt x="5797901" y="1666714"/>
                </a:cubicBezTo>
                <a:lnTo>
                  <a:pt x="5755967" y="1619261"/>
                </a:lnTo>
                <a:lnTo>
                  <a:pt x="5754760" y="1618085"/>
                </a:lnTo>
                <a:lnTo>
                  <a:pt x="5752249" y="1615049"/>
                </a:lnTo>
                <a:lnTo>
                  <a:pt x="5748799" y="1611149"/>
                </a:lnTo>
                <a:lnTo>
                  <a:pt x="5747557" y="1609384"/>
                </a:lnTo>
                <a:lnTo>
                  <a:pt x="5708591" y="1562309"/>
                </a:lnTo>
                <a:lnTo>
                  <a:pt x="5703865" y="1575154"/>
                </a:lnTo>
                <a:lnTo>
                  <a:pt x="5758596" y="1650797"/>
                </a:lnTo>
                <a:lnTo>
                  <a:pt x="5907518" y="1812507"/>
                </a:lnTo>
                <a:lnTo>
                  <a:pt x="5925476" y="1830551"/>
                </a:lnTo>
                <a:cubicBezTo>
                  <a:pt x="5930029" y="1834694"/>
                  <a:pt x="5935317" y="1838504"/>
                  <a:pt x="5939836" y="1843552"/>
                </a:cubicBezTo>
                <a:lnTo>
                  <a:pt x="5941472" y="1846978"/>
                </a:lnTo>
                <a:lnTo>
                  <a:pt x="6130813" y="2002928"/>
                </a:lnTo>
                <a:cubicBezTo>
                  <a:pt x="6201207" y="2053116"/>
                  <a:pt x="6275889" y="2098941"/>
                  <a:pt x="6355015" y="2140237"/>
                </a:cubicBezTo>
                <a:lnTo>
                  <a:pt x="6475329" y="2193053"/>
                </a:lnTo>
                <a:lnTo>
                  <a:pt x="6607628" y="2233295"/>
                </a:lnTo>
                <a:cubicBezTo>
                  <a:pt x="6655349" y="2246421"/>
                  <a:pt x="6703587" y="2257756"/>
                  <a:pt x="6752494" y="2265680"/>
                </a:cubicBezTo>
                <a:cubicBezTo>
                  <a:pt x="6778319" y="2271681"/>
                  <a:pt x="6801072" y="2282635"/>
                  <a:pt x="6827011" y="2265488"/>
                </a:cubicBezTo>
                <a:cubicBezTo>
                  <a:pt x="6841852" y="2255175"/>
                  <a:pt x="6863266" y="2263187"/>
                  <a:pt x="6881997" y="2265313"/>
                </a:cubicBezTo>
                <a:cubicBezTo>
                  <a:pt x="6980478" y="2282630"/>
                  <a:pt x="7080151" y="2286971"/>
                  <a:pt x="7179155" y="2289837"/>
                </a:cubicBezTo>
                <a:close/>
                <a:moveTo>
                  <a:pt x="6406522" y="2301101"/>
                </a:moveTo>
                <a:lnTo>
                  <a:pt x="6406460" y="2301076"/>
                </a:lnTo>
                <a:lnTo>
                  <a:pt x="6406460" y="2301101"/>
                </a:lnTo>
                <a:close/>
                <a:moveTo>
                  <a:pt x="11098602" y="2304607"/>
                </a:moveTo>
                <a:cubicBezTo>
                  <a:pt x="11162299" y="2306778"/>
                  <a:pt x="11226313" y="2305704"/>
                  <a:pt x="11290718" y="2300630"/>
                </a:cubicBezTo>
                <a:lnTo>
                  <a:pt x="11351604" y="2293663"/>
                </a:lnTo>
                <a:lnTo>
                  <a:pt x="11349162" y="2286000"/>
                </a:lnTo>
                <a:cubicBezTo>
                  <a:pt x="11350083" y="2282931"/>
                  <a:pt x="11349162" y="2279558"/>
                  <a:pt x="11346090" y="2277716"/>
                </a:cubicBezTo>
                <a:cubicBezTo>
                  <a:pt x="11346090" y="2276491"/>
                  <a:pt x="11346090" y="2275264"/>
                  <a:pt x="11346090" y="2274037"/>
                </a:cubicBezTo>
                <a:cubicBezTo>
                  <a:pt x="11348855" y="2272503"/>
                  <a:pt x="11350083" y="2270662"/>
                  <a:pt x="11349777" y="2266675"/>
                </a:cubicBezTo>
                <a:lnTo>
                  <a:pt x="11349937" y="2266461"/>
                </a:lnTo>
                <a:lnTo>
                  <a:pt x="11269251" y="2274480"/>
                </a:lnTo>
                <a:cubicBezTo>
                  <a:pt x="11144735" y="2282286"/>
                  <a:pt x="11019828" y="2280335"/>
                  <a:pt x="10894142" y="2264723"/>
                </a:cubicBezTo>
                <a:cubicBezTo>
                  <a:pt x="10850035" y="2258868"/>
                  <a:pt x="10806220" y="2251940"/>
                  <a:pt x="10762747" y="2243792"/>
                </a:cubicBezTo>
                <a:lnTo>
                  <a:pt x="10652877" y="2219798"/>
                </a:lnTo>
                <a:lnTo>
                  <a:pt x="10651712" y="2220879"/>
                </a:lnTo>
                <a:cubicBezTo>
                  <a:pt x="10649589" y="2223002"/>
                  <a:pt x="10648409" y="2225832"/>
                  <a:pt x="10650532" y="2228190"/>
                </a:cubicBezTo>
                <a:cubicBezTo>
                  <a:pt x="10652420" y="2230076"/>
                  <a:pt x="10655015" y="2228190"/>
                  <a:pt x="10656903" y="2226775"/>
                </a:cubicBezTo>
                <a:cubicBezTo>
                  <a:pt x="10658554" y="2225596"/>
                  <a:pt x="10659735" y="2223473"/>
                  <a:pt x="10661858" y="2222766"/>
                </a:cubicBezTo>
                <a:cubicBezTo>
                  <a:pt x="10664926" y="2221587"/>
                  <a:pt x="10666813" y="2222058"/>
                  <a:pt x="10666578" y="2225832"/>
                </a:cubicBezTo>
                <a:cubicBezTo>
                  <a:pt x="10666341" y="2231020"/>
                  <a:pt x="10664217" y="2235265"/>
                  <a:pt x="10661386" y="2239274"/>
                </a:cubicBezTo>
                <a:lnTo>
                  <a:pt x="10661386" y="2246034"/>
                </a:lnTo>
                <a:lnTo>
                  <a:pt x="10719639" y="2258698"/>
                </a:lnTo>
                <a:cubicBezTo>
                  <a:pt x="10845082" y="2282945"/>
                  <a:pt x="10971208" y="2300265"/>
                  <a:pt x="11098602" y="2304607"/>
                </a:cubicBezTo>
                <a:close/>
                <a:moveTo>
                  <a:pt x="891012" y="2307926"/>
                </a:moveTo>
                <a:lnTo>
                  <a:pt x="891366" y="2307720"/>
                </a:lnTo>
                <a:lnTo>
                  <a:pt x="911162" y="2301087"/>
                </a:lnTo>
                <a:lnTo>
                  <a:pt x="900175" y="2287302"/>
                </a:lnTo>
                <a:lnTo>
                  <a:pt x="877420" y="2294205"/>
                </a:lnTo>
                <a:close/>
                <a:moveTo>
                  <a:pt x="6374055" y="2309207"/>
                </a:moveTo>
                <a:lnTo>
                  <a:pt x="6370456" y="2308307"/>
                </a:lnTo>
                <a:cubicBezTo>
                  <a:pt x="6370456" y="2308307"/>
                  <a:pt x="6370456" y="2308307"/>
                  <a:pt x="6374055" y="2308306"/>
                </a:cubicBezTo>
                <a:close/>
                <a:moveTo>
                  <a:pt x="749259" y="2311136"/>
                </a:moveTo>
                <a:cubicBezTo>
                  <a:pt x="749259" y="2311136"/>
                  <a:pt x="751649" y="2310958"/>
                  <a:pt x="753859" y="2308390"/>
                </a:cubicBezTo>
                <a:cubicBezTo>
                  <a:pt x="758638" y="2308033"/>
                  <a:pt x="761028" y="2307854"/>
                  <a:pt x="763418" y="2307675"/>
                </a:cubicBezTo>
                <a:cubicBezTo>
                  <a:pt x="761206" y="2310243"/>
                  <a:pt x="758816" y="2310422"/>
                  <a:pt x="756427" y="2310601"/>
                </a:cubicBezTo>
                <a:cubicBezTo>
                  <a:pt x="756427" y="2310601"/>
                  <a:pt x="756427" y="2310601"/>
                  <a:pt x="754038" y="2310779"/>
                </a:cubicBezTo>
                <a:cubicBezTo>
                  <a:pt x="751649" y="2310958"/>
                  <a:pt x="751649" y="2310958"/>
                  <a:pt x="751649" y="2310958"/>
                </a:cubicBezTo>
                <a:close/>
                <a:moveTo>
                  <a:pt x="8342395" y="2311870"/>
                </a:moveTo>
                <a:cubicBezTo>
                  <a:pt x="8342395" y="2311870"/>
                  <a:pt x="8342395" y="2311870"/>
                  <a:pt x="8339159" y="2309803"/>
                </a:cubicBezTo>
                <a:lnTo>
                  <a:pt x="8349912" y="2305783"/>
                </a:lnTo>
                <a:close/>
                <a:moveTo>
                  <a:pt x="6384859" y="2311911"/>
                </a:moveTo>
                <a:cubicBezTo>
                  <a:pt x="6395658" y="2308306"/>
                  <a:pt x="6374057" y="2301101"/>
                  <a:pt x="6374055" y="2293894"/>
                </a:cubicBezTo>
                <a:cubicBezTo>
                  <a:pt x="6392058" y="2301101"/>
                  <a:pt x="6395658" y="2297496"/>
                  <a:pt x="6402858" y="2301100"/>
                </a:cubicBezTo>
                <a:lnTo>
                  <a:pt x="6403888" y="2300071"/>
                </a:lnTo>
                <a:lnTo>
                  <a:pt x="6382431" y="2291684"/>
                </a:lnTo>
                <a:lnTo>
                  <a:pt x="6341150" y="2270184"/>
                </a:lnTo>
                <a:lnTo>
                  <a:pt x="6338954" y="2276777"/>
                </a:lnTo>
                <a:cubicBezTo>
                  <a:pt x="6336253" y="2277678"/>
                  <a:pt x="6332652" y="2277679"/>
                  <a:pt x="6330852" y="2279481"/>
                </a:cubicBezTo>
                <a:cubicBezTo>
                  <a:pt x="6334453" y="2286686"/>
                  <a:pt x="6341653" y="2290291"/>
                  <a:pt x="6348853" y="2297496"/>
                </a:cubicBezTo>
                <a:cubicBezTo>
                  <a:pt x="6345255" y="2293894"/>
                  <a:pt x="6341654" y="2293894"/>
                  <a:pt x="6341654" y="2293894"/>
                </a:cubicBezTo>
                <a:cubicBezTo>
                  <a:pt x="6338053" y="2290290"/>
                  <a:pt x="6338053" y="2290290"/>
                  <a:pt x="6334453" y="2290290"/>
                </a:cubicBezTo>
                <a:cubicBezTo>
                  <a:pt x="6334453" y="2293894"/>
                  <a:pt x="6338054" y="2293894"/>
                  <a:pt x="6338054" y="2293894"/>
                </a:cubicBezTo>
                <a:cubicBezTo>
                  <a:pt x="6341653" y="2297496"/>
                  <a:pt x="6345252" y="2297496"/>
                  <a:pt x="6345252" y="2297496"/>
                </a:cubicBezTo>
                <a:cubicBezTo>
                  <a:pt x="6345252" y="2297496"/>
                  <a:pt x="6348853" y="2301100"/>
                  <a:pt x="6348853" y="2301100"/>
                </a:cubicBezTo>
                <a:cubicBezTo>
                  <a:pt x="6356054" y="2304703"/>
                  <a:pt x="6363256" y="2308306"/>
                  <a:pt x="6366856" y="2311910"/>
                </a:cubicBezTo>
                <a:cubicBezTo>
                  <a:pt x="6366856" y="2311910"/>
                  <a:pt x="6366856" y="2311910"/>
                  <a:pt x="6370456" y="2311910"/>
                </a:cubicBezTo>
                <a:cubicBezTo>
                  <a:pt x="6370456" y="2311910"/>
                  <a:pt x="6374055" y="2311910"/>
                  <a:pt x="6374055" y="2311910"/>
                </a:cubicBezTo>
                <a:lnTo>
                  <a:pt x="6374055" y="2309207"/>
                </a:lnTo>
                <a:lnTo>
                  <a:pt x="6377656" y="2310108"/>
                </a:lnTo>
                <a:cubicBezTo>
                  <a:pt x="6379456" y="2310108"/>
                  <a:pt x="6381259" y="2310108"/>
                  <a:pt x="6384859" y="2311911"/>
                </a:cubicBezTo>
                <a:close/>
                <a:moveTo>
                  <a:pt x="175338" y="2315601"/>
                </a:moveTo>
                <a:cubicBezTo>
                  <a:pt x="175338" y="2315601"/>
                  <a:pt x="175338" y="2315601"/>
                  <a:pt x="177726" y="2315423"/>
                </a:cubicBezTo>
                <a:cubicBezTo>
                  <a:pt x="180116" y="2315245"/>
                  <a:pt x="180116" y="2315245"/>
                  <a:pt x="180116" y="2315245"/>
                </a:cubicBezTo>
                <a:lnTo>
                  <a:pt x="180800" y="2315525"/>
                </a:lnTo>
                <a:close/>
                <a:moveTo>
                  <a:pt x="6463333" y="2324409"/>
                </a:moveTo>
                <a:lnTo>
                  <a:pt x="6465160" y="2324019"/>
                </a:lnTo>
                <a:lnTo>
                  <a:pt x="6442010" y="2314972"/>
                </a:lnTo>
                <a:lnTo>
                  <a:pt x="6451015" y="2320017"/>
                </a:lnTo>
                <a:cubicBezTo>
                  <a:pt x="6455740" y="2322270"/>
                  <a:pt x="6459903" y="2323846"/>
                  <a:pt x="6463333" y="2324409"/>
                </a:cubicBezTo>
                <a:close/>
                <a:moveTo>
                  <a:pt x="5747367" y="2328884"/>
                </a:moveTo>
                <a:cubicBezTo>
                  <a:pt x="5734127" y="2320059"/>
                  <a:pt x="5742955" y="2320057"/>
                  <a:pt x="5734126" y="2311231"/>
                </a:cubicBezTo>
                <a:cubicBezTo>
                  <a:pt x="5725304" y="2306817"/>
                  <a:pt x="5738541" y="2320057"/>
                  <a:pt x="5725304" y="2315644"/>
                </a:cubicBezTo>
                <a:cubicBezTo>
                  <a:pt x="5716473" y="2302405"/>
                  <a:pt x="5703235" y="2297990"/>
                  <a:pt x="5698820" y="2289164"/>
                </a:cubicBezTo>
                <a:cubicBezTo>
                  <a:pt x="5703235" y="2293577"/>
                  <a:pt x="5707651" y="2297990"/>
                  <a:pt x="5712061" y="2297990"/>
                </a:cubicBezTo>
                <a:cubicBezTo>
                  <a:pt x="5689998" y="2280338"/>
                  <a:pt x="5663515" y="2258271"/>
                  <a:pt x="5632622" y="2236204"/>
                </a:cubicBezTo>
                <a:cubicBezTo>
                  <a:pt x="5601729" y="2214137"/>
                  <a:pt x="5570840" y="2192070"/>
                  <a:pt x="5544356" y="2174417"/>
                </a:cubicBezTo>
                <a:cubicBezTo>
                  <a:pt x="5548769" y="2174417"/>
                  <a:pt x="5548769" y="2170004"/>
                  <a:pt x="5544356" y="2165590"/>
                </a:cubicBezTo>
                <a:cubicBezTo>
                  <a:pt x="5517876" y="2143524"/>
                  <a:pt x="5495812" y="2125871"/>
                  <a:pt x="5473744" y="2099390"/>
                </a:cubicBezTo>
                <a:cubicBezTo>
                  <a:pt x="5464918" y="2103804"/>
                  <a:pt x="5456093" y="2081738"/>
                  <a:pt x="5447265" y="2072910"/>
                </a:cubicBezTo>
                <a:cubicBezTo>
                  <a:pt x="5442851" y="2068497"/>
                  <a:pt x="5438437" y="2072910"/>
                  <a:pt x="5434025" y="2064083"/>
                </a:cubicBezTo>
                <a:cubicBezTo>
                  <a:pt x="5429612" y="2064083"/>
                  <a:pt x="5425198" y="2050843"/>
                  <a:pt x="5416371" y="2042017"/>
                </a:cubicBezTo>
                <a:cubicBezTo>
                  <a:pt x="5403132" y="2028777"/>
                  <a:pt x="5385478" y="2015537"/>
                  <a:pt x="5372238" y="2002297"/>
                </a:cubicBezTo>
                <a:cubicBezTo>
                  <a:pt x="5354586" y="1984643"/>
                  <a:pt x="5350172" y="1984643"/>
                  <a:pt x="5332519" y="1962577"/>
                </a:cubicBezTo>
                <a:lnTo>
                  <a:pt x="5311377" y="1940889"/>
                </a:lnTo>
                <a:lnTo>
                  <a:pt x="5261420" y="2011150"/>
                </a:lnTo>
                <a:lnTo>
                  <a:pt x="5319280" y="2055257"/>
                </a:lnTo>
                <a:cubicBezTo>
                  <a:pt x="5367826" y="2086150"/>
                  <a:pt x="5411958" y="2117043"/>
                  <a:pt x="5456093" y="2147937"/>
                </a:cubicBezTo>
                <a:cubicBezTo>
                  <a:pt x="5456093" y="2156765"/>
                  <a:pt x="5451678" y="2156764"/>
                  <a:pt x="5442851" y="2156764"/>
                </a:cubicBezTo>
                <a:cubicBezTo>
                  <a:pt x="5482573" y="2178831"/>
                  <a:pt x="5509050" y="2196484"/>
                  <a:pt x="5539945" y="2209723"/>
                </a:cubicBezTo>
                <a:cubicBezTo>
                  <a:pt x="5570840" y="2227377"/>
                  <a:pt x="5601729" y="2240617"/>
                  <a:pt x="5641449" y="2267098"/>
                </a:cubicBezTo>
                <a:cubicBezTo>
                  <a:pt x="5637036" y="2262684"/>
                  <a:pt x="5637036" y="2262684"/>
                  <a:pt x="5637038" y="2267098"/>
                </a:cubicBezTo>
                <a:cubicBezTo>
                  <a:pt x="5637038" y="2267098"/>
                  <a:pt x="5637036" y="2271512"/>
                  <a:pt x="5641449" y="2275923"/>
                </a:cubicBezTo>
                <a:cubicBezTo>
                  <a:pt x="5641449" y="2280338"/>
                  <a:pt x="5641449" y="2280338"/>
                  <a:pt x="5641449" y="2280338"/>
                </a:cubicBezTo>
                <a:cubicBezTo>
                  <a:pt x="5650274" y="2284751"/>
                  <a:pt x="5659105" y="2293577"/>
                  <a:pt x="5663515" y="2289164"/>
                </a:cubicBezTo>
                <a:cubicBezTo>
                  <a:pt x="5663515" y="2293577"/>
                  <a:pt x="5667927" y="2297990"/>
                  <a:pt x="5672342" y="2297990"/>
                </a:cubicBezTo>
                <a:cubicBezTo>
                  <a:pt x="5676755" y="2302405"/>
                  <a:pt x="5676755" y="2297990"/>
                  <a:pt x="5676755" y="2297990"/>
                </a:cubicBezTo>
                <a:cubicBezTo>
                  <a:pt x="5676755" y="2293577"/>
                  <a:pt x="5676755" y="2293577"/>
                  <a:pt x="5676755" y="2293577"/>
                </a:cubicBezTo>
                <a:cubicBezTo>
                  <a:pt x="5698820" y="2311231"/>
                  <a:pt x="5712060" y="2311231"/>
                  <a:pt x="5734126" y="2328884"/>
                </a:cubicBezTo>
                <a:cubicBezTo>
                  <a:pt x="5734126" y="2315644"/>
                  <a:pt x="5742955" y="2328884"/>
                  <a:pt x="5747367" y="2328884"/>
                </a:cubicBezTo>
                <a:close/>
                <a:moveTo>
                  <a:pt x="10908194" y="2330294"/>
                </a:moveTo>
                <a:cubicBezTo>
                  <a:pt x="10908193" y="2313119"/>
                  <a:pt x="10894142" y="2316243"/>
                  <a:pt x="10884774" y="2314682"/>
                </a:cubicBezTo>
                <a:lnTo>
                  <a:pt x="10657053" y="2271206"/>
                </a:lnTo>
                <a:lnTo>
                  <a:pt x="10653836" y="2276771"/>
                </a:lnTo>
                <a:cubicBezTo>
                  <a:pt x="10651240" y="2278894"/>
                  <a:pt x="10651004" y="2280545"/>
                  <a:pt x="10653600" y="2282431"/>
                </a:cubicBezTo>
                <a:cubicBezTo>
                  <a:pt x="10655015" y="2283375"/>
                  <a:pt x="10655959" y="2284317"/>
                  <a:pt x="10655488" y="2286204"/>
                </a:cubicBezTo>
                <a:cubicBezTo>
                  <a:pt x="10655015" y="2288798"/>
                  <a:pt x="10653127" y="2288327"/>
                  <a:pt x="10651477" y="2288798"/>
                </a:cubicBezTo>
                <a:lnTo>
                  <a:pt x="10650774" y="2288899"/>
                </a:lnTo>
                <a:lnTo>
                  <a:pt x="10667603" y="2293239"/>
                </a:lnTo>
                <a:cubicBezTo>
                  <a:pt x="10719761" y="2305119"/>
                  <a:pt x="10772359" y="2315462"/>
                  <a:pt x="10825444" y="2324049"/>
                </a:cubicBezTo>
                <a:cubicBezTo>
                  <a:pt x="10851986" y="2327172"/>
                  <a:pt x="10880090" y="2334978"/>
                  <a:pt x="10908194" y="2330294"/>
                </a:cubicBezTo>
                <a:close/>
                <a:moveTo>
                  <a:pt x="928660" y="2341072"/>
                </a:moveTo>
                <a:lnTo>
                  <a:pt x="938878" y="2336606"/>
                </a:lnTo>
                <a:lnTo>
                  <a:pt x="939276" y="2336361"/>
                </a:lnTo>
                <a:lnTo>
                  <a:pt x="937575" y="2334225"/>
                </a:lnTo>
                <a:lnTo>
                  <a:pt x="935735" y="2334739"/>
                </a:lnTo>
                <a:cubicBezTo>
                  <a:pt x="933755" y="2336387"/>
                  <a:pt x="931501" y="2338359"/>
                  <a:pt x="926722" y="2338716"/>
                </a:cubicBezTo>
                <a:lnTo>
                  <a:pt x="926393" y="2339096"/>
                </a:lnTo>
                <a:close/>
                <a:moveTo>
                  <a:pt x="566704" y="2344008"/>
                </a:moveTo>
                <a:cubicBezTo>
                  <a:pt x="566526" y="2341618"/>
                  <a:pt x="566526" y="2341618"/>
                  <a:pt x="566526" y="2341618"/>
                </a:cubicBezTo>
                <a:cubicBezTo>
                  <a:pt x="568915" y="2341440"/>
                  <a:pt x="568915" y="2341440"/>
                  <a:pt x="568915" y="2341440"/>
                </a:cubicBezTo>
                <a:cubicBezTo>
                  <a:pt x="566526" y="2341618"/>
                  <a:pt x="566704" y="2344008"/>
                  <a:pt x="566704" y="2344008"/>
                </a:cubicBezTo>
                <a:close/>
                <a:moveTo>
                  <a:pt x="9665539" y="2350931"/>
                </a:moveTo>
                <a:cubicBezTo>
                  <a:pt x="9662367" y="2350895"/>
                  <a:pt x="9659339" y="2350103"/>
                  <a:pt x="9656888" y="2346647"/>
                </a:cubicBezTo>
                <a:cubicBezTo>
                  <a:pt x="9656024" y="2345495"/>
                  <a:pt x="9654293" y="2344055"/>
                  <a:pt x="9651986" y="2344055"/>
                </a:cubicBezTo>
                <a:cubicBezTo>
                  <a:pt x="9648814" y="2344343"/>
                  <a:pt x="9647083" y="2342614"/>
                  <a:pt x="9646507" y="2339446"/>
                </a:cubicBezTo>
                <a:cubicBezTo>
                  <a:pt x="9645930" y="2337430"/>
                  <a:pt x="9644488" y="2336278"/>
                  <a:pt x="9643046" y="2334838"/>
                </a:cubicBezTo>
                <a:cubicBezTo>
                  <a:pt x="9639297" y="2331382"/>
                  <a:pt x="9637566" y="2327349"/>
                  <a:pt x="9639008" y="2322165"/>
                </a:cubicBezTo>
                <a:cubicBezTo>
                  <a:pt x="9639873" y="2319285"/>
                  <a:pt x="9639008" y="2316116"/>
                  <a:pt x="9636124" y="2314388"/>
                </a:cubicBezTo>
                <a:cubicBezTo>
                  <a:pt x="9636124" y="2313237"/>
                  <a:pt x="9636124" y="2312084"/>
                  <a:pt x="9636124" y="2310932"/>
                </a:cubicBezTo>
                <a:cubicBezTo>
                  <a:pt x="9638720" y="2309492"/>
                  <a:pt x="9639873" y="2307764"/>
                  <a:pt x="9639586" y="2304020"/>
                </a:cubicBezTo>
                <a:cubicBezTo>
                  <a:pt x="9639297" y="2298835"/>
                  <a:pt x="9641604" y="2294803"/>
                  <a:pt x="9647372" y="2293650"/>
                </a:cubicBezTo>
                <a:cubicBezTo>
                  <a:pt x="9649967" y="2293363"/>
                  <a:pt x="9649390" y="2291347"/>
                  <a:pt x="9649390" y="2289618"/>
                </a:cubicBezTo>
                <a:cubicBezTo>
                  <a:pt x="9649390" y="2286738"/>
                  <a:pt x="9650544" y="2286162"/>
                  <a:pt x="9652851" y="2288179"/>
                </a:cubicBezTo>
                <a:cubicBezTo>
                  <a:pt x="9656312" y="2291058"/>
                  <a:pt x="9658619" y="2291058"/>
                  <a:pt x="9659484" y="2286162"/>
                </a:cubicBezTo>
                <a:cubicBezTo>
                  <a:pt x="9659772" y="2285010"/>
                  <a:pt x="9660637" y="2283569"/>
                  <a:pt x="9661791" y="2285010"/>
                </a:cubicBezTo>
                <a:cubicBezTo>
                  <a:pt x="9665540" y="2288755"/>
                  <a:pt x="9668135" y="2286450"/>
                  <a:pt x="9671019" y="2283858"/>
                </a:cubicBezTo>
                <a:cubicBezTo>
                  <a:pt x="9671308" y="2283282"/>
                  <a:pt x="9672461" y="2283282"/>
                  <a:pt x="9673039" y="2283282"/>
                </a:cubicBezTo>
                <a:cubicBezTo>
                  <a:pt x="9679960" y="2287314"/>
                  <a:pt x="9686593" y="2291923"/>
                  <a:pt x="9693514" y="2296243"/>
                </a:cubicBezTo>
                <a:cubicBezTo>
                  <a:pt x="9696687" y="2298259"/>
                  <a:pt x="9698416" y="2303731"/>
                  <a:pt x="9699858" y="2308051"/>
                </a:cubicBezTo>
                <a:cubicBezTo>
                  <a:pt x="9700435" y="2309780"/>
                  <a:pt x="9700147" y="2311508"/>
                  <a:pt x="9701877" y="2312948"/>
                </a:cubicBezTo>
                <a:cubicBezTo>
                  <a:pt x="9703608" y="2314388"/>
                  <a:pt x="9703319" y="2316116"/>
                  <a:pt x="9702166" y="2317845"/>
                </a:cubicBezTo>
                <a:cubicBezTo>
                  <a:pt x="9701589" y="2318997"/>
                  <a:pt x="9700435" y="2320437"/>
                  <a:pt x="9701300" y="2321589"/>
                </a:cubicBezTo>
                <a:cubicBezTo>
                  <a:pt x="9704184" y="2325045"/>
                  <a:pt x="9704473" y="2327638"/>
                  <a:pt x="9699858" y="2329365"/>
                </a:cubicBezTo>
                <a:cubicBezTo>
                  <a:pt x="9698705" y="2329654"/>
                  <a:pt x="9698416" y="2331382"/>
                  <a:pt x="9699570" y="2332246"/>
                </a:cubicBezTo>
                <a:cubicBezTo>
                  <a:pt x="9703319" y="2335414"/>
                  <a:pt x="9699282" y="2336854"/>
                  <a:pt x="9698705" y="2339159"/>
                </a:cubicBezTo>
                <a:cubicBezTo>
                  <a:pt x="9696687" y="2346935"/>
                  <a:pt x="9687746" y="2344631"/>
                  <a:pt x="9684285" y="2350392"/>
                </a:cubicBezTo>
                <a:cubicBezTo>
                  <a:pt x="9683131" y="2352407"/>
                  <a:pt x="9677652" y="2350968"/>
                  <a:pt x="9675057" y="2350679"/>
                </a:cubicBezTo>
                <a:cubicBezTo>
                  <a:pt x="9672028" y="2350247"/>
                  <a:pt x="9668712" y="2350967"/>
                  <a:pt x="9665539" y="2350931"/>
                </a:cubicBezTo>
                <a:close/>
                <a:moveTo>
                  <a:pt x="454582" y="2354793"/>
                </a:moveTo>
                <a:cubicBezTo>
                  <a:pt x="454582" y="2354793"/>
                  <a:pt x="454582" y="2354793"/>
                  <a:pt x="456972" y="2354614"/>
                </a:cubicBezTo>
                <a:lnTo>
                  <a:pt x="456979" y="2354727"/>
                </a:lnTo>
                <a:close/>
                <a:moveTo>
                  <a:pt x="452371" y="2357361"/>
                </a:moveTo>
                <a:lnTo>
                  <a:pt x="452505" y="2357205"/>
                </a:lnTo>
                <a:lnTo>
                  <a:pt x="454762" y="2357182"/>
                </a:lnTo>
                <a:cubicBezTo>
                  <a:pt x="454762" y="2357182"/>
                  <a:pt x="454762" y="2357182"/>
                  <a:pt x="452371" y="2357361"/>
                </a:cubicBezTo>
                <a:close/>
                <a:moveTo>
                  <a:pt x="946761" y="2358180"/>
                </a:moveTo>
                <a:lnTo>
                  <a:pt x="956161" y="2353831"/>
                </a:lnTo>
                <a:lnTo>
                  <a:pt x="949566" y="2347802"/>
                </a:lnTo>
                <a:lnTo>
                  <a:pt x="940459" y="2351413"/>
                </a:lnTo>
                <a:close/>
                <a:moveTo>
                  <a:pt x="490077" y="2363552"/>
                </a:moveTo>
                <a:cubicBezTo>
                  <a:pt x="482820" y="2362894"/>
                  <a:pt x="475517" y="2361637"/>
                  <a:pt x="469454" y="2360890"/>
                </a:cubicBezTo>
                <a:cubicBezTo>
                  <a:pt x="471844" y="2360711"/>
                  <a:pt x="471844" y="2360711"/>
                  <a:pt x="471665" y="2358321"/>
                </a:cubicBezTo>
                <a:cubicBezTo>
                  <a:pt x="471665" y="2358321"/>
                  <a:pt x="469275" y="2358500"/>
                  <a:pt x="469275" y="2358500"/>
                </a:cubicBezTo>
                <a:cubicBezTo>
                  <a:pt x="459541" y="2356825"/>
                  <a:pt x="459541" y="2356825"/>
                  <a:pt x="459541" y="2356825"/>
                </a:cubicBezTo>
                <a:cubicBezTo>
                  <a:pt x="457149" y="2357004"/>
                  <a:pt x="457149" y="2357004"/>
                  <a:pt x="457149" y="2357004"/>
                </a:cubicBezTo>
                <a:lnTo>
                  <a:pt x="456979" y="2354727"/>
                </a:lnTo>
                <a:lnTo>
                  <a:pt x="460915" y="2354620"/>
                </a:lnTo>
                <a:cubicBezTo>
                  <a:pt x="464991" y="2353414"/>
                  <a:pt x="463828" y="2349897"/>
                  <a:pt x="471129" y="2351153"/>
                </a:cubicBezTo>
                <a:cubicBezTo>
                  <a:pt x="471310" y="2353542"/>
                  <a:pt x="471310" y="2353542"/>
                  <a:pt x="473697" y="2353364"/>
                </a:cubicBezTo>
                <a:cubicBezTo>
                  <a:pt x="476086" y="2353185"/>
                  <a:pt x="476086" y="2353185"/>
                  <a:pt x="476086" y="2353185"/>
                </a:cubicBezTo>
                <a:cubicBezTo>
                  <a:pt x="476265" y="2355574"/>
                  <a:pt x="476265" y="2355574"/>
                  <a:pt x="478656" y="2355396"/>
                </a:cubicBezTo>
                <a:cubicBezTo>
                  <a:pt x="478656" y="2355396"/>
                  <a:pt x="478656" y="2355396"/>
                  <a:pt x="481044" y="2355218"/>
                </a:cubicBezTo>
                <a:cubicBezTo>
                  <a:pt x="480866" y="2352828"/>
                  <a:pt x="478476" y="2353006"/>
                  <a:pt x="480866" y="2352828"/>
                </a:cubicBezTo>
                <a:cubicBezTo>
                  <a:pt x="488033" y="2352291"/>
                  <a:pt x="495382" y="2354145"/>
                  <a:pt x="499802" y="2349009"/>
                </a:cubicBezTo>
                <a:cubicBezTo>
                  <a:pt x="497592" y="2351577"/>
                  <a:pt x="497592" y="2351577"/>
                  <a:pt x="499980" y="2351398"/>
                </a:cubicBezTo>
                <a:cubicBezTo>
                  <a:pt x="502549" y="2353610"/>
                  <a:pt x="504760" y="2351042"/>
                  <a:pt x="504760" y="2351042"/>
                </a:cubicBezTo>
                <a:cubicBezTo>
                  <a:pt x="504760" y="2351042"/>
                  <a:pt x="504760" y="2351042"/>
                  <a:pt x="507148" y="2350862"/>
                </a:cubicBezTo>
                <a:cubicBezTo>
                  <a:pt x="514674" y="2355105"/>
                  <a:pt x="521307" y="2347402"/>
                  <a:pt x="531221" y="2351466"/>
                </a:cubicBezTo>
                <a:cubicBezTo>
                  <a:pt x="531043" y="2349076"/>
                  <a:pt x="531043" y="2349076"/>
                  <a:pt x="531043" y="2349076"/>
                </a:cubicBezTo>
                <a:cubicBezTo>
                  <a:pt x="531221" y="2351466"/>
                  <a:pt x="533611" y="2351288"/>
                  <a:pt x="533611" y="2351288"/>
                </a:cubicBezTo>
                <a:cubicBezTo>
                  <a:pt x="536001" y="2351108"/>
                  <a:pt x="536001" y="2351108"/>
                  <a:pt x="535822" y="2348719"/>
                </a:cubicBezTo>
                <a:cubicBezTo>
                  <a:pt x="542990" y="2348183"/>
                  <a:pt x="550157" y="2347647"/>
                  <a:pt x="550157" y="2347647"/>
                </a:cubicBezTo>
                <a:cubicBezTo>
                  <a:pt x="557327" y="2347112"/>
                  <a:pt x="545200" y="2345615"/>
                  <a:pt x="557147" y="2344722"/>
                </a:cubicBezTo>
                <a:cubicBezTo>
                  <a:pt x="554937" y="2347290"/>
                  <a:pt x="557504" y="2349500"/>
                  <a:pt x="559715" y="2346932"/>
                </a:cubicBezTo>
                <a:cubicBezTo>
                  <a:pt x="561926" y="2344365"/>
                  <a:pt x="549801" y="2342869"/>
                  <a:pt x="561748" y="2341976"/>
                </a:cubicBezTo>
                <a:cubicBezTo>
                  <a:pt x="561748" y="2341976"/>
                  <a:pt x="561748" y="2341976"/>
                  <a:pt x="561926" y="2344365"/>
                </a:cubicBezTo>
                <a:cubicBezTo>
                  <a:pt x="561926" y="2344365"/>
                  <a:pt x="561926" y="2344365"/>
                  <a:pt x="564316" y="2344186"/>
                </a:cubicBezTo>
                <a:cubicBezTo>
                  <a:pt x="564316" y="2344186"/>
                  <a:pt x="566704" y="2344008"/>
                  <a:pt x="566704" y="2344008"/>
                </a:cubicBezTo>
                <a:cubicBezTo>
                  <a:pt x="569094" y="2343829"/>
                  <a:pt x="569094" y="2343829"/>
                  <a:pt x="569094" y="2343829"/>
                </a:cubicBezTo>
                <a:cubicBezTo>
                  <a:pt x="571484" y="2343650"/>
                  <a:pt x="571484" y="2343650"/>
                  <a:pt x="571484" y="2343650"/>
                </a:cubicBezTo>
                <a:cubicBezTo>
                  <a:pt x="571662" y="2346039"/>
                  <a:pt x="574052" y="2345861"/>
                  <a:pt x="576441" y="2345682"/>
                </a:cubicBezTo>
                <a:cubicBezTo>
                  <a:pt x="576263" y="2343293"/>
                  <a:pt x="578652" y="2343115"/>
                  <a:pt x="581041" y="2342935"/>
                </a:cubicBezTo>
                <a:cubicBezTo>
                  <a:pt x="583609" y="2345146"/>
                  <a:pt x="590778" y="2344610"/>
                  <a:pt x="595556" y="2344253"/>
                </a:cubicBezTo>
                <a:cubicBezTo>
                  <a:pt x="576441" y="2345682"/>
                  <a:pt x="569272" y="2346218"/>
                  <a:pt x="552726" y="2349858"/>
                </a:cubicBezTo>
                <a:cubicBezTo>
                  <a:pt x="555472" y="2354458"/>
                  <a:pt x="546094" y="2357562"/>
                  <a:pt x="534147" y="2358455"/>
                </a:cubicBezTo>
                <a:cubicBezTo>
                  <a:pt x="522200" y="2359348"/>
                  <a:pt x="510253" y="2360241"/>
                  <a:pt x="510431" y="2362631"/>
                </a:cubicBezTo>
                <a:cubicBezTo>
                  <a:pt x="504548" y="2364273"/>
                  <a:pt x="497335" y="2364211"/>
                  <a:pt x="490077" y="2363552"/>
                </a:cubicBezTo>
                <a:close/>
                <a:moveTo>
                  <a:pt x="6618879" y="2376768"/>
                </a:moveTo>
                <a:lnTo>
                  <a:pt x="6615850" y="2375398"/>
                </a:lnTo>
                <a:lnTo>
                  <a:pt x="6546672" y="2355879"/>
                </a:lnTo>
                <a:lnTo>
                  <a:pt x="6502626" y="2338663"/>
                </a:lnTo>
                <a:lnTo>
                  <a:pt x="6506820" y="2342538"/>
                </a:lnTo>
                <a:cubicBezTo>
                  <a:pt x="6516270" y="2347943"/>
                  <a:pt x="6528871" y="2353347"/>
                  <a:pt x="6543273" y="2358753"/>
                </a:cubicBezTo>
                <a:cubicBezTo>
                  <a:pt x="6572076" y="2369563"/>
                  <a:pt x="6600878" y="2373165"/>
                  <a:pt x="6618879" y="2376768"/>
                </a:cubicBezTo>
                <a:close/>
                <a:moveTo>
                  <a:pt x="881614" y="2378129"/>
                </a:moveTo>
                <a:cubicBezTo>
                  <a:pt x="881435" y="2375741"/>
                  <a:pt x="888603" y="2375205"/>
                  <a:pt x="888603" y="2375205"/>
                </a:cubicBezTo>
                <a:cubicBezTo>
                  <a:pt x="884003" y="2377951"/>
                  <a:pt x="886392" y="2377773"/>
                  <a:pt x="888782" y="2377594"/>
                </a:cubicBezTo>
                <a:cubicBezTo>
                  <a:pt x="890814" y="2372637"/>
                  <a:pt x="900372" y="2371922"/>
                  <a:pt x="907182" y="2366608"/>
                </a:cubicBezTo>
                <a:cubicBezTo>
                  <a:pt x="907182" y="2366608"/>
                  <a:pt x="909570" y="2366429"/>
                  <a:pt x="911960" y="2366250"/>
                </a:cubicBezTo>
                <a:cubicBezTo>
                  <a:pt x="911960" y="2366250"/>
                  <a:pt x="914350" y="2366071"/>
                  <a:pt x="914350" y="2366071"/>
                </a:cubicBezTo>
                <a:cubicBezTo>
                  <a:pt x="916740" y="2365893"/>
                  <a:pt x="916740" y="2365893"/>
                  <a:pt x="916740" y="2365893"/>
                </a:cubicBezTo>
                <a:lnTo>
                  <a:pt x="916713" y="2365542"/>
                </a:lnTo>
                <a:lnTo>
                  <a:pt x="912162" y="2360295"/>
                </a:lnTo>
                <a:lnTo>
                  <a:pt x="900344" y="2363514"/>
                </a:lnTo>
                <a:cubicBezTo>
                  <a:pt x="893862" y="2365201"/>
                  <a:pt x="889172" y="2366752"/>
                  <a:pt x="892845" y="2367679"/>
                </a:cubicBezTo>
                <a:cubicBezTo>
                  <a:pt x="890455" y="2367857"/>
                  <a:pt x="890455" y="2367857"/>
                  <a:pt x="890455" y="2367857"/>
                </a:cubicBezTo>
                <a:cubicBezTo>
                  <a:pt x="888066" y="2368037"/>
                  <a:pt x="888066" y="2368037"/>
                  <a:pt x="888066" y="2368037"/>
                </a:cubicBezTo>
                <a:cubicBezTo>
                  <a:pt x="888246" y="2370426"/>
                  <a:pt x="888246" y="2370426"/>
                  <a:pt x="888246" y="2370426"/>
                </a:cubicBezTo>
                <a:cubicBezTo>
                  <a:pt x="890636" y="2370247"/>
                  <a:pt x="890636" y="2370247"/>
                  <a:pt x="890636" y="2370247"/>
                </a:cubicBezTo>
                <a:cubicBezTo>
                  <a:pt x="893382" y="2374848"/>
                  <a:pt x="883645" y="2373173"/>
                  <a:pt x="881256" y="2373351"/>
                </a:cubicBezTo>
                <a:cubicBezTo>
                  <a:pt x="886213" y="2375383"/>
                  <a:pt x="872234" y="2381234"/>
                  <a:pt x="881614" y="2378129"/>
                </a:cubicBezTo>
                <a:close/>
                <a:moveTo>
                  <a:pt x="8148586" y="2379700"/>
                </a:moveTo>
                <a:lnTo>
                  <a:pt x="8148721" y="2379618"/>
                </a:lnTo>
                <a:cubicBezTo>
                  <a:pt x="8148721" y="2379618"/>
                  <a:pt x="8148721" y="2379618"/>
                  <a:pt x="8154026" y="2378448"/>
                </a:cubicBezTo>
                <a:close/>
                <a:moveTo>
                  <a:pt x="10672333" y="2395811"/>
                </a:moveTo>
                <a:lnTo>
                  <a:pt x="10671518" y="2389295"/>
                </a:lnTo>
                <a:cubicBezTo>
                  <a:pt x="10673164" y="2388061"/>
                  <a:pt x="10672752" y="2385597"/>
                  <a:pt x="10671107" y="2385186"/>
                </a:cubicBezTo>
                <a:cubicBezTo>
                  <a:pt x="10664523" y="2382719"/>
                  <a:pt x="10664934" y="2379021"/>
                  <a:pt x="10669049" y="2374090"/>
                </a:cubicBezTo>
                <a:cubicBezTo>
                  <a:pt x="10670284" y="2372447"/>
                  <a:pt x="10668637" y="2370391"/>
                  <a:pt x="10667815" y="2368747"/>
                </a:cubicBezTo>
                <a:cubicBezTo>
                  <a:pt x="10666170" y="2366282"/>
                  <a:pt x="10665757" y="2363815"/>
                  <a:pt x="10668227" y="2361761"/>
                </a:cubicBezTo>
                <a:cubicBezTo>
                  <a:pt x="10670695" y="2359706"/>
                  <a:pt x="10670284" y="2357241"/>
                  <a:pt x="10671107" y="2354775"/>
                </a:cubicBezTo>
                <a:lnTo>
                  <a:pt x="10671907" y="2353287"/>
                </a:lnTo>
                <a:lnTo>
                  <a:pt x="10634961" y="2345905"/>
                </a:lnTo>
                <a:cubicBezTo>
                  <a:pt x="10463217" y="2316243"/>
                  <a:pt x="10299277" y="2264723"/>
                  <a:pt x="10147828" y="2180417"/>
                </a:cubicBezTo>
                <a:cubicBezTo>
                  <a:pt x="10133775" y="2172612"/>
                  <a:pt x="10118163" y="2169488"/>
                  <a:pt x="10119725" y="2147632"/>
                </a:cubicBezTo>
                <a:cubicBezTo>
                  <a:pt x="10121284" y="2141386"/>
                  <a:pt x="10115039" y="2136702"/>
                  <a:pt x="10108794" y="2135142"/>
                </a:cubicBezTo>
                <a:lnTo>
                  <a:pt x="10048368" y="2104003"/>
                </a:lnTo>
                <a:lnTo>
                  <a:pt x="10043209" y="2124021"/>
                </a:lnTo>
                <a:cubicBezTo>
                  <a:pt x="10044936" y="2130347"/>
                  <a:pt x="10038607" y="2133222"/>
                  <a:pt x="10034579" y="2134372"/>
                </a:cubicBezTo>
                <a:lnTo>
                  <a:pt x="10026104" y="2140080"/>
                </a:lnTo>
                <a:lnTo>
                  <a:pt x="10048684" y="2154267"/>
                </a:lnTo>
                <a:cubicBezTo>
                  <a:pt x="10118553" y="2196029"/>
                  <a:pt x="10189984" y="2235060"/>
                  <a:pt x="10264928" y="2267845"/>
                </a:cubicBezTo>
                <a:cubicBezTo>
                  <a:pt x="10387492" y="2320927"/>
                  <a:pt x="10512788" y="2361909"/>
                  <a:pt x="10640816" y="2390400"/>
                </a:cubicBezTo>
                <a:close/>
                <a:moveTo>
                  <a:pt x="987316" y="2401729"/>
                </a:moveTo>
                <a:lnTo>
                  <a:pt x="1002536" y="2396230"/>
                </a:lnTo>
                <a:lnTo>
                  <a:pt x="996983" y="2391154"/>
                </a:lnTo>
                <a:lnTo>
                  <a:pt x="982770" y="2396847"/>
                </a:lnTo>
                <a:close/>
                <a:moveTo>
                  <a:pt x="10049089" y="2414553"/>
                </a:moveTo>
                <a:cubicBezTo>
                  <a:pt x="10046466" y="2414758"/>
                  <a:pt x="10044099" y="2414553"/>
                  <a:pt x="10043276" y="2413114"/>
                </a:cubicBezTo>
                <a:cubicBezTo>
                  <a:pt x="10038339" y="2404895"/>
                  <a:pt x="10025583" y="2408184"/>
                  <a:pt x="10022703" y="2397088"/>
                </a:cubicBezTo>
                <a:cubicBezTo>
                  <a:pt x="10021881" y="2393801"/>
                  <a:pt x="10016120" y="2391745"/>
                  <a:pt x="10021469" y="2387224"/>
                </a:cubicBezTo>
                <a:cubicBezTo>
                  <a:pt x="10023115" y="2385991"/>
                  <a:pt x="10022703" y="2383527"/>
                  <a:pt x="10021058" y="2383116"/>
                </a:cubicBezTo>
                <a:cubicBezTo>
                  <a:pt x="10014474" y="2380650"/>
                  <a:pt x="10014885" y="2376951"/>
                  <a:pt x="10019000" y="2372020"/>
                </a:cubicBezTo>
                <a:cubicBezTo>
                  <a:pt x="10020234" y="2370376"/>
                  <a:pt x="10018588" y="2368321"/>
                  <a:pt x="10017765" y="2366678"/>
                </a:cubicBezTo>
                <a:cubicBezTo>
                  <a:pt x="10016120" y="2364211"/>
                  <a:pt x="10015707" y="2361746"/>
                  <a:pt x="10018177" y="2359690"/>
                </a:cubicBezTo>
                <a:cubicBezTo>
                  <a:pt x="10020645" y="2357637"/>
                  <a:pt x="10020234" y="2355171"/>
                  <a:pt x="10021058" y="2352705"/>
                </a:cubicBezTo>
                <a:cubicBezTo>
                  <a:pt x="10023115" y="2346541"/>
                  <a:pt x="10025583" y="2338733"/>
                  <a:pt x="10030110" y="2335855"/>
                </a:cubicBezTo>
                <a:cubicBezTo>
                  <a:pt x="10039985" y="2329692"/>
                  <a:pt x="10049450" y="2323116"/>
                  <a:pt x="10059324" y="2317363"/>
                </a:cubicBezTo>
                <a:cubicBezTo>
                  <a:pt x="10060147" y="2317363"/>
                  <a:pt x="10061793" y="2317363"/>
                  <a:pt x="10062204" y="2318185"/>
                </a:cubicBezTo>
                <a:cubicBezTo>
                  <a:pt x="10066320" y="2321884"/>
                  <a:pt x="10070022" y="2325172"/>
                  <a:pt x="10075372" y="2319830"/>
                </a:cubicBezTo>
                <a:cubicBezTo>
                  <a:pt x="10077017" y="2317774"/>
                  <a:pt x="10078252" y="2319830"/>
                  <a:pt x="10078663" y="2321473"/>
                </a:cubicBezTo>
                <a:cubicBezTo>
                  <a:pt x="10079897" y="2328459"/>
                  <a:pt x="10083190" y="2328459"/>
                  <a:pt x="10088128" y="2324349"/>
                </a:cubicBezTo>
                <a:lnTo>
                  <a:pt x="10089370" y="2324866"/>
                </a:lnTo>
                <a:lnTo>
                  <a:pt x="10091092" y="2320659"/>
                </a:lnTo>
                <a:cubicBezTo>
                  <a:pt x="10091873" y="2317160"/>
                  <a:pt x="10094216" y="2315606"/>
                  <a:pt x="10096950" y="2313662"/>
                </a:cubicBezTo>
                <a:cubicBezTo>
                  <a:pt x="10099683" y="2311718"/>
                  <a:pt x="10103588" y="2312107"/>
                  <a:pt x="10105539" y="2309386"/>
                </a:cubicBezTo>
                <a:cubicBezTo>
                  <a:pt x="10108274" y="2309386"/>
                  <a:pt x="10110616" y="2309386"/>
                  <a:pt x="10113349" y="2309386"/>
                </a:cubicBezTo>
                <a:cubicBezTo>
                  <a:pt x="10113349" y="2310553"/>
                  <a:pt x="10113740" y="2310941"/>
                  <a:pt x="10114520" y="2310941"/>
                </a:cubicBezTo>
                <a:cubicBezTo>
                  <a:pt x="10120378" y="2310941"/>
                  <a:pt x="10123501" y="2314828"/>
                  <a:pt x="10125454" y="2319493"/>
                </a:cubicBezTo>
                <a:cubicBezTo>
                  <a:pt x="10127406" y="2323769"/>
                  <a:pt x="10129749" y="2327657"/>
                  <a:pt x="10128969" y="2332709"/>
                </a:cubicBezTo>
                <a:cubicBezTo>
                  <a:pt x="10127797" y="2338152"/>
                  <a:pt x="10128187" y="2343983"/>
                  <a:pt x="10123501" y="2348259"/>
                </a:cubicBezTo>
                <a:cubicBezTo>
                  <a:pt x="10121940" y="2349813"/>
                  <a:pt x="10120378" y="2350980"/>
                  <a:pt x="10117645" y="2351757"/>
                </a:cubicBezTo>
                <a:lnTo>
                  <a:pt x="10111993" y="2358865"/>
                </a:lnTo>
                <a:lnTo>
                  <a:pt x="10111993" y="2361746"/>
                </a:lnTo>
                <a:cubicBezTo>
                  <a:pt x="10107879" y="2364211"/>
                  <a:pt x="10106644" y="2368732"/>
                  <a:pt x="10107879" y="2372841"/>
                </a:cubicBezTo>
                <a:cubicBezTo>
                  <a:pt x="10109936" y="2380239"/>
                  <a:pt x="10107466" y="2385991"/>
                  <a:pt x="10102117" y="2390923"/>
                </a:cubicBezTo>
                <a:cubicBezTo>
                  <a:pt x="10100061" y="2392978"/>
                  <a:pt x="10098003" y="2394623"/>
                  <a:pt x="10097180" y="2397498"/>
                </a:cubicBezTo>
                <a:cubicBezTo>
                  <a:pt x="10096357" y="2402019"/>
                  <a:pt x="10093888" y="2404484"/>
                  <a:pt x="10089362" y="2404073"/>
                </a:cubicBezTo>
                <a:cubicBezTo>
                  <a:pt x="10086070" y="2404073"/>
                  <a:pt x="10083601" y="2406129"/>
                  <a:pt x="10082367" y="2407773"/>
                </a:cubicBezTo>
                <a:cubicBezTo>
                  <a:pt x="10078870" y="2412704"/>
                  <a:pt x="10074549" y="2413834"/>
                  <a:pt x="10070023" y="2413885"/>
                </a:cubicBezTo>
                <a:cubicBezTo>
                  <a:pt x="10065496" y="2413936"/>
                  <a:pt x="10060764" y="2412908"/>
                  <a:pt x="10056445" y="2413525"/>
                </a:cubicBezTo>
                <a:cubicBezTo>
                  <a:pt x="10054593" y="2413730"/>
                  <a:pt x="10051712" y="2414347"/>
                  <a:pt x="10049089" y="2414553"/>
                </a:cubicBezTo>
                <a:close/>
                <a:moveTo>
                  <a:pt x="4574131" y="2422422"/>
                </a:moveTo>
                <a:lnTo>
                  <a:pt x="4578642" y="2420212"/>
                </a:lnTo>
                <a:lnTo>
                  <a:pt x="4578183" y="2421107"/>
                </a:lnTo>
                <a:cubicBezTo>
                  <a:pt x="4578183" y="2421107"/>
                  <a:pt x="4578183" y="2421107"/>
                  <a:pt x="4574131" y="2422422"/>
                </a:cubicBezTo>
                <a:close/>
                <a:moveTo>
                  <a:pt x="10967534" y="2433289"/>
                </a:moveTo>
                <a:lnTo>
                  <a:pt x="10965764" y="2432353"/>
                </a:lnTo>
                <a:cubicBezTo>
                  <a:pt x="10962621" y="2432638"/>
                  <a:pt x="10960905" y="2430925"/>
                  <a:pt x="10960335" y="2427786"/>
                </a:cubicBezTo>
                <a:cubicBezTo>
                  <a:pt x="10959763" y="2425787"/>
                  <a:pt x="10958333" y="2424646"/>
                  <a:pt x="10956905" y="2423219"/>
                </a:cubicBezTo>
                <a:cubicBezTo>
                  <a:pt x="10953189" y="2419793"/>
                  <a:pt x="10951474" y="2415798"/>
                  <a:pt x="10952903" y="2410660"/>
                </a:cubicBezTo>
                <a:lnTo>
                  <a:pt x="10950528" y="2404254"/>
                </a:lnTo>
                <a:lnTo>
                  <a:pt x="10935761" y="2402769"/>
                </a:lnTo>
                <a:cubicBezTo>
                  <a:pt x="10902046" y="2398060"/>
                  <a:pt x="10868575" y="2392254"/>
                  <a:pt x="10835201" y="2385912"/>
                </a:cubicBezTo>
                <a:lnTo>
                  <a:pt x="10759460" y="2370779"/>
                </a:lnTo>
                <a:lnTo>
                  <a:pt x="10757928" y="2374911"/>
                </a:lnTo>
                <a:cubicBezTo>
                  <a:pt x="10759985" y="2382308"/>
                  <a:pt x="10757516" y="2388061"/>
                  <a:pt x="10752167" y="2392993"/>
                </a:cubicBezTo>
                <a:cubicBezTo>
                  <a:pt x="10750110" y="2395049"/>
                  <a:pt x="10748052" y="2396692"/>
                  <a:pt x="10747229" y="2399568"/>
                </a:cubicBezTo>
                <a:cubicBezTo>
                  <a:pt x="10746406" y="2404089"/>
                  <a:pt x="10743938" y="2406555"/>
                  <a:pt x="10739411" y="2406144"/>
                </a:cubicBezTo>
                <a:lnTo>
                  <a:pt x="10737722" y="2407037"/>
                </a:lnTo>
                <a:lnTo>
                  <a:pt x="10834909" y="2423722"/>
                </a:lnTo>
                <a:close/>
                <a:moveTo>
                  <a:pt x="6060160" y="2444735"/>
                </a:moveTo>
                <a:cubicBezTo>
                  <a:pt x="6057402" y="2443632"/>
                  <a:pt x="6054092" y="2441424"/>
                  <a:pt x="6051887" y="2439218"/>
                </a:cubicBezTo>
                <a:lnTo>
                  <a:pt x="6060462" y="2444667"/>
                </a:lnTo>
                <a:close/>
                <a:moveTo>
                  <a:pt x="12157958" y="2453576"/>
                </a:moveTo>
                <a:lnTo>
                  <a:pt x="12157459" y="2453458"/>
                </a:lnTo>
                <a:lnTo>
                  <a:pt x="12157727" y="2453192"/>
                </a:lnTo>
                <a:close/>
                <a:moveTo>
                  <a:pt x="12191966" y="2462622"/>
                </a:moveTo>
                <a:lnTo>
                  <a:pt x="12191711" y="2461630"/>
                </a:lnTo>
                <a:cubicBezTo>
                  <a:pt x="12189533" y="2458365"/>
                  <a:pt x="12188880" y="2455318"/>
                  <a:pt x="12191276" y="2451400"/>
                </a:cubicBezTo>
                <a:cubicBezTo>
                  <a:pt x="12193889" y="2447264"/>
                  <a:pt x="12192365" y="2444870"/>
                  <a:pt x="12187138" y="2444000"/>
                </a:cubicBezTo>
                <a:cubicBezTo>
                  <a:pt x="12186921" y="2444000"/>
                  <a:pt x="12186703" y="2444000"/>
                  <a:pt x="12186484" y="2444000"/>
                </a:cubicBezTo>
                <a:cubicBezTo>
                  <a:pt x="12184525" y="2443782"/>
                  <a:pt x="12182565" y="2443347"/>
                  <a:pt x="12182348" y="2441388"/>
                </a:cubicBezTo>
                <a:cubicBezTo>
                  <a:pt x="12181912" y="2439429"/>
                  <a:pt x="12184307" y="2439647"/>
                  <a:pt x="12185396" y="2438994"/>
                </a:cubicBezTo>
                <a:lnTo>
                  <a:pt x="12191966" y="2426028"/>
                </a:lnTo>
                <a:close/>
                <a:moveTo>
                  <a:pt x="10398460" y="2479518"/>
                </a:moveTo>
                <a:lnTo>
                  <a:pt x="10397992" y="2479408"/>
                </a:lnTo>
                <a:lnTo>
                  <a:pt x="10398243" y="2479158"/>
                </a:lnTo>
                <a:close/>
                <a:moveTo>
                  <a:pt x="7547164" y="2508703"/>
                </a:moveTo>
                <a:lnTo>
                  <a:pt x="7547488" y="2508397"/>
                </a:lnTo>
                <a:cubicBezTo>
                  <a:pt x="7548411" y="2507846"/>
                  <a:pt x="7549737" y="2507554"/>
                  <a:pt x="7551355" y="2508588"/>
                </a:cubicBezTo>
                <a:close/>
                <a:moveTo>
                  <a:pt x="6152189" y="2511437"/>
                </a:moveTo>
                <a:lnTo>
                  <a:pt x="6148978" y="2509832"/>
                </a:lnTo>
                <a:cubicBezTo>
                  <a:pt x="6144566" y="2509832"/>
                  <a:pt x="6144566" y="2509832"/>
                  <a:pt x="6144566" y="2509832"/>
                </a:cubicBezTo>
                <a:cubicBezTo>
                  <a:pt x="6144566" y="2509832"/>
                  <a:pt x="6144566" y="2509832"/>
                  <a:pt x="6140152" y="2505418"/>
                </a:cubicBezTo>
                <a:cubicBezTo>
                  <a:pt x="6144565" y="2505418"/>
                  <a:pt x="6148978" y="2509832"/>
                  <a:pt x="6148979" y="2505418"/>
                </a:cubicBezTo>
                <a:close/>
                <a:moveTo>
                  <a:pt x="6160433" y="2516872"/>
                </a:moveTo>
                <a:lnTo>
                  <a:pt x="6152839" y="2512659"/>
                </a:lnTo>
                <a:lnTo>
                  <a:pt x="6152189" y="2511437"/>
                </a:lnTo>
                <a:lnTo>
                  <a:pt x="6157804" y="2514245"/>
                </a:lnTo>
                <a:close/>
                <a:moveTo>
                  <a:pt x="7365156" y="2521840"/>
                </a:moveTo>
                <a:cubicBezTo>
                  <a:pt x="7420537" y="2520751"/>
                  <a:pt x="7471517" y="2512289"/>
                  <a:pt x="7520428" y="2507064"/>
                </a:cubicBezTo>
                <a:cubicBezTo>
                  <a:pt x="7524698" y="2507513"/>
                  <a:pt x="7529778" y="2508478"/>
                  <a:pt x="7535116" y="2509040"/>
                </a:cubicBezTo>
                <a:lnTo>
                  <a:pt x="7547164" y="2508703"/>
                </a:lnTo>
                <a:lnTo>
                  <a:pt x="7546050" y="2509758"/>
                </a:lnTo>
                <a:cubicBezTo>
                  <a:pt x="7544432" y="2508724"/>
                  <a:pt x="7543105" y="2509016"/>
                  <a:pt x="7542589" y="2509825"/>
                </a:cubicBezTo>
                <a:lnTo>
                  <a:pt x="7543190" y="2511198"/>
                </a:lnTo>
                <a:lnTo>
                  <a:pt x="7700447" y="2491727"/>
                </a:lnTo>
                <a:lnTo>
                  <a:pt x="7702222" y="2486439"/>
                </a:lnTo>
                <a:cubicBezTo>
                  <a:pt x="7747895" y="2479147"/>
                  <a:pt x="7774419" y="2473297"/>
                  <a:pt x="7820093" y="2466005"/>
                </a:cubicBezTo>
                <a:cubicBezTo>
                  <a:pt x="7832771" y="2460427"/>
                  <a:pt x="7840145" y="2456019"/>
                  <a:pt x="7850755" y="2453680"/>
                </a:cubicBezTo>
                <a:cubicBezTo>
                  <a:pt x="7901734" y="2445218"/>
                  <a:pt x="7954781" y="2433517"/>
                  <a:pt x="8006659" y="2416513"/>
                </a:cubicBezTo>
                <a:cubicBezTo>
                  <a:pt x="8031567" y="2409629"/>
                  <a:pt x="8055663" y="2402229"/>
                  <a:pt x="8079905" y="2395491"/>
                </a:cubicBezTo>
                <a:lnTo>
                  <a:pt x="8148586" y="2379700"/>
                </a:lnTo>
                <a:lnTo>
                  <a:pt x="8141347" y="2384026"/>
                </a:lnTo>
                <a:cubicBezTo>
                  <a:pt x="8144583" y="2386093"/>
                  <a:pt x="8147819" y="2388161"/>
                  <a:pt x="8155193" y="2383754"/>
                </a:cubicBezTo>
                <a:cubicBezTo>
                  <a:pt x="8155193" y="2383754"/>
                  <a:pt x="8160498" y="2382583"/>
                  <a:pt x="8160498" y="2382583"/>
                </a:cubicBezTo>
                <a:cubicBezTo>
                  <a:pt x="8163734" y="2384651"/>
                  <a:pt x="8161665" y="2387889"/>
                  <a:pt x="8158429" y="2385821"/>
                </a:cubicBezTo>
                <a:cubicBezTo>
                  <a:pt x="8122463" y="2399316"/>
                  <a:pt x="8066180" y="2408949"/>
                  <a:pt x="8022840" y="2426852"/>
                </a:cubicBezTo>
                <a:cubicBezTo>
                  <a:pt x="8021940" y="2435394"/>
                  <a:pt x="8016634" y="2436564"/>
                  <a:pt x="8030480" y="2436292"/>
                </a:cubicBezTo>
                <a:cubicBezTo>
                  <a:pt x="8034617" y="2429816"/>
                  <a:pt x="8050532" y="2426306"/>
                  <a:pt x="8066445" y="2422797"/>
                </a:cubicBezTo>
                <a:cubicBezTo>
                  <a:pt x="8068780" y="2433408"/>
                  <a:pt x="8100342" y="2412539"/>
                  <a:pt x="8123630" y="2404622"/>
                </a:cubicBezTo>
                <a:cubicBezTo>
                  <a:pt x="8186120" y="2385277"/>
                  <a:pt x="8255083" y="2370067"/>
                  <a:pt x="8318473" y="2342179"/>
                </a:cubicBezTo>
                <a:cubicBezTo>
                  <a:pt x="8325846" y="2337771"/>
                  <a:pt x="8327914" y="2334534"/>
                  <a:pt x="8335288" y="2330126"/>
                </a:cubicBezTo>
                <a:cubicBezTo>
                  <a:pt x="8355340" y="2320142"/>
                  <a:pt x="8399846" y="2307543"/>
                  <a:pt x="8411358" y="2296660"/>
                </a:cubicBezTo>
                <a:cubicBezTo>
                  <a:pt x="8412524" y="2301965"/>
                  <a:pt x="8415760" y="2304033"/>
                  <a:pt x="8425203" y="2296389"/>
                </a:cubicBezTo>
                <a:cubicBezTo>
                  <a:pt x="8430507" y="2295219"/>
                  <a:pt x="8456765" y="2275520"/>
                  <a:pt x="8460001" y="2277588"/>
                </a:cubicBezTo>
                <a:cubicBezTo>
                  <a:pt x="8454697" y="2278758"/>
                  <a:pt x="8457933" y="2280825"/>
                  <a:pt x="8455864" y="2284064"/>
                </a:cubicBezTo>
                <a:cubicBezTo>
                  <a:pt x="8488593" y="2268500"/>
                  <a:pt x="8505409" y="2256447"/>
                  <a:pt x="8534904" y="2238817"/>
                </a:cubicBezTo>
                <a:cubicBezTo>
                  <a:pt x="8524028" y="2227308"/>
                  <a:pt x="8490397" y="2251414"/>
                  <a:pt x="8468277" y="2264637"/>
                </a:cubicBezTo>
                <a:cubicBezTo>
                  <a:pt x="8448092" y="2267698"/>
                  <a:pt x="8428266" y="2275547"/>
                  <a:pt x="8407259" y="2284353"/>
                </a:cubicBezTo>
                <a:lnTo>
                  <a:pt x="8349912" y="2305783"/>
                </a:lnTo>
                <a:lnTo>
                  <a:pt x="8351837" y="2304225"/>
                </a:lnTo>
                <a:cubicBezTo>
                  <a:pt x="8350671" y="2298920"/>
                  <a:pt x="8345366" y="2300089"/>
                  <a:pt x="8343297" y="2303328"/>
                </a:cubicBezTo>
                <a:cubicBezTo>
                  <a:pt x="8340061" y="2301259"/>
                  <a:pt x="8340061" y="2301259"/>
                  <a:pt x="8340061" y="2301259"/>
                </a:cubicBezTo>
                <a:cubicBezTo>
                  <a:pt x="8382234" y="2278051"/>
                  <a:pt x="8435014" y="2252503"/>
                  <a:pt x="8476285" y="2237838"/>
                </a:cubicBezTo>
                <a:cubicBezTo>
                  <a:pt x="8500475" y="2221377"/>
                  <a:pt x="8529969" y="2203747"/>
                  <a:pt x="8542380" y="2184321"/>
                </a:cubicBezTo>
                <a:cubicBezTo>
                  <a:pt x="8447427" y="2233077"/>
                  <a:pt x="8377830" y="2270679"/>
                  <a:pt x="8304731" y="2292364"/>
                </a:cubicBezTo>
                <a:cubicBezTo>
                  <a:pt x="8282610" y="2305586"/>
                  <a:pt x="8249881" y="2321150"/>
                  <a:pt x="8228662" y="2325829"/>
                </a:cubicBezTo>
                <a:cubicBezTo>
                  <a:pt x="8242241" y="2311708"/>
                  <a:pt x="8221023" y="2316387"/>
                  <a:pt x="8221924" y="2307845"/>
                </a:cubicBezTo>
                <a:cubicBezTo>
                  <a:pt x="8211315" y="2310185"/>
                  <a:pt x="8212482" y="2315491"/>
                  <a:pt x="8199804" y="2321069"/>
                </a:cubicBezTo>
                <a:cubicBezTo>
                  <a:pt x="8181821" y="2327815"/>
                  <a:pt x="8221023" y="2316387"/>
                  <a:pt x="8204208" y="2328441"/>
                </a:cubicBezTo>
                <a:cubicBezTo>
                  <a:pt x="8155563" y="2347513"/>
                  <a:pt x="8115195" y="2353636"/>
                  <a:pt x="8067717" y="2378014"/>
                </a:cubicBezTo>
                <a:cubicBezTo>
                  <a:pt x="8047399" y="2374151"/>
                  <a:pt x="8018807" y="2383239"/>
                  <a:pt x="7992283" y="2389088"/>
                </a:cubicBezTo>
                <a:cubicBezTo>
                  <a:pt x="7963691" y="2398176"/>
                  <a:pt x="7935098" y="2407264"/>
                  <a:pt x="7910645" y="2409876"/>
                </a:cubicBezTo>
                <a:cubicBezTo>
                  <a:pt x="7931863" y="2405196"/>
                  <a:pt x="7930696" y="2399891"/>
                  <a:pt x="7936000" y="2398720"/>
                </a:cubicBezTo>
                <a:cubicBezTo>
                  <a:pt x="7927460" y="2397823"/>
                  <a:pt x="7929528" y="2394586"/>
                  <a:pt x="7926292" y="2392517"/>
                </a:cubicBezTo>
                <a:cubicBezTo>
                  <a:pt x="7897699" y="2401605"/>
                  <a:pt x="7891227" y="2397470"/>
                  <a:pt x="7864704" y="2403320"/>
                </a:cubicBezTo>
                <a:cubicBezTo>
                  <a:pt x="7862636" y="2406557"/>
                  <a:pt x="7860567" y="2409795"/>
                  <a:pt x="7855261" y="2410965"/>
                </a:cubicBezTo>
                <a:cubicBezTo>
                  <a:pt x="7859665" y="2418337"/>
                  <a:pt x="7873510" y="2418065"/>
                  <a:pt x="7864068" y="2425711"/>
                </a:cubicBezTo>
                <a:cubicBezTo>
                  <a:pt x="7834309" y="2429493"/>
                  <a:pt x="7815159" y="2430936"/>
                  <a:pt x="7788635" y="2436785"/>
                </a:cubicBezTo>
                <a:cubicBezTo>
                  <a:pt x="7767415" y="2441465"/>
                  <a:pt x="7742961" y="2444078"/>
                  <a:pt x="7703759" y="2455504"/>
                </a:cubicBezTo>
                <a:cubicBezTo>
                  <a:pt x="7703759" y="2455504"/>
                  <a:pt x="7704926" y="2460810"/>
                  <a:pt x="7699621" y="2461980"/>
                </a:cubicBezTo>
                <a:cubicBezTo>
                  <a:pt x="7666627" y="2463695"/>
                  <a:pt x="7675166" y="2464591"/>
                  <a:pt x="7647476" y="2465137"/>
                </a:cubicBezTo>
                <a:cubicBezTo>
                  <a:pt x="7636866" y="2467477"/>
                  <a:pt x="7626257" y="2469816"/>
                  <a:pt x="7610343" y="2473326"/>
                </a:cubicBezTo>
                <a:cubicBezTo>
                  <a:pt x="7545252" y="2468212"/>
                  <a:pt x="7482764" y="2487558"/>
                  <a:pt x="7404995" y="2488022"/>
                </a:cubicBezTo>
                <a:cubicBezTo>
                  <a:pt x="7402925" y="2491259"/>
                  <a:pt x="7389079" y="2491531"/>
                  <a:pt x="7378470" y="2493870"/>
                </a:cubicBezTo>
                <a:cubicBezTo>
                  <a:pt x="7377304" y="2488565"/>
                  <a:pt x="7356085" y="2493246"/>
                  <a:pt x="7358153" y="2490008"/>
                </a:cubicBezTo>
                <a:cubicBezTo>
                  <a:pt x="7370832" y="2484430"/>
                  <a:pt x="7393217" y="2485056"/>
                  <a:pt x="7390882" y="2474446"/>
                </a:cubicBezTo>
                <a:cubicBezTo>
                  <a:pt x="7346111" y="2473194"/>
                  <a:pt x="7324892" y="2477874"/>
                  <a:pt x="7303672" y="2482554"/>
                </a:cubicBezTo>
                <a:cubicBezTo>
                  <a:pt x="7287758" y="2486064"/>
                  <a:pt x="7318686" y="2487588"/>
                  <a:pt x="7319853" y="2492892"/>
                </a:cubicBezTo>
                <a:cubicBezTo>
                  <a:pt x="7319853" y="2492892"/>
                  <a:pt x="7309243" y="2495233"/>
                  <a:pt x="7310410" y="2500537"/>
                </a:cubicBezTo>
                <a:cubicBezTo>
                  <a:pt x="7308342" y="2503775"/>
                  <a:pt x="7337200" y="2508536"/>
                  <a:pt x="7304204" y="2510250"/>
                </a:cubicBezTo>
                <a:cubicBezTo>
                  <a:pt x="7300969" y="2508183"/>
                  <a:pt x="7300969" y="2508183"/>
                  <a:pt x="7300969" y="2508183"/>
                </a:cubicBezTo>
                <a:cubicBezTo>
                  <a:pt x="7306274" y="2507012"/>
                  <a:pt x="7306274" y="2507012"/>
                  <a:pt x="7306274" y="2507012"/>
                </a:cubicBezTo>
                <a:cubicBezTo>
                  <a:pt x="7306274" y="2507012"/>
                  <a:pt x="7306274" y="2507012"/>
                  <a:pt x="7303038" y="2504945"/>
                </a:cubicBezTo>
                <a:cubicBezTo>
                  <a:pt x="7303038" y="2504945"/>
                  <a:pt x="7299801" y="2502878"/>
                  <a:pt x="7299801" y="2502878"/>
                </a:cubicBezTo>
                <a:cubicBezTo>
                  <a:pt x="7297732" y="2506115"/>
                  <a:pt x="7294496" y="2504047"/>
                  <a:pt x="7294496" y="2504047"/>
                </a:cubicBezTo>
                <a:cubicBezTo>
                  <a:pt x="7292429" y="2507286"/>
                  <a:pt x="7292429" y="2507286"/>
                  <a:pt x="7292429" y="2507286"/>
                </a:cubicBezTo>
                <a:cubicBezTo>
                  <a:pt x="7296566" y="2500809"/>
                  <a:pt x="7263568" y="2502524"/>
                  <a:pt x="7266805" y="2504592"/>
                </a:cubicBezTo>
                <a:cubicBezTo>
                  <a:pt x="7270041" y="2506660"/>
                  <a:pt x="7270041" y="2506660"/>
                  <a:pt x="7270041" y="2506660"/>
                </a:cubicBezTo>
                <a:cubicBezTo>
                  <a:pt x="7270041" y="2506660"/>
                  <a:pt x="7266805" y="2504592"/>
                  <a:pt x="7261500" y="2505763"/>
                </a:cubicBezTo>
                <a:cubicBezTo>
                  <a:pt x="7261500" y="2505763"/>
                  <a:pt x="7256196" y="2506932"/>
                  <a:pt x="7256196" y="2506932"/>
                </a:cubicBezTo>
                <a:cubicBezTo>
                  <a:pt x="7256196" y="2506932"/>
                  <a:pt x="7254128" y="2510170"/>
                  <a:pt x="7259432" y="2509000"/>
                </a:cubicBezTo>
                <a:cubicBezTo>
                  <a:pt x="7259432" y="2509000"/>
                  <a:pt x="7262669" y="2511067"/>
                  <a:pt x="7262669" y="2511067"/>
                </a:cubicBezTo>
                <a:cubicBezTo>
                  <a:pt x="7240282" y="2510442"/>
                  <a:pt x="7175459" y="2519176"/>
                  <a:pt x="7157210" y="2512075"/>
                </a:cubicBezTo>
                <a:cubicBezTo>
                  <a:pt x="7175193" y="2505329"/>
                  <a:pt x="7191107" y="2501817"/>
                  <a:pt x="7188772" y="2491208"/>
                </a:cubicBezTo>
                <a:cubicBezTo>
                  <a:pt x="7183467" y="2492378"/>
                  <a:pt x="7161081" y="2491752"/>
                  <a:pt x="7172591" y="2480870"/>
                </a:cubicBezTo>
                <a:cubicBezTo>
                  <a:pt x="7150206" y="2480243"/>
                  <a:pt x="7133124" y="2478448"/>
                  <a:pt x="7116042" y="2476653"/>
                </a:cubicBezTo>
                <a:cubicBezTo>
                  <a:pt x="7113974" y="2479890"/>
                  <a:pt x="7125751" y="2482856"/>
                  <a:pt x="7115142" y="2485196"/>
                </a:cubicBezTo>
                <a:cubicBezTo>
                  <a:pt x="7096894" y="2478095"/>
                  <a:pt x="7080978" y="2481605"/>
                  <a:pt x="7057424" y="2475675"/>
                </a:cubicBezTo>
                <a:cubicBezTo>
                  <a:pt x="7028833" y="2484762"/>
                  <a:pt x="7007348" y="2475594"/>
                  <a:pt x="6956103" y="2470207"/>
                </a:cubicBezTo>
                <a:cubicBezTo>
                  <a:pt x="6960242" y="2463732"/>
                  <a:pt x="6951700" y="2462833"/>
                  <a:pt x="6953768" y="2459596"/>
                </a:cubicBezTo>
                <a:cubicBezTo>
                  <a:pt x="6911065" y="2455107"/>
                  <a:pt x="6872499" y="2444143"/>
                  <a:pt x="6831866" y="2436419"/>
                </a:cubicBezTo>
                <a:cubicBezTo>
                  <a:pt x="6793298" y="2425453"/>
                  <a:pt x="6754732" y="2414490"/>
                  <a:pt x="6723804" y="2412966"/>
                </a:cubicBezTo>
                <a:cubicBezTo>
                  <a:pt x="6740887" y="2414763"/>
                  <a:pt x="6724973" y="2418272"/>
                  <a:pt x="6716431" y="2417374"/>
                </a:cubicBezTo>
                <a:cubicBezTo>
                  <a:pt x="6706724" y="2411171"/>
                  <a:pt x="6684337" y="2410546"/>
                  <a:pt x="6691712" y="2406138"/>
                </a:cubicBezTo>
                <a:cubicBezTo>
                  <a:pt x="6659615" y="2399310"/>
                  <a:pt x="6647842" y="2396345"/>
                  <a:pt x="6612510" y="2387448"/>
                </a:cubicBezTo>
                <a:cubicBezTo>
                  <a:pt x="6602802" y="2381245"/>
                  <a:pt x="6596330" y="2377109"/>
                  <a:pt x="6586622" y="2370906"/>
                </a:cubicBezTo>
                <a:cubicBezTo>
                  <a:pt x="6572776" y="2371179"/>
                  <a:pt x="6554528" y="2364079"/>
                  <a:pt x="6536278" y="2356978"/>
                </a:cubicBezTo>
                <a:cubicBezTo>
                  <a:pt x="6520100" y="2346640"/>
                  <a:pt x="6505086" y="2341606"/>
                  <a:pt x="6494477" y="2343946"/>
                </a:cubicBezTo>
                <a:cubicBezTo>
                  <a:pt x="6494477" y="2343946"/>
                  <a:pt x="6494477" y="2343946"/>
                  <a:pt x="6492409" y="2347184"/>
                </a:cubicBezTo>
                <a:cubicBezTo>
                  <a:pt x="6498880" y="2351320"/>
                  <a:pt x="6502116" y="2353387"/>
                  <a:pt x="6508589" y="2357523"/>
                </a:cubicBezTo>
                <a:cubicBezTo>
                  <a:pt x="6524768" y="2367862"/>
                  <a:pt x="6543017" y="2374961"/>
                  <a:pt x="6563334" y="2378825"/>
                </a:cubicBezTo>
                <a:cubicBezTo>
                  <a:pt x="6593360" y="2388891"/>
                  <a:pt x="6623385" y="2398956"/>
                  <a:pt x="6649008" y="2401649"/>
                </a:cubicBezTo>
                <a:cubicBezTo>
                  <a:pt x="6652244" y="2403718"/>
                  <a:pt x="6664020" y="2406682"/>
                  <a:pt x="6665187" y="2411988"/>
                </a:cubicBezTo>
                <a:cubicBezTo>
                  <a:pt x="6724973" y="2418272"/>
                  <a:pt x="6752028" y="2440119"/>
                  <a:pt x="6805607" y="2456116"/>
                </a:cubicBezTo>
                <a:cubicBezTo>
                  <a:pt x="6868361" y="2450620"/>
                  <a:pt x="6929580" y="2476056"/>
                  <a:pt x="7020292" y="2483864"/>
                </a:cubicBezTo>
                <a:cubicBezTo>
                  <a:pt x="7012918" y="2488272"/>
                  <a:pt x="7031166" y="2495373"/>
                  <a:pt x="7029099" y="2498611"/>
                </a:cubicBezTo>
                <a:cubicBezTo>
                  <a:pt x="7046180" y="2500406"/>
                  <a:pt x="7063261" y="2502201"/>
                  <a:pt x="7080343" y="2503996"/>
                </a:cubicBezTo>
                <a:cubicBezTo>
                  <a:pt x="7075039" y="2505166"/>
                  <a:pt x="7075039" y="2505166"/>
                  <a:pt x="7075039" y="2505166"/>
                </a:cubicBezTo>
                <a:cubicBezTo>
                  <a:pt x="7069732" y="2506337"/>
                  <a:pt x="7069732" y="2506337"/>
                  <a:pt x="7069732" y="2506337"/>
                </a:cubicBezTo>
                <a:cubicBezTo>
                  <a:pt x="7072969" y="2508404"/>
                  <a:pt x="7076205" y="2510471"/>
                  <a:pt x="7079441" y="2512540"/>
                </a:cubicBezTo>
                <a:cubicBezTo>
                  <a:pt x="7084747" y="2511369"/>
                  <a:pt x="7084747" y="2511369"/>
                  <a:pt x="7084747" y="2511369"/>
                </a:cubicBezTo>
                <a:cubicBezTo>
                  <a:pt x="7084747" y="2511369"/>
                  <a:pt x="7084747" y="2511369"/>
                  <a:pt x="7086814" y="2508132"/>
                </a:cubicBezTo>
                <a:cubicBezTo>
                  <a:pt x="7094454" y="2517572"/>
                  <a:pt x="7130686" y="2517926"/>
                  <a:pt x="7175459" y="2519176"/>
                </a:cubicBezTo>
                <a:cubicBezTo>
                  <a:pt x="7220230" y="2520427"/>
                  <a:pt x="7275611" y="2519337"/>
                  <a:pt x="7320385" y="2520589"/>
                </a:cubicBezTo>
                <a:cubicBezTo>
                  <a:pt x="7337467" y="2522384"/>
                  <a:pt x="7351311" y="2522112"/>
                  <a:pt x="7365156" y="2521840"/>
                </a:cubicBezTo>
                <a:close/>
                <a:moveTo>
                  <a:pt x="6182458" y="2526630"/>
                </a:moveTo>
                <a:lnTo>
                  <a:pt x="6175458" y="2523837"/>
                </a:lnTo>
                <a:lnTo>
                  <a:pt x="6175457" y="2523072"/>
                </a:lnTo>
                <a:close/>
                <a:moveTo>
                  <a:pt x="6175457" y="2527485"/>
                </a:moveTo>
                <a:cubicBezTo>
                  <a:pt x="6171044" y="2523073"/>
                  <a:pt x="6166633" y="2518659"/>
                  <a:pt x="6162218" y="2518659"/>
                </a:cubicBezTo>
                <a:lnTo>
                  <a:pt x="6160433" y="2516872"/>
                </a:lnTo>
                <a:lnTo>
                  <a:pt x="6166633" y="2520313"/>
                </a:lnTo>
                <a:lnTo>
                  <a:pt x="6175458" y="2523837"/>
                </a:lnTo>
                <a:close/>
                <a:moveTo>
                  <a:pt x="6090502" y="2546242"/>
                </a:moveTo>
                <a:cubicBezTo>
                  <a:pt x="6089398" y="2545138"/>
                  <a:pt x="6089398" y="2542932"/>
                  <a:pt x="6091605" y="2540726"/>
                </a:cubicBezTo>
                <a:cubicBezTo>
                  <a:pt x="6091605" y="2545138"/>
                  <a:pt x="6091605" y="2545138"/>
                  <a:pt x="6096019" y="2545139"/>
                </a:cubicBezTo>
                <a:cubicBezTo>
                  <a:pt x="6093813" y="2547345"/>
                  <a:pt x="6091606" y="2547345"/>
                  <a:pt x="6090502" y="2546242"/>
                </a:cubicBezTo>
                <a:close/>
                <a:moveTo>
                  <a:pt x="4159313" y="2565926"/>
                </a:moveTo>
                <a:lnTo>
                  <a:pt x="4160687" y="2562496"/>
                </a:lnTo>
                <a:lnTo>
                  <a:pt x="4155488" y="2565894"/>
                </a:lnTo>
                <a:close/>
                <a:moveTo>
                  <a:pt x="12022672" y="2569085"/>
                </a:moveTo>
                <a:cubicBezTo>
                  <a:pt x="12020049" y="2569291"/>
                  <a:pt x="12017683" y="2569085"/>
                  <a:pt x="12016859" y="2567647"/>
                </a:cubicBezTo>
                <a:cubicBezTo>
                  <a:pt x="12011921" y="2559428"/>
                  <a:pt x="11999166" y="2562716"/>
                  <a:pt x="11996285" y="2551620"/>
                </a:cubicBezTo>
                <a:cubicBezTo>
                  <a:pt x="11995463" y="2548332"/>
                  <a:pt x="11989703" y="2546278"/>
                  <a:pt x="11995051" y="2541757"/>
                </a:cubicBezTo>
                <a:cubicBezTo>
                  <a:pt x="11996697" y="2540524"/>
                  <a:pt x="11996285" y="2538059"/>
                  <a:pt x="11994641" y="2537649"/>
                </a:cubicBezTo>
                <a:cubicBezTo>
                  <a:pt x="11988056" y="2535182"/>
                  <a:pt x="11988467" y="2531483"/>
                  <a:pt x="11992583" y="2526553"/>
                </a:cubicBezTo>
                <a:cubicBezTo>
                  <a:pt x="11993818" y="2524908"/>
                  <a:pt x="11992171" y="2522854"/>
                  <a:pt x="11991348" y="2521210"/>
                </a:cubicBezTo>
                <a:cubicBezTo>
                  <a:pt x="11989703" y="2518744"/>
                  <a:pt x="11989291" y="2516278"/>
                  <a:pt x="11991760" y="2514223"/>
                </a:cubicBezTo>
                <a:cubicBezTo>
                  <a:pt x="11994229" y="2512169"/>
                  <a:pt x="11993818" y="2509704"/>
                  <a:pt x="11994641" y="2507237"/>
                </a:cubicBezTo>
                <a:cubicBezTo>
                  <a:pt x="11996697" y="2501074"/>
                  <a:pt x="11999166" y="2493265"/>
                  <a:pt x="12003692" y="2490388"/>
                </a:cubicBezTo>
                <a:cubicBezTo>
                  <a:pt x="12013568" y="2484224"/>
                  <a:pt x="12023032" y="2477649"/>
                  <a:pt x="12032908" y="2471896"/>
                </a:cubicBezTo>
                <a:cubicBezTo>
                  <a:pt x="12033730" y="2471896"/>
                  <a:pt x="12035376" y="2471896"/>
                  <a:pt x="12035787" y="2472718"/>
                </a:cubicBezTo>
                <a:cubicBezTo>
                  <a:pt x="12039902" y="2476417"/>
                  <a:pt x="12043605" y="2479703"/>
                  <a:pt x="12048954" y="2474362"/>
                </a:cubicBezTo>
                <a:cubicBezTo>
                  <a:pt x="12050600" y="2472307"/>
                  <a:pt x="12051835" y="2474362"/>
                  <a:pt x="12052246" y="2476006"/>
                </a:cubicBezTo>
                <a:cubicBezTo>
                  <a:pt x="12053481" y="2482991"/>
                  <a:pt x="12056773" y="2482991"/>
                  <a:pt x="12061711" y="2478881"/>
                </a:cubicBezTo>
                <a:cubicBezTo>
                  <a:pt x="12065002" y="2476006"/>
                  <a:pt x="12066648" y="2476827"/>
                  <a:pt x="12066648" y="2480937"/>
                </a:cubicBezTo>
                <a:cubicBezTo>
                  <a:pt x="12066648" y="2483402"/>
                  <a:pt x="12065825" y="2486280"/>
                  <a:pt x="12069529" y="2486691"/>
                </a:cubicBezTo>
                <a:cubicBezTo>
                  <a:pt x="12077758" y="2488334"/>
                  <a:pt x="12081049" y="2494087"/>
                  <a:pt x="12080639" y="2501484"/>
                </a:cubicBezTo>
                <a:cubicBezTo>
                  <a:pt x="12080228" y="2506826"/>
                  <a:pt x="12081872" y="2509293"/>
                  <a:pt x="12085576" y="2511347"/>
                </a:cubicBezTo>
                <a:cubicBezTo>
                  <a:pt x="12085576" y="2512991"/>
                  <a:pt x="12085576" y="2514633"/>
                  <a:pt x="12085576" y="2516278"/>
                </a:cubicBezTo>
                <a:cubicBezTo>
                  <a:pt x="12081461" y="2518744"/>
                  <a:pt x="12080228" y="2523265"/>
                  <a:pt x="12081461" y="2527374"/>
                </a:cubicBezTo>
                <a:cubicBezTo>
                  <a:pt x="12083518" y="2534771"/>
                  <a:pt x="12081049" y="2540524"/>
                  <a:pt x="12075700" y="2545456"/>
                </a:cubicBezTo>
                <a:cubicBezTo>
                  <a:pt x="12073643" y="2547510"/>
                  <a:pt x="12071586" y="2549155"/>
                  <a:pt x="12070763" y="2552030"/>
                </a:cubicBezTo>
                <a:cubicBezTo>
                  <a:pt x="12069940" y="2556551"/>
                  <a:pt x="12067471" y="2559017"/>
                  <a:pt x="12062945" y="2558606"/>
                </a:cubicBezTo>
                <a:cubicBezTo>
                  <a:pt x="12059653" y="2558606"/>
                  <a:pt x="12057184" y="2560660"/>
                  <a:pt x="12055949" y="2562305"/>
                </a:cubicBezTo>
                <a:cubicBezTo>
                  <a:pt x="12052452" y="2567237"/>
                  <a:pt x="12048131" y="2568367"/>
                  <a:pt x="12043605" y="2568418"/>
                </a:cubicBezTo>
                <a:cubicBezTo>
                  <a:pt x="12039079" y="2568469"/>
                  <a:pt x="12034346" y="2567441"/>
                  <a:pt x="12030027" y="2568058"/>
                </a:cubicBezTo>
                <a:cubicBezTo>
                  <a:pt x="12028176" y="2568263"/>
                  <a:pt x="12025295" y="2568880"/>
                  <a:pt x="12022672" y="2569085"/>
                </a:cubicBezTo>
                <a:close/>
                <a:moveTo>
                  <a:pt x="11214880" y="2569369"/>
                </a:moveTo>
                <a:cubicBezTo>
                  <a:pt x="11211502" y="2569330"/>
                  <a:pt x="11208277" y="2568487"/>
                  <a:pt x="11205667" y="2564805"/>
                </a:cubicBezTo>
                <a:cubicBezTo>
                  <a:pt x="11204746" y="2563579"/>
                  <a:pt x="11202902" y="2562045"/>
                  <a:pt x="11200447" y="2562045"/>
                </a:cubicBezTo>
                <a:cubicBezTo>
                  <a:pt x="11197067" y="2562352"/>
                  <a:pt x="11195224" y="2560510"/>
                  <a:pt x="11194610" y="2557136"/>
                </a:cubicBezTo>
                <a:cubicBezTo>
                  <a:pt x="11193996" y="2554990"/>
                  <a:pt x="11192460" y="2553763"/>
                  <a:pt x="11190925" y="2552229"/>
                </a:cubicBezTo>
                <a:cubicBezTo>
                  <a:pt x="11186932" y="2548550"/>
                  <a:pt x="11185090" y="2544255"/>
                  <a:pt x="11186625" y="2538733"/>
                </a:cubicBezTo>
                <a:cubicBezTo>
                  <a:pt x="11187545" y="2535666"/>
                  <a:pt x="11186625" y="2532292"/>
                  <a:pt x="11183554" y="2530450"/>
                </a:cubicBezTo>
                <a:cubicBezTo>
                  <a:pt x="11183554" y="2529225"/>
                  <a:pt x="11183554" y="2527998"/>
                  <a:pt x="11183554" y="2526770"/>
                </a:cubicBezTo>
                <a:cubicBezTo>
                  <a:pt x="11186317" y="2525237"/>
                  <a:pt x="11187545" y="2523396"/>
                  <a:pt x="11187240" y="2519409"/>
                </a:cubicBezTo>
                <a:cubicBezTo>
                  <a:pt x="11186932" y="2513888"/>
                  <a:pt x="11189389" y="2509593"/>
                  <a:pt x="11195532" y="2508365"/>
                </a:cubicBezTo>
                <a:cubicBezTo>
                  <a:pt x="11198295" y="2508059"/>
                  <a:pt x="11197681" y="2505912"/>
                  <a:pt x="11197681" y="2504072"/>
                </a:cubicBezTo>
                <a:cubicBezTo>
                  <a:pt x="11197681" y="2501004"/>
                  <a:pt x="11198911" y="2500391"/>
                  <a:pt x="11201367" y="2502539"/>
                </a:cubicBezTo>
                <a:cubicBezTo>
                  <a:pt x="11205054" y="2505605"/>
                  <a:pt x="11207509" y="2505605"/>
                  <a:pt x="11208431" y="2500391"/>
                </a:cubicBezTo>
                <a:cubicBezTo>
                  <a:pt x="11208739" y="2499165"/>
                  <a:pt x="11209659" y="2497630"/>
                  <a:pt x="11210889" y="2499165"/>
                </a:cubicBezTo>
                <a:cubicBezTo>
                  <a:pt x="11214881" y="2503152"/>
                  <a:pt x="11217645" y="2500697"/>
                  <a:pt x="11220716" y="2497937"/>
                </a:cubicBezTo>
                <a:cubicBezTo>
                  <a:pt x="11221023" y="2497323"/>
                  <a:pt x="11222252" y="2497323"/>
                  <a:pt x="11222866" y="2497323"/>
                </a:cubicBezTo>
                <a:cubicBezTo>
                  <a:pt x="11230237" y="2501617"/>
                  <a:pt x="11237301" y="2506526"/>
                  <a:pt x="11244672" y="2511128"/>
                </a:cubicBezTo>
                <a:cubicBezTo>
                  <a:pt x="11248051" y="2513275"/>
                  <a:pt x="11249892" y="2519101"/>
                  <a:pt x="11251428" y="2523703"/>
                </a:cubicBezTo>
                <a:cubicBezTo>
                  <a:pt x="11252044" y="2525543"/>
                  <a:pt x="11251736" y="2527384"/>
                  <a:pt x="11253579" y="2528917"/>
                </a:cubicBezTo>
                <a:cubicBezTo>
                  <a:pt x="11255422" y="2530450"/>
                  <a:pt x="11255115" y="2532292"/>
                  <a:pt x="11253886" y="2534132"/>
                </a:cubicBezTo>
                <a:cubicBezTo>
                  <a:pt x="11253271" y="2535359"/>
                  <a:pt x="11252044" y="2536892"/>
                  <a:pt x="11252964" y="2538119"/>
                </a:cubicBezTo>
                <a:cubicBezTo>
                  <a:pt x="11256035" y="2541800"/>
                  <a:pt x="11256343" y="2544561"/>
                  <a:pt x="11251428" y="2546402"/>
                </a:cubicBezTo>
                <a:cubicBezTo>
                  <a:pt x="11250200" y="2546708"/>
                  <a:pt x="11249892" y="2548550"/>
                  <a:pt x="11251122" y="2549469"/>
                </a:cubicBezTo>
                <a:cubicBezTo>
                  <a:pt x="11255115" y="2552843"/>
                  <a:pt x="11250814" y="2554376"/>
                  <a:pt x="11250200" y="2556831"/>
                </a:cubicBezTo>
                <a:cubicBezTo>
                  <a:pt x="11248051" y="2565112"/>
                  <a:pt x="11238529" y="2562658"/>
                  <a:pt x="11234843" y="2568794"/>
                </a:cubicBezTo>
                <a:cubicBezTo>
                  <a:pt x="11233615" y="2570941"/>
                  <a:pt x="11227780" y="2569407"/>
                  <a:pt x="11225015" y="2569099"/>
                </a:cubicBezTo>
                <a:cubicBezTo>
                  <a:pt x="11221791" y="2568639"/>
                  <a:pt x="11218258" y="2569407"/>
                  <a:pt x="11214880" y="2569369"/>
                </a:cubicBezTo>
                <a:close/>
                <a:moveTo>
                  <a:pt x="3822699" y="2574936"/>
                </a:moveTo>
                <a:lnTo>
                  <a:pt x="3822899" y="2574537"/>
                </a:lnTo>
                <a:cubicBezTo>
                  <a:pt x="3823578" y="2573706"/>
                  <a:pt x="3824727" y="2572980"/>
                  <a:pt x="3826600" y="2573405"/>
                </a:cubicBezTo>
                <a:close/>
                <a:moveTo>
                  <a:pt x="10291084" y="2587353"/>
                </a:moveTo>
                <a:cubicBezTo>
                  <a:pt x="10286833" y="2587401"/>
                  <a:pt x="10282390" y="2586436"/>
                  <a:pt x="10278334" y="2587015"/>
                </a:cubicBezTo>
                <a:cubicBezTo>
                  <a:pt x="10274857" y="2587401"/>
                  <a:pt x="10267516" y="2589331"/>
                  <a:pt x="10265970" y="2586630"/>
                </a:cubicBezTo>
                <a:cubicBezTo>
                  <a:pt x="10261334" y="2578912"/>
                  <a:pt x="10249356" y="2582000"/>
                  <a:pt x="10246651" y="2571581"/>
                </a:cubicBezTo>
                <a:cubicBezTo>
                  <a:pt x="10245880" y="2568494"/>
                  <a:pt x="10240470" y="2566564"/>
                  <a:pt x="10245492" y="2562319"/>
                </a:cubicBezTo>
                <a:cubicBezTo>
                  <a:pt x="10247038" y="2561161"/>
                  <a:pt x="10246651" y="2558847"/>
                  <a:pt x="10245107" y="2558461"/>
                </a:cubicBezTo>
                <a:cubicBezTo>
                  <a:pt x="10238924" y="2556146"/>
                  <a:pt x="10239310" y="2552672"/>
                  <a:pt x="10243175" y="2548043"/>
                </a:cubicBezTo>
                <a:cubicBezTo>
                  <a:pt x="10244334" y="2546499"/>
                  <a:pt x="10242788" y="2544569"/>
                  <a:pt x="10242015" y="2543026"/>
                </a:cubicBezTo>
                <a:cubicBezTo>
                  <a:pt x="10240470" y="2540710"/>
                  <a:pt x="10240083" y="2538395"/>
                  <a:pt x="10242402" y="2536465"/>
                </a:cubicBezTo>
                <a:cubicBezTo>
                  <a:pt x="10244720" y="2534537"/>
                  <a:pt x="10244334" y="2532221"/>
                  <a:pt x="10245107" y="2529906"/>
                </a:cubicBezTo>
                <a:cubicBezTo>
                  <a:pt x="10247038" y="2524118"/>
                  <a:pt x="10249356" y="2516786"/>
                  <a:pt x="10253607" y="2514084"/>
                </a:cubicBezTo>
                <a:cubicBezTo>
                  <a:pt x="10262879" y="2508297"/>
                  <a:pt x="10271766" y="2502122"/>
                  <a:pt x="10281039" y="2496720"/>
                </a:cubicBezTo>
                <a:cubicBezTo>
                  <a:pt x="10281811" y="2496720"/>
                  <a:pt x="10283357" y="2496720"/>
                  <a:pt x="10283743" y="2497492"/>
                </a:cubicBezTo>
                <a:cubicBezTo>
                  <a:pt x="10287607" y="2500966"/>
                  <a:pt x="10291084" y="2504052"/>
                  <a:pt x="10296107" y="2499036"/>
                </a:cubicBezTo>
                <a:cubicBezTo>
                  <a:pt x="10297652" y="2497106"/>
                  <a:pt x="10298812" y="2499036"/>
                  <a:pt x="10299198" y="2500580"/>
                </a:cubicBezTo>
                <a:cubicBezTo>
                  <a:pt x="10300357" y="2507139"/>
                  <a:pt x="10303448" y="2507139"/>
                  <a:pt x="10308085" y="2503280"/>
                </a:cubicBezTo>
                <a:cubicBezTo>
                  <a:pt x="10311175" y="2500580"/>
                  <a:pt x="10312721" y="2501350"/>
                  <a:pt x="10312721" y="2505209"/>
                </a:cubicBezTo>
                <a:cubicBezTo>
                  <a:pt x="10312721" y="2507525"/>
                  <a:pt x="10311948" y="2510226"/>
                  <a:pt x="10315426" y="2510612"/>
                </a:cubicBezTo>
                <a:cubicBezTo>
                  <a:pt x="10323153" y="2512156"/>
                  <a:pt x="10326244" y="2517558"/>
                  <a:pt x="10325858" y="2524504"/>
                </a:cubicBezTo>
                <a:cubicBezTo>
                  <a:pt x="10325472" y="2529520"/>
                  <a:pt x="10327016" y="2531835"/>
                  <a:pt x="10330494" y="2533765"/>
                </a:cubicBezTo>
                <a:cubicBezTo>
                  <a:pt x="10330494" y="2535309"/>
                  <a:pt x="10330494" y="2536851"/>
                  <a:pt x="10330494" y="2538395"/>
                </a:cubicBezTo>
                <a:cubicBezTo>
                  <a:pt x="10326631" y="2540710"/>
                  <a:pt x="10325472" y="2544955"/>
                  <a:pt x="10326631" y="2548813"/>
                </a:cubicBezTo>
                <a:cubicBezTo>
                  <a:pt x="10328562" y="2555760"/>
                  <a:pt x="10326244" y="2561161"/>
                  <a:pt x="10321221" y="2565792"/>
                </a:cubicBezTo>
                <a:cubicBezTo>
                  <a:pt x="10319289" y="2567722"/>
                  <a:pt x="10317358" y="2569266"/>
                  <a:pt x="10316585" y="2571966"/>
                </a:cubicBezTo>
                <a:cubicBezTo>
                  <a:pt x="10315812" y="2576211"/>
                  <a:pt x="10313494" y="2578526"/>
                  <a:pt x="10309244" y="2578141"/>
                </a:cubicBezTo>
                <a:cubicBezTo>
                  <a:pt x="10306153" y="2578141"/>
                  <a:pt x="10303834" y="2580070"/>
                  <a:pt x="10302675" y="2581614"/>
                </a:cubicBezTo>
                <a:cubicBezTo>
                  <a:pt x="10299391" y="2586244"/>
                  <a:pt x="10295334" y="2587305"/>
                  <a:pt x="10291084" y="2587353"/>
                </a:cubicBezTo>
                <a:close/>
                <a:moveTo>
                  <a:pt x="9512919" y="2588246"/>
                </a:moveTo>
                <a:cubicBezTo>
                  <a:pt x="9509747" y="2588210"/>
                  <a:pt x="9506719" y="2587418"/>
                  <a:pt x="9504268" y="2583962"/>
                </a:cubicBezTo>
                <a:cubicBezTo>
                  <a:pt x="9503403" y="2582810"/>
                  <a:pt x="9501672" y="2581370"/>
                  <a:pt x="9499366" y="2581370"/>
                </a:cubicBezTo>
                <a:cubicBezTo>
                  <a:pt x="9496193" y="2581658"/>
                  <a:pt x="9494462" y="2579929"/>
                  <a:pt x="9493886" y="2576761"/>
                </a:cubicBezTo>
                <a:cubicBezTo>
                  <a:pt x="9493309" y="2574745"/>
                  <a:pt x="9491867" y="2573593"/>
                  <a:pt x="9490425" y="2572153"/>
                </a:cubicBezTo>
                <a:cubicBezTo>
                  <a:pt x="9486676" y="2568697"/>
                  <a:pt x="9484946" y="2564664"/>
                  <a:pt x="9486388" y="2559480"/>
                </a:cubicBezTo>
                <a:cubicBezTo>
                  <a:pt x="9487253" y="2556599"/>
                  <a:pt x="9486388" y="2553431"/>
                  <a:pt x="9483504" y="2551703"/>
                </a:cubicBezTo>
                <a:cubicBezTo>
                  <a:pt x="9483504" y="2550552"/>
                  <a:pt x="9483504" y="2549399"/>
                  <a:pt x="9483504" y="2548247"/>
                </a:cubicBezTo>
                <a:cubicBezTo>
                  <a:pt x="9486099" y="2546807"/>
                  <a:pt x="9487253" y="2545079"/>
                  <a:pt x="9486965" y="2541334"/>
                </a:cubicBezTo>
                <a:cubicBezTo>
                  <a:pt x="9486676" y="2536150"/>
                  <a:pt x="9488983" y="2532117"/>
                  <a:pt x="9494751" y="2530965"/>
                </a:cubicBezTo>
                <a:cubicBezTo>
                  <a:pt x="9497346" y="2530678"/>
                  <a:pt x="9496769" y="2528662"/>
                  <a:pt x="9496769" y="2526933"/>
                </a:cubicBezTo>
                <a:cubicBezTo>
                  <a:pt x="9496769" y="2524053"/>
                  <a:pt x="9497924" y="2523476"/>
                  <a:pt x="9500230" y="2525493"/>
                </a:cubicBezTo>
                <a:cubicBezTo>
                  <a:pt x="9503692" y="2528373"/>
                  <a:pt x="9505998" y="2528373"/>
                  <a:pt x="9506863" y="2523476"/>
                </a:cubicBezTo>
                <a:cubicBezTo>
                  <a:pt x="9507152" y="2522325"/>
                  <a:pt x="9508016" y="2520884"/>
                  <a:pt x="9509171" y="2522325"/>
                </a:cubicBezTo>
                <a:cubicBezTo>
                  <a:pt x="9512920" y="2526070"/>
                  <a:pt x="9515515" y="2523765"/>
                  <a:pt x="9518399" y="2521173"/>
                </a:cubicBezTo>
                <a:cubicBezTo>
                  <a:pt x="9518688" y="2520597"/>
                  <a:pt x="9519841" y="2520597"/>
                  <a:pt x="9520418" y="2520597"/>
                </a:cubicBezTo>
                <a:cubicBezTo>
                  <a:pt x="9527339" y="2524629"/>
                  <a:pt x="9533972" y="2529238"/>
                  <a:pt x="9540893" y="2533558"/>
                </a:cubicBezTo>
                <a:cubicBezTo>
                  <a:pt x="9544066" y="2535574"/>
                  <a:pt x="9545795" y="2541046"/>
                  <a:pt x="9547237" y="2545366"/>
                </a:cubicBezTo>
                <a:cubicBezTo>
                  <a:pt x="9547815" y="2547095"/>
                  <a:pt x="9547526" y="2548823"/>
                  <a:pt x="9549257" y="2550263"/>
                </a:cubicBezTo>
                <a:cubicBezTo>
                  <a:pt x="9550987" y="2551703"/>
                  <a:pt x="9550699" y="2553431"/>
                  <a:pt x="9549545" y="2555160"/>
                </a:cubicBezTo>
                <a:cubicBezTo>
                  <a:pt x="9548968" y="2556312"/>
                  <a:pt x="9547815" y="2557752"/>
                  <a:pt x="9548679" y="2558904"/>
                </a:cubicBezTo>
                <a:cubicBezTo>
                  <a:pt x="9551563" y="2562360"/>
                  <a:pt x="9551852" y="2564953"/>
                  <a:pt x="9547237" y="2566680"/>
                </a:cubicBezTo>
                <a:cubicBezTo>
                  <a:pt x="9546084" y="2566969"/>
                  <a:pt x="9545795" y="2568697"/>
                  <a:pt x="9546950" y="2569561"/>
                </a:cubicBezTo>
                <a:cubicBezTo>
                  <a:pt x="9550699" y="2572729"/>
                  <a:pt x="9546661" y="2574169"/>
                  <a:pt x="9546084" y="2576473"/>
                </a:cubicBezTo>
                <a:cubicBezTo>
                  <a:pt x="9544066" y="2584250"/>
                  <a:pt x="9535125" y="2581946"/>
                  <a:pt x="9531664" y="2587706"/>
                </a:cubicBezTo>
                <a:cubicBezTo>
                  <a:pt x="9530511" y="2589722"/>
                  <a:pt x="9525032" y="2588283"/>
                  <a:pt x="9522436" y="2587994"/>
                </a:cubicBezTo>
                <a:cubicBezTo>
                  <a:pt x="9519408" y="2587562"/>
                  <a:pt x="9516091" y="2588282"/>
                  <a:pt x="9512919" y="2588246"/>
                </a:cubicBezTo>
                <a:close/>
                <a:moveTo>
                  <a:pt x="11725680" y="2592190"/>
                </a:moveTo>
                <a:cubicBezTo>
                  <a:pt x="11722536" y="2592155"/>
                  <a:pt x="11719536" y="2591370"/>
                  <a:pt x="11717107" y="2587944"/>
                </a:cubicBezTo>
                <a:cubicBezTo>
                  <a:pt x="11716248" y="2586802"/>
                  <a:pt x="11714534" y="2585375"/>
                  <a:pt x="11712246" y="2585375"/>
                </a:cubicBezTo>
                <a:cubicBezTo>
                  <a:pt x="11709104" y="2585661"/>
                  <a:pt x="11707388" y="2583947"/>
                  <a:pt x="11706817" y="2580809"/>
                </a:cubicBezTo>
                <a:cubicBezTo>
                  <a:pt x="11706245" y="2578810"/>
                  <a:pt x="11704816" y="2577669"/>
                  <a:pt x="11703388" y="2576241"/>
                </a:cubicBezTo>
                <a:cubicBezTo>
                  <a:pt x="11699671" y="2572816"/>
                  <a:pt x="11697956" y="2568820"/>
                  <a:pt x="11699386" y="2563682"/>
                </a:cubicBezTo>
                <a:cubicBezTo>
                  <a:pt x="11700243" y="2560828"/>
                  <a:pt x="11699386" y="2557687"/>
                  <a:pt x="11696528" y="2555975"/>
                </a:cubicBezTo>
                <a:cubicBezTo>
                  <a:pt x="11696528" y="2554833"/>
                  <a:pt x="11696528" y="2553691"/>
                  <a:pt x="11696528" y="2552550"/>
                </a:cubicBezTo>
                <a:cubicBezTo>
                  <a:pt x="11699100" y="2551123"/>
                  <a:pt x="11700243" y="2549409"/>
                  <a:pt x="11699957" y="2545699"/>
                </a:cubicBezTo>
                <a:cubicBezTo>
                  <a:pt x="11699671" y="2540561"/>
                  <a:pt x="11701957" y="2536565"/>
                  <a:pt x="11707674" y="2535423"/>
                </a:cubicBezTo>
                <a:cubicBezTo>
                  <a:pt x="11710246" y="2535138"/>
                  <a:pt x="11709674" y="2533141"/>
                  <a:pt x="11709674" y="2531427"/>
                </a:cubicBezTo>
                <a:cubicBezTo>
                  <a:pt x="11709674" y="2528573"/>
                  <a:pt x="11710818" y="2528002"/>
                  <a:pt x="11713105" y="2530000"/>
                </a:cubicBezTo>
                <a:cubicBezTo>
                  <a:pt x="11716535" y="2532854"/>
                  <a:pt x="11718821" y="2532854"/>
                  <a:pt x="11719679" y="2528002"/>
                </a:cubicBezTo>
                <a:cubicBezTo>
                  <a:pt x="11719963" y="2526860"/>
                  <a:pt x="11720821" y="2525432"/>
                  <a:pt x="11721965" y="2526860"/>
                </a:cubicBezTo>
                <a:cubicBezTo>
                  <a:pt x="11725680" y="2530571"/>
                  <a:pt x="11728252" y="2528287"/>
                  <a:pt x="11731110" y="2525718"/>
                </a:cubicBezTo>
                <a:cubicBezTo>
                  <a:pt x="11731397" y="2525147"/>
                  <a:pt x="11732540" y="2525147"/>
                  <a:pt x="11733111" y="2525147"/>
                </a:cubicBezTo>
                <a:cubicBezTo>
                  <a:pt x="11739971" y="2529143"/>
                  <a:pt x="11746544" y="2533710"/>
                  <a:pt x="11753403" y="2537991"/>
                </a:cubicBezTo>
                <a:cubicBezTo>
                  <a:pt x="11756547" y="2539990"/>
                  <a:pt x="11758262" y="2545413"/>
                  <a:pt x="11759691" y="2549694"/>
                </a:cubicBezTo>
                <a:cubicBezTo>
                  <a:pt x="11760262" y="2551407"/>
                  <a:pt x="11759977" y="2553120"/>
                  <a:pt x="11761692" y="2554548"/>
                </a:cubicBezTo>
                <a:cubicBezTo>
                  <a:pt x="11763407" y="2555975"/>
                  <a:pt x="11763121" y="2557687"/>
                  <a:pt x="11761977" y="2559401"/>
                </a:cubicBezTo>
                <a:cubicBezTo>
                  <a:pt x="11761405" y="2560542"/>
                  <a:pt x="11760262" y="2561969"/>
                  <a:pt x="11761120" y="2563111"/>
                </a:cubicBezTo>
                <a:cubicBezTo>
                  <a:pt x="11763978" y="2566536"/>
                  <a:pt x="11764264" y="2569106"/>
                  <a:pt x="11759691" y="2570818"/>
                </a:cubicBezTo>
                <a:cubicBezTo>
                  <a:pt x="11758547" y="2571104"/>
                  <a:pt x="11758262" y="2572816"/>
                  <a:pt x="11759405" y="2573671"/>
                </a:cubicBezTo>
                <a:cubicBezTo>
                  <a:pt x="11763121" y="2576812"/>
                  <a:pt x="11759119" y="2578239"/>
                  <a:pt x="11758547" y="2580522"/>
                </a:cubicBezTo>
                <a:cubicBezTo>
                  <a:pt x="11756547" y="2588229"/>
                  <a:pt x="11747687" y="2585946"/>
                  <a:pt x="11744257" y="2591655"/>
                </a:cubicBezTo>
                <a:cubicBezTo>
                  <a:pt x="11743113" y="2593653"/>
                  <a:pt x="11737683" y="2592225"/>
                  <a:pt x="11735112" y="2591940"/>
                </a:cubicBezTo>
                <a:cubicBezTo>
                  <a:pt x="11732111" y="2591513"/>
                  <a:pt x="11728824" y="2592226"/>
                  <a:pt x="11725680" y="2592190"/>
                </a:cubicBezTo>
                <a:close/>
                <a:moveTo>
                  <a:pt x="1090" y="2603370"/>
                </a:moveTo>
                <a:lnTo>
                  <a:pt x="0" y="2603195"/>
                </a:lnTo>
                <a:lnTo>
                  <a:pt x="0" y="2602972"/>
                </a:lnTo>
                <a:close/>
                <a:moveTo>
                  <a:pt x="9992555" y="2609676"/>
                </a:moveTo>
                <a:cubicBezTo>
                  <a:pt x="9989603" y="2609643"/>
                  <a:pt x="9986786" y="2608905"/>
                  <a:pt x="9984505" y="2605689"/>
                </a:cubicBezTo>
                <a:cubicBezTo>
                  <a:pt x="9983699" y="2604617"/>
                  <a:pt x="9982089" y="2603276"/>
                  <a:pt x="9979941" y="2603276"/>
                </a:cubicBezTo>
                <a:cubicBezTo>
                  <a:pt x="9976990" y="2603544"/>
                  <a:pt x="9975379" y="2601936"/>
                  <a:pt x="9974843" y="2598989"/>
                </a:cubicBezTo>
                <a:cubicBezTo>
                  <a:pt x="9974306" y="2597112"/>
                  <a:pt x="9972964" y="2596040"/>
                  <a:pt x="9971623" y="2594700"/>
                </a:cubicBezTo>
                <a:cubicBezTo>
                  <a:pt x="9968133" y="2591484"/>
                  <a:pt x="9966523" y="2587732"/>
                  <a:pt x="9967866" y="2582907"/>
                </a:cubicBezTo>
                <a:cubicBezTo>
                  <a:pt x="9968670" y="2580226"/>
                  <a:pt x="9967866" y="2577278"/>
                  <a:pt x="9965182" y="2575670"/>
                </a:cubicBezTo>
                <a:cubicBezTo>
                  <a:pt x="9965182" y="2574597"/>
                  <a:pt x="9965182" y="2573526"/>
                  <a:pt x="9965182" y="2572454"/>
                </a:cubicBezTo>
                <a:cubicBezTo>
                  <a:pt x="9967597" y="2571113"/>
                  <a:pt x="9968670" y="2569505"/>
                  <a:pt x="9968402" y="2566021"/>
                </a:cubicBezTo>
                <a:cubicBezTo>
                  <a:pt x="9968133" y="2561196"/>
                  <a:pt x="9970281" y="2557444"/>
                  <a:pt x="9975648" y="2556372"/>
                </a:cubicBezTo>
                <a:cubicBezTo>
                  <a:pt x="9978063" y="2556104"/>
                  <a:pt x="9977527" y="2554228"/>
                  <a:pt x="9977527" y="2552620"/>
                </a:cubicBezTo>
                <a:cubicBezTo>
                  <a:pt x="9977527" y="2549939"/>
                  <a:pt x="9978600" y="2549404"/>
                  <a:pt x="9980747" y="2551280"/>
                </a:cubicBezTo>
                <a:cubicBezTo>
                  <a:pt x="9983968" y="2553959"/>
                  <a:pt x="9986115" y="2553959"/>
                  <a:pt x="9986920" y="2549404"/>
                </a:cubicBezTo>
                <a:cubicBezTo>
                  <a:pt x="9987187" y="2548331"/>
                  <a:pt x="9987993" y="2546991"/>
                  <a:pt x="9989067" y="2548331"/>
                </a:cubicBezTo>
                <a:cubicBezTo>
                  <a:pt x="9992555" y="2551815"/>
                  <a:pt x="9994970" y="2549672"/>
                  <a:pt x="9997654" y="2547259"/>
                </a:cubicBezTo>
                <a:cubicBezTo>
                  <a:pt x="9997923" y="2546723"/>
                  <a:pt x="9998997" y="2546723"/>
                  <a:pt x="9999533" y="2546723"/>
                </a:cubicBezTo>
                <a:cubicBezTo>
                  <a:pt x="10005974" y="2550475"/>
                  <a:pt x="10012146" y="2554764"/>
                  <a:pt x="10018587" y="2558784"/>
                </a:cubicBezTo>
                <a:cubicBezTo>
                  <a:pt x="10021539" y="2560661"/>
                  <a:pt x="10023150" y="2565753"/>
                  <a:pt x="10024491" y="2569773"/>
                </a:cubicBezTo>
                <a:cubicBezTo>
                  <a:pt x="10025028" y="2571381"/>
                  <a:pt x="10024760" y="2572989"/>
                  <a:pt x="10026370" y="2574330"/>
                </a:cubicBezTo>
                <a:cubicBezTo>
                  <a:pt x="10027981" y="2575670"/>
                  <a:pt x="10027712" y="2577278"/>
                  <a:pt x="10026638" y="2578886"/>
                </a:cubicBezTo>
                <a:cubicBezTo>
                  <a:pt x="10026101" y="2579959"/>
                  <a:pt x="10025028" y="2581299"/>
                  <a:pt x="10025833" y="2582370"/>
                </a:cubicBezTo>
                <a:cubicBezTo>
                  <a:pt x="10028517" y="2585587"/>
                  <a:pt x="10028785" y="2587999"/>
                  <a:pt x="10024491" y="2589608"/>
                </a:cubicBezTo>
                <a:cubicBezTo>
                  <a:pt x="10023417" y="2589875"/>
                  <a:pt x="10023150" y="2591484"/>
                  <a:pt x="10024223" y="2592287"/>
                </a:cubicBezTo>
                <a:cubicBezTo>
                  <a:pt x="10027712" y="2595236"/>
                  <a:pt x="10023954" y="2596576"/>
                  <a:pt x="10023417" y="2598720"/>
                </a:cubicBezTo>
                <a:cubicBezTo>
                  <a:pt x="10021539" y="2605957"/>
                  <a:pt x="10013220" y="2603813"/>
                  <a:pt x="10009999" y="2609173"/>
                </a:cubicBezTo>
                <a:cubicBezTo>
                  <a:pt x="10008925" y="2611049"/>
                  <a:pt x="10003827" y="2609709"/>
                  <a:pt x="10001412" y="2609441"/>
                </a:cubicBezTo>
                <a:cubicBezTo>
                  <a:pt x="9998594" y="2609039"/>
                  <a:pt x="9995507" y="2609710"/>
                  <a:pt x="9992555" y="2609676"/>
                </a:cubicBezTo>
                <a:close/>
                <a:moveTo>
                  <a:pt x="4068790" y="2616586"/>
                </a:moveTo>
                <a:lnTo>
                  <a:pt x="4074041" y="2613741"/>
                </a:lnTo>
                <a:cubicBezTo>
                  <a:pt x="4082160" y="2609428"/>
                  <a:pt x="4089772" y="2605279"/>
                  <a:pt x="4096457" y="2601290"/>
                </a:cubicBezTo>
                <a:lnTo>
                  <a:pt x="4103014" y="2596822"/>
                </a:lnTo>
                <a:close/>
                <a:moveTo>
                  <a:pt x="6353208" y="2642841"/>
                </a:moveTo>
                <a:lnTo>
                  <a:pt x="6343165" y="2642232"/>
                </a:lnTo>
                <a:cubicBezTo>
                  <a:pt x="6343165" y="2642232"/>
                  <a:pt x="6343165" y="2642232"/>
                  <a:pt x="6347576" y="2642232"/>
                </a:cubicBezTo>
                <a:cubicBezTo>
                  <a:pt x="6351990" y="2642232"/>
                  <a:pt x="6351990" y="2642232"/>
                  <a:pt x="6351990" y="2642232"/>
                </a:cubicBezTo>
                <a:close/>
                <a:moveTo>
                  <a:pt x="3932244" y="2651021"/>
                </a:moveTo>
                <a:cubicBezTo>
                  <a:pt x="4093280" y="2581940"/>
                  <a:pt x="4239095" y="2482356"/>
                  <a:pt x="4388834" y="2393995"/>
                </a:cubicBezTo>
                <a:lnTo>
                  <a:pt x="4389847" y="2395674"/>
                </a:lnTo>
                <a:lnTo>
                  <a:pt x="4425044" y="2363275"/>
                </a:lnTo>
                <a:cubicBezTo>
                  <a:pt x="4460316" y="2333919"/>
                  <a:pt x="4490222" y="2301822"/>
                  <a:pt x="4515965" y="2284516"/>
                </a:cubicBezTo>
                <a:cubicBezTo>
                  <a:pt x="4510594" y="2281777"/>
                  <a:pt x="4514647" y="2280463"/>
                  <a:pt x="4521438" y="2273781"/>
                </a:cubicBezTo>
                <a:cubicBezTo>
                  <a:pt x="4518699" y="2279148"/>
                  <a:pt x="4520016" y="2283201"/>
                  <a:pt x="4522755" y="2277832"/>
                </a:cubicBezTo>
                <a:cubicBezTo>
                  <a:pt x="4525490" y="2272465"/>
                  <a:pt x="4571610" y="2235113"/>
                  <a:pt x="4562186" y="2233689"/>
                </a:cubicBezTo>
                <a:cubicBezTo>
                  <a:pt x="4578507" y="2214958"/>
                  <a:pt x="4587930" y="2216381"/>
                  <a:pt x="4587930" y="2216381"/>
                </a:cubicBezTo>
                <a:cubicBezTo>
                  <a:pt x="4600197" y="2198965"/>
                  <a:pt x="4586615" y="2212329"/>
                  <a:pt x="4581248" y="2209590"/>
                </a:cubicBezTo>
                <a:cubicBezTo>
                  <a:pt x="4597569" y="2190858"/>
                  <a:pt x="4597569" y="2190858"/>
                  <a:pt x="4597569" y="2190858"/>
                </a:cubicBezTo>
                <a:cubicBezTo>
                  <a:pt x="4593406" y="2205647"/>
                  <a:pt x="4606988" y="2192283"/>
                  <a:pt x="4611041" y="2190968"/>
                </a:cubicBezTo>
                <a:cubicBezTo>
                  <a:pt x="4620680" y="2165446"/>
                  <a:pt x="4661320" y="2138827"/>
                  <a:pt x="4684542" y="2099941"/>
                </a:cubicBezTo>
                <a:cubicBezTo>
                  <a:pt x="4688595" y="2098627"/>
                  <a:pt x="4687278" y="2094574"/>
                  <a:pt x="4691330" y="2093260"/>
                </a:cubicBezTo>
                <a:cubicBezTo>
                  <a:pt x="4695383" y="2091944"/>
                  <a:pt x="4694070" y="2087891"/>
                  <a:pt x="4694070" y="2087891"/>
                </a:cubicBezTo>
                <a:cubicBezTo>
                  <a:pt x="4696808" y="2082524"/>
                  <a:pt x="4692755" y="2083839"/>
                  <a:pt x="4690015" y="2089206"/>
                </a:cubicBezTo>
                <a:cubicBezTo>
                  <a:pt x="4690015" y="2089206"/>
                  <a:pt x="4690015" y="2089206"/>
                  <a:pt x="4685964" y="2090521"/>
                </a:cubicBezTo>
                <a:cubicBezTo>
                  <a:pt x="4717287" y="2049005"/>
                  <a:pt x="4738979" y="2033012"/>
                  <a:pt x="4766249" y="1992812"/>
                </a:cubicBezTo>
                <a:cubicBezTo>
                  <a:pt x="4771615" y="1995550"/>
                  <a:pt x="4774354" y="1990182"/>
                  <a:pt x="4779723" y="1992921"/>
                </a:cubicBezTo>
                <a:lnTo>
                  <a:pt x="4820822" y="1934037"/>
                </a:lnTo>
                <a:lnTo>
                  <a:pt x="4814885" y="1924093"/>
                </a:lnTo>
                <a:lnTo>
                  <a:pt x="4783995" y="1964660"/>
                </a:lnTo>
                <a:cubicBezTo>
                  <a:pt x="4779942" y="1965974"/>
                  <a:pt x="4769096" y="1973971"/>
                  <a:pt x="4769096" y="1973971"/>
                </a:cubicBezTo>
                <a:cubicBezTo>
                  <a:pt x="4750038" y="1998070"/>
                  <a:pt x="4732294" y="2026222"/>
                  <a:pt x="4715976" y="2044953"/>
                </a:cubicBezTo>
                <a:cubicBezTo>
                  <a:pt x="4711924" y="2046268"/>
                  <a:pt x="4714662" y="2040900"/>
                  <a:pt x="4707871" y="2047582"/>
                </a:cubicBezTo>
                <a:cubicBezTo>
                  <a:pt x="4711924" y="2046268"/>
                  <a:pt x="4709182" y="2051633"/>
                  <a:pt x="4710500" y="2055687"/>
                </a:cubicBezTo>
                <a:cubicBezTo>
                  <a:pt x="4684650" y="2086468"/>
                  <a:pt x="4656171" y="2109143"/>
                  <a:pt x="4633061" y="2134556"/>
                </a:cubicBezTo>
                <a:cubicBezTo>
                  <a:pt x="4635799" y="2129189"/>
                  <a:pt x="4639851" y="2127874"/>
                  <a:pt x="4642588" y="2122507"/>
                </a:cubicBezTo>
                <a:cubicBezTo>
                  <a:pt x="4657596" y="2099723"/>
                  <a:pt x="4673916" y="2080991"/>
                  <a:pt x="4667123" y="2087673"/>
                </a:cubicBezTo>
                <a:cubicBezTo>
                  <a:pt x="4683444" y="2068942"/>
                  <a:pt x="4701188" y="2040791"/>
                  <a:pt x="4713457" y="2023374"/>
                </a:cubicBezTo>
                <a:cubicBezTo>
                  <a:pt x="4716193" y="2018006"/>
                  <a:pt x="4716193" y="2018006"/>
                  <a:pt x="4720246" y="2016691"/>
                </a:cubicBezTo>
                <a:cubicBezTo>
                  <a:pt x="4718823" y="2026113"/>
                  <a:pt x="4725720" y="2005957"/>
                  <a:pt x="4728351" y="2014063"/>
                </a:cubicBezTo>
                <a:cubicBezTo>
                  <a:pt x="4733826" y="2003328"/>
                  <a:pt x="4739305" y="1992593"/>
                  <a:pt x="4742043" y="1987225"/>
                </a:cubicBezTo>
                <a:cubicBezTo>
                  <a:pt x="4751570" y="1975177"/>
                  <a:pt x="4758363" y="1968494"/>
                  <a:pt x="4763841" y="1957760"/>
                </a:cubicBezTo>
                <a:cubicBezTo>
                  <a:pt x="4780168" y="1939029"/>
                  <a:pt x="4800531" y="1918982"/>
                  <a:pt x="4807321" y="1912301"/>
                </a:cubicBezTo>
                <a:cubicBezTo>
                  <a:pt x="4805296" y="1912958"/>
                  <a:pt x="4804967" y="1911945"/>
                  <a:pt x="4805148" y="1910767"/>
                </a:cubicBezTo>
                <a:lnTo>
                  <a:pt x="4805793" y="1908869"/>
                </a:lnTo>
                <a:lnTo>
                  <a:pt x="4796119" y="1892659"/>
                </a:lnTo>
                <a:lnTo>
                  <a:pt x="4729994" y="1977697"/>
                </a:lnTo>
                <a:cubicBezTo>
                  <a:pt x="4723201" y="1984378"/>
                  <a:pt x="4708307" y="1993690"/>
                  <a:pt x="4710937" y="2001795"/>
                </a:cubicBezTo>
                <a:cubicBezTo>
                  <a:pt x="4710937" y="2001795"/>
                  <a:pt x="4710937" y="2001795"/>
                  <a:pt x="4706882" y="2003110"/>
                </a:cubicBezTo>
                <a:cubicBezTo>
                  <a:pt x="4702831" y="2004424"/>
                  <a:pt x="4700093" y="2009791"/>
                  <a:pt x="4696041" y="2011106"/>
                </a:cubicBezTo>
                <a:cubicBezTo>
                  <a:pt x="4696041" y="2011106"/>
                  <a:pt x="4693300" y="2016474"/>
                  <a:pt x="4693300" y="2016474"/>
                </a:cubicBezTo>
                <a:cubicBezTo>
                  <a:pt x="4693300" y="2016474"/>
                  <a:pt x="4697353" y="2015159"/>
                  <a:pt x="4697353" y="2015159"/>
                </a:cubicBezTo>
                <a:cubicBezTo>
                  <a:pt x="4681034" y="2033890"/>
                  <a:pt x="4664714" y="2052621"/>
                  <a:pt x="4648393" y="2071352"/>
                </a:cubicBezTo>
                <a:cubicBezTo>
                  <a:pt x="4608960" y="2115497"/>
                  <a:pt x="4608960" y="2115497"/>
                  <a:pt x="4608960" y="2115497"/>
                </a:cubicBezTo>
                <a:lnTo>
                  <a:pt x="4606795" y="2117627"/>
                </a:lnTo>
                <a:lnTo>
                  <a:pt x="4605974" y="2118623"/>
                </a:lnTo>
                <a:lnTo>
                  <a:pt x="4531525" y="2193962"/>
                </a:lnTo>
                <a:lnTo>
                  <a:pt x="4531515" y="2194367"/>
                </a:lnTo>
                <a:lnTo>
                  <a:pt x="4522074" y="2203527"/>
                </a:lnTo>
                <a:lnTo>
                  <a:pt x="4404140" y="2322871"/>
                </a:lnTo>
                <a:cubicBezTo>
                  <a:pt x="4260310" y="2452367"/>
                  <a:pt x="4105184" y="2562583"/>
                  <a:pt x="3932244" y="2651021"/>
                </a:cubicBezTo>
                <a:close/>
                <a:moveTo>
                  <a:pt x="87548" y="2662583"/>
                </a:moveTo>
                <a:lnTo>
                  <a:pt x="87431" y="2662249"/>
                </a:lnTo>
                <a:lnTo>
                  <a:pt x="87900" y="2662352"/>
                </a:lnTo>
                <a:close/>
                <a:moveTo>
                  <a:pt x="3775262" y="2679989"/>
                </a:moveTo>
                <a:lnTo>
                  <a:pt x="3780969" y="2677717"/>
                </a:lnTo>
                <a:lnTo>
                  <a:pt x="3782506" y="2674705"/>
                </a:lnTo>
                <a:cubicBezTo>
                  <a:pt x="3778454" y="2676019"/>
                  <a:pt x="3774399" y="2677334"/>
                  <a:pt x="3774399" y="2677334"/>
                </a:cubicBezTo>
                <a:close/>
                <a:moveTo>
                  <a:pt x="9280664" y="2680194"/>
                </a:moveTo>
                <a:cubicBezTo>
                  <a:pt x="9294197" y="2671428"/>
                  <a:pt x="9320725" y="2638233"/>
                  <a:pt x="9329206" y="2616729"/>
                </a:cubicBezTo>
                <a:lnTo>
                  <a:pt x="9341941" y="2602152"/>
                </a:lnTo>
                <a:lnTo>
                  <a:pt x="9339837" y="2600698"/>
                </a:lnTo>
                <a:cubicBezTo>
                  <a:pt x="9334745" y="2598735"/>
                  <a:pt x="9329791" y="2598361"/>
                  <a:pt x="9325119" y="2599483"/>
                </a:cubicBezTo>
                <a:cubicBezTo>
                  <a:pt x="9315774" y="2601727"/>
                  <a:pt x="9307550" y="2609954"/>
                  <a:pt x="9301569" y="2623415"/>
                </a:cubicBezTo>
                <a:cubicBezTo>
                  <a:pt x="9295588" y="2638371"/>
                  <a:pt x="9292598" y="2653329"/>
                  <a:pt x="9286617" y="2668287"/>
                </a:cubicBezTo>
                <a:lnTo>
                  <a:pt x="9280595" y="2679129"/>
                </a:lnTo>
                <a:close/>
                <a:moveTo>
                  <a:pt x="10036885" y="2695588"/>
                </a:moveTo>
                <a:cubicBezTo>
                  <a:pt x="10033740" y="2695552"/>
                  <a:pt x="10030740" y="2694767"/>
                  <a:pt x="10028311" y="2691342"/>
                </a:cubicBezTo>
                <a:cubicBezTo>
                  <a:pt x="10027453" y="2690200"/>
                  <a:pt x="10025738" y="2688773"/>
                  <a:pt x="10023452" y="2688773"/>
                </a:cubicBezTo>
                <a:cubicBezTo>
                  <a:pt x="10020308" y="2689058"/>
                  <a:pt x="10018592" y="2687345"/>
                  <a:pt x="10018021" y="2684206"/>
                </a:cubicBezTo>
                <a:cubicBezTo>
                  <a:pt x="10017450" y="2682207"/>
                  <a:pt x="10016021" y="2681066"/>
                  <a:pt x="10014592" y="2679639"/>
                </a:cubicBezTo>
                <a:cubicBezTo>
                  <a:pt x="10010877" y="2676213"/>
                  <a:pt x="10009161" y="2672218"/>
                  <a:pt x="10010591" y="2667080"/>
                </a:cubicBezTo>
                <a:cubicBezTo>
                  <a:pt x="10011448" y="2664225"/>
                  <a:pt x="10010591" y="2661085"/>
                  <a:pt x="10007733" y="2659373"/>
                </a:cubicBezTo>
                <a:cubicBezTo>
                  <a:pt x="10007733" y="2658230"/>
                  <a:pt x="10007733" y="2657090"/>
                  <a:pt x="10007733" y="2655947"/>
                </a:cubicBezTo>
                <a:cubicBezTo>
                  <a:pt x="10010305" y="2654520"/>
                  <a:pt x="10011448" y="2652807"/>
                  <a:pt x="10011162" y="2649097"/>
                </a:cubicBezTo>
                <a:cubicBezTo>
                  <a:pt x="10010877" y="2643958"/>
                  <a:pt x="10013163" y="2639963"/>
                  <a:pt x="10018879" y="2638821"/>
                </a:cubicBezTo>
                <a:cubicBezTo>
                  <a:pt x="10021451" y="2638536"/>
                  <a:pt x="10020880" y="2636538"/>
                  <a:pt x="10020880" y="2634825"/>
                </a:cubicBezTo>
                <a:cubicBezTo>
                  <a:pt x="10020880" y="2631970"/>
                  <a:pt x="10022023" y="2631400"/>
                  <a:pt x="10024309" y="2633398"/>
                </a:cubicBezTo>
                <a:cubicBezTo>
                  <a:pt x="10027739" y="2636251"/>
                  <a:pt x="10030026" y="2636251"/>
                  <a:pt x="10030883" y="2631400"/>
                </a:cubicBezTo>
                <a:cubicBezTo>
                  <a:pt x="10031169" y="2630258"/>
                  <a:pt x="10032026" y="2628830"/>
                  <a:pt x="10033170" y="2630258"/>
                </a:cubicBezTo>
                <a:cubicBezTo>
                  <a:pt x="10036884" y="2633968"/>
                  <a:pt x="10039456" y="2631685"/>
                  <a:pt x="10042315" y="2629116"/>
                </a:cubicBezTo>
                <a:cubicBezTo>
                  <a:pt x="10042601" y="2628545"/>
                  <a:pt x="10043745" y="2628545"/>
                  <a:pt x="10044317" y="2628545"/>
                </a:cubicBezTo>
                <a:cubicBezTo>
                  <a:pt x="10051175" y="2632541"/>
                  <a:pt x="10057748" y="2637109"/>
                  <a:pt x="10064609" y="2641390"/>
                </a:cubicBezTo>
                <a:cubicBezTo>
                  <a:pt x="10067751" y="2643389"/>
                  <a:pt x="10069467" y="2648812"/>
                  <a:pt x="10070895" y="2653093"/>
                </a:cubicBezTo>
                <a:cubicBezTo>
                  <a:pt x="10071467" y="2654805"/>
                  <a:pt x="10071182" y="2656518"/>
                  <a:pt x="10072896" y="2657945"/>
                </a:cubicBezTo>
                <a:cubicBezTo>
                  <a:pt x="10074612" y="2659373"/>
                  <a:pt x="10074325" y="2661085"/>
                  <a:pt x="10073182" y="2662798"/>
                </a:cubicBezTo>
                <a:cubicBezTo>
                  <a:pt x="10072610" y="2663939"/>
                  <a:pt x="10071467" y="2665368"/>
                  <a:pt x="10072325" y="2666508"/>
                </a:cubicBezTo>
                <a:cubicBezTo>
                  <a:pt x="10075183" y="2669933"/>
                  <a:pt x="10075468" y="2672503"/>
                  <a:pt x="10070895" y="2674215"/>
                </a:cubicBezTo>
                <a:cubicBezTo>
                  <a:pt x="10069752" y="2674501"/>
                  <a:pt x="10069467" y="2676213"/>
                  <a:pt x="10070610" y="2677070"/>
                </a:cubicBezTo>
                <a:cubicBezTo>
                  <a:pt x="10074325" y="2680209"/>
                  <a:pt x="10070323" y="2681637"/>
                  <a:pt x="10069752" y="2683921"/>
                </a:cubicBezTo>
                <a:cubicBezTo>
                  <a:pt x="10067751" y="2691628"/>
                  <a:pt x="10058892" y="2689344"/>
                  <a:pt x="10055462" y="2695053"/>
                </a:cubicBezTo>
                <a:cubicBezTo>
                  <a:pt x="10054319" y="2697051"/>
                  <a:pt x="10048889" y="2695623"/>
                  <a:pt x="10046317" y="2695338"/>
                </a:cubicBezTo>
                <a:cubicBezTo>
                  <a:pt x="10043316" y="2694910"/>
                  <a:pt x="10040028" y="2695623"/>
                  <a:pt x="10036885" y="2695588"/>
                </a:cubicBezTo>
                <a:close/>
                <a:moveTo>
                  <a:pt x="3917334" y="2696940"/>
                </a:moveTo>
                <a:lnTo>
                  <a:pt x="3928788" y="2692207"/>
                </a:lnTo>
                <a:cubicBezTo>
                  <a:pt x="3938321" y="2687716"/>
                  <a:pt x="3948765" y="2682369"/>
                  <a:pt x="3959506" y="2676646"/>
                </a:cubicBezTo>
                <a:lnTo>
                  <a:pt x="3981042" y="2664692"/>
                </a:lnTo>
                <a:close/>
                <a:moveTo>
                  <a:pt x="4705449" y="2703447"/>
                </a:moveTo>
                <a:lnTo>
                  <a:pt x="4705661" y="2703086"/>
                </a:lnTo>
                <a:lnTo>
                  <a:pt x="4705915" y="2703336"/>
                </a:lnTo>
                <a:close/>
                <a:moveTo>
                  <a:pt x="10628744" y="2706604"/>
                </a:moveTo>
                <a:lnTo>
                  <a:pt x="10629010" y="2706161"/>
                </a:lnTo>
                <a:lnTo>
                  <a:pt x="10629319" y="2706468"/>
                </a:lnTo>
                <a:close/>
                <a:moveTo>
                  <a:pt x="7411185" y="2712845"/>
                </a:moveTo>
                <a:cubicBezTo>
                  <a:pt x="7411185" y="2712845"/>
                  <a:pt x="7411185" y="2712845"/>
                  <a:pt x="7406773" y="2712845"/>
                </a:cubicBezTo>
                <a:cubicBezTo>
                  <a:pt x="7402360" y="2712845"/>
                  <a:pt x="7402360" y="2712845"/>
                  <a:pt x="7402360" y="2712845"/>
                </a:cubicBezTo>
                <a:lnTo>
                  <a:pt x="7397946" y="2712845"/>
                </a:lnTo>
                <a:cubicBezTo>
                  <a:pt x="7397946" y="2712845"/>
                  <a:pt x="7402360" y="2712845"/>
                  <a:pt x="7406773" y="2708432"/>
                </a:cubicBezTo>
                <a:cubicBezTo>
                  <a:pt x="7415601" y="2708432"/>
                  <a:pt x="7420013" y="2708432"/>
                  <a:pt x="7424427" y="2708432"/>
                </a:cubicBezTo>
                <a:cubicBezTo>
                  <a:pt x="7420013" y="2712845"/>
                  <a:pt x="7415601" y="2712845"/>
                  <a:pt x="7411185" y="2712845"/>
                </a:cubicBezTo>
                <a:close/>
                <a:moveTo>
                  <a:pt x="12129728" y="2734298"/>
                </a:moveTo>
                <a:cubicBezTo>
                  <a:pt x="12125986" y="2733471"/>
                  <a:pt x="12122659" y="2732642"/>
                  <a:pt x="12118917" y="2732642"/>
                </a:cubicBezTo>
                <a:cubicBezTo>
                  <a:pt x="12115174" y="2732642"/>
                  <a:pt x="12111432" y="2730157"/>
                  <a:pt x="12109768" y="2726846"/>
                </a:cubicBezTo>
                <a:cubicBezTo>
                  <a:pt x="12108522" y="2723949"/>
                  <a:pt x="12107274" y="2722291"/>
                  <a:pt x="12104778" y="2721051"/>
                </a:cubicBezTo>
                <a:cubicBezTo>
                  <a:pt x="12104778" y="2716083"/>
                  <a:pt x="12104778" y="2711115"/>
                  <a:pt x="12104778" y="2706148"/>
                </a:cubicBezTo>
                <a:cubicBezTo>
                  <a:pt x="12108937" y="2704077"/>
                  <a:pt x="12112263" y="2700766"/>
                  <a:pt x="12113927" y="2697040"/>
                </a:cubicBezTo>
                <a:cubicBezTo>
                  <a:pt x="12116006" y="2693728"/>
                  <a:pt x="12117669" y="2690003"/>
                  <a:pt x="12119749" y="2686276"/>
                </a:cubicBezTo>
                <a:cubicBezTo>
                  <a:pt x="12121828" y="2682964"/>
                  <a:pt x="12123907" y="2679239"/>
                  <a:pt x="12124323" y="2675098"/>
                </a:cubicBezTo>
                <a:cubicBezTo>
                  <a:pt x="12125155" y="2671373"/>
                  <a:pt x="12127649" y="2669717"/>
                  <a:pt x="12130561" y="2667647"/>
                </a:cubicBezTo>
                <a:cubicBezTo>
                  <a:pt x="12133472" y="2665577"/>
                  <a:pt x="12137631" y="2665992"/>
                  <a:pt x="12139708" y="2663094"/>
                </a:cubicBezTo>
                <a:cubicBezTo>
                  <a:pt x="12142620" y="2663094"/>
                  <a:pt x="12145115" y="2663094"/>
                  <a:pt x="12148026" y="2663094"/>
                </a:cubicBezTo>
                <a:cubicBezTo>
                  <a:pt x="12148026" y="2664336"/>
                  <a:pt x="12148441" y="2664749"/>
                  <a:pt x="12149273" y="2664749"/>
                </a:cubicBezTo>
                <a:cubicBezTo>
                  <a:pt x="12155512" y="2664749"/>
                  <a:pt x="12158838" y="2668889"/>
                  <a:pt x="12160917" y="2673858"/>
                </a:cubicBezTo>
                <a:cubicBezTo>
                  <a:pt x="12162996" y="2678410"/>
                  <a:pt x="12165491" y="2682551"/>
                  <a:pt x="12164660" y="2687932"/>
                </a:cubicBezTo>
                <a:cubicBezTo>
                  <a:pt x="12163412" y="2693728"/>
                  <a:pt x="12163828" y="2699938"/>
                  <a:pt x="12158838" y="2704492"/>
                </a:cubicBezTo>
                <a:cubicBezTo>
                  <a:pt x="12157175" y="2706148"/>
                  <a:pt x="12155512" y="2707389"/>
                  <a:pt x="12152601" y="2708217"/>
                </a:cubicBezTo>
                <a:cubicBezTo>
                  <a:pt x="12148441" y="2709460"/>
                  <a:pt x="12143452" y="2711530"/>
                  <a:pt x="12144699" y="2718153"/>
                </a:cubicBezTo>
                <a:cubicBezTo>
                  <a:pt x="12145115" y="2720637"/>
                  <a:pt x="12142620" y="2721464"/>
                  <a:pt x="12142204" y="2722707"/>
                </a:cubicBezTo>
                <a:cubicBezTo>
                  <a:pt x="12140125" y="2729330"/>
                  <a:pt x="12135135" y="2732228"/>
                  <a:pt x="12129728" y="2734298"/>
                </a:cubicBezTo>
                <a:close/>
                <a:moveTo>
                  <a:pt x="11012714" y="2739144"/>
                </a:moveTo>
                <a:cubicBezTo>
                  <a:pt x="11009336" y="2739105"/>
                  <a:pt x="11006111" y="2738262"/>
                  <a:pt x="11003500" y="2734581"/>
                </a:cubicBezTo>
                <a:cubicBezTo>
                  <a:pt x="11002580" y="2733353"/>
                  <a:pt x="11000736" y="2731821"/>
                  <a:pt x="10998280" y="2731821"/>
                </a:cubicBezTo>
                <a:cubicBezTo>
                  <a:pt x="10994901" y="2732127"/>
                  <a:pt x="10993058" y="2730286"/>
                  <a:pt x="10992445" y="2726911"/>
                </a:cubicBezTo>
                <a:cubicBezTo>
                  <a:pt x="10991830" y="2724765"/>
                  <a:pt x="10990294" y="2723538"/>
                  <a:pt x="10988759" y="2722004"/>
                </a:cubicBezTo>
                <a:cubicBezTo>
                  <a:pt x="10984766" y="2718324"/>
                  <a:pt x="10982924" y="2714029"/>
                  <a:pt x="10984459" y="2708509"/>
                </a:cubicBezTo>
                <a:cubicBezTo>
                  <a:pt x="10985379" y="2705440"/>
                  <a:pt x="10984459" y="2702067"/>
                  <a:pt x="10981388" y="2700225"/>
                </a:cubicBezTo>
                <a:cubicBezTo>
                  <a:pt x="10981388" y="2698999"/>
                  <a:pt x="10981388" y="2697773"/>
                  <a:pt x="10981388" y="2696546"/>
                </a:cubicBezTo>
                <a:cubicBezTo>
                  <a:pt x="10984151" y="2695012"/>
                  <a:pt x="10985379" y="2693171"/>
                  <a:pt x="10985074" y="2689184"/>
                </a:cubicBezTo>
                <a:cubicBezTo>
                  <a:pt x="10984766" y="2683663"/>
                  <a:pt x="10987223" y="2679368"/>
                  <a:pt x="10993366" y="2678141"/>
                </a:cubicBezTo>
                <a:cubicBezTo>
                  <a:pt x="10996129" y="2677834"/>
                  <a:pt x="10995515" y="2675687"/>
                  <a:pt x="10995515" y="2673847"/>
                </a:cubicBezTo>
                <a:cubicBezTo>
                  <a:pt x="10995515" y="2670779"/>
                  <a:pt x="10996744" y="2670165"/>
                  <a:pt x="10999201" y="2672313"/>
                </a:cubicBezTo>
                <a:cubicBezTo>
                  <a:pt x="11002886" y="2675380"/>
                  <a:pt x="11005343" y="2675380"/>
                  <a:pt x="11006265" y="2670165"/>
                </a:cubicBezTo>
                <a:cubicBezTo>
                  <a:pt x="11006571" y="2668940"/>
                  <a:pt x="11007492" y="2667405"/>
                  <a:pt x="11008723" y="2668940"/>
                </a:cubicBezTo>
                <a:cubicBezTo>
                  <a:pt x="11012714" y="2672927"/>
                  <a:pt x="11015479" y="2670473"/>
                  <a:pt x="11018550" y="2667713"/>
                </a:cubicBezTo>
                <a:cubicBezTo>
                  <a:pt x="11018857" y="2667098"/>
                  <a:pt x="11020086" y="2667098"/>
                  <a:pt x="11020700" y="2667098"/>
                </a:cubicBezTo>
                <a:cubicBezTo>
                  <a:pt x="11028071" y="2671392"/>
                  <a:pt x="11035135" y="2676301"/>
                  <a:pt x="11042506" y="2680902"/>
                </a:cubicBezTo>
                <a:cubicBezTo>
                  <a:pt x="11045885" y="2683049"/>
                  <a:pt x="11047726" y="2688876"/>
                  <a:pt x="11049262" y="2693478"/>
                </a:cubicBezTo>
                <a:cubicBezTo>
                  <a:pt x="11049876" y="2695318"/>
                  <a:pt x="11049570" y="2697159"/>
                  <a:pt x="11051412" y="2698693"/>
                </a:cubicBezTo>
                <a:cubicBezTo>
                  <a:pt x="11053255" y="2700225"/>
                  <a:pt x="11052948" y="2702067"/>
                  <a:pt x="11051720" y="2703907"/>
                </a:cubicBezTo>
                <a:cubicBezTo>
                  <a:pt x="11051105" y="2705134"/>
                  <a:pt x="11049876" y="2706667"/>
                  <a:pt x="11050797" y="2707894"/>
                </a:cubicBezTo>
                <a:cubicBezTo>
                  <a:pt x="11053869" y="2711575"/>
                  <a:pt x="11054177" y="2714336"/>
                  <a:pt x="11049262" y="2716176"/>
                </a:cubicBezTo>
                <a:cubicBezTo>
                  <a:pt x="11048034" y="2716483"/>
                  <a:pt x="11047726" y="2718324"/>
                  <a:pt x="11048956" y="2719244"/>
                </a:cubicBezTo>
                <a:cubicBezTo>
                  <a:pt x="11052948" y="2722618"/>
                  <a:pt x="11048648" y="2724151"/>
                  <a:pt x="11048034" y="2726606"/>
                </a:cubicBezTo>
                <a:cubicBezTo>
                  <a:pt x="11045885" y="2734887"/>
                  <a:pt x="11036363" y="2732434"/>
                  <a:pt x="11032677" y="2738569"/>
                </a:cubicBezTo>
                <a:cubicBezTo>
                  <a:pt x="11031449" y="2740716"/>
                  <a:pt x="11025613" y="2739182"/>
                  <a:pt x="11022850" y="2738874"/>
                </a:cubicBezTo>
                <a:cubicBezTo>
                  <a:pt x="11019624" y="2738415"/>
                  <a:pt x="11016092" y="2739182"/>
                  <a:pt x="11012714" y="2739144"/>
                </a:cubicBezTo>
                <a:close/>
                <a:moveTo>
                  <a:pt x="10371953" y="2743114"/>
                </a:moveTo>
                <a:cubicBezTo>
                  <a:pt x="10368439" y="2742336"/>
                  <a:pt x="10365315" y="2741559"/>
                  <a:pt x="10361801" y="2741559"/>
                </a:cubicBezTo>
                <a:cubicBezTo>
                  <a:pt x="10358286" y="2741559"/>
                  <a:pt x="10354773" y="2739226"/>
                  <a:pt x="10353210" y="2736117"/>
                </a:cubicBezTo>
                <a:cubicBezTo>
                  <a:pt x="10352040" y="2733396"/>
                  <a:pt x="10350868" y="2731840"/>
                  <a:pt x="10348525" y="2730675"/>
                </a:cubicBezTo>
                <a:cubicBezTo>
                  <a:pt x="10348525" y="2726010"/>
                  <a:pt x="10348525" y="2721345"/>
                  <a:pt x="10348525" y="2716680"/>
                </a:cubicBezTo>
                <a:cubicBezTo>
                  <a:pt x="10352430" y="2714736"/>
                  <a:pt x="10355553" y="2711627"/>
                  <a:pt x="10357115" y="2708129"/>
                </a:cubicBezTo>
                <a:cubicBezTo>
                  <a:pt x="10359068" y="2705019"/>
                  <a:pt x="10360629" y="2701520"/>
                  <a:pt x="10362582" y="2698022"/>
                </a:cubicBezTo>
                <a:cubicBezTo>
                  <a:pt x="10364534" y="2694912"/>
                  <a:pt x="10366487" y="2691413"/>
                  <a:pt x="10366877" y="2687526"/>
                </a:cubicBezTo>
                <a:cubicBezTo>
                  <a:pt x="10367658" y="2684027"/>
                  <a:pt x="10370000" y="2682473"/>
                  <a:pt x="10372735" y="2680529"/>
                </a:cubicBezTo>
                <a:cubicBezTo>
                  <a:pt x="10375468" y="2678585"/>
                  <a:pt x="10379373" y="2678974"/>
                  <a:pt x="10381324" y="2676253"/>
                </a:cubicBezTo>
                <a:cubicBezTo>
                  <a:pt x="10384058" y="2676253"/>
                  <a:pt x="10386401" y="2676253"/>
                  <a:pt x="10389134" y="2676253"/>
                </a:cubicBezTo>
                <a:cubicBezTo>
                  <a:pt x="10389134" y="2677420"/>
                  <a:pt x="10389525" y="2677808"/>
                  <a:pt x="10390305" y="2677808"/>
                </a:cubicBezTo>
                <a:cubicBezTo>
                  <a:pt x="10396163" y="2677808"/>
                  <a:pt x="10399286" y="2681695"/>
                  <a:pt x="10401239" y="2686360"/>
                </a:cubicBezTo>
                <a:cubicBezTo>
                  <a:pt x="10403191" y="2690636"/>
                  <a:pt x="10405534" y="2694523"/>
                  <a:pt x="10404753" y="2699576"/>
                </a:cubicBezTo>
                <a:cubicBezTo>
                  <a:pt x="10403581" y="2705019"/>
                  <a:pt x="10403972" y="2710850"/>
                  <a:pt x="10399286" y="2715126"/>
                </a:cubicBezTo>
                <a:cubicBezTo>
                  <a:pt x="10397725" y="2716680"/>
                  <a:pt x="10396163" y="2717847"/>
                  <a:pt x="10393430" y="2718624"/>
                </a:cubicBezTo>
                <a:cubicBezTo>
                  <a:pt x="10389525" y="2719790"/>
                  <a:pt x="10384839" y="2721734"/>
                  <a:pt x="10386010" y="2727954"/>
                </a:cubicBezTo>
                <a:cubicBezTo>
                  <a:pt x="10386401" y="2730286"/>
                  <a:pt x="10384058" y="2731063"/>
                  <a:pt x="10383667" y="2732229"/>
                </a:cubicBezTo>
                <a:cubicBezTo>
                  <a:pt x="10381716" y="2738449"/>
                  <a:pt x="10377030" y="2741170"/>
                  <a:pt x="10371953" y="2743114"/>
                </a:cubicBezTo>
                <a:close/>
                <a:moveTo>
                  <a:pt x="7058121" y="2748152"/>
                </a:moveTo>
                <a:cubicBezTo>
                  <a:pt x="7058121" y="2743739"/>
                  <a:pt x="7058121" y="2743739"/>
                  <a:pt x="7058121" y="2743739"/>
                </a:cubicBezTo>
                <a:cubicBezTo>
                  <a:pt x="7062533" y="2743739"/>
                  <a:pt x="7062533" y="2743739"/>
                  <a:pt x="7062533" y="2743739"/>
                </a:cubicBezTo>
                <a:cubicBezTo>
                  <a:pt x="7058121" y="2743739"/>
                  <a:pt x="7058121" y="2748152"/>
                  <a:pt x="7058121" y="2748152"/>
                </a:cubicBezTo>
                <a:close/>
                <a:moveTo>
                  <a:pt x="169370" y="2752079"/>
                </a:moveTo>
                <a:cubicBezTo>
                  <a:pt x="164754" y="2748477"/>
                  <a:pt x="160106" y="2749628"/>
                  <a:pt x="155562" y="2751967"/>
                </a:cubicBezTo>
                <a:cubicBezTo>
                  <a:pt x="153471" y="2752997"/>
                  <a:pt x="151922" y="2753381"/>
                  <a:pt x="150066" y="2751118"/>
                </a:cubicBezTo>
                <a:cubicBezTo>
                  <a:pt x="147924" y="2748035"/>
                  <a:pt x="144451" y="2748167"/>
                  <a:pt x="141078" y="2749030"/>
                </a:cubicBezTo>
                <a:cubicBezTo>
                  <a:pt x="138252" y="2749702"/>
                  <a:pt x="135247" y="2750744"/>
                  <a:pt x="132420" y="2751416"/>
                </a:cubicBezTo>
                <a:cubicBezTo>
                  <a:pt x="131051" y="2751661"/>
                  <a:pt x="129884" y="2751607"/>
                  <a:pt x="129180" y="2751067"/>
                </a:cubicBezTo>
                <a:cubicBezTo>
                  <a:pt x="128476" y="2750527"/>
                  <a:pt x="128236" y="2749501"/>
                  <a:pt x="128718" y="2747803"/>
                </a:cubicBezTo>
                <a:cubicBezTo>
                  <a:pt x="129074" y="2747069"/>
                  <a:pt x="129248" y="2746243"/>
                  <a:pt x="129237" y="2745329"/>
                </a:cubicBezTo>
                <a:cubicBezTo>
                  <a:pt x="129315" y="2744232"/>
                  <a:pt x="130029" y="2742760"/>
                  <a:pt x="128830" y="2741952"/>
                </a:cubicBezTo>
                <a:cubicBezTo>
                  <a:pt x="127726" y="2741417"/>
                  <a:pt x="126544" y="2741979"/>
                  <a:pt x="125635" y="2742446"/>
                </a:cubicBezTo>
                <a:cubicBezTo>
                  <a:pt x="121358" y="2744234"/>
                  <a:pt x="120345" y="2743515"/>
                  <a:pt x="120562" y="2738850"/>
                </a:cubicBezTo>
                <a:cubicBezTo>
                  <a:pt x="120640" y="2737752"/>
                  <a:pt x="120813" y="2736927"/>
                  <a:pt x="120618" y="2735923"/>
                </a:cubicBezTo>
                <a:cubicBezTo>
                  <a:pt x="120417" y="2734464"/>
                  <a:pt x="120127" y="2733187"/>
                  <a:pt x="117931" y="2733029"/>
                </a:cubicBezTo>
                <a:cubicBezTo>
                  <a:pt x="115829" y="2733146"/>
                  <a:pt x="115472" y="2733882"/>
                  <a:pt x="115127" y="2735531"/>
                </a:cubicBezTo>
                <a:lnTo>
                  <a:pt x="114087" y="2738463"/>
                </a:lnTo>
                <a:lnTo>
                  <a:pt x="106646" y="2717186"/>
                </a:lnTo>
                <a:lnTo>
                  <a:pt x="108035" y="2716418"/>
                </a:lnTo>
                <a:cubicBezTo>
                  <a:pt x="109207" y="2714941"/>
                  <a:pt x="109189" y="2713570"/>
                  <a:pt x="108074" y="2712120"/>
                </a:cubicBezTo>
                <a:cubicBezTo>
                  <a:pt x="107237" y="2711033"/>
                  <a:pt x="106313" y="2710129"/>
                  <a:pt x="105477" y="2709043"/>
                </a:cubicBezTo>
                <a:cubicBezTo>
                  <a:pt x="104083" y="2707231"/>
                  <a:pt x="103971" y="2705587"/>
                  <a:pt x="105410" y="2703558"/>
                </a:cubicBezTo>
                <a:cubicBezTo>
                  <a:pt x="109724" y="2697474"/>
                  <a:pt x="109563" y="2691717"/>
                  <a:pt x="105104" y="2685918"/>
                </a:cubicBezTo>
                <a:cubicBezTo>
                  <a:pt x="104451" y="2684920"/>
                  <a:pt x="102339" y="2684122"/>
                  <a:pt x="103510" y="2682646"/>
                </a:cubicBezTo>
                <a:cubicBezTo>
                  <a:pt x="104496" y="2681081"/>
                  <a:pt x="106331" y="2681516"/>
                  <a:pt x="108075" y="2682136"/>
                </a:cubicBezTo>
                <a:cubicBezTo>
                  <a:pt x="108259" y="2682224"/>
                  <a:pt x="108444" y="2682314"/>
                  <a:pt x="108626" y="2682404"/>
                </a:cubicBezTo>
                <a:cubicBezTo>
                  <a:pt x="113398" y="2683810"/>
                  <a:pt x="115669" y="2682411"/>
                  <a:pt x="115155" y="2677847"/>
                </a:cubicBezTo>
                <a:cubicBezTo>
                  <a:pt x="114738" y="2673555"/>
                  <a:pt x="116538" y="2671249"/>
                  <a:pt x="119716" y="2669383"/>
                </a:cubicBezTo>
                <a:cubicBezTo>
                  <a:pt x="123892" y="2666865"/>
                  <a:pt x="127605" y="2663897"/>
                  <a:pt x="128732" y="2658764"/>
                </a:cubicBezTo>
                <a:cubicBezTo>
                  <a:pt x="129162" y="2656474"/>
                  <a:pt x="131631" y="2656536"/>
                  <a:pt x="133096" y="2656793"/>
                </a:cubicBezTo>
                <a:cubicBezTo>
                  <a:pt x="138684" y="2657458"/>
                  <a:pt x="142406" y="2655404"/>
                  <a:pt x="145278" y="2650891"/>
                </a:cubicBezTo>
                <a:cubicBezTo>
                  <a:pt x="147074" y="2648127"/>
                  <a:pt x="148446" y="2648111"/>
                  <a:pt x="150496" y="2651377"/>
                </a:cubicBezTo>
                <a:cubicBezTo>
                  <a:pt x="154879" y="2658274"/>
                  <a:pt x="165416" y="2659978"/>
                  <a:pt x="171296" y="2654881"/>
                </a:cubicBezTo>
                <a:cubicBezTo>
                  <a:pt x="172473" y="2653861"/>
                  <a:pt x="174012" y="2652564"/>
                  <a:pt x="173260" y="2650835"/>
                </a:cubicBezTo>
                <a:cubicBezTo>
                  <a:pt x="172508" y="2649108"/>
                  <a:pt x="170936" y="2647664"/>
                  <a:pt x="168745" y="2647963"/>
                </a:cubicBezTo>
                <a:cubicBezTo>
                  <a:pt x="167373" y="2647980"/>
                  <a:pt x="165824" y="2648363"/>
                  <a:pt x="164363" y="2648563"/>
                </a:cubicBezTo>
                <a:cubicBezTo>
                  <a:pt x="162813" y="2648947"/>
                  <a:pt x="161441" y="2648964"/>
                  <a:pt x="161057" y="2647413"/>
                </a:cubicBezTo>
                <a:cubicBezTo>
                  <a:pt x="160577" y="2645591"/>
                  <a:pt x="161848" y="2644845"/>
                  <a:pt x="163213" y="2644372"/>
                </a:cubicBezTo>
                <a:cubicBezTo>
                  <a:pt x="164396" y="2643809"/>
                  <a:pt x="165858" y="2643609"/>
                  <a:pt x="166950" y="2643231"/>
                </a:cubicBezTo>
                <a:cubicBezTo>
                  <a:pt x="169407" y="2642379"/>
                  <a:pt x="171399" y="2640619"/>
                  <a:pt x="170635" y="2637977"/>
                </a:cubicBezTo>
                <a:cubicBezTo>
                  <a:pt x="169877" y="2635791"/>
                  <a:pt x="167140" y="2636281"/>
                  <a:pt x="165133" y="2636670"/>
                </a:cubicBezTo>
                <a:cubicBezTo>
                  <a:pt x="163398" y="2636965"/>
                  <a:pt x="161676" y="2638173"/>
                  <a:pt x="159752" y="2637922"/>
                </a:cubicBezTo>
                <a:cubicBezTo>
                  <a:pt x="156915" y="2637681"/>
                  <a:pt x="155622" y="2636599"/>
                  <a:pt x="157232" y="2633747"/>
                </a:cubicBezTo>
                <a:cubicBezTo>
                  <a:pt x="159378" y="2629790"/>
                  <a:pt x="162639" y="2627284"/>
                  <a:pt x="166365" y="2625228"/>
                </a:cubicBezTo>
                <a:cubicBezTo>
                  <a:pt x="171086" y="2622523"/>
                  <a:pt x="172342" y="2620405"/>
                  <a:pt x="171271" y="2615115"/>
                </a:cubicBezTo>
                <a:cubicBezTo>
                  <a:pt x="171065" y="2613198"/>
                  <a:pt x="170217" y="2611197"/>
                  <a:pt x="169554" y="2609284"/>
                </a:cubicBezTo>
                <a:cubicBezTo>
                  <a:pt x="169270" y="2608466"/>
                  <a:pt x="168618" y="2607468"/>
                  <a:pt x="169431" y="2606726"/>
                </a:cubicBezTo>
                <a:cubicBezTo>
                  <a:pt x="170333" y="2605801"/>
                  <a:pt x="171342" y="2606064"/>
                  <a:pt x="171991" y="2606605"/>
                </a:cubicBezTo>
                <a:cubicBezTo>
                  <a:pt x="174946" y="2608947"/>
                  <a:pt x="176395" y="2607833"/>
                  <a:pt x="177638" y="2604801"/>
                </a:cubicBezTo>
                <a:cubicBezTo>
                  <a:pt x="179236" y="2601035"/>
                  <a:pt x="182878" y="2599620"/>
                  <a:pt x="186436" y="2598847"/>
                </a:cubicBezTo>
                <a:cubicBezTo>
                  <a:pt x="189262" y="2598174"/>
                  <a:pt x="190070" y="2596977"/>
                  <a:pt x="188761" y="2594524"/>
                </a:cubicBezTo>
                <a:cubicBezTo>
                  <a:pt x="188014" y="2593252"/>
                  <a:pt x="187635" y="2592160"/>
                  <a:pt x="188716" y="2590868"/>
                </a:cubicBezTo>
                <a:cubicBezTo>
                  <a:pt x="190064" y="2589023"/>
                  <a:pt x="191358" y="2590105"/>
                  <a:pt x="192826" y="2590362"/>
                </a:cubicBezTo>
                <a:cubicBezTo>
                  <a:pt x="193650" y="2590535"/>
                  <a:pt x="194570" y="2590981"/>
                  <a:pt x="195579" y="2591244"/>
                </a:cubicBezTo>
                <a:cubicBezTo>
                  <a:pt x="200814" y="2593102"/>
                  <a:pt x="203256" y="2590879"/>
                  <a:pt x="202364" y="2585222"/>
                </a:cubicBezTo>
                <a:cubicBezTo>
                  <a:pt x="202264" y="2584492"/>
                  <a:pt x="202074" y="2583945"/>
                  <a:pt x="202157" y="2583305"/>
                </a:cubicBezTo>
                <a:cubicBezTo>
                  <a:pt x="202141" y="2581934"/>
                  <a:pt x="202488" y="2580284"/>
                  <a:pt x="203948" y="2580084"/>
                </a:cubicBezTo>
                <a:cubicBezTo>
                  <a:pt x="205224" y="2579794"/>
                  <a:pt x="206155" y="2581155"/>
                  <a:pt x="206535" y="2582248"/>
                </a:cubicBezTo>
                <a:cubicBezTo>
                  <a:pt x="206914" y="2583340"/>
                  <a:pt x="207109" y="2584343"/>
                  <a:pt x="207214" y="2585531"/>
                </a:cubicBezTo>
                <a:cubicBezTo>
                  <a:pt x="207694" y="2587353"/>
                  <a:pt x="208618" y="2588256"/>
                  <a:pt x="210627" y="2587867"/>
                </a:cubicBezTo>
                <a:cubicBezTo>
                  <a:pt x="215282" y="2587173"/>
                  <a:pt x="219324" y="2588679"/>
                  <a:pt x="223277" y="2590369"/>
                </a:cubicBezTo>
                <a:cubicBezTo>
                  <a:pt x="228053" y="2592233"/>
                  <a:pt x="232570" y="2595105"/>
                  <a:pt x="237704" y="2596233"/>
                </a:cubicBezTo>
                <a:cubicBezTo>
                  <a:pt x="239538" y="2596669"/>
                  <a:pt x="239923" y="2598219"/>
                  <a:pt x="240213" y="2599495"/>
                </a:cubicBezTo>
                <a:cubicBezTo>
                  <a:pt x="241361" y="2603686"/>
                  <a:pt x="242324" y="2607789"/>
                  <a:pt x="247638" y="2608549"/>
                </a:cubicBezTo>
                <a:cubicBezTo>
                  <a:pt x="248647" y="2608811"/>
                  <a:pt x="248843" y="2609815"/>
                  <a:pt x="248854" y="2610729"/>
                </a:cubicBezTo>
                <a:cubicBezTo>
                  <a:pt x="249093" y="2615388"/>
                  <a:pt x="250978" y="2619937"/>
                  <a:pt x="252221" y="2624402"/>
                </a:cubicBezTo>
                <a:cubicBezTo>
                  <a:pt x="254133" y="2631236"/>
                  <a:pt x="253938" y="2637728"/>
                  <a:pt x="249160" y="2643361"/>
                </a:cubicBezTo>
                <a:cubicBezTo>
                  <a:pt x="247358" y="2645667"/>
                  <a:pt x="248028" y="2648037"/>
                  <a:pt x="248786" y="2650221"/>
                </a:cubicBezTo>
                <a:cubicBezTo>
                  <a:pt x="250403" y="2655322"/>
                  <a:pt x="249326" y="2657071"/>
                  <a:pt x="244309" y="2658044"/>
                </a:cubicBezTo>
                <a:cubicBezTo>
                  <a:pt x="238923" y="2658839"/>
                  <a:pt x="238923" y="2658839"/>
                  <a:pt x="240272" y="2664491"/>
                </a:cubicBezTo>
                <a:cubicBezTo>
                  <a:pt x="240563" y="2665768"/>
                  <a:pt x="240758" y="2666770"/>
                  <a:pt x="239119" y="2667339"/>
                </a:cubicBezTo>
                <a:cubicBezTo>
                  <a:pt x="233387" y="2669782"/>
                  <a:pt x="228023" y="2672406"/>
                  <a:pt x="222198" y="2674577"/>
                </a:cubicBezTo>
                <a:cubicBezTo>
                  <a:pt x="217922" y="2676363"/>
                  <a:pt x="213445" y="2676690"/>
                  <a:pt x="208951" y="2675646"/>
                </a:cubicBezTo>
                <a:cubicBezTo>
                  <a:pt x="206019" y="2675132"/>
                  <a:pt x="197840" y="2679343"/>
                  <a:pt x="196318" y="2682011"/>
                </a:cubicBezTo>
                <a:cubicBezTo>
                  <a:pt x="195871" y="2682931"/>
                  <a:pt x="195515" y="2683666"/>
                  <a:pt x="196441" y="2684569"/>
                </a:cubicBezTo>
                <a:cubicBezTo>
                  <a:pt x="200894" y="2689911"/>
                  <a:pt x="201246" y="2696214"/>
                  <a:pt x="201050" y="2702707"/>
                </a:cubicBezTo>
                <a:cubicBezTo>
                  <a:pt x="201068" y="2704078"/>
                  <a:pt x="200990" y="2705177"/>
                  <a:pt x="201096" y="2706363"/>
                </a:cubicBezTo>
                <a:cubicBezTo>
                  <a:pt x="201508" y="2710198"/>
                  <a:pt x="201179" y="2713219"/>
                  <a:pt x="198107" y="2716272"/>
                </a:cubicBezTo>
                <a:cubicBezTo>
                  <a:pt x="195034" y="2719324"/>
                  <a:pt x="195273" y="2723984"/>
                  <a:pt x="195508" y="2728186"/>
                </a:cubicBezTo>
                <a:cubicBezTo>
                  <a:pt x="195440" y="2730198"/>
                  <a:pt x="195273" y="2731480"/>
                  <a:pt x="193184" y="2732510"/>
                </a:cubicBezTo>
                <a:cubicBezTo>
                  <a:pt x="184642" y="2736999"/>
                  <a:pt x="177033" y="2742848"/>
                  <a:pt x="171925" y="2751501"/>
                </a:cubicBezTo>
                <a:cubicBezTo>
                  <a:pt x="171116" y="2752699"/>
                  <a:pt x="170481" y="2753072"/>
                  <a:pt x="169370" y="2752079"/>
                </a:cubicBezTo>
                <a:close/>
                <a:moveTo>
                  <a:pt x="6855108" y="2752772"/>
                </a:moveTo>
                <a:lnTo>
                  <a:pt x="6850694" y="2752565"/>
                </a:lnTo>
                <a:cubicBezTo>
                  <a:pt x="6850694" y="2752565"/>
                  <a:pt x="6850694" y="2752565"/>
                  <a:pt x="6855110" y="2752565"/>
                </a:cubicBezTo>
                <a:close/>
                <a:moveTo>
                  <a:pt x="6850697" y="2756978"/>
                </a:moveTo>
                <a:cubicBezTo>
                  <a:pt x="6850697" y="2756978"/>
                  <a:pt x="6850697" y="2756978"/>
                  <a:pt x="6846282" y="2756978"/>
                </a:cubicBezTo>
                <a:lnTo>
                  <a:pt x="6846550" y="2756710"/>
                </a:lnTo>
                <a:close/>
                <a:moveTo>
                  <a:pt x="3520392" y="2764203"/>
                </a:moveTo>
                <a:cubicBezTo>
                  <a:pt x="3524443" y="2762889"/>
                  <a:pt x="3524443" y="2762889"/>
                  <a:pt x="3524443" y="2762889"/>
                </a:cubicBezTo>
                <a:cubicBezTo>
                  <a:pt x="3524443" y="2762889"/>
                  <a:pt x="3524443" y="2762889"/>
                  <a:pt x="3528496" y="2761575"/>
                </a:cubicBezTo>
                <a:cubicBezTo>
                  <a:pt x="3532550" y="2760260"/>
                  <a:pt x="3540654" y="2757631"/>
                  <a:pt x="3544708" y="2756317"/>
                </a:cubicBezTo>
                <a:lnTo>
                  <a:pt x="3554088" y="2755672"/>
                </a:lnTo>
                <a:close/>
                <a:moveTo>
                  <a:pt x="10284712" y="2772304"/>
                </a:moveTo>
                <a:cubicBezTo>
                  <a:pt x="10281568" y="2772268"/>
                  <a:pt x="10278567" y="2771483"/>
                  <a:pt x="10276138" y="2768058"/>
                </a:cubicBezTo>
                <a:cubicBezTo>
                  <a:pt x="10275280" y="2766915"/>
                  <a:pt x="10273565" y="2765488"/>
                  <a:pt x="10271277" y="2765488"/>
                </a:cubicBezTo>
                <a:cubicBezTo>
                  <a:pt x="10268135" y="2765773"/>
                  <a:pt x="10266419" y="2764060"/>
                  <a:pt x="10265848" y="2760921"/>
                </a:cubicBezTo>
                <a:cubicBezTo>
                  <a:pt x="10265276" y="2758922"/>
                  <a:pt x="10263847" y="2757782"/>
                  <a:pt x="10262419" y="2756354"/>
                </a:cubicBezTo>
                <a:cubicBezTo>
                  <a:pt x="10258702" y="2752929"/>
                  <a:pt x="10256988" y="2748933"/>
                  <a:pt x="10258418" y="2743795"/>
                </a:cubicBezTo>
                <a:cubicBezTo>
                  <a:pt x="10259274" y="2740940"/>
                  <a:pt x="10258418" y="2737800"/>
                  <a:pt x="10255559" y="2736087"/>
                </a:cubicBezTo>
                <a:cubicBezTo>
                  <a:pt x="10255559" y="2734946"/>
                  <a:pt x="10255559" y="2733804"/>
                  <a:pt x="10255559" y="2732662"/>
                </a:cubicBezTo>
                <a:cubicBezTo>
                  <a:pt x="10258131" y="2731235"/>
                  <a:pt x="10259274" y="2729523"/>
                  <a:pt x="10258989" y="2725811"/>
                </a:cubicBezTo>
                <a:cubicBezTo>
                  <a:pt x="10258702" y="2720674"/>
                  <a:pt x="10260989" y="2716678"/>
                  <a:pt x="10266705" y="2715535"/>
                </a:cubicBezTo>
                <a:cubicBezTo>
                  <a:pt x="10269277" y="2715251"/>
                  <a:pt x="10268705" y="2713253"/>
                  <a:pt x="10268705" y="2711540"/>
                </a:cubicBezTo>
                <a:cubicBezTo>
                  <a:pt x="10268705" y="2708685"/>
                  <a:pt x="10269849" y="2708115"/>
                  <a:pt x="10272136" y="2710112"/>
                </a:cubicBezTo>
                <a:cubicBezTo>
                  <a:pt x="10275566" y="2712967"/>
                  <a:pt x="10277853" y="2712967"/>
                  <a:pt x="10278710" y="2708115"/>
                </a:cubicBezTo>
                <a:cubicBezTo>
                  <a:pt x="10278994" y="2706973"/>
                  <a:pt x="10279853" y="2705545"/>
                  <a:pt x="10280996" y="2706973"/>
                </a:cubicBezTo>
                <a:cubicBezTo>
                  <a:pt x="10284711" y="2710683"/>
                  <a:pt x="10287283" y="2708400"/>
                  <a:pt x="10290141" y="2705830"/>
                </a:cubicBezTo>
                <a:cubicBezTo>
                  <a:pt x="10290428" y="2705259"/>
                  <a:pt x="10291572" y="2705259"/>
                  <a:pt x="10292142" y="2705259"/>
                </a:cubicBezTo>
                <a:cubicBezTo>
                  <a:pt x="10299002" y="2709255"/>
                  <a:pt x="10305575" y="2713823"/>
                  <a:pt x="10312434" y="2718104"/>
                </a:cubicBezTo>
                <a:cubicBezTo>
                  <a:pt x="10315578" y="2720103"/>
                  <a:pt x="10317294" y="2725527"/>
                  <a:pt x="10318722" y="2729807"/>
                </a:cubicBezTo>
                <a:cubicBezTo>
                  <a:pt x="10319294" y="2731521"/>
                  <a:pt x="10319009" y="2733233"/>
                  <a:pt x="10320723" y="2734660"/>
                </a:cubicBezTo>
                <a:cubicBezTo>
                  <a:pt x="10322439" y="2736087"/>
                  <a:pt x="10322152" y="2737800"/>
                  <a:pt x="10321008" y="2739513"/>
                </a:cubicBezTo>
                <a:cubicBezTo>
                  <a:pt x="10320437" y="2740655"/>
                  <a:pt x="10319294" y="2742082"/>
                  <a:pt x="10320151" y="2743224"/>
                </a:cubicBezTo>
                <a:cubicBezTo>
                  <a:pt x="10323010" y="2746649"/>
                  <a:pt x="10323295" y="2749218"/>
                  <a:pt x="10318722" y="2750931"/>
                </a:cubicBezTo>
                <a:cubicBezTo>
                  <a:pt x="10317578" y="2751216"/>
                  <a:pt x="10317294" y="2752929"/>
                  <a:pt x="10318437" y="2753785"/>
                </a:cubicBezTo>
                <a:cubicBezTo>
                  <a:pt x="10322152" y="2756924"/>
                  <a:pt x="10318150" y="2758351"/>
                  <a:pt x="10317578" y="2760635"/>
                </a:cubicBezTo>
                <a:cubicBezTo>
                  <a:pt x="10315578" y="2768342"/>
                  <a:pt x="10306719" y="2766060"/>
                  <a:pt x="10303288" y="2771768"/>
                </a:cubicBezTo>
                <a:cubicBezTo>
                  <a:pt x="10302145" y="2773766"/>
                  <a:pt x="10296715" y="2772338"/>
                  <a:pt x="10294144" y="2772053"/>
                </a:cubicBezTo>
                <a:cubicBezTo>
                  <a:pt x="10291142" y="2771625"/>
                  <a:pt x="10287855" y="2772339"/>
                  <a:pt x="10284712" y="2772304"/>
                </a:cubicBezTo>
                <a:close/>
                <a:moveTo>
                  <a:pt x="6952202" y="2774632"/>
                </a:moveTo>
                <a:cubicBezTo>
                  <a:pt x="6930135" y="2779046"/>
                  <a:pt x="6899240" y="2770218"/>
                  <a:pt x="6877175" y="2765806"/>
                </a:cubicBezTo>
                <a:cubicBezTo>
                  <a:pt x="6881589" y="2765806"/>
                  <a:pt x="6881589" y="2765806"/>
                  <a:pt x="6881588" y="2761391"/>
                </a:cubicBezTo>
                <a:cubicBezTo>
                  <a:pt x="6881588" y="2761391"/>
                  <a:pt x="6877175" y="2761393"/>
                  <a:pt x="6877175" y="2761393"/>
                </a:cubicBezTo>
                <a:cubicBezTo>
                  <a:pt x="6859522" y="2756978"/>
                  <a:pt x="6859522" y="2756978"/>
                  <a:pt x="6859522" y="2756978"/>
                </a:cubicBezTo>
                <a:cubicBezTo>
                  <a:pt x="6855108" y="2756978"/>
                  <a:pt x="6855108" y="2756978"/>
                  <a:pt x="6855108" y="2756978"/>
                </a:cubicBezTo>
                <a:lnTo>
                  <a:pt x="6855108" y="2752772"/>
                </a:lnTo>
                <a:lnTo>
                  <a:pt x="6862348" y="2753117"/>
                </a:lnTo>
                <a:cubicBezTo>
                  <a:pt x="6870003" y="2751462"/>
                  <a:pt x="6868350" y="2744842"/>
                  <a:pt x="6881589" y="2748152"/>
                </a:cubicBezTo>
                <a:cubicBezTo>
                  <a:pt x="6881589" y="2752565"/>
                  <a:pt x="6881589" y="2752565"/>
                  <a:pt x="6886002" y="2752565"/>
                </a:cubicBezTo>
                <a:cubicBezTo>
                  <a:pt x="6890414" y="2752565"/>
                  <a:pt x="6890414" y="2752565"/>
                  <a:pt x="6890414" y="2752565"/>
                </a:cubicBezTo>
                <a:cubicBezTo>
                  <a:pt x="6890414" y="2756978"/>
                  <a:pt x="6890414" y="2756978"/>
                  <a:pt x="6894828" y="2756978"/>
                </a:cubicBezTo>
                <a:cubicBezTo>
                  <a:pt x="6894828" y="2756978"/>
                  <a:pt x="6894828" y="2756978"/>
                  <a:pt x="6899240" y="2756978"/>
                </a:cubicBezTo>
                <a:cubicBezTo>
                  <a:pt x="6899240" y="2752565"/>
                  <a:pt x="6894828" y="2752565"/>
                  <a:pt x="6899240" y="2752565"/>
                </a:cubicBezTo>
                <a:cubicBezTo>
                  <a:pt x="6912482" y="2752565"/>
                  <a:pt x="6925721" y="2756978"/>
                  <a:pt x="6934548" y="2748152"/>
                </a:cubicBezTo>
                <a:cubicBezTo>
                  <a:pt x="6930137" y="2752565"/>
                  <a:pt x="6930137" y="2752565"/>
                  <a:pt x="6934548" y="2752565"/>
                </a:cubicBezTo>
                <a:cubicBezTo>
                  <a:pt x="6938962" y="2756978"/>
                  <a:pt x="6943376" y="2752565"/>
                  <a:pt x="6943376" y="2752565"/>
                </a:cubicBezTo>
                <a:cubicBezTo>
                  <a:pt x="6943376" y="2752565"/>
                  <a:pt x="6943376" y="2752565"/>
                  <a:pt x="6947788" y="2752565"/>
                </a:cubicBezTo>
                <a:cubicBezTo>
                  <a:pt x="6961027" y="2761393"/>
                  <a:pt x="6974267" y="2748152"/>
                  <a:pt x="6991920" y="2756978"/>
                </a:cubicBezTo>
                <a:cubicBezTo>
                  <a:pt x="6991922" y="2752565"/>
                  <a:pt x="6991922" y="2752565"/>
                  <a:pt x="6991922" y="2752565"/>
                </a:cubicBezTo>
                <a:cubicBezTo>
                  <a:pt x="6991920" y="2756978"/>
                  <a:pt x="6996334" y="2756978"/>
                  <a:pt x="6996334" y="2756978"/>
                </a:cubicBezTo>
                <a:cubicBezTo>
                  <a:pt x="7000748" y="2756978"/>
                  <a:pt x="7000748" y="2756978"/>
                  <a:pt x="7000748" y="2752564"/>
                </a:cubicBezTo>
                <a:cubicBezTo>
                  <a:pt x="7013987" y="2752565"/>
                  <a:pt x="7027227" y="2752565"/>
                  <a:pt x="7027227" y="2752565"/>
                </a:cubicBezTo>
                <a:cubicBezTo>
                  <a:pt x="7040469" y="2752565"/>
                  <a:pt x="7018401" y="2748152"/>
                  <a:pt x="7040468" y="2748152"/>
                </a:cubicBezTo>
                <a:cubicBezTo>
                  <a:pt x="7036054" y="2752565"/>
                  <a:pt x="7040469" y="2756978"/>
                  <a:pt x="7044882" y="2752565"/>
                </a:cubicBezTo>
                <a:cubicBezTo>
                  <a:pt x="7049294" y="2748152"/>
                  <a:pt x="7027227" y="2743739"/>
                  <a:pt x="7049294" y="2743739"/>
                </a:cubicBezTo>
                <a:cubicBezTo>
                  <a:pt x="7049294" y="2743739"/>
                  <a:pt x="7049294" y="2743739"/>
                  <a:pt x="7049294" y="2748152"/>
                </a:cubicBezTo>
                <a:cubicBezTo>
                  <a:pt x="7049294" y="2748152"/>
                  <a:pt x="7049294" y="2748152"/>
                  <a:pt x="7053708" y="2748152"/>
                </a:cubicBezTo>
                <a:cubicBezTo>
                  <a:pt x="7053708" y="2748152"/>
                  <a:pt x="7058121" y="2748152"/>
                  <a:pt x="7058121" y="2748152"/>
                </a:cubicBezTo>
                <a:cubicBezTo>
                  <a:pt x="7062533" y="2748151"/>
                  <a:pt x="7062533" y="2748151"/>
                  <a:pt x="7062533" y="2748151"/>
                </a:cubicBezTo>
                <a:cubicBezTo>
                  <a:pt x="7066949" y="2748152"/>
                  <a:pt x="7066949" y="2748152"/>
                  <a:pt x="7066949" y="2748152"/>
                </a:cubicBezTo>
                <a:cubicBezTo>
                  <a:pt x="7066949" y="2752565"/>
                  <a:pt x="7071361" y="2752565"/>
                  <a:pt x="7075774" y="2752565"/>
                </a:cubicBezTo>
                <a:cubicBezTo>
                  <a:pt x="7075774" y="2748152"/>
                  <a:pt x="7080188" y="2748152"/>
                  <a:pt x="7084601" y="2748152"/>
                </a:cubicBezTo>
                <a:cubicBezTo>
                  <a:pt x="7089015" y="2752565"/>
                  <a:pt x="7102254" y="2752565"/>
                  <a:pt x="7111081" y="2752565"/>
                </a:cubicBezTo>
                <a:cubicBezTo>
                  <a:pt x="7075774" y="2752565"/>
                  <a:pt x="7062533" y="2752565"/>
                  <a:pt x="7031641" y="2756978"/>
                </a:cubicBezTo>
                <a:cubicBezTo>
                  <a:pt x="7036054" y="2765806"/>
                  <a:pt x="7018401" y="2770218"/>
                  <a:pt x="6996334" y="2770218"/>
                </a:cubicBezTo>
                <a:cubicBezTo>
                  <a:pt x="6974267" y="2770217"/>
                  <a:pt x="6952202" y="2770218"/>
                  <a:pt x="6952202" y="2774632"/>
                </a:cubicBezTo>
                <a:close/>
                <a:moveTo>
                  <a:pt x="2853179" y="2786640"/>
                </a:moveTo>
                <a:cubicBezTo>
                  <a:pt x="2884838" y="2785919"/>
                  <a:pt x="2916498" y="2785199"/>
                  <a:pt x="2941514" y="2779036"/>
                </a:cubicBezTo>
                <a:cubicBezTo>
                  <a:pt x="2945259" y="2779882"/>
                  <a:pt x="2957344" y="2778676"/>
                  <a:pt x="2960242" y="2783270"/>
                </a:cubicBezTo>
                <a:cubicBezTo>
                  <a:pt x="3018611" y="2768892"/>
                  <a:pt x="3051475" y="2780262"/>
                  <a:pt x="3107303" y="2777126"/>
                </a:cubicBezTo>
                <a:cubicBezTo>
                  <a:pt x="3164469" y="2750659"/>
                  <a:pt x="3230686" y="2753811"/>
                  <a:pt x="3318664" y="2730372"/>
                </a:cubicBezTo>
                <a:cubicBezTo>
                  <a:pt x="3313224" y="2737020"/>
                  <a:pt x="3332800" y="2737506"/>
                  <a:pt x="3331953" y="2741254"/>
                </a:cubicBezTo>
                <a:cubicBezTo>
                  <a:pt x="3348630" y="2737146"/>
                  <a:pt x="3365306" y="2733037"/>
                  <a:pt x="3381984" y="2728929"/>
                </a:cubicBezTo>
                <a:cubicBezTo>
                  <a:pt x="3377392" y="2731830"/>
                  <a:pt x="3377392" y="2731830"/>
                  <a:pt x="3377392" y="2731830"/>
                </a:cubicBezTo>
                <a:cubicBezTo>
                  <a:pt x="3372798" y="2734731"/>
                  <a:pt x="3372798" y="2734731"/>
                  <a:pt x="3372798" y="2734731"/>
                </a:cubicBezTo>
                <a:cubicBezTo>
                  <a:pt x="3376544" y="2735578"/>
                  <a:pt x="3380290" y="2736425"/>
                  <a:pt x="3384035" y="2737271"/>
                </a:cubicBezTo>
                <a:cubicBezTo>
                  <a:pt x="3388628" y="2734371"/>
                  <a:pt x="3388628" y="2734371"/>
                  <a:pt x="3388628" y="2734371"/>
                </a:cubicBezTo>
                <a:cubicBezTo>
                  <a:pt x="3388628" y="2734371"/>
                  <a:pt x="3388628" y="2734371"/>
                  <a:pt x="3389476" y="2730623"/>
                </a:cubicBezTo>
                <a:cubicBezTo>
                  <a:pt x="3399865" y="2736911"/>
                  <a:pt x="3434066" y="2724947"/>
                  <a:pt x="3476607" y="2710930"/>
                </a:cubicBezTo>
                <a:cubicBezTo>
                  <a:pt x="3519146" y="2696912"/>
                  <a:pt x="3570872" y="2677093"/>
                  <a:pt x="3613412" y="2663076"/>
                </a:cubicBezTo>
                <a:cubicBezTo>
                  <a:pt x="3630088" y="2658968"/>
                  <a:pt x="3643020" y="2654014"/>
                  <a:pt x="3655951" y="2649059"/>
                </a:cubicBezTo>
                <a:cubicBezTo>
                  <a:pt x="3707678" y="2629240"/>
                  <a:pt x="3752757" y="2603979"/>
                  <a:pt x="3796992" y="2582466"/>
                </a:cubicBezTo>
                <a:cubicBezTo>
                  <a:pt x="3801162" y="2581440"/>
                  <a:pt x="3806267" y="2580624"/>
                  <a:pt x="3811478" y="2579341"/>
                </a:cubicBezTo>
                <a:lnTo>
                  <a:pt x="3822699" y="2574936"/>
                </a:lnTo>
                <a:lnTo>
                  <a:pt x="3822008" y="2576305"/>
                </a:lnTo>
                <a:cubicBezTo>
                  <a:pt x="3820134" y="2575882"/>
                  <a:pt x="3818985" y="2576607"/>
                  <a:pt x="3818774" y="2577543"/>
                </a:cubicBezTo>
                <a:lnTo>
                  <a:pt x="3819807" y="2578630"/>
                </a:lnTo>
                <a:lnTo>
                  <a:pt x="3961124" y="2506947"/>
                </a:lnTo>
                <a:lnTo>
                  <a:pt x="3960997" y="2501371"/>
                </a:lnTo>
                <a:cubicBezTo>
                  <a:pt x="4001485" y="2479011"/>
                  <a:pt x="4024451" y="2464508"/>
                  <a:pt x="4064939" y="2442148"/>
                </a:cubicBezTo>
                <a:cubicBezTo>
                  <a:pt x="4074973" y="2432599"/>
                  <a:pt x="4080412" y="2425951"/>
                  <a:pt x="4089599" y="2420150"/>
                </a:cubicBezTo>
                <a:cubicBezTo>
                  <a:pt x="4134681" y="2394890"/>
                  <a:pt x="4180608" y="2365881"/>
                  <a:pt x="4223639" y="2332280"/>
                </a:cubicBezTo>
                <a:cubicBezTo>
                  <a:pt x="4244730" y="2317352"/>
                  <a:pt x="4264886" y="2302213"/>
                  <a:pt x="4285403" y="2287648"/>
                </a:cubicBezTo>
                <a:lnTo>
                  <a:pt x="4344648" y="2249487"/>
                </a:lnTo>
                <a:lnTo>
                  <a:pt x="4339308" y="2256012"/>
                </a:lnTo>
                <a:cubicBezTo>
                  <a:pt x="4343053" y="2256859"/>
                  <a:pt x="4346798" y="2257706"/>
                  <a:pt x="4352238" y="2251058"/>
                </a:cubicBezTo>
                <a:cubicBezTo>
                  <a:pt x="4352238" y="2251058"/>
                  <a:pt x="4356833" y="2248156"/>
                  <a:pt x="4356833" y="2248156"/>
                </a:cubicBezTo>
                <a:cubicBezTo>
                  <a:pt x="4360578" y="2249003"/>
                  <a:pt x="4359730" y="2252751"/>
                  <a:pt x="4355985" y="2251904"/>
                </a:cubicBezTo>
                <a:cubicBezTo>
                  <a:pt x="4326732" y="2276803"/>
                  <a:pt x="4277059" y="2304965"/>
                  <a:pt x="4242367" y="2336514"/>
                </a:cubicBezTo>
                <a:cubicBezTo>
                  <a:pt x="4244419" y="2344854"/>
                  <a:pt x="4239825" y="2347756"/>
                  <a:pt x="4252757" y="2342800"/>
                </a:cubicBezTo>
                <a:cubicBezTo>
                  <a:pt x="4254453" y="2335306"/>
                  <a:pt x="4268231" y="2326604"/>
                  <a:pt x="4282008" y="2317902"/>
                </a:cubicBezTo>
                <a:cubicBezTo>
                  <a:pt x="4287807" y="2327090"/>
                  <a:pt x="4310414" y="2296748"/>
                  <a:pt x="4329632" y="2281398"/>
                </a:cubicBezTo>
                <a:cubicBezTo>
                  <a:pt x="4381847" y="2241995"/>
                  <a:pt x="4441555" y="2204285"/>
                  <a:pt x="4491720" y="2156538"/>
                </a:cubicBezTo>
                <a:cubicBezTo>
                  <a:pt x="4497160" y="2149890"/>
                  <a:pt x="4498009" y="2146143"/>
                  <a:pt x="4503447" y="2139495"/>
                </a:cubicBezTo>
                <a:cubicBezTo>
                  <a:pt x="4518922" y="2123297"/>
                  <a:pt x="4556510" y="2096344"/>
                  <a:pt x="4563647" y="2082199"/>
                </a:cubicBezTo>
                <a:cubicBezTo>
                  <a:pt x="4566545" y="2086794"/>
                  <a:pt x="4570290" y="2087640"/>
                  <a:pt x="4576576" y="2077246"/>
                </a:cubicBezTo>
                <a:cubicBezTo>
                  <a:pt x="4581171" y="2074344"/>
                  <a:pt x="4599185" y="2046904"/>
                  <a:pt x="4602931" y="2047751"/>
                </a:cubicBezTo>
                <a:cubicBezTo>
                  <a:pt x="4598337" y="2050652"/>
                  <a:pt x="4602083" y="2051499"/>
                  <a:pt x="4601236" y="2055247"/>
                </a:cubicBezTo>
                <a:cubicBezTo>
                  <a:pt x="4626741" y="2029500"/>
                  <a:pt x="4638468" y="2012455"/>
                  <a:pt x="4660230" y="1985862"/>
                </a:cubicBezTo>
                <a:cubicBezTo>
                  <a:pt x="4646095" y="1978726"/>
                  <a:pt x="4622639" y="2012816"/>
                  <a:pt x="4606321" y="2032761"/>
                </a:cubicBezTo>
                <a:cubicBezTo>
                  <a:pt x="4588370" y="2042491"/>
                  <a:pt x="4572385" y="2056602"/>
                  <a:pt x="4555614" y="2072014"/>
                </a:cubicBezTo>
                <a:lnTo>
                  <a:pt x="4508942" y="2111634"/>
                </a:lnTo>
                <a:lnTo>
                  <a:pt x="4510226" y="2109514"/>
                </a:lnTo>
                <a:cubicBezTo>
                  <a:pt x="4507327" y="2104920"/>
                  <a:pt x="4502734" y="2107820"/>
                  <a:pt x="4501887" y="2111568"/>
                </a:cubicBezTo>
                <a:cubicBezTo>
                  <a:pt x="4498141" y="2110722"/>
                  <a:pt x="4498141" y="2110722"/>
                  <a:pt x="4498141" y="2110722"/>
                </a:cubicBezTo>
                <a:cubicBezTo>
                  <a:pt x="4529934" y="2074578"/>
                  <a:pt x="4570912" y="2032635"/>
                  <a:pt x="4604758" y="2004834"/>
                </a:cubicBezTo>
                <a:cubicBezTo>
                  <a:pt x="4621928" y="1981141"/>
                  <a:pt x="4643685" y="1954548"/>
                  <a:pt x="4648769" y="1932063"/>
                </a:cubicBezTo>
                <a:cubicBezTo>
                  <a:pt x="4575999" y="2010149"/>
                  <a:pt x="4523292" y="2069138"/>
                  <a:pt x="4461888" y="2114344"/>
                </a:cubicBezTo>
                <a:cubicBezTo>
                  <a:pt x="4445569" y="2134288"/>
                  <a:pt x="4420062" y="2160035"/>
                  <a:pt x="4401691" y="2171637"/>
                </a:cubicBezTo>
                <a:cubicBezTo>
                  <a:pt x="4409673" y="2153746"/>
                  <a:pt x="4391300" y="2165349"/>
                  <a:pt x="4389249" y="2157007"/>
                </a:cubicBezTo>
                <a:cubicBezTo>
                  <a:pt x="4380065" y="2162809"/>
                  <a:pt x="4382963" y="2167403"/>
                  <a:pt x="4372932" y="2176952"/>
                </a:cubicBezTo>
                <a:cubicBezTo>
                  <a:pt x="4358303" y="2189402"/>
                  <a:pt x="4391300" y="2165349"/>
                  <a:pt x="4379574" y="2182395"/>
                </a:cubicBezTo>
                <a:cubicBezTo>
                  <a:pt x="4340288" y="2216843"/>
                  <a:pt x="4304393" y="2236301"/>
                  <a:pt x="4268007" y="2275345"/>
                </a:cubicBezTo>
                <a:cubicBezTo>
                  <a:pt x="4247583" y="2278606"/>
                  <a:pt x="4223773" y="2296858"/>
                  <a:pt x="4200809" y="2311361"/>
                </a:cubicBezTo>
                <a:cubicBezTo>
                  <a:pt x="4176996" y="2329612"/>
                  <a:pt x="4153185" y="2347864"/>
                  <a:pt x="4131068" y="2358620"/>
                </a:cubicBezTo>
                <a:cubicBezTo>
                  <a:pt x="4149441" y="2347017"/>
                  <a:pt x="4146543" y="2342423"/>
                  <a:pt x="4151133" y="2339523"/>
                </a:cubicBezTo>
                <a:cubicBezTo>
                  <a:pt x="4142795" y="2341577"/>
                  <a:pt x="4143644" y="2337829"/>
                  <a:pt x="4139897" y="2336982"/>
                </a:cubicBezTo>
                <a:cubicBezTo>
                  <a:pt x="4116086" y="2355233"/>
                  <a:pt x="4108593" y="2353540"/>
                  <a:pt x="4085630" y="2368043"/>
                </a:cubicBezTo>
                <a:cubicBezTo>
                  <a:pt x="4084783" y="2371791"/>
                  <a:pt x="4083934" y="2375538"/>
                  <a:pt x="4079341" y="2378440"/>
                </a:cubicBezTo>
                <a:cubicBezTo>
                  <a:pt x="4085987" y="2383881"/>
                  <a:pt x="4098917" y="2378926"/>
                  <a:pt x="4092630" y="2389322"/>
                </a:cubicBezTo>
                <a:cubicBezTo>
                  <a:pt x="4065922" y="2402979"/>
                  <a:pt x="4048397" y="2410835"/>
                  <a:pt x="4025431" y="2425339"/>
                </a:cubicBezTo>
                <a:cubicBezTo>
                  <a:pt x="4007060" y="2436942"/>
                  <a:pt x="3984943" y="2447697"/>
                  <a:pt x="3951945" y="2471751"/>
                </a:cubicBezTo>
                <a:cubicBezTo>
                  <a:pt x="3951945" y="2471751"/>
                  <a:pt x="3954843" y="2476346"/>
                  <a:pt x="3950253" y="2479246"/>
                </a:cubicBezTo>
                <a:cubicBezTo>
                  <a:pt x="3919796" y="2492057"/>
                  <a:pt x="3928133" y="2490001"/>
                  <a:pt x="3902271" y="2499912"/>
                </a:cubicBezTo>
                <a:cubicBezTo>
                  <a:pt x="3893085" y="2505713"/>
                  <a:pt x="3883901" y="2511514"/>
                  <a:pt x="3870120" y="2520217"/>
                </a:cubicBezTo>
                <a:cubicBezTo>
                  <a:pt x="3807158" y="2537496"/>
                  <a:pt x="3754944" y="2576900"/>
                  <a:pt x="3681947" y="2603728"/>
                </a:cubicBezTo>
                <a:cubicBezTo>
                  <a:pt x="3681101" y="2607474"/>
                  <a:pt x="3668169" y="2612430"/>
                  <a:pt x="3658984" y="2618231"/>
                </a:cubicBezTo>
                <a:cubicBezTo>
                  <a:pt x="3656086" y="2613637"/>
                  <a:pt x="3637714" y="2625241"/>
                  <a:pt x="3638560" y="2621493"/>
                </a:cubicBezTo>
                <a:cubicBezTo>
                  <a:pt x="3648594" y="2611943"/>
                  <a:pt x="3669864" y="2604934"/>
                  <a:pt x="3664067" y="2595746"/>
                </a:cubicBezTo>
                <a:cubicBezTo>
                  <a:pt x="3621527" y="2609764"/>
                  <a:pt x="3603155" y="2621367"/>
                  <a:pt x="3584784" y="2632970"/>
                </a:cubicBezTo>
                <a:cubicBezTo>
                  <a:pt x="3571005" y="2641672"/>
                  <a:pt x="3600614" y="2632609"/>
                  <a:pt x="3603512" y="2637204"/>
                </a:cubicBezTo>
                <a:cubicBezTo>
                  <a:pt x="3603512" y="2637204"/>
                  <a:pt x="3594326" y="2643006"/>
                  <a:pt x="3597226" y="2647598"/>
                </a:cubicBezTo>
                <a:cubicBezTo>
                  <a:pt x="3596378" y="2651346"/>
                  <a:pt x="3625139" y="2646032"/>
                  <a:pt x="3594684" y="2658842"/>
                </a:cubicBezTo>
                <a:cubicBezTo>
                  <a:pt x="3590937" y="2657995"/>
                  <a:pt x="3590937" y="2657995"/>
                  <a:pt x="3590937" y="2657995"/>
                </a:cubicBezTo>
                <a:cubicBezTo>
                  <a:pt x="3595531" y="2655095"/>
                  <a:pt x="3595531" y="2655095"/>
                  <a:pt x="3595531" y="2655095"/>
                </a:cubicBezTo>
                <a:cubicBezTo>
                  <a:pt x="3595531" y="2655095"/>
                  <a:pt x="3595531" y="2655095"/>
                  <a:pt x="3591786" y="2654247"/>
                </a:cubicBezTo>
                <a:cubicBezTo>
                  <a:pt x="3591786" y="2654247"/>
                  <a:pt x="3588039" y="2653400"/>
                  <a:pt x="3588039" y="2653400"/>
                </a:cubicBezTo>
                <a:cubicBezTo>
                  <a:pt x="3587192" y="2657148"/>
                  <a:pt x="3583446" y="2656302"/>
                  <a:pt x="3583446" y="2656302"/>
                </a:cubicBezTo>
                <a:cubicBezTo>
                  <a:pt x="3582599" y="2660049"/>
                  <a:pt x="3582599" y="2660049"/>
                  <a:pt x="3582599" y="2660049"/>
                </a:cubicBezTo>
                <a:cubicBezTo>
                  <a:pt x="3584294" y="2652554"/>
                  <a:pt x="3553837" y="2665365"/>
                  <a:pt x="3557584" y="2666212"/>
                </a:cubicBezTo>
                <a:cubicBezTo>
                  <a:pt x="3561329" y="2667058"/>
                  <a:pt x="3561329" y="2667058"/>
                  <a:pt x="3561329" y="2667058"/>
                </a:cubicBezTo>
                <a:cubicBezTo>
                  <a:pt x="3561329" y="2667058"/>
                  <a:pt x="3557584" y="2666212"/>
                  <a:pt x="3552990" y="2669112"/>
                </a:cubicBezTo>
                <a:cubicBezTo>
                  <a:pt x="3552990" y="2669112"/>
                  <a:pt x="3548398" y="2672013"/>
                  <a:pt x="3548398" y="2672013"/>
                </a:cubicBezTo>
                <a:cubicBezTo>
                  <a:pt x="3548398" y="2672013"/>
                  <a:pt x="3547550" y="2675760"/>
                  <a:pt x="3552144" y="2672859"/>
                </a:cubicBezTo>
                <a:cubicBezTo>
                  <a:pt x="3552144" y="2672859"/>
                  <a:pt x="3555890" y="2673706"/>
                  <a:pt x="3555890" y="2673706"/>
                </a:cubicBezTo>
                <a:cubicBezTo>
                  <a:pt x="3534620" y="2680715"/>
                  <a:pt x="3476607" y="2710930"/>
                  <a:pt x="3457030" y="2710443"/>
                </a:cubicBezTo>
                <a:cubicBezTo>
                  <a:pt x="3471656" y="2697993"/>
                  <a:pt x="3485435" y="2689291"/>
                  <a:pt x="3479638" y="2680104"/>
                </a:cubicBezTo>
                <a:cubicBezTo>
                  <a:pt x="3475046" y="2683004"/>
                  <a:pt x="3453776" y="2690012"/>
                  <a:pt x="3460910" y="2675870"/>
                </a:cubicBezTo>
                <a:cubicBezTo>
                  <a:pt x="3439640" y="2682877"/>
                  <a:pt x="3422962" y="2686986"/>
                  <a:pt x="3406286" y="2691094"/>
                </a:cubicBezTo>
                <a:cubicBezTo>
                  <a:pt x="3405440" y="2694841"/>
                  <a:pt x="3417523" y="2693635"/>
                  <a:pt x="3408338" y="2699435"/>
                </a:cubicBezTo>
                <a:cubicBezTo>
                  <a:pt x="3388762" y="2698949"/>
                  <a:pt x="3374983" y="2707651"/>
                  <a:pt x="3350814" y="2710066"/>
                </a:cubicBezTo>
                <a:cubicBezTo>
                  <a:pt x="3327003" y="2728318"/>
                  <a:pt x="3303682" y="2726984"/>
                  <a:pt x="3253651" y="2739308"/>
                </a:cubicBezTo>
                <a:cubicBezTo>
                  <a:pt x="3255346" y="2731813"/>
                  <a:pt x="3247007" y="2733867"/>
                  <a:pt x="3247854" y="2730119"/>
                </a:cubicBezTo>
                <a:cubicBezTo>
                  <a:pt x="3206160" y="2740389"/>
                  <a:pt x="3166163" y="2743164"/>
                  <a:pt x="3125318" y="2749686"/>
                </a:cubicBezTo>
                <a:cubicBezTo>
                  <a:pt x="3085318" y="2752461"/>
                  <a:pt x="3045321" y="2755235"/>
                  <a:pt x="3015713" y="2764298"/>
                </a:cubicBezTo>
                <a:cubicBezTo>
                  <a:pt x="3032389" y="2760191"/>
                  <a:pt x="3018611" y="2768892"/>
                  <a:pt x="3010273" y="2770946"/>
                </a:cubicBezTo>
                <a:cubicBezTo>
                  <a:pt x="2999036" y="2768407"/>
                  <a:pt x="2977766" y="2775416"/>
                  <a:pt x="2983206" y="2768766"/>
                </a:cubicBezTo>
                <a:cubicBezTo>
                  <a:pt x="2950699" y="2773236"/>
                  <a:pt x="2938616" y="2774441"/>
                  <a:pt x="2902362" y="2778063"/>
                </a:cubicBezTo>
                <a:cubicBezTo>
                  <a:pt x="2891125" y="2775524"/>
                  <a:pt x="2883634" y="2773829"/>
                  <a:pt x="2872397" y="2771290"/>
                </a:cubicBezTo>
                <a:cubicBezTo>
                  <a:pt x="2859466" y="2776244"/>
                  <a:pt x="2839890" y="2775758"/>
                  <a:pt x="2820314" y="2775272"/>
                </a:cubicBezTo>
                <a:cubicBezTo>
                  <a:pt x="2801588" y="2771037"/>
                  <a:pt x="2785758" y="2771398"/>
                  <a:pt x="2776571" y="2777200"/>
                </a:cubicBezTo>
                <a:cubicBezTo>
                  <a:pt x="2776571" y="2777200"/>
                  <a:pt x="2776571" y="2777200"/>
                  <a:pt x="2775724" y="2780947"/>
                </a:cubicBezTo>
                <a:cubicBezTo>
                  <a:pt x="2783215" y="2782641"/>
                  <a:pt x="2786961" y="2783487"/>
                  <a:pt x="2794452" y="2785181"/>
                </a:cubicBezTo>
                <a:cubicBezTo>
                  <a:pt x="2813180" y="2789416"/>
                  <a:pt x="2832756" y="2789901"/>
                  <a:pt x="2853179" y="2786640"/>
                </a:cubicBezTo>
                <a:close/>
                <a:moveTo>
                  <a:pt x="10713734" y="2792078"/>
                </a:moveTo>
                <a:cubicBezTo>
                  <a:pt x="10706121" y="2789163"/>
                  <a:pt x="10699095" y="2785082"/>
                  <a:pt x="10696167" y="2775755"/>
                </a:cubicBezTo>
                <a:cubicBezTo>
                  <a:pt x="10695581" y="2774007"/>
                  <a:pt x="10692068" y="2772840"/>
                  <a:pt x="10692653" y="2769342"/>
                </a:cubicBezTo>
                <a:cubicBezTo>
                  <a:pt x="10694410" y="2760014"/>
                  <a:pt x="10687383" y="2757100"/>
                  <a:pt x="10681526" y="2755350"/>
                </a:cubicBezTo>
                <a:cubicBezTo>
                  <a:pt x="10677427" y="2754185"/>
                  <a:pt x="10675086" y="2752437"/>
                  <a:pt x="10672743" y="2750104"/>
                </a:cubicBezTo>
                <a:cubicBezTo>
                  <a:pt x="10665715" y="2743691"/>
                  <a:pt x="10666301" y="2734947"/>
                  <a:pt x="10664545" y="2726785"/>
                </a:cubicBezTo>
                <a:cubicBezTo>
                  <a:pt x="10663373" y="2719206"/>
                  <a:pt x="10666886" y="2713378"/>
                  <a:pt x="10669815" y="2706964"/>
                </a:cubicBezTo>
                <a:cubicBezTo>
                  <a:pt x="10672743" y="2699969"/>
                  <a:pt x="10677427" y="2694139"/>
                  <a:pt x="10686211" y="2694139"/>
                </a:cubicBezTo>
                <a:cubicBezTo>
                  <a:pt x="10687383" y="2694139"/>
                  <a:pt x="10687967" y="2693555"/>
                  <a:pt x="10687967" y="2691807"/>
                </a:cubicBezTo>
                <a:cubicBezTo>
                  <a:pt x="10692068" y="2691807"/>
                  <a:pt x="10695581" y="2691807"/>
                  <a:pt x="10699680" y="2691807"/>
                </a:cubicBezTo>
                <a:cubicBezTo>
                  <a:pt x="10702609" y="2695888"/>
                  <a:pt x="10708464" y="2695304"/>
                  <a:pt x="10712563" y="2698220"/>
                </a:cubicBezTo>
                <a:cubicBezTo>
                  <a:pt x="10716662" y="2701134"/>
                  <a:pt x="10720177" y="2703466"/>
                  <a:pt x="10721348" y="2708713"/>
                </a:cubicBezTo>
                <a:cubicBezTo>
                  <a:pt x="10721934" y="2714543"/>
                  <a:pt x="10724861" y="2719789"/>
                  <a:pt x="10727790" y="2724453"/>
                </a:cubicBezTo>
                <a:cubicBezTo>
                  <a:pt x="10730718" y="2729701"/>
                  <a:pt x="10733061" y="2734947"/>
                  <a:pt x="10735987" y="2739610"/>
                </a:cubicBezTo>
                <a:cubicBezTo>
                  <a:pt x="10738330" y="2744857"/>
                  <a:pt x="10743015" y="2749521"/>
                  <a:pt x="10748871" y="2752437"/>
                </a:cubicBezTo>
                <a:cubicBezTo>
                  <a:pt x="10748871" y="2759432"/>
                  <a:pt x="10748871" y="2766427"/>
                  <a:pt x="10748871" y="2773423"/>
                </a:cubicBezTo>
                <a:cubicBezTo>
                  <a:pt x="10745357" y="2775172"/>
                  <a:pt x="10743601" y="2777504"/>
                  <a:pt x="10741843" y="2781585"/>
                </a:cubicBezTo>
                <a:cubicBezTo>
                  <a:pt x="10739500" y="2786248"/>
                  <a:pt x="10734231" y="2789746"/>
                  <a:pt x="10728961" y="2789746"/>
                </a:cubicBezTo>
                <a:cubicBezTo>
                  <a:pt x="10723690" y="2789746"/>
                  <a:pt x="10719005" y="2790912"/>
                  <a:pt x="10713734" y="2792078"/>
                </a:cubicBezTo>
                <a:close/>
                <a:moveTo>
                  <a:pt x="11463539" y="2795782"/>
                </a:moveTo>
                <a:cubicBezTo>
                  <a:pt x="11456158" y="2796360"/>
                  <a:pt x="11449500" y="2795782"/>
                  <a:pt x="11447185" y="2791735"/>
                </a:cubicBezTo>
                <a:lnTo>
                  <a:pt x="11437041" y="2782589"/>
                </a:lnTo>
                <a:lnTo>
                  <a:pt x="11424773" y="2793989"/>
                </a:lnTo>
                <a:cubicBezTo>
                  <a:pt x="11419502" y="2792823"/>
                  <a:pt x="11414817" y="2791656"/>
                  <a:pt x="11409547" y="2791656"/>
                </a:cubicBezTo>
                <a:cubicBezTo>
                  <a:pt x="11404276" y="2791656"/>
                  <a:pt x="11399007" y="2788159"/>
                  <a:pt x="11396664" y="2783496"/>
                </a:cubicBezTo>
                <a:cubicBezTo>
                  <a:pt x="11394907" y="2779415"/>
                  <a:pt x="11393150" y="2777082"/>
                  <a:pt x="11389637" y="2775334"/>
                </a:cubicBezTo>
                <a:cubicBezTo>
                  <a:pt x="11389637" y="2768338"/>
                  <a:pt x="11389637" y="2761343"/>
                  <a:pt x="11389637" y="2754347"/>
                </a:cubicBezTo>
                <a:lnTo>
                  <a:pt x="11392379" y="2751616"/>
                </a:lnTo>
                <a:lnTo>
                  <a:pt x="11389297" y="2746640"/>
                </a:lnTo>
                <a:cubicBezTo>
                  <a:pt x="11386982" y="2737391"/>
                  <a:pt x="11370774" y="2731610"/>
                  <a:pt x="11385824" y="2718890"/>
                </a:cubicBezTo>
                <a:cubicBezTo>
                  <a:pt x="11390456" y="2715421"/>
                  <a:pt x="11389297" y="2708484"/>
                  <a:pt x="11384667" y="2707328"/>
                </a:cubicBezTo>
                <a:cubicBezTo>
                  <a:pt x="11366143" y="2700389"/>
                  <a:pt x="11367300" y="2689983"/>
                  <a:pt x="11378878" y="2676108"/>
                </a:cubicBezTo>
                <a:cubicBezTo>
                  <a:pt x="11382352" y="2671484"/>
                  <a:pt x="11377720" y="2665702"/>
                  <a:pt x="11375405" y="2661077"/>
                </a:cubicBezTo>
                <a:cubicBezTo>
                  <a:pt x="11370774" y="2654140"/>
                  <a:pt x="11369616" y="2647201"/>
                  <a:pt x="11376563" y="2641420"/>
                </a:cubicBezTo>
                <a:cubicBezTo>
                  <a:pt x="11383509" y="2635639"/>
                  <a:pt x="11382352" y="2628701"/>
                  <a:pt x="11384667" y="2621763"/>
                </a:cubicBezTo>
                <a:cubicBezTo>
                  <a:pt x="11390456" y="2604419"/>
                  <a:pt x="11397403" y="2582450"/>
                  <a:pt x="11410137" y="2574356"/>
                </a:cubicBezTo>
                <a:cubicBezTo>
                  <a:pt x="11437924" y="2557012"/>
                  <a:pt x="11464552" y="2538512"/>
                  <a:pt x="11492338" y="2522324"/>
                </a:cubicBezTo>
                <a:cubicBezTo>
                  <a:pt x="11494654" y="2522324"/>
                  <a:pt x="11499286" y="2522324"/>
                  <a:pt x="11500442" y="2524636"/>
                </a:cubicBezTo>
                <a:cubicBezTo>
                  <a:pt x="11512021" y="2535043"/>
                  <a:pt x="11522440" y="2544293"/>
                  <a:pt x="11537490" y="2529262"/>
                </a:cubicBezTo>
                <a:cubicBezTo>
                  <a:pt x="11542122" y="2523480"/>
                  <a:pt x="11545595" y="2529262"/>
                  <a:pt x="11546752" y="2533886"/>
                </a:cubicBezTo>
                <a:cubicBezTo>
                  <a:pt x="11550225" y="2553542"/>
                  <a:pt x="11559488" y="2553542"/>
                  <a:pt x="11573382" y="2541980"/>
                </a:cubicBezTo>
                <a:cubicBezTo>
                  <a:pt x="11582643" y="2533886"/>
                  <a:pt x="11587274" y="2536198"/>
                  <a:pt x="11587274" y="2547763"/>
                </a:cubicBezTo>
                <a:cubicBezTo>
                  <a:pt x="11587274" y="2554700"/>
                  <a:pt x="11584959" y="2562793"/>
                  <a:pt x="11595378" y="2563950"/>
                </a:cubicBezTo>
                <a:cubicBezTo>
                  <a:pt x="11618534" y="2568574"/>
                  <a:pt x="11627796" y="2584763"/>
                  <a:pt x="11626638" y="2605575"/>
                </a:cubicBezTo>
                <a:cubicBezTo>
                  <a:pt x="11625481" y="2620607"/>
                  <a:pt x="11630111" y="2627545"/>
                  <a:pt x="11640531" y="2633326"/>
                </a:cubicBezTo>
                <a:cubicBezTo>
                  <a:pt x="11640531" y="2637951"/>
                  <a:pt x="11640531" y="2642577"/>
                  <a:pt x="11640531" y="2647201"/>
                </a:cubicBezTo>
                <a:cubicBezTo>
                  <a:pt x="11628953" y="2654140"/>
                  <a:pt x="11625481" y="2666858"/>
                  <a:pt x="11628953" y="2678421"/>
                </a:cubicBezTo>
                <a:cubicBezTo>
                  <a:pt x="11634743" y="2699234"/>
                  <a:pt x="11627796" y="2715421"/>
                  <a:pt x="11612745" y="2729296"/>
                </a:cubicBezTo>
                <a:cubicBezTo>
                  <a:pt x="11606955" y="2735078"/>
                  <a:pt x="11601167" y="2739704"/>
                  <a:pt x="11598851" y="2747797"/>
                </a:cubicBezTo>
                <a:cubicBezTo>
                  <a:pt x="11596537" y="2760517"/>
                  <a:pt x="11589590" y="2767454"/>
                  <a:pt x="11576855" y="2766298"/>
                </a:cubicBezTo>
                <a:cubicBezTo>
                  <a:pt x="11567592" y="2766298"/>
                  <a:pt x="11560646" y="2772079"/>
                  <a:pt x="11557173" y="2776704"/>
                </a:cubicBezTo>
                <a:cubicBezTo>
                  <a:pt x="11537490" y="2804454"/>
                  <a:pt x="11508547" y="2789423"/>
                  <a:pt x="11484233" y="2792892"/>
                </a:cubicBezTo>
                <a:cubicBezTo>
                  <a:pt x="11479023" y="2793470"/>
                  <a:pt x="11470920" y="2795205"/>
                  <a:pt x="11463539" y="2795782"/>
                </a:cubicBezTo>
                <a:close/>
                <a:moveTo>
                  <a:pt x="7711292" y="2796699"/>
                </a:moveTo>
                <a:cubicBezTo>
                  <a:pt x="7728945" y="2787872"/>
                  <a:pt x="7759839" y="2783458"/>
                  <a:pt x="7764251" y="2774632"/>
                </a:cubicBezTo>
                <a:cubicBezTo>
                  <a:pt x="7764251" y="2774632"/>
                  <a:pt x="7768666" y="2774632"/>
                  <a:pt x="7773079" y="2774632"/>
                </a:cubicBezTo>
                <a:cubicBezTo>
                  <a:pt x="7773079" y="2774632"/>
                  <a:pt x="7777492" y="2774632"/>
                  <a:pt x="7777492" y="2770218"/>
                </a:cubicBezTo>
                <a:cubicBezTo>
                  <a:pt x="7803972" y="2770218"/>
                  <a:pt x="7826038" y="2756978"/>
                  <a:pt x="7848105" y="2748151"/>
                </a:cubicBezTo>
                <a:lnTo>
                  <a:pt x="7991097" y="2694048"/>
                </a:lnTo>
                <a:lnTo>
                  <a:pt x="7988287" y="2676335"/>
                </a:lnTo>
                <a:lnTo>
                  <a:pt x="7984917" y="2677539"/>
                </a:lnTo>
                <a:cubicBezTo>
                  <a:pt x="7984917" y="2677539"/>
                  <a:pt x="7980505" y="2677538"/>
                  <a:pt x="7980505" y="2677538"/>
                </a:cubicBezTo>
                <a:cubicBezTo>
                  <a:pt x="7976091" y="2677538"/>
                  <a:pt x="7976091" y="2677538"/>
                  <a:pt x="7971679" y="2677538"/>
                </a:cubicBezTo>
                <a:cubicBezTo>
                  <a:pt x="7971678" y="2681952"/>
                  <a:pt x="7971678" y="2681952"/>
                  <a:pt x="7971678" y="2681952"/>
                </a:cubicBezTo>
                <a:cubicBezTo>
                  <a:pt x="7945199" y="2695191"/>
                  <a:pt x="7923130" y="2708432"/>
                  <a:pt x="7905478" y="2712845"/>
                </a:cubicBezTo>
                <a:cubicBezTo>
                  <a:pt x="7892240" y="2726085"/>
                  <a:pt x="7852519" y="2734911"/>
                  <a:pt x="7817212" y="2748152"/>
                </a:cubicBezTo>
                <a:cubicBezTo>
                  <a:pt x="7808384" y="2756978"/>
                  <a:pt x="7777492" y="2761393"/>
                  <a:pt x="7768666" y="2765806"/>
                </a:cubicBezTo>
                <a:cubicBezTo>
                  <a:pt x="7768666" y="2765806"/>
                  <a:pt x="7764251" y="2765806"/>
                  <a:pt x="7764251" y="2765806"/>
                </a:cubicBezTo>
                <a:cubicBezTo>
                  <a:pt x="7764251" y="2765806"/>
                  <a:pt x="7759839" y="2765806"/>
                  <a:pt x="7759839" y="2765806"/>
                </a:cubicBezTo>
                <a:cubicBezTo>
                  <a:pt x="7755425" y="2765806"/>
                  <a:pt x="7755425" y="2765806"/>
                  <a:pt x="7755425" y="2765806"/>
                </a:cubicBezTo>
                <a:cubicBezTo>
                  <a:pt x="7751013" y="2770218"/>
                  <a:pt x="7751013" y="2770218"/>
                  <a:pt x="7755425" y="2770218"/>
                </a:cubicBezTo>
                <a:cubicBezTo>
                  <a:pt x="7742185" y="2774632"/>
                  <a:pt x="7751012" y="2774632"/>
                  <a:pt x="7751012" y="2779046"/>
                </a:cubicBezTo>
                <a:cubicBezTo>
                  <a:pt x="7737772" y="2774631"/>
                  <a:pt x="7737772" y="2787872"/>
                  <a:pt x="7720119" y="2787871"/>
                </a:cubicBezTo>
                <a:cubicBezTo>
                  <a:pt x="7724532" y="2792285"/>
                  <a:pt x="7711292" y="2792284"/>
                  <a:pt x="7711292" y="2796699"/>
                </a:cubicBezTo>
                <a:close/>
                <a:moveTo>
                  <a:pt x="9710007" y="2799163"/>
                </a:moveTo>
                <a:cubicBezTo>
                  <a:pt x="9705057" y="2798067"/>
                  <a:pt x="9700658" y="2796973"/>
                  <a:pt x="9695709" y="2796973"/>
                </a:cubicBezTo>
                <a:cubicBezTo>
                  <a:pt x="9690760" y="2796973"/>
                  <a:pt x="9685812" y="2793689"/>
                  <a:pt x="9683612" y="2789309"/>
                </a:cubicBezTo>
                <a:cubicBezTo>
                  <a:pt x="9681963" y="2785478"/>
                  <a:pt x="9680313" y="2783288"/>
                  <a:pt x="9677014" y="2781646"/>
                </a:cubicBezTo>
                <a:cubicBezTo>
                  <a:pt x="9677014" y="2775077"/>
                  <a:pt x="9677014" y="2768508"/>
                  <a:pt x="9677014" y="2761939"/>
                </a:cubicBezTo>
                <a:cubicBezTo>
                  <a:pt x="9682513" y="2759202"/>
                  <a:pt x="9686912" y="2754822"/>
                  <a:pt x="9689111" y="2749896"/>
                </a:cubicBezTo>
                <a:cubicBezTo>
                  <a:pt x="9691860" y="2745517"/>
                  <a:pt x="9694059" y="2740590"/>
                  <a:pt x="9696809" y="2735663"/>
                </a:cubicBezTo>
                <a:cubicBezTo>
                  <a:pt x="9699558" y="2731284"/>
                  <a:pt x="9702308" y="2726358"/>
                  <a:pt x="9702858" y="2720884"/>
                </a:cubicBezTo>
                <a:cubicBezTo>
                  <a:pt x="9703958" y="2715956"/>
                  <a:pt x="9707257" y="2713767"/>
                  <a:pt x="9711106" y="2711030"/>
                </a:cubicBezTo>
                <a:cubicBezTo>
                  <a:pt x="9714956" y="2708293"/>
                  <a:pt x="9720454" y="2708841"/>
                  <a:pt x="9723203" y="2705009"/>
                </a:cubicBezTo>
                <a:cubicBezTo>
                  <a:pt x="9727052" y="2705009"/>
                  <a:pt x="9730352" y="2705009"/>
                  <a:pt x="9734201" y="2705009"/>
                </a:cubicBezTo>
                <a:cubicBezTo>
                  <a:pt x="9734201" y="2706651"/>
                  <a:pt x="9734751" y="2707199"/>
                  <a:pt x="9735851" y="2707199"/>
                </a:cubicBezTo>
                <a:cubicBezTo>
                  <a:pt x="9744098" y="2707199"/>
                  <a:pt x="9748497" y="2712672"/>
                  <a:pt x="9751247" y="2719242"/>
                </a:cubicBezTo>
                <a:cubicBezTo>
                  <a:pt x="9753996" y="2725263"/>
                  <a:pt x="9757296" y="2730737"/>
                  <a:pt x="9756196" y="2737853"/>
                </a:cubicBezTo>
                <a:cubicBezTo>
                  <a:pt x="9754546" y="2745517"/>
                  <a:pt x="9755096" y="2753728"/>
                  <a:pt x="9748497" y="2759749"/>
                </a:cubicBezTo>
                <a:cubicBezTo>
                  <a:pt x="9746298" y="2761939"/>
                  <a:pt x="9744098" y="2763581"/>
                  <a:pt x="9740250" y="2764676"/>
                </a:cubicBezTo>
                <a:cubicBezTo>
                  <a:pt x="9734751" y="2766319"/>
                  <a:pt x="9728152" y="2769055"/>
                  <a:pt x="9729802" y="2777814"/>
                </a:cubicBezTo>
                <a:cubicBezTo>
                  <a:pt x="9730352" y="2781098"/>
                  <a:pt x="9727052" y="2782194"/>
                  <a:pt x="9726502" y="2783836"/>
                </a:cubicBezTo>
                <a:cubicBezTo>
                  <a:pt x="9723753" y="2792594"/>
                  <a:pt x="9717155" y="2796425"/>
                  <a:pt x="9710007" y="2799163"/>
                </a:cubicBezTo>
                <a:close/>
                <a:moveTo>
                  <a:pt x="3229648" y="2823018"/>
                </a:moveTo>
                <a:lnTo>
                  <a:pt x="3425516" y="2787352"/>
                </a:lnTo>
                <a:lnTo>
                  <a:pt x="3449253" y="2781900"/>
                </a:lnTo>
                <a:lnTo>
                  <a:pt x="3452699" y="2780350"/>
                </a:lnTo>
                <a:cubicBezTo>
                  <a:pt x="3467582" y="2775734"/>
                  <a:pt x="3491362" y="2771379"/>
                  <a:pt x="3489392" y="2765300"/>
                </a:cubicBezTo>
                <a:lnTo>
                  <a:pt x="3493443" y="2763985"/>
                </a:lnTo>
                <a:cubicBezTo>
                  <a:pt x="3498811" y="2766723"/>
                  <a:pt x="3506917" y="2764094"/>
                  <a:pt x="3510968" y="2762780"/>
                </a:cubicBezTo>
                <a:cubicBezTo>
                  <a:pt x="3512285" y="2766833"/>
                  <a:pt x="3512285" y="2766833"/>
                  <a:pt x="3512285" y="2766833"/>
                </a:cubicBezTo>
                <a:lnTo>
                  <a:pt x="3512463" y="2767381"/>
                </a:lnTo>
                <a:lnTo>
                  <a:pt x="3544445" y="2760036"/>
                </a:lnTo>
                <a:lnTo>
                  <a:pt x="3560636" y="2755221"/>
                </a:lnTo>
                <a:lnTo>
                  <a:pt x="3554088" y="2755672"/>
                </a:lnTo>
                <a:lnTo>
                  <a:pt x="3587986" y="2747088"/>
                </a:lnTo>
                <a:lnTo>
                  <a:pt x="3622496" y="2736826"/>
                </a:lnTo>
                <a:lnTo>
                  <a:pt x="3635435" y="2731999"/>
                </a:lnTo>
                <a:cubicBezTo>
                  <a:pt x="3641856" y="2729566"/>
                  <a:pt x="3647346" y="2727507"/>
                  <a:pt x="3651398" y="2726191"/>
                </a:cubicBezTo>
                <a:cubicBezTo>
                  <a:pt x="3651398" y="2726191"/>
                  <a:pt x="3655451" y="2724877"/>
                  <a:pt x="3655451" y="2724877"/>
                </a:cubicBezTo>
                <a:lnTo>
                  <a:pt x="3698604" y="2710479"/>
                </a:lnTo>
                <a:lnTo>
                  <a:pt x="3754198" y="2688366"/>
                </a:lnTo>
                <a:lnTo>
                  <a:pt x="3742466" y="2692171"/>
                </a:lnTo>
                <a:cubicBezTo>
                  <a:pt x="3711881" y="2702091"/>
                  <a:pt x="3687566" y="2709979"/>
                  <a:pt x="3654136" y="2720824"/>
                </a:cubicBezTo>
                <a:cubicBezTo>
                  <a:pt x="3656874" y="2715456"/>
                  <a:pt x="3652823" y="2716771"/>
                  <a:pt x="3647454" y="2714033"/>
                </a:cubicBezTo>
                <a:cubicBezTo>
                  <a:pt x="3643402" y="2715348"/>
                  <a:pt x="3643402" y="2715348"/>
                  <a:pt x="3643402" y="2715348"/>
                </a:cubicBezTo>
                <a:cubicBezTo>
                  <a:pt x="3644716" y="2719400"/>
                  <a:pt x="3644716" y="2719400"/>
                  <a:pt x="3644716" y="2719400"/>
                </a:cubicBezTo>
                <a:cubicBezTo>
                  <a:pt x="3609555" y="2735284"/>
                  <a:pt x="3567820" y="2730902"/>
                  <a:pt x="3559604" y="2747006"/>
                </a:cubicBezTo>
                <a:cubicBezTo>
                  <a:pt x="3560920" y="2751058"/>
                  <a:pt x="3560920" y="2751058"/>
                  <a:pt x="3560920" y="2751058"/>
                </a:cubicBezTo>
                <a:cubicBezTo>
                  <a:pt x="3555552" y="2748320"/>
                  <a:pt x="3547447" y="2750949"/>
                  <a:pt x="3543393" y="2752263"/>
                </a:cubicBezTo>
                <a:cubicBezTo>
                  <a:pt x="3539340" y="2753578"/>
                  <a:pt x="3535288" y="2754892"/>
                  <a:pt x="3535288" y="2754892"/>
                </a:cubicBezTo>
                <a:cubicBezTo>
                  <a:pt x="3533974" y="2750841"/>
                  <a:pt x="3531344" y="2742734"/>
                  <a:pt x="3534081" y="2737368"/>
                </a:cubicBezTo>
                <a:cubicBezTo>
                  <a:pt x="3538136" y="2736052"/>
                  <a:pt x="3546241" y="2733423"/>
                  <a:pt x="3550294" y="2732109"/>
                </a:cubicBezTo>
                <a:cubicBezTo>
                  <a:pt x="3558401" y="2729480"/>
                  <a:pt x="3567820" y="2730902"/>
                  <a:pt x="3574612" y="2724221"/>
                </a:cubicBezTo>
                <a:cubicBezTo>
                  <a:pt x="3574612" y="2724221"/>
                  <a:pt x="3578664" y="2722907"/>
                  <a:pt x="3578664" y="2722907"/>
                </a:cubicBezTo>
                <a:cubicBezTo>
                  <a:pt x="3578664" y="2722907"/>
                  <a:pt x="3578664" y="2722907"/>
                  <a:pt x="3582718" y="2721593"/>
                </a:cubicBezTo>
                <a:cubicBezTo>
                  <a:pt x="3586770" y="2720278"/>
                  <a:pt x="3586770" y="2720278"/>
                  <a:pt x="3590824" y="2718964"/>
                </a:cubicBezTo>
                <a:cubicBezTo>
                  <a:pt x="3594876" y="2717649"/>
                  <a:pt x="3594876" y="2717649"/>
                  <a:pt x="3594876" y="2717649"/>
                </a:cubicBezTo>
                <a:lnTo>
                  <a:pt x="3594007" y="2717206"/>
                </a:lnTo>
                <a:lnTo>
                  <a:pt x="3516281" y="2739732"/>
                </a:lnTo>
                <a:lnTo>
                  <a:pt x="3504420" y="2742528"/>
                </a:lnTo>
                <a:lnTo>
                  <a:pt x="3509765" y="2745254"/>
                </a:lnTo>
                <a:cubicBezTo>
                  <a:pt x="3525976" y="2739997"/>
                  <a:pt x="3525976" y="2739997"/>
                  <a:pt x="3525976" y="2739997"/>
                </a:cubicBezTo>
                <a:cubicBezTo>
                  <a:pt x="3523238" y="2745362"/>
                  <a:pt x="3521814" y="2754784"/>
                  <a:pt x="3523128" y="2758837"/>
                </a:cubicBezTo>
                <a:cubicBezTo>
                  <a:pt x="3519075" y="2760151"/>
                  <a:pt x="3515022" y="2761465"/>
                  <a:pt x="3515022" y="2761465"/>
                </a:cubicBezTo>
                <a:cubicBezTo>
                  <a:pt x="3510968" y="2762780"/>
                  <a:pt x="3510968" y="2762780"/>
                  <a:pt x="3510968" y="2762780"/>
                </a:cubicBezTo>
                <a:cubicBezTo>
                  <a:pt x="3513708" y="2757413"/>
                  <a:pt x="3513708" y="2757413"/>
                  <a:pt x="3513708" y="2757413"/>
                </a:cubicBezTo>
                <a:cubicBezTo>
                  <a:pt x="3513708" y="2757413"/>
                  <a:pt x="3509656" y="2758727"/>
                  <a:pt x="3508340" y="2754675"/>
                </a:cubicBezTo>
                <a:cubicBezTo>
                  <a:pt x="3504288" y="2755989"/>
                  <a:pt x="3505603" y="2760041"/>
                  <a:pt x="3501550" y="2761356"/>
                </a:cubicBezTo>
                <a:cubicBezTo>
                  <a:pt x="3501550" y="2761356"/>
                  <a:pt x="3497496" y="2762672"/>
                  <a:pt x="3497496" y="2762672"/>
                </a:cubicBezTo>
                <a:cubicBezTo>
                  <a:pt x="3493443" y="2763985"/>
                  <a:pt x="3488076" y="2761247"/>
                  <a:pt x="3479970" y="2763876"/>
                </a:cubicBezTo>
                <a:cubicBezTo>
                  <a:pt x="3463758" y="2769135"/>
                  <a:pt x="3482710" y="2758509"/>
                  <a:pt x="3469236" y="2758400"/>
                </a:cubicBezTo>
                <a:cubicBezTo>
                  <a:pt x="3463758" y="2769135"/>
                  <a:pt x="3448971" y="2764973"/>
                  <a:pt x="3439552" y="2763548"/>
                </a:cubicBezTo>
                <a:cubicBezTo>
                  <a:pt x="3440866" y="2767602"/>
                  <a:pt x="3442181" y="2771655"/>
                  <a:pt x="3438128" y="2772969"/>
                </a:cubicBezTo>
                <a:cubicBezTo>
                  <a:pt x="3436813" y="2768916"/>
                  <a:pt x="3435499" y="2764862"/>
                  <a:pt x="3431446" y="2766178"/>
                </a:cubicBezTo>
                <a:cubicBezTo>
                  <a:pt x="3428709" y="2771545"/>
                  <a:pt x="3416548" y="2775489"/>
                  <a:pt x="3408442" y="2778118"/>
                </a:cubicBezTo>
                <a:cubicBezTo>
                  <a:pt x="3409867" y="2768698"/>
                  <a:pt x="3381498" y="2777899"/>
                  <a:pt x="3378759" y="2783267"/>
                </a:cubicBezTo>
                <a:cubicBezTo>
                  <a:pt x="3374706" y="2784581"/>
                  <a:pt x="3374706" y="2784581"/>
                  <a:pt x="3374706" y="2784581"/>
                </a:cubicBezTo>
                <a:cubicBezTo>
                  <a:pt x="3362548" y="2788526"/>
                  <a:pt x="3372077" y="2776476"/>
                  <a:pt x="3359917" y="2780419"/>
                </a:cubicBezTo>
                <a:cubicBezTo>
                  <a:pt x="3353127" y="2787101"/>
                  <a:pt x="3350388" y="2792469"/>
                  <a:pt x="3328809" y="2794989"/>
                </a:cubicBezTo>
                <a:cubicBezTo>
                  <a:pt x="3319388" y="2793564"/>
                  <a:pt x="3305914" y="2793456"/>
                  <a:pt x="3293756" y="2797399"/>
                </a:cubicBezTo>
                <a:cubicBezTo>
                  <a:pt x="3289704" y="2798714"/>
                  <a:pt x="3281598" y="2801343"/>
                  <a:pt x="3276231" y="2798604"/>
                </a:cubicBezTo>
                <a:cubicBezTo>
                  <a:pt x="3250598" y="2802439"/>
                  <a:pt x="3270862" y="2795866"/>
                  <a:pt x="3252022" y="2793019"/>
                </a:cubicBezTo>
                <a:cubicBezTo>
                  <a:pt x="3248628" y="2796360"/>
                  <a:pt x="3242546" y="2798332"/>
                  <a:pt x="3235106" y="2799555"/>
                </a:cubicBezTo>
                <a:lnTo>
                  <a:pt x="3234096" y="2799637"/>
                </a:lnTo>
                <a:lnTo>
                  <a:pt x="3234227" y="2801887"/>
                </a:lnTo>
                <a:cubicBezTo>
                  <a:pt x="3233690" y="2802960"/>
                  <a:pt x="3232617" y="2804300"/>
                  <a:pt x="3233423" y="2805371"/>
                </a:cubicBezTo>
                <a:cubicBezTo>
                  <a:pt x="3236106" y="2808588"/>
                  <a:pt x="3236372" y="2811000"/>
                  <a:pt x="3232079" y="2812609"/>
                </a:cubicBezTo>
                <a:cubicBezTo>
                  <a:pt x="3231006" y="2812876"/>
                  <a:pt x="3230738" y="2814485"/>
                  <a:pt x="3231811" y="2815288"/>
                </a:cubicBezTo>
                <a:cubicBezTo>
                  <a:pt x="3235300" y="2818237"/>
                  <a:pt x="3231542" y="2819577"/>
                  <a:pt x="3231006" y="2821721"/>
                </a:cubicBezTo>
                <a:close/>
                <a:moveTo>
                  <a:pt x="3185247" y="2831104"/>
                </a:moveTo>
                <a:lnTo>
                  <a:pt x="3193819" y="2829543"/>
                </a:lnTo>
                <a:lnTo>
                  <a:pt x="3192095" y="2828690"/>
                </a:lnTo>
                <a:cubicBezTo>
                  <a:pt x="3191289" y="2827618"/>
                  <a:pt x="3189680" y="2826277"/>
                  <a:pt x="3187533" y="2826277"/>
                </a:cubicBezTo>
                <a:cubicBezTo>
                  <a:pt x="3184579" y="2826545"/>
                  <a:pt x="3182968" y="2824937"/>
                  <a:pt x="3182433" y="2821990"/>
                </a:cubicBezTo>
                <a:cubicBezTo>
                  <a:pt x="3181897" y="2820113"/>
                  <a:pt x="3180554" y="2819041"/>
                  <a:pt x="3179212" y="2817701"/>
                </a:cubicBezTo>
                <a:lnTo>
                  <a:pt x="3175504" y="2806057"/>
                </a:lnTo>
                <a:lnTo>
                  <a:pt x="3167022" y="2807151"/>
                </a:lnTo>
                <a:cubicBezTo>
                  <a:pt x="3185862" y="2809999"/>
                  <a:pt x="3150810" y="2812410"/>
                  <a:pt x="3150810" y="2812410"/>
                </a:cubicBezTo>
                <a:lnTo>
                  <a:pt x="3145750" y="2814051"/>
                </a:lnTo>
                <a:lnTo>
                  <a:pt x="3157842" y="2829474"/>
                </a:lnTo>
                <a:cubicBezTo>
                  <a:pt x="3164730" y="2832956"/>
                  <a:pt x="3173549" y="2833347"/>
                  <a:pt x="3185247" y="2831104"/>
                </a:cubicBezTo>
                <a:close/>
                <a:moveTo>
                  <a:pt x="221504" y="2832208"/>
                </a:moveTo>
                <a:lnTo>
                  <a:pt x="221720" y="2831847"/>
                </a:lnTo>
                <a:lnTo>
                  <a:pt x="221972" y="2832098"/>
                </a:lnTo>
                <a:close/>
                <a:moveTo>
                  <a:pt x="7625647" y="2855175"/>
                </a:moveTo>
                <a:cubicBezTo>
                  <a:pt x="7625785" y="2855451"/>
                  <a:pt x="7627440" y="2855175"/>
                  <a:pt x="7631853" y="2854072"/>
                </a:cubicBezTo>
                <a:cubicBezTo>
                  <a:pt x="7631852" y="2849658"/>
                  <a:pt x="7645092" y="2849658"/>
                  <a:pt x="7645092" y="2849658"/>
                </a:cubicBezTo>
                <a:cubicBezTo>
                  <a:pt x="7636266" y="2854072"/>
                  <a:pt x="7640679" y="2854072"/>
                  <a:pt x="7645092" y="2854072"/>
                </a:cubicBezTo>
                <a:cubicBezTo>
                  <a:pt x="7649506" y="2845246"/>
                  <a:pt x="7667159" y="2845246"/>
                  <a:pt x="7680399" y="2836418"/>
                </a:cubicBezTo>
                <a:cubicBezTo>
                  <a:pt x="7680399" y="2836418"/>
                  <a:pt x="7684812" y="2836418"/>
                  <a:pt x="7689225" y="2836418"/>
                </a:cubicBezTo>
                <a:cubicBezTo>
                  <a:pt x="7689225" y="2836418"/>
                  <a:pt x="7693639" y="2836418"/>
                  <a:pt x="7693639" y="2836418"/>
                </a:cubicBezTo>
                <a:cubicBezTo>
                  <a:pt x="7698053" y="2836418"/>
                  <a:pt x="7698053" y="2836418"/>
                  <a:pt x="7698053" y="2836418"/>
                </a:cubicBezTo>
                <a:cubicBezTo>
                  <a:pt x="7698053" y="2836418"/>
                  <a:pt x="7698052" y="2832004"/>
                  <a:pt x="7698052" y="2832004"/>
                </a:cubicBezTo>
                <a:cubicBezTo>
                  <a:pt x="7702467" y="2832005"/>
                  <a:pt x="7702467" y="2832005"/>
                  <a:pt x="7706879" y="2832005"/>
                </a:cubicBezTo>
                <a:cubicBezTo>
                  <a:pt x="7711292" y="2836418"/>
                  <a:pt x="7702466" y="2836418"/>
                  <a:pt x="7702464" y="2840833"/>
                </a:cubicBezTo>
                <a:cubicBezTo>
                  <a:pt x="7711292" y="2840833"/>
                  <a:pt x="7711292" y="2836418"/>
                  <a:pt x="7715706" y="2836418"/>
                </a:cubicBezTo>
                <a:cubicBezTo>
                  <a:pt x="7715706" y="2836418"/>
                  <a:pt x="7715706" y="2836418"/>
                  <a:pt x="7720120" y="2836418"/>
                </a:cubicBezTo>
                <a:cubicBezTo>
                  <a:pt x="7720120" y="2836418"/>
                  <a:pt x="7724533" y="2836418"/>
                  <a:pt x="7724533" y="2836418"/>
                </a:cubicBezTo>
                <a:cubicBezTo>
                  <a:pt x="7728945" y="2836418"/>
                  <a:pt x="7728945" y="2836418"/>
                  <a:pt x="7728945" y="2836418"/>
                </a:cubicBezTo>
                <a:cubicBezTo>
                  <a:pt x="7746599" y="2832004"/>
                  <a:pt x="7746599" y="2832004"/>
                  <a:pt x="7746599" y="2832004"/>
                </a:cubicBezTo>
                <a:cubicBezTo>
                  <a:pt x="7751012" y="2827591"/>
                  <a:pt x="7751012" y="2827591"/>
                  <a:pt x="7751012" y="2827591"/>
                </a:cubicBezTo>
                <a:cubicBezTo>
                  <a:pt x="7755425" y="2832005"/>
                  <a:pt x="7755426" y="2827591"/>
                  <a:pt x="7755426" y="2827591"/>
                </a:cubicBezTo>
                <a:lnTo>
                  <a:pt x="7751012" y="2827591"/>
                </a:lnTo>
                <a:cubicBezTo>
                  <a:pt x="7777492" y="2818765"/>
                  <a:pt x="7768666" y="2818766"/>
                  <a:pt x="7795145" y="2814352"/>
                </a:cubicBezTo>
                <a:cubicBezTo>
                  <a:pt x="7799559" y="2814352"/>
                  <a:pt x="7799559" y="2814352"/>
                  <a:pt x="7803972" y="2814351"/>
                </a:cubicBezTo>
                <a:cubicBezTo>
                  <a:pt x="7808384" y="2809939"/>
                  <a:pt x="7808384" y="2809939"/>
                  <a:pt x="7803973" y="2809939"/>
                </a:cubicBezTo>
                <a:cubicBezTo>
                  <a:pt x="7817212" y="2809939"/>
                  <a:pt x="7839278" y="2805526"/>
                  <a:pt x="7843691" y="2796699"/>
                </a:cubicBezTo>
                <a:cubicBezTo>
                  <a:pt x="7834866" y="2801112"/>
                  <a:pt x="7834864" y="2796699"/>
                  <a:pt x="7843691" y="2792285"/>
                </a:cubicBezTo>
                <a:lnTo>
                  <a:pt x="7848105" y="2792285"/>
                </a:lnTo>
                <a:cubicBezTo>
                  <a:pt x="7848105" y="2796699"/>
                  <a:pt x="7848105" y="2796699"/>
                  <a:pt x="7848105" y="2796699"/>
                </a:cubicBezTo>
                <a:cubicBezTo>
                  <a:pt x="7848105" y="2796699"/>
                  <a:pt x="7848105" y="2796699"/>
                  <a:pt x="7852519" y="2796699"/>
                </a:cubicBezTo>
                <a:cubicBezTo>
                  <a:pt x="7852519" y="2796699"/>
                  <a:pt x="7852519" y="2796699"/>
                  <a:pt x="7856931" y="2792285"/>
                </a:cubicBezTo>
                <a:cubicBezTo>
                  <a:pt x="7883411" y="2792285"/>
                  <a:pt x="7949612" y="2761391"/>
                  <a:pt x="7980504" y="2752565"/>
                </a:cubicBezTo>
                <a:lnTo>
                  <a:pt x="7987808" y="2751522"/>
                </a:lnTo>
                <a:lnTo>
                  <a:pt x="7989376" y="2730333"/>
                </a:lnTo>
                <a:lnTo>
                  <a:pt x="7945197" y="2748152"/>
                </a:lnTo>
                <a:cubicBezTo>
                  <a:pt x="7931958" y="2752565"/>
                  <a:pt x="7918719" y="2761393"/>
                  <a:pt x="7909892" y="2765806"/>
                </a:cubicBezTo>
                <a:cubicBezTo>
                  <a:pt x="7909892" y="2765806"/>
                  <a:pt x="7914306" y="2761393"/>
                  <a:pt x="7914306" y="2761393"/>
                </a:cubicBezTo>
                <a:cubicBezTo>
                  <a:pt x="7896651" y="2765806"/>
                  <a:pt x="7878997" y="2774632"/>
                  <a:pt x="7865758" y="2779046"/>
                </a:cubicBezTo>
                <a:cubicBezTo>
                  <a:pt x="7861345" y="2779046"/>
                  <a:pt x="7852519" y="2779046"/>
                  <a:pt x="7852519" y="2779046"/>
                </a:cubicBezTo>
                <a:cubicBezTo>
                  <a:pt x="7808384" y="2792285"/>
                  <a:pt x="7751012" y="2809939"/>
                  <a:pt x="7711292" y="2823178"/>
                </a:cubicBezTo>
                <a:cubicBezTo>
                  <a:pt x="7711292" y="2823178"/>
                  <a:pt x="7711292" y="2823178"/>
                  <a:pt x="7711292" y="2818766"/>
                </a:cubicBezTo>
                <a:cubicBezTo>
                  <a:pt x="7711292" y="2818766"/>
                  <a:pt x="7706879" y="2818766"/>
                  <a:pt x="7706879" y="2818766"/>
                </a:cubicBezTo>
                <a:cubicBezTo>
                  <a:pt x="7706879" y="2818766"/>
                  <a:pt x="7702466" y="2823177"/>
                  <a:pt x="7702466" y="2823177"/>
                </a:cubicBezTo>
                <a:cubicBezTo>
                  <a:pt x="7689225" y="2827591"/>
                  <a:pt x="7640679" y="2832005"/>
                  <a:pt x="7653919" y="2836418"/>
                </a:cubicBezTo>
                <a:cubicBezTo>
                  <a:pt x="7649506" y="2836418"/>
                  <a:pt x="7649506" y="2836418"/>
                  <a:pt x="7649506" y="2836418"/>
                </a:cubicBezTo>
                <a:cubicBezTo>
                  <a:pt x="7645092" y="2836418"/>
                  <a:pt x="7645092" y="2836418"/>
                  <a:pt x="7645092" y="2836418"/>
                </a:cubicBezTo>
                <a:cubicBezTo>
                  <a:pt x="7645092" y="2840833"/>
                  <a:pt x="7645092" y="2840833"/>
                  <a:pt x="7645092" y="2840833"/>
                </a:cubicBezTo>
                <a:cubicBezTo>
                  <a:pt x="7649506" y="2840833"/>
                  <a:pt x="7649506" y="2840833"/>
                  <a:pt x="7649506" y="2840833"/>
                </a:cubicBezTo>
                <a:cubicBezTo>
                  <a:pt x="7653919" y="2849658"/>
                  <a:pt x="7636266" y="2845246"/>
                  <a:pt x="7631852" y="2845245"/>
                </a:cubicBezTo>
                <a:cubicBezTo>
                  <a:pt x="7638472" y="2848555"/>
                  <a:pt x="7625233" y="2854347"/>
                  <a:pt x="7625647" y="2855175"/>
                </a:cubicBezTo>
                <a:close/>
                <a:moveTo>
                  <a:pt x="10498581" y="2860059"/>
                </a:moveTo>
                <a:cubicBezTo>
                  <a:pt x="10496320" y="2860562"/>
                  <a:pt x="10495062" y="2859054"/>
                  <a:pt x="10494057" y="2857799"/>
                </a:cubicBezTo>
                <a:cubicBezTo>
                  <a:pt x="10490541" y="2853781"/>
                  <a:pt x="10487273" y="2849762"/>
                  <a:pt x="10480991" y="2851772"/>
                </a:cubicBezTo>
                <a:cubicBezTo>
                  <a:pt x="10479734" y="2852022"/>
                  <a:pt x="10478981" y="2851017"/>
                  <a:pt x="10478479" y="2850014"/>
                </a:cubicBezTo>
                <a:cubicBezTo>
                  <a:pt x="10475714" y="2844990"/>
                  <a:pt x="10471191" y="2840972"/>
                  <a:pt x="10467421" y="2836703"/>
                </a:cubicBezTo>
                <a:cubicBezTo>
                  <a:pt x="10461642" y="2830172"/>
                  <a:pt x="10458376" y="2822889"/>
                  <a:pt x="10460637" y="2814099"/>
                </a:cubicBezTo>
                <a:cubicBezTo>
                  <a:pt x="10461391" y="2810582"/>
                  <a:pt x="10459380" y="2808321"/>
                  <a:pt x="10457370" y="2806313"/>
                </a:cubicBezTo>
                <a:cubicBezTo>
                  <a:pt x="10452847" y="2801540"/>
                  <a:pt x="10453098" y="2799029"/>
                  <a:pt x="10458125" y="2795261"/>
                </a:cubicBezTo>
                <a:cubicBezTo>
                  <a:pt x="10463652" y="2791493"/>
                  <a:pt x="10463652" y="2791493"/>
                  <a:pt x="10459129" y="2785969"/>
                </a:cubicBezTo>
                <a:cubicBezTo>
                  <a:pt x="10458125" y="2784713"/>
                  <a:pt x="10457370" y="2783709"/>
                  <a:pt x="10458878" y="2782202"/>
                </a:cubicBezTo>
                <a:cubicBezTo>
                  <a:pt x="10463905" y="2776425"/>
                  <a:pt x="10468428" y="2770649"/>
                  <a:pt x="10473703" y="2765124"/>
                </a:cubicBezTo>
                <a:cubicBezTo>
                  <a:pt x="10477472" y="2760854"/>
                  <a:pt x="10482248" y="2758091"/>
                  <a:pt x="10487775" y="2756835"/>
                </a:cubicBezTo>
                <a:cubicBezTo>
                  <a:pt x="10491293" y="2755831"/>
                  <a:pt x="10498077" y="2746789"/>
                  <a:pt x="10498330" y="2743022"/>
                </a:cubicBezTo>
                <a:cubicBezTo>
                  <a:pt x="10498330" y="2741766"/>
                  <a:pt x="10498330" y="2740762"/>
                  <a:pt x="10496822" y="2740259"/>
                </a:cubicBezTo>
                <a:cubicBezTo>
                  <a:pt x="10489033" y="2736743"/>
                  <a:pt x="10485263" y="2729962"/>
                  <a:pt x="10481995" y="2722678"/>
                </a:cubicBezTo>
                <a:cubicBezTo>
                  <a:pt x="10481242" y="2721172"/>
                  <a:pt x="10480740" y="2719916"/>
                  <a:pt x="10479987" y="2718660"/>
                </a:cubicBezTo>
                <a:cubicBezTo>
                  <a:pt x="10477472" y="2714642"/>
                  <a:pt x="10476217" y="2711125"/>
                  <a:pt x="10477976" y="2706102"/>
                </a:cubicBezTo>
                <a:cubicBezTo>
                  <a:pt x="10479734" y="2701079"/>
                  <a:pt x="10476971" y="2696056"/>
                  <a:pt x="10474458" y="2691535"/>
                </a:cubicBezTo>
                <a:cubicBezTo>
                  <a:pt x="10473452" y="2689274"/>
                  <a:pt x="10472950" y="2687768"/>
                  <a:pt x="10474709" y="2685508"/>
                </a:cubicBezTo>
                <a:cubicBezTo>
                  <a:pt x="10481745" y="2675963"/>
                  <a:pt x="10487022" y="2665416"/>
                  <a:pt x="10488026" y="2653109"/>
                </a:cubicBezTo>
                <a:cubicBezTo>
                  <a:pt x="10488279" y="2651350"/>
                  <a:pt x="10488781" y="2650597"/>
                  <a:pt x="10490541" y="2651099"/>
                </a:cubicBezTo>
                <a:cubicBezTo>
                  <a:pt x="10497576" y="2652607"/>
                  <a:pt x="10502099" y="2648839"/>
                  <a:pt x="10505868" y="2643817"/>
                </a:cubicBezTo>
                <a:cubicBezTo>
                  <a:pt x="10507627" y="2641556"/>
                  <a:pt x="10509135" y="2640300"/>
                  <a:pt x="10512400" y="2641807"/>
                </a:cubicBezTo>
                <a:cubicBezTo>
                  <a:pt x="10516422" y="2644067"/>
                  <a:pt x="10520190" y="2642059"/>
                  <a:pt x="10523458" y="2639296"/>
                </a:cubicBezTo>
                <a:cubicBezTo>
                  <a:pt x="10526222" y="2637035"/>
                  <a:pt x="10528986" y="2634273"/>
                  <a:pt x="10531750" y="2632013"/>
                </a:cubicBezTo>
                <a:cubicBezTo>
                  <a:pt x="10533132" y="2631007"/>
                  <a:pt x="10534451" y="2630443"/>
                  <a:pt x="10535519" y="2630661"/>
                </a:cubicBezTo>
                <a:cubicBezTo>
                  <a:pt x="10536587" y="2630882"/>
                  <a:pt x="10537404" y="2631886"/>
                  <a:pt x="10537781" y="2634021"/>
                </a:cubicBezTo>
                <a:cubicBezTo>
                  <a:pt x="10537781" y="2635027"/>
                  <a:pt x="10538032" y="2636030"/>
                  <a:pt x="10538534" y="2637035"/>
                </a:cubicBezTo>
                <a:cubicBezTo>
                  <a:pt x="10539037" y="2638291"/>
                  <a:pt x="10539037" y="2640300"/>
                  <a:pt x="10540796" y="2640551"/>
                </a:cubicBezTo>
                <a:cubicBezTo>
                  <a:pt x="10542304" y="2640551"/>
                  <a:pt x="10543309" y="2639296"/>
                  <a:pt x="10544063" y="2638291"/>
                </a:cubicBezTo>
                <a:cubicBezTo>
                  <a:pt x="10547832" y="2634021"/>
                  <a:pt x="10549340" y="2634273"/>
                  <a:pt x="10551601" y="2639546"/>
                </a:cubicBezTo>
                <a:cubicBezTo>
                  <a:pt x="10552104" y="2640803"/>
                  <a:pt x="10552355" y="2641807"/>
                  <a:pt x="10553108" y="2642811"/>
                </a:cubicBezTo>
                <a:cubicBezTo>
                  <a:pt x="10554114" y="2644318"/>
                  <a:pt x="10555118" y="2645575"/>
                  <a:pt x="10557632" y="2644570"/>
                </a:cubicBezTo>
                <a:cubicBezTo>
                  <a:pt x="10559894" y="2643314"/>
                  <a:pt x="10559894" y="2642309"/>
                  <a:pt x="10559391" y="2640300"/>
                </a:cubicBezTo>
                <a:lnTo>
                  <a:pt x="10558967" y="2636502"/>
                </a:lnTo>
                <a:lnTo>
                  <a:pt x="10578606" y="2656033"/>
                </a:lnTo>
                <a:lnTo>
                  <a:pt x="10577483" y="2657630"/>
                </a:lnTo>
                <a:cubicBezTo>
                  <a:pt x="10576980" y="2659889"/>
                  <a:pt x="10577734" y="2661397"/>
                  <a:pt x="10579745" y="2662402"/>
                </a:cubicBezTo>
                <a:cubicBezTo>
                  <a:pt x="10581252" y="2663156"/>
                  <a:pt x="10582760" y="2663657"/>
                  <a:pt x="10584268" y="2664410"/>
                </a:cubicBezTo>
                <a:cubicBezTo>
                  <a:pt x="10586780" y="2665667"/>
                  <a:pt x="10587784" y="2667425"/>
                  <a:pt x="10587283" y="2670439"/>
                </a:cubicBezTo>
                <a:cubicBezTo>
                  <a:pt x="10585776" y="2679480"/>
                  <a:pt x="10589042" y="2685759"/>
                  <a:pt x="10597083" y="2689778"/>
                </a:cubicBezTo>
                <a:cubicBezTo>
                  <a:pt x="10598339" y="2690531"/>
                  <a:pt x="10601103" y="2690279"/>
                  <a:pt x="10600601" y="2692540"/>
                </a:cubicBezTo>
                <a:cubicBezTo>
                  <a:pt x="10600350" y="2694800"/>
                  <a:pt x="10598088" y="2695303"/>
                  <a:pt x="10595826" y="2695553"/>
                </a:cubicBezTo>
                <a:cubicBezTo>
                  <a:pt x="10595575" y="2695553"/>
                  <a:pt x="10595323" y="2695553"/>
                  <a:pt x="10595072" y="2695553"/>
                </a:cubicBezTo>
                <a:cubicBezTo>
                  <a:pt x="10589042" y="2696559"/>
                  <a:pt x="10587283" y="2699321"/>
                  <a:pt x="10590299" y="2704093"/>
                </a:cubicBezTo>
                <a:cubicBezTo>
                  <a:pt x="10593062" y="2708614"/>
                  <a:pt x="10592308" y="2712131"/>
                  <a:pt x="10589795" y="2715896"/>
                </a:cubicBezTo>
                <a:cubicBezTo>
                  <a:pt x="10586529" y="2720921"/>
                  <a:pt x="10584017" y="2726195"/>
                  <a:pt x="10585523" y="2732474"/>
                </a:cubicBezTo>
                <a:cubicBezTo>
                  <a:pt x="10586278" y="2735236"/>
                  <a:pt x="10583513" y="2736492"/>
                  <a:pt x="10581755" y="2736995"/>
                </a:cubicBezTo>
                <a:cubicBezTo>
                  <a:pt x="10575221" y="2739254"/>
                  <a:pt x="10572206" y="2743524"/>
                  <a:pt x="10571452" y="2750054"/>
                </a:cubicBezTo>
                <a:cubicBezTo>
                  <a:pt x="10570949" y="2754072"/>
                  <a:pt x="10569441" y="2754826"/>
                  <a:pt x="10565422" y="2752314"/>
                </a:cubicBezTo>
                <a:cubicBezTo>
                  <a:pt x="10556878" y="2747039"/>
                  <a:pt x="10544313" y="2750807"/>
                  <a:pt x="10540544" y="2759598"/>
                </a:cubicBezTo>
                <a:cubicBezTo>
                  <a:pt x="10539791" y="2761356"/>
                  <a:pt x="10538785" y="2763617"/>
                  <a:pt x="10540544" y="2765124"/>
                </a:cubicBezTo>
                <a:cubicBezTo>
                  <a:pt x="10542304" y="2766630"/>
                  <a:pt x="10544816" y="2767385"/>
                  <a:pt x="10547077" y="2765877"/>
                </a:cubicBezTo>
                <a:cubicBezTo>
                  <a:pt x="10548585" y="2765124"/>
                  <a:pt x="10550093" y="2763867"/>
                  <a:pt x="10551601" y="2762864"/>
                </a:cubicBezTo>
                <a:cubicBezTo>
                  <a:pt x="10553108" y="2761607"/>
                  <a:pt x="10554616" y="2760854"/>
                  <a:pt x="10555873" y="2762360"/>
                </a:cubicBezTo>
                <a:cubicBezTo>
                  <a:pt x="10557381" y="2764118"/>
                  <a:pt x="10556375" y="2765626"/>
                  <a:pt x="10555118" y="2766881"/>
                </a:cubicBezTo>
                <a:cubicBezTo>
                  <a:pt x="10554114" y="2768138"/>
                  <a:pt x="10552606" y="2769142"/>
                  <a:pt x="10551601" y="2770146"/>
                </a:cubicBezTo>
                <a:cubicBezTo>
                  <a:pt x="10549340" y="2772407"/>
                  <a:pt x="10548083" y="2775421"/>
                  <a:pt x="10550344" y="2777932"/>
                </a:cubicBezTo>
                <a:cubicBezTo>
                  <a:pt x="10552355" y="2779941"/>
                  <a:pt x="10555118" y="2777932"/>
                  <a:pt x="10557129" y="2776425"/>
                </a:cubicBezTo>
                <a:cubicBezTo>
                  <a:pt x="10558887" y="2775170"/>
                  <a:pt x="10560145" y="2772909"/>
                  <a:pt x="10562406" y="2772156"/>
                </a:cubicBezTo>
                <a:cubicBezTo>
                  <a:pt x="10565673" y="2770900"/>
                  <a:pt x="10567683" y="2771402"/>
                  <a:pt x="10567433" y="2775421"/>
                </a:cubicBezTo>
                <a:cubicBezTo>
                  <a:pt x="10567180" y="2780946"/>
                  <a:pt x="10564918" y="2785467"/>
                  <a:pt x="10561903" y="2789736"/>
                </a:cubicBezTo>
                <a:cubicBezTo>
                  <a:pt x="10558135" y="2795261"/>
                  <a:pt x="10557883" y="2798276"/>
                  <a:pt x="10561903" y="2803550"/>
                </a:cubicBezTo>
                <a:cubicBezTo>
                  <a:pt x="10563159" y="2805560"/>
                  <a:pt x="10565170" y="2807318"/>
                  <a:pt x="10566929" y="2809075"/>
                </a:cubicBezTo>
                <a:cubicBezTo>
                  <a:pt x="10567683" y="2809829"/>
                  <a:pt x="10568939" y="2810582"/>
                  <a:pt x="10568437" y="2811839"/>
                </a:cubicBezTo>
                <a:cubicBezTo>
                  <a:pt x="10567934" y="2813345"/>
                  <a:pt x="10566678" y="2813596"/>
                  <a:pt x="10565673" y="2813345"/>
                </a:cubicBezTo>
                <a:cubicBezTo>
                  <a:pt x="10561149" y="2812340"/>
                  <a:pt x="10560145" y="2814350"/>
                  <a:pt x="10560395" y="2818368"/>
                </a:cubicBezTo>
                <a:cubicBezTo>
                  <a:pt x="10560647" y="2823392"/>
                  <a:pt x="10557381" y="2826907"/>
                  <a:pt x="10553863" y="2829670"/>
                </a:cubicBezTo>
                <a:cubicBezTo>
                  <a:pt x="10551098" y="2831931"/>
                  <a:pt x="10550847" y="2833689"/>
                  <a:pt x="10553612" y="2835697"/>
                </a:cubicBezTo>
                <a:cubicBezTo>
                  <a:pt x="10555118" y="2836703"/>
                  <a:pt x="10556124" y="2837706"/>
                  <a:pt x="10555622" y="2839715"/>
                </a:cubicBezTo>
                <a:cubicBezTo>
                  <a:pt x="10555118" y="2842478"/>
                  <a:pt x="10553108" y="2841976"/>
                  <a:pt x="10551351" y="2842478"/>
                </a:cubicBezTo>
                <a:cubicBezTo>
                  <a:pt x="10550344" y="2842730"/>
                  <a:pt x="10549087" y="2842730"/>
                  <a:pt x="10547832" y="2842982"/>
                </a:cubicBezTo>
                <a:cubicBezTo>
                  <a:pt x="10541048" y="2843735"/>
                  <a:pt x="10539540" y="2847501"/>
                  <a:pt x="10543560" y="2853278"/>
                </a:cubicBezTo>
                <a:cubicBezTo>
                  <a:pt x="10544063" y="2854032"/>
                  <a:pt x="10544564" y="2854533"/>
                  <a:pt x="10544816" y="2855287"/>
                </a:cubicBezTo>
                <a:cubicBezTo>
                  <a:pt x="10545571" y="2856794"/>
                  <a:pt x="10546072" y="2858804"/>
                  <a:pt x="10544564" y="2859808"/>
                </a:cubicBezTo>
                <a:cubicBezTo>
                  <a:pt x="10543309" y="2860813"/>
                  <a:pt x="10541550" y="2859808"/>
                  <a:pt x="10540544" y="2858804"/>
                </a:cubicBezTo>
                <a:cubicBezTo>
                  <a:pt x="10539540" y="2857799"/>
                  <a:pt x="10538785" y="2856794"/>
                  <a:pt x="10538032" y="2855538"/>
                </a:cubicBezTo>
                <a:cubicBezTo>
                  <a:pt x="10536524" y="2853781"/>
                  <a:pt x="10535017" y="2853278"/>
                  <a:pt x="10533006" y="2854785"/>
                </a:cubicBezTo>
                <a:cubicBezTo>
                  <a:pt x="10528231" y="2858049"/>
                  <a:pt x="10522955" y="2858553"/>
                  <a:pt x="10517678" y="2858804"/>
                </a:cubicBezTo>
                <a:cubicBezTo>
                  <a:pt x="10511396" y="2859306"/>
                  <a:pt x="10504863" y="2858553"/>
                  <a:pt x="10498581" y="2860059"/>
                </a:cubicBezTo>
                <a:close/>
                <a:moveTo>
                  <a:pt x="4843176" y="2872608"/>
                </a:moveTo>
                <a:cubicBezTo>
                  <a:pt x="4838100" y="2870664"/>
                  <a:pt x="4833412" y="2867943"/>
                  <a:pt x="4831455" y="2861723"/>
                </a:cubicBezTo>
                <a:cubicBezTo>
                  <a:pt x="4831071" y="2860557"/>
                  <a:pt x="4828725" y="2859780"/>
                  <a:pt x="4829115" y="2857448"/>
                </a:cubicBezTo>
                <a:cubicBezTo>
                  <a:pt x="4830283" y="2851228"/>
                  <a:pt x="4825602" y="2849285"/>
                  <a:pt x="4821699" y="2848118"/>
                </a:cubicBezTo>
                <a:cubicBezTo>
                  <a:pt x="4818963" y="2847341"/>
                  <a:pt x="4817404" y="2846174"/>
                  <a:pt x="4815839" y="2844620"/>
                </a:cubicBezTo>
                <a:cubicBezTo>
                  <a:pt x="4811154" y="2840344"/>
                  <a:pt x="4811547" y="2834513"/>
                  <a:pt x="4810368" y="2829071"/>
                </a:cubicBezTo>
                <a:cubicBezTo>
                  <a:pt x="4809596" y="2824018"/>
                  <a:pt x="4811937" y="2820130"/>
                  <a:pt x="4813890" y="2815854"/>
                </a:cubicBezTo>
                <a:cubicBezTo>
                  <a:pt x="4815839" y="2811190"/>
                  <a:pt x="4818963" y="2807302"/>
                  <a:pt x="4824824" y="2807302"/>
                </a:cubicBezTo>
                <a:cubicBezTo>
                  <a:pt x="4825602" y="2807302"/>
                  <a:pt x="4825996" y="2806914"/>
                  <a:pt x="4825996" y="2805747"/>
                </a:cubicBezTo>
                <a:cubicBezTo>
                  <a:pt x="4828725" y="2805747"/>
                  <a:pt x="4831071" y="2805747"/>
                  <a:pt x="4833801" y="2805747"/>
                </a:cubicBezTo>
                <a:cubicBezTo>
                  <a:pt x="4835752" y="2808469"/>
                  <a:pt x="4839657" y="2808079"/>
                  <a:pt x="4842398" y="2810023"/>
                </a:cubicBezTo>
                <a:cubicBezTo>
                  <a:pt x="4845129" y="2811967"/>
                  <a:pt x="4847474" y="2813521"/>
                  <a:pt x="4848252" y="2817020"/>
                </a:cubicBezTo>
                <a:cubicBezTo>
                  <a:pt x="4848641" y="2820907"/>
                  <a:pt x="4850594" y="2824406"/>
                  <a:pt x="4852550" y="2827516"/>
                </a:cubicBezTo>
                <a:cubicBezTo>
                  <a:pt x="4854504" y="2831014"/>
                  <a:pt x="4856059" y="2834513"/>
                  <a:pt x="4858015" y="2837623"/>
                </a:cubicBezTo>
                <a:cubicBezTo>
                  <a:pt x="4859580" y="2841121"/>
                  <a:pt x="4862699" y="2844231"/>
                  <a:pt x="4866602" y="2846174"/>
                </a:cubicBezTo>
                <a:cubicBezTo>
                  <a:pt x="4866602" y="2850839"/>
                  <a:pt x="4866602" y="2855504"/>
                  <a:pt x="4866602" y="2860169"/>
                </a:cubicBezTo>
                <a:cubicBezTo>
                  <a:pt x="4864258" y="2861334"/>
                  <a:pt x="4863088" y="2862890"/>
                  <a:pt x="4861918" y="2865611"/>
                </a:cubicBezTo>
                <a:cubicBezTo>
                  <a:pt x="4860356" y="2868720"/>
                  <a:pt x="4856845" y="2871053"/>
                  <a:pt x="4853326" y="2871053"/>
                </a:cubicBezTo>
                <a:cubicBezTo>
                  <a:pt x="4849813" y="2871053"/>
                  <a:pt x="4846689" y="2871830"/>
                  <a:pt x="4843176" y="2872608"/>
                </a:cubicBezTo>
                <a:close/>
                <a:moveTo>
                  <a:pt x="345261" y="2874607"/>
                </a:moveTo>
                <a:cubicBezTo>
                  <a:pt x="338331" y="2875150"/>
                  <a:pt x="332081" y="2874607"/>
                  <a:pt x="329907" y="2870807"/>
                </a:cubicBezTo>
                <a:cubicBezTo>
                  <a:pt x="316860" y="2849093"/>
                  <a:pt x="283160" y="2857779"/>
                  <a:pt x="275550" y="2828464"/>
                </a:cubicBezTo>
                <a:cubicBezTo>
                  <a:pt x="273376" y="2819778"/>
                  <a:pt x="258156" y="2814350"/>
                  <a:pt x="272288" y="2802406"/>
                </a:cubicBezTo>
                <a:cubicBezTo>
                  <a:pt x="276638" y="2799149"/>
                  <a:pt x="275550" y="2792635"/>
                  <a:pt x="271202" y="2791549"/>
                </a:cubicBezTo>
                <a:cubicBezTo>
                  <a:pt x="253808" y="2785035"/>
                  <a:pt x="254895" y="2775263"/>
                  <a:pt x="265766" y="2762234"/>
                </a:cubicBezTo>
                <a:cubicBezTo>
                  <a:pt x="269026" y="2757892"/>
                  <a:pt x="264679" y="2752463"/>
                  <a:pt x="262505" y="2748120"/>
                </a:cubicBezTo>
                <a:cubicBezTo>
                  <a:pt x="258156" y="2741606"/>
                  <a:pt x="257069" y="2735091"/>
                  <a:pt x="263592" y="2729662"/>
                </a:cubicBezTo>
                <a:cubicBezTo>
                  <a:pt x="270114" y="2724234"/>
                  <a:pt x="269026" y="2717720"/>
                  <a:pt x="271202" y="2711205"/>
                </a:cubicBezTo>
                <a:cubicBezTo>
                  <a:pt x="276638" y="2694919"/>
                  <a:pt x="283160" y="2674291"/>
                  <a:pt x="295119" y="2666690"/>
                </a:cubicBezTo>
                <a:cubicBezTo>
                  <a:pt x="321209" y="2650404"/>
                  <a:pt x="346214" y="2633033"/>
                  <a:pt x="372302" y="2617833"/>
                </a:cubicBezTo>
                <a:cubicBezTo>
                  <a:pt x="374477" y="2617833"/>
                  <a:pt x="378826" y="2617833"/>
                  <a:pt x="379913" y="2620004"/>
                </a:cubicBezTo>
                <a:cubicBezTo>
                  <a:pt x="390784" y="2629775"/>
                  <a:pt x="400569" y="2638461"/>
                  <a:pt x="414700" y="2624347"/>
                </a:cubicBezTo>
                <a:cubicBezTo>
                  <a:pt x="419050" y="2618918"/>
                  <a:pt x="422311" y="2624347"/>
                  <a:pt x="423398" y="2628689"/>
                </a:cubicBezTo>
                <a:cubicBezTo>
                  <a:pt x="426660" y="2647147"/>
                  <a:pt x="435356" y="2647147"/>
                  <a:pt x="448403" y="2636290"/>
                </a:cubicBezTo>
                <a:cubicBezTo>
                  <a:pt x="457098" y="2628689"/>
                  <a:pt x="461448" y="2630861"/>
                  <a:pt x="461448" y="2641719"/>
                </a:cubicBezTo>
                <a:cubicBezTo>
                  <a:pt x="461448" y="2648233"/>
                  <a:pt x="459273" y="2655832"/>
                  <a:pt x="469058" y="2656919"/>
                </a:cubicBezTo>
                <a:cubicBezTo>
                  <a:pt x="490801" y="2661261"/>
                  <a:pt x="499496" y="2676462"/>
                  <a:pt x="498409" y="2696005"/>
                </a:cubicBezTo>
                <a:cubicBezTo>
                  <a:pt x="497322" y="2710119"/>
                  <a:pt x="501671" y="2716634"/>
                  <a:pt x="511454" y="2722062"/>
                </a:cubicBezTo>
                <a:cubicBezTo>
                  <a:pt x="511454" y="2726405"/>
                  <a:pt x="511454" y="2730749"/>
                  <a:pt x="511454" y="2735091"/>
                </a:cubicBezTo>
                <a:cubicBezTo>
                  <a:pt x="500583" y="2741606"/>
                  <a:pt x="497322" y="2753548"/>
                  <a:pt x="500583" y="2764406"/>
                </a:cubicBezTo>
                <a:cubicBezTo>
                  <a:pt x="506019" y="2783949"/>
                  <a:pt x="499496" y="2799149"/>
                  <a:pt x="485364" y="2812178"/>
                </a:cubicBezTo>
                <a:cubicBezTo>
                  <a:pt x="479928" y="2817607"/>
                  <a:pt x="474493" y="2821950"/>
                  <a:pt x="472319" y="2829549"/>
                </a:cubicBezTo>
                <a:cubicBezTo>
                  <a:pt x="470144" y="2841493"/>
                  <a:pt x="463622" y="2848007"/>
                  <a:pt x="451664" y="2846922"/>
                </a:cubicBezTo>
                <a:cubicBezTo>
                  <a:pt x="442967" y="2846922"/>
                  <a:pt x="436443" y="2852350"/>
                  <a:pt x="433182" y="2856693"/>
                </a:cubicBezTo>
                <a:cubicBezTo>
                  <a:pt x="414700" y="2882751"/>
                  <a:pt x="387523" y="2868636"/>
                  <a:pt x="364692" y="2871894"/>
                </a:cubicBezTo>
                <a:cubicBezTo>
                  <a:pt x="359801" y="2872436"/>
                  <a:pt x="352192" y="2874065"/>
                  <a:pt x="345261" y="2874607"/>
                </a:cubicBezTo>
                <a:close/>
                <a:moveTo>
                  <a:pt x="9080513" y="2878288"/>
                </a:moveTo>
                <a:lnTo>
                  <a:pt x="9107684" y="2853091"/>
                </a:lnTo>
                <a:cubicBezTo>
                  <a:pt x="9128113" y="2830252"/>
                  <a:pt x="9147746" y="2811129"/>
                  <a:pt x="9164996" y="2803156"/>
                </a:cubicBezTo>
                <a:lnTo>
                  <a:pt x="9174716" y="2791254"/>
                </a:lnTo>
                <a:lnTo>
                  <a:pt x="9119152" y="2795423"/>
                </a:lnTo>
                <a:cubicBezTo>
                  <a:pt x="9109060" y="2796545"/>
                  <a:pt x="9098967" y="2797292"/>
                  <a:pt x="9088967" y="2796824"/>
                </a:cubicBezTo>
                <a:lnTo>
                  <a:pt x="9062388" y="2791541"/>
                </a:lnTo>
                <a:lnTo>
                  <a:pt x="9059876" y="2793133"/>
                </a:lnTo>
                <a:lnTo>
                  <a:pt x="9071305" y="2840294"/>
                </a:lnTo>
                <a:close/>
                <a:moveTo>
                  <a:pt x="5472783" y="2886996"/>
                </a:moveTo>
                <a:lnTo>
                  <a:pt x="5468744" y="2883832"/>
                </a:lnTo>
                <a:cubicBezTo>
                  <a:pt x="5472346" y="2883832"/>
                  <a:pt x="5472346" y="2883832"/>
                  <a:pt x="5472346" y="2883832"/>
                </a:cubicBezTo>
                <a:cubicBezTo>
                  <a:pt x="5472346" y="2883832"/>
                  <a:pt x="5475947" y="2883832"/>
                  <a:pt x="5475947" y="2883832"/>
                </a:cubicBezTo>
                <a:close/>
                <a:moveTo>
                  <a:pt x="0" y="2921415"/>
                </a:moveTo>
                <a:lnTo>
                  <a:pt x="0" y="2914342"/>
                </a:lnTo>
                <a:lnTo>
                  <a:pt x="1256" y="2917716"/>
                </a:lnTo>
                <a:close/>
                <a:moveTo>
                  <a:pt x="1733324" y="2925714"/>
                </a:moveTo>
                <a:lnTo>
                  <a:pt x="1733694" y="2920707"/>
                </a:lnTo>
                <a:lnTo>
                  <a:pt x="1727687" y="2923149"/>
                </a:lnTo>
                <a:close/>
                <a:moveTo>
                  <a:pt x="115582" y="2957083"/>
                </a:moveTo>
                <a:cubicBezTo>
                  <a:pt x="113742" y="2957492"/>
                  <a:pt x="112720" y="2956265"/>
                  <a:pt x="111901" y="2955244"/>
                </a:cubicBezTo>
                <a:cubicBezTo>
                  <a:pt x="109040" y="2951973"/>
                  <a:pt x="106381" y="2948703"/>
                  <a:pt x="101269" y="2950339"/>
                </a:cubicBezTo>
                <a:cubicBezTo>
                  <a:pt x="100247" y="2950543"/>
                  <a:pt x="99633" y="2949726"/>
                  <a:pt x="99224" y="2948908"/>
                </a:cubicBezTo>
                <a:cubicBezTo>
                  <a:pt x="96975" y="2944820"/>
                  <a:pt x="93294" y="2941550"/>
                  <a:pt x="90227" y="2938076"/>
                </a:cubicBezTo>
                <a:cubicBezTo>
                  <a:pt x="85524" y="2932762"/>
                  <a:pt x="82865" y="2926835"/>
                  <a:pt x="84706" y="2919682"/>
                </a:cubicBezTo>
                <a:cubicBezTo>
                  <a:pt x="85320" y="2916820"/>
                  <a:pt x="83682" y="2914981"/>
                  <a:pt x="82048" y="2913346"/>
                </a:cubicBezTo>
                <a:cubicBezTo>
                  <a:pt x="78367" y="2909463"/>
                  <a:pt x="78571" y="2907420"/>
                  <a:pt x="82661" y="2904354"/>
                </a:cubicBezTo>
                <a:cubicBezTo>
                  <a:pt x="87158" y="2901289"/>
                  <a:pt x="87158" y="2901289"/>
                  <a:pt x="83478" y="2896792"/>
                </a:cubicBezTo>
                <a:cubicBezTo>
                  <a:pt x="82661" y="2895770"/>
                  <a:pt x="82048" y="2894952"/>
                  <a:pt x="83274" y="2893726"/>
                </a:cubicBezTo>
                <a:cubicBezTo>
                  <a:pt x="87363" y="2889026"/>
                  <a:pt x="91044" y="2884325"/>
                  <a:pt x="95339" y="2879828"/>
                </a:cubicBezTo>
                <a:cubicBezTo>
                  <a:pt x="98406" y="2876354"/>
                  <a:pt x="102291" y="2874105"/>
                  <a:pt x="106790" y="2873084"/>
                </a:cubicBezTo>
                <a:cubicBezTo>
                  <a:pt x="109653" y="2872266"/>
                  <a:pt x="115173" y="2864909"/>
                  <a:pt x="115377" y="2861843"/>
                </a:cubicBezTo>
                <a:cubicBezTo>
                  <a:pt x="115377" y="2860821"/>
                  <a:pt x="115377" y="2860004"/>
                  <a:pt x="114151" y="2859595"/>
                </a:cubicBezTo>
                <a:cubicBezTo>
                  <a:pt x="107811" y="2856734"/>
                  <a:pt x="104745" y="2851215"/>
                  <a:pt x="102087" y="2845289"/>
                </a:cubicBezTo>
                <a:cubicBezTo>
                  <a:pt x="101473" y="2844062"/>
                  <a:pt x="101064" y="2843040"/>
                  <a:pt x="100451" y="2842019"/>
                </a:cubicBezTo>
                <a:cubicBezTo>
                  <a:pt x="98406" y="2838749"/>
                  <a:pt x="97384" y="2835887"/>
                  <a:pt x="98816" y="2831799"/>
                </a:cubicBezTo>
                <a:cubicBezTo>
                  <a:pt x="100247" y="2827711"/>
                  <a:pt x="97997" y="2823624"/>
                  <a:pt x="95952" y="2819945"/>
                </a:cubicBezTo>
                <a:cubicBezTo>
                  <a:pt x="95135" y="2818106"/>
                  <a:pt x="94725" y="2816880"/>
                  <a:pt x="96157" y="2815041"/>
                </a:cubicBezTo>
                <a:cubicBezTo>
                  <a:pt x="101882" y="2807274"/>
                  <a:pt x="106176" y="2798690"/>
                  <a:pt x="106994" y="2788675"/>
                </a:cubicBezTo>
                <a:cubicBezTo>
                  <a:pt x="107199" y="2787245"/>
                  <a:pt x="107606" y="2786632"/>
                  <a:pt x="109040" y="2787041"/>
                </a:cubicBezTo>
                <a:cubicBezTo>
                  <a:pt x="114764" y="2788266"/>
                  <a:pt x="118445" y="2785201"/>
                  <a:pt x="121512" y="2781113"/>
                </a:cubicBezTo>
                <a:cubicBezTo>
                  <a:pt x="122944" y="2779274"/>
                  <a:pt x="124171" y="2778252"/>
                  <a:pt x="126829" y="2779479"/>
                </a:cubicBezTo>
                <a:cubicBezTo>
                  <a:pt x="130101" y="2781318"/>
                  <a:pt x="133169" y="2779683"/>
                  <a:pt x="135825" y="2777434"/>
                </a:cubicBezTo>
                <a:cubicBezTo>
                  <a:pt x="138076" y="2775596"/>
                  <a:pt x="140325" y="2773347"/>
                  <a:pt x="142574" y="2771508"/>
                </a:cubicBezTo>
                <a:cubicBezTo>
                  <a:pt x="143698" y="2770690"/>
                  <a:pt x="144772" y="2770230"/>
                  <a:pt x="145641" y="2770409"/>
                </a:cubicBezTo>
                <a:cubicBezTo>
                  <a:pt x="146510" y="2770589"/>
                  <a:pt x="147174" y="2771405"/>
                  <a:pt x="147481" y="2773142"/>
                </a:cubicBezTo>
                <a:cubicBezTo>
                  <a:pt x="147481" y="2773960"/>
                  <a:pt x="147686" y="2774778"/>
                  <a:pt x="148094" y="2775596"/>
                </a:cubicBezTo>
                <a:cubicBezTo>
                  <a:pt x="148504" y="2776618"/>
                  <a:pt x="148504" y="2778252"/>
                  <a:pt x="149936" y="2778457"/>
                </a:cubicBezTo>
                <a:cubicBezTo>
                  <a:pt x="151162" y="2778457"/>
                  <a:pt x="151980" y="2777434"/>
                  <a:pt x="152592" y="2776618"/>
                </a:cubicBezTo>
                <a:cubicBezTo>
                  <a:pt x="155660" y="2773142"/>
                  <a:pt x="156886" y="2773347"/>
                  <a:pt x="158728" y="2777639"/>
                </a:cubicBezTo>
                <a:cubicBezTo>
                  <a:pt x="159136" y="2778661"/>
                  <a:pt x="159341" y="2779479"/>
                  <a:pt x="159954" y="2780297"/>
                </a:cubicBezTo>
                <a:cubicBezTo>
                  <a:pt x="160773" y="2781522"/>
                  <a:pt x="161592" y="2782544"/>
                  <a:pt x="163635" y="2781727"/>
                </a:cubicBezTo>
                <a:cubicBezTo>
                  <a:pt x="165476" y="2780705"/>
                  <a:pt x="165476" y="2779888"/>
                  <a:pt x="165067" y="2778252"/>
                </a:cubicBezTo>
                <a:lnTo>
                  <a:pt x="164723" y="2775162"/>
                </a:lnTo>
                <a:lnTo>
                  <a:pt x="180705" y="2791056"/>
                </a:lnTo>
                <a:lnTo>
                  <a:pt x="179789" y="2792354"/>
                </a:lnTo>
                <a:cubicBezTo>
                  <a:pt x="179381" y="2794194"/>
                  <a:pt x="179993" y="2795420"/>
                  <a:pt x="181630" y="2796237"/>
                </a:cubicBezTo>
                <a:cubicBezTo>
                  <a:pt x="182857" y="2796850"/>
                  <a:pt x="184083" y="2797259"/>
                  <a:pt x="185311" y="2797873"/>
                </a:cubicBezTo>
                <a:cubicBezTo>
                  <a:pt x="187355" y="2798895"/>
                  <a:pt x="188174" y="2800325"/>
                  <a:pt x="187764" y="2802778"/>
                </a:cubicBezTo>
                <a:cubicBezTo>
                  <a:pt x="186538" y="2810135"/>
                  <a:pt x="189196" y="2815245"/>
                  <a:pt x="195739" y="2818515"/>
                </a:cubicBezTo>
                <a:cubicBezTo>
                  <a:pt x="196762" y="2819128"/>
                  <a:pt x="199011" y="2818924"/>
                  <a:pt x="198602" y="2820763"/>
                </a:cubicBezTo>
                <a:cubicBezTo>
                  <a:pt x="198398" y="2822603"/>
                  <a:pt x="196558" y="2823012"/>
                  <a:pt x="194717" y="2823216"/>
                </a:cubicBezTo>
                <a:cubicBezTo>
                  <a:pt x="194512" y="2823216"/>
                  <a:pt x="194308" y="2823216"/>
                  <a:pt x="194104" y="2823216"/>
                </a:cubicBezTo>
                <a:cubicBezTo>
                  <a:pt x="189196" y="2824033"/>
                  <a:pt x="187764" y="2826281"/>
                  <a:pt x="190218" y="2830165"/>
                </a:cubicBezTo>
                <a:cubicBezTo>
                  <a:pt x="192468" y="2833843"/>
                  <a:pt x="191855" y="2836704"/>
                  <a:pt x="189809" y="2839770"/>
                </a:cubicBezTo>
                <a:cubicBezTo>
                  <a:pt x="187150" y="2843857"/>
                  <a:pt x="185106" y="2848150"/>
                  <a:pt x="186333" y="2853259"/>
                </a:cubicBezTo>
                <a:cubicBezTo>
                  <a:pt x="186946" y="2855507"/>
                  <a:pt x="184697" y="2856529"/>
                  <a:pt x="183265" y="2856938"/>
                </a:cubicBezTo>
                <a:cubicBezTo>
                  <a:pt x="177950" y="2858777"/>
                  <a:pt x="175496" y="2862252"/>
                  <a:pt x="174882" y="2867565"/>
                </a:cubicBezTo>
                <a:cubicBezTo>
                  <a:pt x="174473" y="2870835"/>
                  <a:pt x="173247" y="2871449"/>
                  <a:pt x="169975" y="2869405"/>
                </a:cubicBezTo>
                <a:cubicBezTo>
                  <a:pt x="163022" y="2865113"/>
                  <a:pt x="152797" y="2868179"/>
                  <a:pt x="149731" y="2875332"/>
                </a:cubicBezTo>
                <a:cubicBezTo>
                  <a:pt x="149118" y="2876763"/>
                  <a:pt x="148300" y="2878602"/>
                  <a:pt x="149731" y="2879828"/>
                </a:cubicBezTo>
                <a:cubicBezTo>
                  <a:pt x="151162" y="2881055"/>
                  <a:pt x="153206" y="2881668"/>
                  <a:pt x="155048" y="2880442"/>
                </a:cubicBezTo>
                <a:cubicBezTo>
                  <a:pt x="156273" y="2879828"/>
                  <a:pt x="157501" y="2878806"/>
                  <a:pt x="158728" y="2877988"/>
                </a:cubicBezTo>
                <a:cubicBezTo>
                  <a:pt x="159954" y="2876967"/>
                  <a:pt x="161182" y="2876354"/>
                  <a:pt x="162204" y="2877581"/>
                </a:cubicBezTo>
                <a:cubicBezTo>
                  <a:pt x="163430" y="2879011"/>
                  <a:pt x="162613" y="2880237"/>
                  <a:pt x="161592" y="2881259"/>
                </a:cubicBezTo>
                <a:cubicBezTo>
                  <a:pt x="160773" y="2882280"/>
                  <a:pt x="159545" y="2883098"/>
                  <a:pt x="158728" y="2883916"/>
                </a:cubicBezTo>
                <a:cubicBezTo>
                  <a:pt x="156886" y="2885755"/>
                  <a:pt x="155864" y="2888208"/>
                  <a:pt x="157706" y="2890251"/>
                </a:cubicBezTo>
                <a:cubicBezTo>
                  <a:pt x="159341" y="2891887"/>
                  <a:pt x="161592" y="2890251"/>
                  <a:pt x="163226" y="2889026"/>
                </a:cubicBezTo>
                <a:cubicBezTo>
                  <a:pt x="164658" y="2888004"/>
                  <a:pt x="165680" y="2886164"/>
                  <a:pt x="167521" y="2885551"/>
                </a:cubicBezTo>
                <a:cubicBezTo>
                  <a:pt x="170179" y="2884529"/>
                  <a:pt x="171814" y="2884938"/>
                  <a:pt x="171610" y="2888208"/>
                </a:cubicBezTo>
                <a:cubicBezTo>
                  <a:pt x="171406" y="2892705"/>
                  <a:pt x="169566" y="2896383"/>
                  <a:pt x="167111" y="2899858"/>
                </a:cubicBezTo>
                <a:cubicBezTo>
                  <a:pt x="164045" y="2904354"/>
                  <a:pt x="163839" y="2906806"/>
                  <a:pt x="167111" y="2911098"/>
                </a:cubicBezTo>
                <a:cubicBezTo>
                  <a:pt x="168135" y="2912734"/>
                  <a:pt x="169770" y="2914164"/>
                  <a:pt x="171201" y="2915595"/>
                </a:cubicBezTo>
                <a:cubicBezTo>
                  <a:pt x="171814" y="2916208"/>
                  <a:pt x="172838" y="2916820"/>
                  <a:pt x="172429" y="2917842"/>
                </a:cubicBezTo>
                <a:cubicBezTo>
                  <a:pt x="172019" y="2919069"/>
                  <a:pt x="170997" y="2919273"/>
                  <a:pt x="170179" y="2919069"/>
                </a:cubicBezTo>
                <a:cubicBezTo>
                  <a:pt x="166498" y="2918251"/>
                  <a:pt x="165680" y="2919887"/>
                  <a:pt x="165885" y="2923157"/>
                </a:cubicBezTo>
                <a:cubicBezTo>
                  <a:pt x="166089" y="2927244"/>
                  <a:pt x="163430" y="2930105"/>
                  <a:pt x="160568" y="2932354"/>
                </a:cubicBezTo>
                <a:cubicBezTo>
                  <a:pt x="158320" y="2934193"/>
                  <a:pt x="158115" y="2935624"/>
                  <a:pt x="160363" y="2937258"/>
                </a:cubicBezTo>
                <a:cubicBezTo>
                  <a:pt x="161592" y="2938076"/>
                  <a:pt x="162409" y="2938894"/>
                  <a:pt x="162000" y="2940528"/>
                </a:cubicBezTo>
                <a:cubicBezTo>
                  <a:pt x="161592" y="2942777"/>
                  <a:pt x="159954" y="2942368"/>
                  <a:pt x="158524" y="2942777"/>
                </a:cubicBezTo>
                <a:cubicBezTo>
                  <a:pt x="157706" y="2942981"/>
                  <a:pt x="156682" y="2942981"/>
                  <a:pt x="155660" y="2943186"/>
                </a:cubicBezTo>
                <a:cubicBezTo>
                  <a:pt x="150140" y="2943799"/>
                  <a:pt x="148913" y="2946865"/>
                  <a:pt x="152184" y="2951566"/>
                </a:cubicBezTo>
                <a:cubicBezTo>
                  <a:pt x="152592" y="2952178"/>
                  <a:pt x="153003" y="2952587"/>
                  <a:pt x="153206" y="2953200"/>
                </a:cubicBezTo>
                <a:cubicBezTo>
                  <a:pt x="153821" y="2954427"/>
                  <a:pt x="154230" y="2956061"/>
                  <a:pt x="153003" y="2956879"/>
                </a:cubicBezTo>
                <a:cubicBezTo>
                  <a:pt x="151980" y="2957696"/>
                  <a:pt x="150549" y="2956879"/>
                  <a:pt x="149731" y="2956061"/>
                </a:cubicBezTo>
                <a:cubicBezTo>
                  <a:pt x="148913" y="2955244"/>
                  <a:pt x="148300" y="2954427"/>
                  <a:pt x="147686" y="2953404"/>
                </a:cubicBezTo>
                <a:cubicBezTo>
                  <a:pt x="146459" y="2951973"/>
                  <a:pt x="145232" y="2951566"/>
                  <a:pt x="143597" y="2952791"/>
                </a:cubicBezTo>
                <a:cubicBezTo>
                  <a:pt x="139710" y="2955449"/>
                  <a:pt x="135416" y="2955857"/>
                  <a:pt x="131123" y="2956061"/>
                </a:cubicBezTo>
                <a:cubicBezTo>
                  <a:pt x="126011" y="2956470"/>
                  <a:pt x="120695" y="2955857"/>
                  <a:pt x="115582" y="2957083"/>
                </a:cubicBezTo>
                <a:close/>
                <a:moveTo>
                  <a:pt x="10080945" y="2964418"/>
                </a:moveTo>
                <a:cubicBezTo>
                  <a:pt x="10076694" y="2964466"/>
                  <a:pt x="10072251" y="2963501"/>
                  <a:pt x="10068195" y="2964080"/>
                </a:cubicBezTo>
                <a:cubicBezTo>
                  <a:pt x="10064718" y="2964466"/>
                  <a:pt x="10057377" y="2966396"/>
                  <a:pt x="10055831" y="2963694"/>
                </a:cubicBezTo>
                <a:cubicBezTo>
                  <a:pt x="10051194" y="2955977"/>
                  <a:pt x="10039217" y="2959064"/>
                  <a:pt x="10036512" y="2948646"/>
                </a:cubicBezTo>
                <a:cubicBezTo>
                  <a:pt x="10035740" y="2945558"/>
                  <a:pt x="10030331" y="2943629"/>
                  <a:pt x="10035353" y="2939384"/>
                </a:cubicBezTo>
                <a:cubicBezTo>
                  <a:pt x="10036899" y="2938226"/>
                  <a:pt x="10036512" y="2935912"/>
                  <a:pt x="10034967" y="2935526"/>
                </a:cubicBezTo>
                <a:cubicBezTo>
                  <a:pt x="10028785" y="2933210"/>
                  <a:pt x="10029171" y="2929737"/>
                  <a:pt x="10033036" y="2925107"/>
                </a:cubicBezTo>
                <a:cubicBezTo>
                  <a:pt x="10034195" y="2923564"/>
                  <a:pt x="10032649" y="2921634"/>
                  <a:pt x="10031876" y="2920090"/>
                </a:cubicBezTo>
                <a:cubicBezTo>
                  <a:pt x="10030331" y="2917775"/>
                  <a:pt x="10029944" y="2915459"/>
                  <a:pt x="10032263" y="2913530"/>
                </a:cubicBezTo>
                <a:cubicBezTo>
                  <a:pt x="10034580" y="2911601"/>
                  <a:pt x="10034195" y="2909286"/>
                  <a:pt x="10034967" y="2906970"/>
                </a:cubicBezTo>
                <a:cubicBezTo>
                  <a:pt x="10036899" y="2901183"/>
                  <a:pt x="10039217" y="2893850"/>
                  <a:pt x="10043467" y="2891149"/>
                </a:cubicBezTo>
                <a:cubicBezTo>
                  <a:pt x="10052740" y="2885361"/>
                  <a:pt x="10061627" y="2879187"/>
                  <a:pt x="10070900" y="2873785"/>
                </a:cubicBezTo>
                <a:cubicBezTo>
                  <a:pt x="10071672" y="2873785"/>
                  <a:pt x="10073218" y="2873785"/>
                  <a:pt x="10073604" y="2874557"/>
                </a:cubicBezTo>
                <a:cubicBezTo>
                  <a:pt x="10077468" y="2878030"/>
                  <a:pt x="10080945" y="2881116"/>
                  <a:pt x="10085968" y="2876101"/>
                </a:cubicBezTo>
                <a:cubicBezTo>
                  <a:pt x="10087513" y="2874171"/>
                  <a:pt x="10088673" y="2876101"/>
                  <a:pt x="10089059" y="2877644"/>
                </a:cubicBezTo>
                <a:cubicBezTo>
                  <a:pt x="10090218" y="2884204"/>
                  <a:pt x="10093309" y="2884204"/>
                  <a:pt x="10097946" y="2880345"/>
                </a:cubicBezTo>
                <a:cubicBezTo>
                  <a:pt x="10101036" y="2877644"/>
                  <a:pt x="10102582" y="2878415"/>
                  <a:pt x="10102582" y="2882274"/>
                </a:cubicBezTo>
                <a:cubicBezTo>
                  <a:pt x="10102582" y="2884590"/>
                  <a:pt x="10101809" y="2887291"/>
                  <a:pt x="10105287" y="2887677"/>
                </a:cubicBezTo>
                <a:cubicBezTo>
                  <a:pt x="10113014" y="2889221"/>
                  <a:pt x="10116104" y="2894622"/>
                  <a:pt x="10115718" y="2901569"/>
                </a:cubicBezTo>
                <a:cubicBezTo>
                  <a:pt x="10115333" y="2906585"/>
                  <a:pt x="10116877" y="2908900"/>
                  <a:pt x="10120355" y="2910830"/>
                </a:cubicBezTo>
                <a:cubicBezTo>
                  <a:pt x="10120355" y="2912373"/>
                  <a:pt x="10120355" y="2913916"/>
                  <a:pt x="10120355" y="2915459"/>
                </a:cubicBezTo>
                <a:cubicBezTo>
                  <a:pt x="10116491" y="2917775"/>
                  <a:pt x="10115333" y="2922020"/>
                  <a:pt x="10116491" y="2925878"/>
                </a:cubicBezTo>
                <a:cubicBezTo>
                  <a:pt x="10118423" y="2932824"/>
                  <a:pt x="10116104" y="2938226"/>
                  <a:pt x="10111082" y="2942857"/>
                </a:cubicBezTo>
                <a:cubicBezTo>
                  <a:pt x="10109150" y="2944787"/>
                  <a:pt x="10107219" y="2946330"/>
                  <a:pt x="10106446" y="2949031"/>
                </a:cubicBezTo>
                <a:cubicBezTo>
                  <a:pt x="10105673" y="2953276"/>
                  <a:pt x="10103355" y="2955591"/>
                  <a:pt x="10099105" y="2955205"/>
                </a:cubicBezTo>
                <a:cubicBezTo>
                  <a:pt x="10096014" y="2955205"/>
                  <a:pt x="10093695" y="2957135"/>
                  <a:pt x="10092536" y="2958678"/>
                </a:cubicBezTo>
                <a:cubicBezTo>
                  <a:pt x="10089252" y="2963309"/>
                  <a:pt x="10085195" y="2964370"/>
                  <a:pt x="10080945" y="2964418"/>
                </a:cubicBezTo>
                <a:close/>
                <a:moveTo>
                  <a:pt x="11798880" y="2970649"/>
                </a:moveTo>
                <a:cubicBezTo>
                  <a:pt x="11796257" y="2970854"/>
                  <a:pt x="11793890" y="2970650"/>
                  <a:pt x="11793067" y="2969211"/>
                </a:cubicBezTo>
                <a:cubicBezTo>
                  <a:pt x="11788129" y="2960991"/>
                  <a:pt x="11775373" y="2964280"/>
                  <a:pt x="11772493" y="2953184"/>
                </a:cubicBezTo>
                <a:cubicBezTo>
                  <a:pt x="11771671" y="2949897"/>
                  <a:pt x="11765910" y="2947841"/>
                  <a:pt x="11771258" y="2943320"/>
                </a:cubicBezTo>
                <a:cubicBezTo>
                  <a:pt x="11772905" y="2942088"/>
                  <a:pt x="11772493" y="2939623"/>
                  <a:pt x="11770847" y="2939212"/>
                </a:cubicBezTo>
                <a:cubicBezTo>
                  <a:pt x="11764264" y="2936746"/>
                  <a:pt x="11764675" y="2933048"/>
                  <a:pt x="11768791" y="2928117"/>
                </a:cubicBezTo>
                <a:cubicBezTo>
                  <a:pt x="11770024" y="2926472"/>
                  <a:pt x="11768379" y="2924417"/>
                  <a:pt x="11767556" y="2922774"/>
                </a:cubicBezTo>
                <a:cubicBezTo>
                  <a:pt x="11765910" y="2920307"/>
                  <a:pt x="11765498" y="2917842"/>
                  <a:pt x="11767968" y="2915787"/>
                </a:cubicBezTo>
                <a:cubicBezTo>
                  <a:pt x="11770435" y="2913733"/>
                  <a:pt x="11770024" y="2911267"/>
                  <a:pt x="11770847" y="2908801"/>
                </a:cubicBezTo>
                <a:cubicBezTo>
                  <a:pt x="11772905" y="2902637"/>
                  <a:pt x="11775373" y="2894829"/>
                  <a:pt x="11779900" y="2891951"/>
                </a:cubicBezTo>
                <a:cubicBezTo>
                  <a:pt x="11789775" y="2885788"/>
                  <a:pt x="11799240" y="2879212"/>
                  <a:pt x="11809115" y="2873460"/>
                </a:cubicBezTo>
                <a:cubicBezTo>
                  <a:pt x="11809937" y="2873460"/>
                  <a:pt x="11811584" y="2873460"/>
                  <a:pt x="11811995" y="2874281"/>
                </a:cubicBezTo>
                <a:cubicBezTo>
                  <a:pt x="11816110" y="2877981"/>
                  <a:pt x="11819813" y="2881268"/>
                  <a:pt x="11825162" y="2875926"/>
                </a:cubicBezTo>
                <a:cubicBezTo>
                  <a:pt x="11826807" y="2873870"/>
                  <a:pt x="11828043" y="2875926"/>
                  <a:pt x="11828454" y="2877570"/>
                </a:cubicBezTo>
                <a:cubicBezTo>
                  <a:pt x="11829688" y="2884555"/>
                  <a:pt x="11832980" y="2884555"/>
                  <a:pt x="11837918" y="2880445"/>
                </a:cubicBezTo>
                <a:cubicBezTo>
                  <a:pt x="11841209" y="2877570"/>
                  <a:pt x="11842856" y="2878390"/>
                  <a:pt x="11842856" y="2882501"/>
                </a:cubicBezTo>
                <a:cubicBezTo>
                  <a:pt x="11842856" y="2884966"/>
                  <a:pt x="11842032" y="2887843"/>
                  <a:pt x="11845736" y="2888254"/>
                </a:cubicBezTo>
                <a:cubicBezTo>
                  <a:pt x="11853965" y="2889898"/>
                  <a:pt x="11857256" y="2895651"/>
                  <a:pt x="11856845" y="2903048"/>
                </a:cubicBezTo>
                <a:cubicBezTo>
                  <a:pt x="11856434" y="2908390"/>
                  <a:pt x="11858079" y="2910856"/>
                  <a:pt x="11861783" y="2912911"/>
                </a:cubicBezTo>
                <a:cubicBezTo>
                  <a:pt x="11861783" y="2914555"/>
                  <a:pt x="11861783" y="2916198"/>
                  <a:pt x="11861783" y="2917842"/>
                </a:cubicBezTo>
                <a:cubicBezTo>
                  <a:pt x="11857668" y="2920307"/>
                  <a:pt x="11856434" y="2924828"/>
                  <a:pt x="11857668" y="2928937"/>
                </a:cubicBezTo>
                <a:cubicBezTo>
                  <a:pt x="11859726" y="2936335"/>
                  <a:pt x="11857256" y="2942088"/>
                  <a:pt x="11851908" y="2947019"/>
                </a:cubicBezTo>
                <a:cubicBezTo>
                  <a:pt x="11849850" y="2949074"/>
                  <a:pt x="11847793" y="2950719"/>
                  <a:pt x="11846971" y="2953594"/>
                </a:cubicBezTo>
                <a:cubicBezTo>
                  <a:pt x="11846147" y="2958115"/>
                  <a:pt x="11843679" y="2960581"/>
                  <a:pt x="11839152" y="2960170"/>
                </a:cubicBezTo>
                <a:cubicBezTo>
                  <a:pt x="11835861" y="2960170"/>
                  <a:pt x="11833391" y="2962225"/>
                  <a:pt x="11832157" y="2963869"/>
                </a:cubicBezTo>
                <a:cubicBezTo>
                  <a:pt x="11828660" y="2968800"/>
                  <a:pt x="11824339" y="2969930"/>
                  <a:pt x="11819813" y="2969982"/>
                </a:cubicBezTo>
                <a:cubicBezTo>
                  <a:pt x="11815285" y="2970033"/>
                  <a:pt x="11810554" y="2969005"/>
                  <a:pt x="11806234" y="2969622"/>
                </a:cubicBezTo>
                <a:cubicBezTo>
                  <a:pt x="11804382" y="2969828"/>
                  <a:pt x="11801502" y="2970443"/>
                  <a:pt x="11798880" y="2970649"/>
                </a:cubicBezTo>
                <a:close/>
                <a:moveTo>
                  <a:pt x="2827143" y="2975726"/>
                </a:moveTo>
                <a:lnTo>
                  <a:pt x="2811292" y="2972576"/>
                </a:lnTo>
                <a:lnTo>
                  <a:pt x="2810704" y="2972602"/>
                </a:lnTo>
                <a:lnTo>
                  <a:pt x="2804666" y="2972267"/>
                </a:lnTo>
                <a:lnTo>
                  <a:pt x="2805093" y="2974026"/>
                </a:lnTo>
                <a:close/>
                <a:moveTo>
                  <a:pt x="2970192" y="2987455"/>
                </a:moveTo>
                <a:cubicBezTo>
                  <a:pt x="3005242" y="2985044"/>
                  <a:pt x="3053768" y="2982742"/>
                  <a:pt x="3092869" y="2979017"/>
                </a:cubicBezTo>
                <a:cubicBezTo>
                  <a:pt x="3117077" y="2984602"/>
                  <a:pt x="3146762" y="2979454"/>
                  <a:pt x="3176445" y="2974304"/>
                </a:cubicBezTo>
                <a:cubicBezTo>
                  <a:pt x="3192549" y="2982520"/>
                  <a:pt x="3235706" y="2977480"/>
                  <a:pt x="3278862" y="2972440"/>
                </a:cubicBezTo>
                <a:cubicBezTo>
                  <a:pt x="3322020" y="2967399"/>
                  <a:pt x="3365180" y="2962360"/>
                  <a:pt x="3381281" y="2970575"/>
                </a:cubicBezTo>
                <a:cubicBezTo>
                  <a:pt x="3393440" y="2966632"/>
                  <a:pt x="3415020" y="2964113"/>
                  <a:pt x="3420388" y="2966849"/>
                </a:cubicBezTo>
                <a:cubicBezTo>
                  <a:pt x="3429917" y="2954801"/>
                  <a:pt x="3477128" y="2948446"/>
                  <a:pt x="3483807" y="2955238"/>
                </a:cubicBezTo>
                <a:cubicBezTo>
                  <a:pt x="3487860" y="2953923"/>
                  <a:pt x="3495968" y="2951294"/>
                  <a:pt x="3500020" y="2949978"/>
                </a:cubicBezTo>
                <a:cubicBezTo>
                  <a:pt x="3503964" y="2962139"/>
                  <a:pt x="3537810" y="2942200"/>
                  <a:pt x="3568811" y="2941106"/>
                </a:cubicBezTo>
                <a:cubicBezTo>
                  <a:pt x="3572864" y="2939791"/>
                  <a:pt x="3572864" y="2939791"/>
                  <a:pt x="3572864" y="2939791"/>
                </a:cubicBezTo>
                <a:cubicBezTo>
                  <a:pt x="3572864" y="2939791"/>
                  <a:pt x="3574178" y="2943843"/>
                  <a:pt x="3574178" y="2943843"/>
                </a:cubicBezTo>
                <a:cubicBezTo>
                  <a:pt x="3578232" y="2942529"/>
                  <a:pt x="3578232" y="2942529"/>
                  <a:pt x="3582283" y="2941214"/>
                </a:cubicBezTo>
                <a:cubicBezTo>
                  <a:pt x="3582283" y="2941214"/>
                  <a:pt x="3582283" y="2941214"/>
                  <a:pt x="3580969" y="2937161"/>
                </a:cubicBezTo>
                <a:cubicBezTo>
                  <a:pt x="3580969" y="2937161"/>
                  <a:pt x="3576916" y="2938476"/>
                  <a:pt x="3576916" y="2938476"/>
                </a:cubicBezTo>
                <a:cubicBezTo>
                  <a:pt x="3585022" y="2935847"/>
                  <a:pt x="3597180" y="2931904"/>
                  <a:pt x="3595866" y="2927850"/>
                </a:cubicBezTo>
                <a:cubicBezTo>
                  <a:pt x="3667396" y="2913609"/>
                  <a:pt x="3737602" y="2895314"/>
                  <a:pt x="3809235" y="2867599"/>
                </a:cubicBezTo>
                <a:cubicBezTo>
                  <a:pt x="3836292" y="2854345"/>
                  <a:pt x="3856560" y="2847773"/>
                  <a:pt x="3888979" y="2837257"/>
                </a:cubicBezTo>
                <a:cubicBezTo>
                  <a:pt x="3924141" y="2821372"/>
                  <a:pt x="3974201" y="2796177"/>
                  <a:pt x="4021519" y="2776350"/>
                </a:cubicBezTo>
                <a:cubicBezTo>
                  <a:pt x="4071577" y="2751157"/>
                  <a:pt x="4117585" y="2727274"/>
                  <a:pt x="4155483" y="2706024"/>
                </a:cubicBezTo>
                <a:cubicBezTo>
                  <a:pt x="4186591" y="2691454"/>
                  <a:pt x="4201487" y="2682143"/>
                  <a:pt x="4235338" y="2662207"/>
                </a:cubicBezTo>
                <a:cubicBezTo>
                  <a:pt x="4242124" y="2655524"/>
                  <a:pt x="4254282" y="2651581"/>
                  <a:pt x="4262392" y="2648952"/>
                </a:cubicBezTo>
                <a:cubicBezTo>
                  <a:pt x="4281341" y="2638327"/>
                  <a:pt x="4293609" y="2620910"/>
                  <a:pt x="4313875" y="2614338"/>
                </a:cubicBezTo>
                <a:cubicBezTo>
                  <a:pt x="4313875" y="2614338"/>
                  <a:pt x="4315187" y="2618390"/>
                  <a:pt x="4315187" y="2618390"/>
                </a:cubicBezTo>
                <a:cubicBezTo>
                  <a:pt x="4311134" y="2619704"/>
                  <a:pt x="4316501" y="2622443"/>
                  <a:pt x="4319240" y="2617075"/>
                </a:cubicBezTo>
                <a:cubicBezTo>
                  <a:pt x="4323294" y="2615760"/>
                  <a:pt x="4327345" y="2614446"/>
                  <a:pt x="4327345" y="2614446"/>
                </a:cubicBezTo>
                <a:cubicBezTo>
                  <a:pt x="4326033" y="2610393"/>
                  <a:pt x="4330085" y="2609079"/>
                  <a:pt x="4330085" y="2609079"/>
                </a:cubicBezTo>
                <a:cubicBezTo>
                  <a:pt x="4331398" y="2613131"/>
                  <a:pt x="4335451" y="2611817"/>
                  <a:pt x="4339504" y="2610503"/>
                </a:cubicBezTo>
                <a:cubicBezTo>
                  <a:pt x="4342243" y="2605136"/>
                  <a:pt x="4338191" y="2606450"/>
                  <a:pt x="4336874" y="2602397"/>
                </a:cubicBezTo>
                <a:cubicBezTo>
                  <a:pt x="4336874" y="2602397"/>
                  <a:pt x="4340927" y="2601082"/>
                  <a:pt x="4340927" y="2601082"/>
                </a:cubicBezTo>
                <a:cubicBezTo>
                  <a:pt x="4344979" y="2599768"/>
                  <a:pt x="4347718" y="2594400"/>
                  <a:pt x="4347718" y="2594400"/>
                </a:cubicBezTo>
                <a:cubicBezTo>
                  <a:pt x="4346403" y="2590349"/>
                  <a:pt x="4342353" y="2591663"/>
                  <a:pt x="4338300" y="2592978"/>
                </a:cubicBezTo>
                <a:cubicBezTo>
                  <a:pt x="4339613" y="2597030"/>
                  <a:pt x="4339613" y="2597030"/>
                  <a:pt x="4339613" y="2597030"/>
                </a:cubicBezTo>
                <a:cubicBezTo>
                  <a:pt x="4334247" y="2594292"/>
                  <a:pt x="4334247" y="2594292"/>
                  <a:pt x="4334247" y="2594292"/>
                </a:cubicBezTo>
                <a:cubicBezTo>
                  <a:pt x="4365353" y="2579721"/>
                  <a:pt x="4410043" y="2551789"/>
                  <a:pt x="4425049" y="2529005"/>
                </a:cubicBezTo>
                <a:cubicBezTo>
                  <a:pt x="4458896" y="2509069"/>
                  <a:pt x="4505015" y="2471715"/>
                  <a:pt x="4560658" y="2422311"/>
                </a:cubicBezTo>
                <a:cubicBezTo>
                  <a:pt x="4561971" y="2426365"/>
                  <a:pt x="4561971" y="2426365"/>
                  <a:pt x="4561971" y="2426365"/>
                </a:cubicBezTo>
                <a:cubicBezTo>
                  <a:pt x="4561971" y="2426365"/>
                  <a:pt x="4557918" y="2427679"/>
                  <a:pt x="4557918" y="2427679"/>
                </a:cubicBezTo>
                <a:cubicBezTo>
                  <a:pt x="4555180" y="2433048"/>
                  <a:pt x="4551127" y="2434362"/>
                  <a:pt x="4556496" y="2437100"/>
                </a:cubicBezTo>
                <a:cubicBezTo>
                  <a:pt x="4556496" y="2437100"/>
                  <a:pt x="4560548" y="2435786"/>
                  <a:pt x="4563285" y="2430419"/>
                </a:cubicBezTo>
                <a:cubicBezTo>
                  <a:pt x="4567340" y="2429104"/>
                  <a:pt x="4567340" y="2429104"/>
                  <a:pt x="4570076" y="2423736"/>
                </a:cubicBezTo>
                <a:cubicBezTo>
                  <a:pt x="4571393" y="2427790"/>
                  <a:pt x="4575445" y="2426474"/>
                  <a:pt x="4583551" y="2423846"/>
                </a:cubicBezTo>
                <a:cubicBezTo>
                  <a:pt x="4582896" y="2421819"/>
                  <a:pt x="4582236" y="2419791"/>
                  <a:pt x="4580895" y="2419107"/>
                </a:cubicBezTo>
                <a:lnTo>
                  <a:pt x="4578642" y="2420212"/>
                </a:lnTo>
                <a:lnTo>
                  <a:pt x="4583662" y="2410372"/>
                </a:lnTo>
                <a:cubicBezTo>
                  <a:pt x="4579610" y="2411687"/>
                  <a:pt x="4575557" y="2413001"/>
                  <a:pt x="4571504" y="2414317"/>
                </a:cubicBezTo>
                <a:cubicBezTo>
                  <a:pt x="4579718" y="2398214"/>
                  <a:pt x="4585194" y="2387479"/>
                  <a:pt x="4602831" y="2372801"/>
                </a:cubicBezTo>
                <a:cubicBezTo>
                  <a:pt x="4600092" y="2378167"/>
                  <a:pt x="4604145" y="2376853"/>
                  <a:pt x="4608199" y="2375538"/>
                </a:cubicBezTo>
                <a:cubicBezTo>
                  <a:pt x="4625836" y="2360860"/>
                  <a:pt x="4639527" y="2334024"/>
                  <a:pt x="4650370" y="2326027"/>
                </a:cubicBezTo>
                <a:cubicBezTo>
                  <a:pt x="4650370" y="2326027"/>
                  <a:pt x="4651685" y="2330080"/>
                  <a:pt x="4647632" y="2331394"/>
                </a:cubicBezTo>
                <a:cubicBezTo>
                  <a:pt x="4672060" y="2310034"/>
                  <a:pt x="4685749" y="2283197"/>
                  <a:pt x="4699224" y="2283306"/>
                </a:cubicBezTo>
                <a:cubicBezTo>
                  <a:pt x="4695171" y="2284621"/>
                  <a:pt x="4697908" y="2279252"/>
                  <a:pt x="4701961" y="2277939"/>
                </a:cubicBezTo>
                <a:cubicBezTo>
                  <a:pt x="4706121" y="2263150"/>
                  <a:pt x="4689802" y="2281883"/>
                  <a:pt x="4685749" y="2283197"/>
                </a:cubicBezTo>
                <a:cubicBezTo>
                  <a:pt x="4706121" y="2263150"/>
                  <a:pt x="4714227" y="2260522"/>
                  <a:pt x="4718388" y="2245735"/>
                </a:cubicBezTo>
                <a:cubicBezTo>
                  <a:pt x="4723757" y="2248472"/>
                  <a:pt x="4718279" y="2259208"/>
                  <a:pt x="4727810" y="2247158"/>
                </a:cubicBezTo>
                <a:cubicBezTo>
                  <a:pt x="4729236" y="2237738"/>
                  <a:pt x="4726493" y="2243105"/>
                  <a:pt x="4731969" y="2232371"/>
                </a:cubicBezTo>
                <a:cubicBezTo>
                  <a:pt x="4730658" y="2228317"/>
                  <a:pt x="4734710" y="2227003"/>
                  <a:pt x="4734710" y="2227003"/>
                </a:cubicBezTo>
                <a:cubicBezTo>
                  <a:pt x="4737447" y="2221635"/>
                  <a:pt x="4741499" y="2220321"/>
                  <a:pt x="4740185" y="2216268"/>
                </a:cubicBezTo>
                <a:cubicBezTo>
                  <a:pt x="4738872" y="2212216"/>
                  <a:pt x="4734821" y="2213529"/>
                  <a:pt x="4732080" y="2218897"/>
                </a:cubicBezTo>
                <a:cubicBezTo>
                  <a:pt x="4732080" y="2218897"/>
                  <a:pt x="4732080" y="2218897"/>
                  <a:pt x="4728027" y="2220212"/>
                </a:cubicBezTo>
                <a:cubicBezTo>
                  <a:pt x="4757928" y="2188117"/>
                  <a:pt x="4762093" y="2173329"/>
                  <a:pt x="4797469" y="2130500"/>
                </a:cubicBezTo>
                <a:cubicBezTo>
                  <a:pt x="4816314" y="2133346"/>
                  <a:pt x="4800210" y="2125132"/>
                  <a:pt x="4827266" y="2111877"/>
                </a:cubicBezTo>
                <a:cubicBezTo>
                  <a:pt x="4828582" y="2115930"/>
                  <a:pt x="4828582" y="2115930"/>
                  <a:pt x="4828582" y="2115930"/>
                </a:cubicBezTo>
                <a:cubicBezTo>
                  <a:pt x="4825843" y="2121298"/>
                  <a:pt x="4829899" y="2119983"/>
                  <a:pt x="4832635" y="2114615"/>
                </a:cubicBezTo>
                <a:cubicBezTo>
                  <a:pt x="4836686" y="2113301"/>
                  <a:pt x="4839424" y="2107934"/>
                  <a:pt x="4838111" y="2103880"/>
                </a:cubicBezTo>
                <a:cubicBezTo>
                  <a:pt x="4840852" y="2098513"/>
                  <a:pt x="4840852" y="2098513"/>
                  <a:pt x="4840852" y="2098513"/>
                </a:cubicBezTo>
                <a:cubicBezTo>
                  <a:pt x="4847643" y="2091832"/>
                  <a:pt x="4846325" y="2087779"/>
                  <a:pt x="4840959" y="2085039"/>
                </a:cubicBezTo>
                <a:cubicBezTo>
                  <a:pt x="4849064" y="2082410"/>
                  <a:pt x="4850490" y="2072990"/>
                  <a:pt x="4853228" y="2067623"/>
                </a:cubicBezTo>
                <a:cubicBezTo>
                  <a:pt x="4846435" y="2074306"/>
                  <a:pt x="4839644" y="2080987"/>
                  <a:pt x="4832851" y="2087669"/>
                </a:cubicBezTo>
                <a:cubicBezTo>
                  <a:pt x="4834168" y="2091722"/>
                  <a:pt x="4835485" y="2095775"/>
                  <a:pt x="4835485" y="2095775"/>
                </a:cubicBezTo>
                <a:cubicBezTo>
                  <a:pt x="4835485" y="2095775"/>
                  <a:pt x="4831431" y="2097089"/>
                  <a:pt x="4832744" y="2101142"/>
                </a:cubicBezTo>
                <a:cubicBezTo>
                  <a:pt x="4832744" y="2101142"/>
                  <a:pt x="4828692" y="2102457"/>
                  <a:pt x="4828692" y="2102457"/>
                </a:cubicBezTo>
                <a:cubicBezTo>
                  <a:pt x="4824639" y="2103770"/>
                  <a:pt x="4825951" y="2107824"/>
                  <a:pt x="4827266" y="2111877"/>
                </a:cubicBezTo>
                <a:cubicBezTo>
                  <a:pt x="4804374" y="2110344"/>
                  <a:pt x="4781367" y="2122284"/>
                  <a:pt x="4762199" y="2159856"/>
                </a:cubicBezTo>
                <a:cubicBezTo>
                  <a:pt x="4758144" y="2161170"/>
                  <a:pt x="4755411" y="2166538"/>
                  <a:pt x="4754094" y="2162486"/>
                </a:cubicBezTo>
                <a:cubicBezTo>
                  <a:pt x="4758144" y="2161170"/>
                  <a:pt x="4756835" y="2157118"/>
                  <a:pt x="4752779" y="2158432"/>
                </a:cubicBezTo>
                <a:cubicBezTo>
                  <a:pt x="4752779" y="2158432"/>
                  <a:pt x="4752779" y="2158432"/>
                  <a:pt x="4750041" y="2163800"/>
                </a:cubicBezTo>
                <a:cubicBezTo>
                  <a:pt x="4750041" y="2163800"/>
                  <a:pt x="4745989" y="2165115"/>
                  <a:pt x="4745989" y="2165115"/>
                </a:cubicBezTo>
                <a:cubicBezTo>
                  <a:pt x="4752180" y="2149668"/>
                  <a:pt x="4759352" y="2137264"/>
                  <a:pt x="4769048" y="2125720"/>
                </a:cubicBezTo>
                <a:lnTo>
                  <a:pt x="4803751" y="2094615"/>
                </a:lnTo>
                <a:lnTo>
                  <a:pt x="4804483" y="2096871"/>
                </a:lnTo>
                <a:cubicBezTo>
                  <a:pt x="4808536" y="2095555"/>
                  <a:pt x="4808536" y="2095555"/>
                  <a:pt x="4807216" y="2091503"/>
                </a:cubicBezTo>
                <a:cubicBezTo>
                  <a:pt x="4815326" y="2088875"/>
                  <a:pt x="4814014" y="2084822"/>
                  <a:pt x="4820805" y="2078140"/>
                </a:cubicBezTo>
                <a:cubicBezTo>
                  <a:pt x="4820805" y="2078140"/>
                  <a:pt x="4822119" y="2082193"/>
                  <a:pt x="4818067" y="2083508"/>
                </a:cubicBezTo>
                <a:cubicBezTo>
                  <a:pt x="4818067" y="2083508"/>
                  <a:pt x="4822119" y="2082193"/>
                  <a:pt x="4822119" y="2082193"/>
                </a:cubicBezTo>
                <a:cubicBezTo>
                  <a:pt x="4822119" y="2082193"/>
                  <a:pt x="4824858" y="2076825"/>
                  <a:pt x="4824858" y="2076825"/>
                </a:cubicBezTo>
                <a:cubicBezTo>
                  <a:pt x="4835044" y="2066802"/>
                  <a:pt x="4845205" y="2060148"/>
                  <a:pt x="4854529" y="2052645"/>
                </a:cubicBezTo>
                <a:lnTo>
                  <a:pt x="4876235" y="2026872"/>
                </a:lnTo>
                <a:lnTo>
                  <a:pt x="4833187" y="1954747"/>
                </a:lnTo>
                <a:lnTo>
                  <a:pt x="4802944" y="1995467"/>
                </a:lnTo>
                <a:cubicBezTo>
                  <a:pt x="4786626" y="2014198"/>
                  <a:pt x="4768605" y="2034600"/>
                  <a:pt x="4752231" y="2060068"/>
                </a:cubicBezTo>
                <a:cubicBezTo>
                  <a:pt x="4741278" y="2081537"/>
                  <a:pt x="4750806" y="2069488"/>
                  <a:pt x="4730435" y="2089534"/>
                </a:cubicBezTo>
                <a:cubicBezTo>
                  <a:pt x="4716853" y="2102898"/>
                  <a:pt x="4708643" y="2119000"/>
                  <a:pt x="4695056" y="2132364"/>
                </a:cubicBezTo>
                <a:cubicBezTo>
                  <a:pt x="4648836" y="2183189"/>
                  <a:pt x="4601294" y="2229965"/>
                  <a:pt x="4560547" y="2270056"/>
                </a:cubicBezTo>
                <a:cubicBezTo>
                  <a:pt x="4544224" y="2288786"/>
                  <a:pt x="4529325" y="2298099"/>
                  <a:pt x="4521111" y="2314200"/>
                </a:cubicBezTo>
                <a:cubicBezTo>
                  <a:pt x="4517059" y="2315514"/>
                  <a:pt x="4517059" y="2315514"/>
                  <a:pt x="4513006" y="2316829"/>
                </a:cubicBezTo>
                <a:cubicBezTo>
                  <a:pt x="4508953" y="2318144"/>
                  <a:pt x="4496793" y="2322088"/>
                  <a:pt x="4480473" y="2340819"/>
                </a:cubicBezTo>
                <a:cubicBezTo>
                  <a:pt x="4473682" y="2347500"/>
                  <a:pt x="4464152" y="2359551"/>
                  <a:pt x="4457359" y="2366231"/>
                </a:cubicBezTo>
                <a:cubicBezTo>
                  <a:pt x="4424824" y="2390222"/>
                  <a:pt x="4384192" y="2416841"/>
                  <a:pt x="4375975" y="2432942"/>
                </a:cubicBezTo>
                <a:cubicBezTo>
                  <a:pt x="4380136" y="2418154"/>
                  <a:pt x="4339389" y="2458246"/>
                  <a:pt x="4329861" y="2470295"/>
                </a:cubicBezTo>
                <a:cubicBezTo>
                  <a:pt x="4312337" y="2471501"/>
                  <a:pt x="4290540" y="2500967"/>
                  <a:pt x="4259431" y="2515535"/>
                </a:cubicBezTo>
                <a:cubicBezTo>
                  <a:pt x="4255378" y="2516851"/>
                  <a:pt x="4262059" y="2523641"/>
                  <a:pt x="4249899" y="2527585"/>
                </a:cubicBezTo>
                <a:cubicBezTo>
                  <a:pt x="4240480" y="2526161"/>
                  <a:pt x="4214740" y="2543470"/>
                  <a:pt x="4220106" y="2546207"/>
                </a:cubicBezTo>
                <a:cubicBezTo>
                  <a:pt x="4205320" y="2542045"/>
                  <a:pt x="4186259" y="2566144"/>
                  <a:pt x="4176842" y="2564720"/>
                </a:cubicBezTo>
                <a:cubicBezTo>
                  <a:pt x="4179468" y="2572825"/>
                  <a:pt x="4176731" y="2578192"/>
                  <a:pt x="4173991" y="2583561"/>
                </a:cubicBezTo>
                <a:cubicBezTo>
                  <a:pt x="4167204" y="2590243"/>
                  <a:pt x="4163151" y="2591558"/>
                  <a:pt x="4156356" y="2598238"/>
                </a:cubicBezTo>
                <a:cubicBezTo>
                  <a:pt x="4130617" y="2615547"/>
                  <a:pt x="4095457" y="2631430"/>
                  <a:pt x="4064349" y="2646000"/>
                </a:cubicBezTo>
                <a:cubicBezTo>
                  <a:pt x="4056243" y="2648629"/>
                  <a:pt x="4046821" y="2647205"/>
                  <a:pt x="4046821" y="2647205"/>
                </a:cubicBezTo>
                <a:cubicBezTo>
                  <a:pt x="4044083" y="2652573"/>
                  <a:pt x="4040031" y="2653888"/>
                  <a:pt x="4037291" y="2659255"/>
                </a:cubicBezTo>
                <a:cubicBezTo>
                  <a:pt x="4033238" y="2660570"/>
                  <a:pt x="4033238" y="2660570"/>
                  <a:pt x="4033238" y="2660570"/>
                </a:cubicBezTo>
                <a:cubicBezTo>
                  <a:pt x="4002239" y="2661665"/>
                  <a:pt x="3965653" y="2686968"/>
                  <a:pt x="3935858" y="2705591"/>
                </a:cubicBezTo>
                <a:cubicBezTo>
                  <a:pt x="3934544" y="2701538"/>
                  <a:pt x="3934544" y="2701538"/>
                  <a:pt x="3934544" y="2701538"/>
                </a:cubicBezTo>
                <a:cubicBezTo>
                  <a:pt x="3921072" y="2701428"/>
                  <a:pt x="3922280" y="2718955"/>
                  <a:pt x="3914279" y="2708110"/>
                </a:cubicBezTo>
                <a:cubicBezTo>
                  <a:pt x="3894015" y="2714683"/>
                  <a:pt x="3908804" y="2718845"/>
                  <a:pt x="3892591" y="2724103"/>
                </a:cubicBezTo>
                <a:cubicBezTo>
                  <a:pt x="3891279" y="2720052"/>
                  <a:pt x="3883174" y="2722681"/>
                  <a:pt x="3877805" y="2719941"/>
                </a:cubicBezTo>
                <a:cubicBezTo>
                  <a:pt x="3864222" y="2733305"/>
                  <a:pt x="3848010" y="2738564"/>
                  <a:pt x="3826430" y="2741085"/>
                </a:cubicBezTo>
                <a:cubicBezTo>
                  <a:pt x="3822267" y="2755872"/>
                  <a:pt x="3795324" y="2755653"/>
                  <a:pt x="3788532" y="2762335"/>
                </a:cubicBezTo>
                <a:cubicBezTo>
                  <a:pt x="3787218" y="2758281"/>
                  <a:pt x="3783166" y="2759596"/>
                  <a:pt x="3783166" y="2759596"/>
                </a:cubicBezTo>
                <a:cubicBezTo>
                  <a:pt x="3761476" y="2775589"/>
                  <a:pt x="3739898" y="2778109"/>
                  <a:pt x="3719633" y="2784682"/>
                </a:cubicBezTo>
                <a:lnTo>
                  <a:pt x="3711632" y="2787276"/>
                </a:lnTo>
                <a:lnTo>
                  <a:pt x="3668880" y="2803343"/>
                </a:lnTo>
                <a:lnTo>
                  <a:pt x="3660163" y="2808453"/>
                </a:lnTo>
                <a:lnTo>
                  <a:pt x="3662326" y="2805806"/>
                </a:lnTo>
                <a:lnTo>
                  <a:pt x="3607322" y="2826474"/>
                </a:lnTo>
                <a:lnTo>
                  <a:pt x="3466487" y="2868931"/>
                </a:lnTo>
                <a:lnTo>
                  <a:pt x="3466668" y="2869365"/>
                </a:lnTo>
                <a:cubicBezTo>
                  <a:pt x="3468278" y="2870706"/>
                  <a:pt x="3468008" y="2872314"/>
                  <a:pt x="3466934" y="2873922"/>
                </a:cubicBezTo>
                <a:cubicBezTo>
                  <a:pt x="3466398" y="2874994"/>
                  <a:pt x="3465326" y="2876335"/>
                  <a:pt x="3466130" y="2877406"/>
                </a:cubicBezTo>
                <a:cubicBezTo>
                  <a:pt x="3468814" y="2880622"/>
                  <a:pt x="3469082" y="2883035"/>
                  <a:pt x="3464787" y="2884643"/>
                </a:cubicBezTo>
                <a:cubicBezTo>
                  <a:pt x="3463714" y="2884911"/>
                  <a:pt x="3463446" y="2886519"/>
                  <a:pt x="3464518" y="2887323"/>
                </a:cubicBezTo>
                <a:cubicBezTo>
                  <a:pt x="3468008" y="2890271"/>
                  <a:pt x="3464252" y="2891612"/>
                  <a:pt x="3463714" y="2893755"/>
                </a:cubicBezTo>
                <a:cubicBezTo>
                  <a:pt x="3461836" y="2900993"/>
                  <a:pt x="3453517" y="2898849"/>
                  <a:pt x="3450294" y="2904209"/>
                </a:cubicBezTo>
                <a:cubicBezTo>
                  <a:pt x="3449220" y="2906085"/>
                  <a:pt x="3444124" y="2904745"/>
                  <a:pt x="3441708" y="2904477"/>
                </a:cubicBezTo>
                <a:cubicBezTo>
                  <a:pt x="3436072" y="2903673"/>
                  <a:pt x="3429360" y="2907157"/>
                  <a:pt x="3424800" y="2900725"/>
                </a:cubicBezTo>
                <a:cubicBezTo>
                  <a:pt x="3423996" y="2899652"/>
                  <a:pt x="3422382" y="2898312"/>
                  <a:pt x="3420238" y="2898312"/>
                </a:cubicBezTo>
                <a:cubicBezTo>
                  <a:pt x="3417284" y="2898580"/>
                  <a:pt x="3415674" y="2896972"/>
                  <a:pt x="3415138" y="2894024"/>
                </a:cubicBezTo>
                <a:cubicBezTo>
                  <a:pt x="3414601" y="2892147"/>
                  <a:pt x="3413260" y="2891076"/>
                  <a:pt x="3411918" y="2889736"/>
                </a:cubicBezTo>
                <a:lnTo>
                  <a:pt x="3410653" y="2885765"/>
                </a:lnTo>
                <a:lnTo>
                  <a:pt x="3392161" y="2891339"/>
                </a:lnTo>
                <a:cubicBezTo>
                  <a:pt x="3319339" y="2910213"/>
                  <a:pt x="3245431" y="2926355"/>
                  <a:pt x="3170477" y="2939809"/>
                </a:cubicBezTo>
                <a:cubicBezTo>
                  <a:pt x="3110622" y="2950688"/>
                  <a:pt x="3050672" y="2959008"/>
                  <a:pt x="2990689" y="2964547"/>
                </a:cubicBezTo>
                <a:lnTo>
                  <a:pt x="2942806" y="2966690"/>
                </a:lnTo>
                <a:lnTo>
                  <a:pt x="2935616" y="2971581"/>
                </a:lnTo>
                <a:cubicBezTo>
                  <a:pt x="2931503" y="2972704"/>
                  <a:pt x="2927017" y="2972704"/>
                  <a:pt x="2924027" y="2971207"/>
                </a:cubicBezTo>
                <a:cubicBezTo>
                  <a:pt x="2904590" y="2969711"/>
                  <a:pt x="2884404" y="2973451"/>
                  <a:pt x="2864218" y="2975695"/>
                </a:cubicBezTo>
                <a:lnTo>
                  <a:pt x="2840821" y="2976781"/>
                </a:lnTo>
                <a:lnTo>
                  <a:pt x="2892430" y="2980761"/>
                </a:lnTo>
                <a:cubicBezTo>
                  <a:pt x="2919692" y="2983676"/>
                  <a:pt x="2945270" y="2986579"/>
                  <a:pt x="2970192" y="2987455"/>
                </a:cubicBezTo>
                <a:close/>
                <a:moveTo>
                  <a:pt x="359230" y="3001369"/>
                </a:moveTo>
                <a:cubicBezTo>
                  <a:pt x="354154" y="2999425"/>
                  <a:pt x="349466" y="2996704"/>
                  <a:pt x="347514" y="2990485"/>
                </a:cubicBezTo>
                <a:cubicBezTo>
                  <a:pt x="347123" y="2989318"/>
                  <a:pt x="344780" y="2988541"/>
                  <a:pt x="345172" y="2986209"/>
                </a:cubicBezTo>
                <a:cubicBezTo>
                  <a:pt x="346344" y="2979990"/>
                  <a:pt x="341658" y="2978046"/>
                  <a:pt x="337753" y="2976880"/>
                </a:cubicBezTo>
                <a:cubicBezTo>
                  <a:pt x="335019" y="2976102"/>
                  <a:pt x="333458" y="2974936"/>
                  <a:pt x="331896" y="2973381"/>
                </a:cubicBezTo>
                <a:cubicBezTo>
                  <a:pt x="327211" y="2969106"/>
                  <a:pt x="327600" y="2963274"/>
                  <a:pt x="326429" y="2957832"/>
                </a:cubicBezTo>
                <a:cubicBezTo>
                  <a:pt x="325649" y="2952779"/>
                  <a:pt x="327991" y="2948892"/>
                  <a:pt x="329943" y="2944616"/>
                </a:cubicBezTo>
                <a:cubicBezTo>
                  <a:pt x="331896" y="2939951"/>
                  <a:pt x="335019" y="2936063"/>
                  <a:pt x="340877" y="2936063"/>
                </a:cubicBezTo>
                <a:cubicBezTo>
                  <a:pt x="341658" y="2936063"/>
                  <a:pt x="342047" y="2935675"/>
                  <a:pt x="342047" y="2934509"/>
                </a:cubicBezTo>
                <a:cubicBezTo>
                  <a:pt x="344780" y="2934509"/>
                  <a:pt x="347123" y="2934509"/>
                  <a:pt x="349857" y="2934509"/>
                </a:cubicBezTo>
                <a:cubicBezTo>
                  <a:pt x="351810" y="2937230"/>
                  <a:pt x="355715" y="2936841"/>
                  <a:pt x="358447" y="2938785"/>
                </a:cubicBezTo>
                <a:cubicBezTo>
                  <a:pt x="361182" y="2940728"/>
                  <a:pt x="363523" y="2942283"/>
                  <a:pt x="364303" y="2945781"/>
                </a:cubicBezTo>
                <a:cubicBezTo>
                  <a:pt x="364695" y="2949669"/>
                  <a:pt x="366648" y="2953167"/>
                  <a:pt x="368601" y="2956277"/>
                </a:cubicBezTo>
                <a:cubicBezTo>
                  <a:pt x="370553" y="2959776"/>
                  <a:pt x="372113" y="2963274"/>
                  <a:pt x="374066" y="2966384"/>
                </a:cubicBezTo>
                <a:cubicBezTo>
                  <a:pt x="375629" y="2969883"/>
                  <a:pt x="378752" y="2972992"/>
                  <a:pt x="382657" y="2974936"/>
                </a:cubicBezTo>
                <a:cubicBezTo>
                  <a:pt x="382657" y="2979601"/>
                  <a:pt x="382657" y="2984265"/>
                  <a:pt x="382657" y="2988930"/>
                </a:cubicBezTo>
                <a:cubicBezTo>
                  <a:pt x="380314" y="2990096"/>
                  <a:pt x="379143" y="2991651"/>
                  <a:pt x="377971" y="2994372"/>
                </a:cubicBezTo>
                <a:cubicBezTo>
                  <a:pt x="376410" y="2997482"/>
                  <a:pt x="372896" y="2999815"/>
                  <a:pt x="369381" y="2999815"/>
                </a:cubicBezTo>
                <a:cubicBezTo>
                  <a:pt x="365868" y="2999815"/>
                  <a:pt x="362743" y="3000592"/>
                  <a:pt x="359230" y="3001369"/>
                </a:cubicBezTo>
                <a:close/>
                <a:moveTo>
                  <a:pt x="7031641" y="3026193"/>
                </a:moveTo>
                <a:cubicBezTo>
                  <a:pt x="7031641" y="3026193"/>
                  <a:pt x="7036054" y="3026193"/>
                  <a:pt x="7036054" y="3021779"/>
                </a:cubicBezTo>
                <a:lnTo>
                  <a:pt x="7159628" y="3021779"/>
                </a:lnTo>
                <a:cubicBezTo>
                  <a:pt x="7256719" y="3017366"/>
                  <a:pt x="7349399" y="3008539"/>
                  <a:pt x="7446492" y="2995299"/>
                </a:cubicBezTo>
                <a:cubicBezTo>
                  <a:pt x="7603167" y="2973232"/>
                  <a:pt x="7755426" y="2937925"/>
                  <a:pt x="7901617" y="2889930"/>
                </a:cubicBezTo>
                <a:lnTo>
                  <a:pt x="8023676" y="2843594"/>
                </a:lnTo>
                <a:lnTo>
                  <a:pt x="8022639" y="2840798"/>
                </a:lnTo>
                <a:lnTo>
                  <a:pt x="8022639" y="2836696"/>
                </a:lnTo>
                <a:lnTo>
                  <a:pt x="7775837" y="2914755"/>
                </a:lnTo>
                <a:cubicBezTo>
                  <a:pt x="7585513" y="2963302"/>
                  <a:pt x="7386912" y="2990885"/>
                  <a:pt x="7181694" y="2995299"/>
                </a:cubicBezTo>
                <a:cubicBezTo>
                  <a:pt x="7181695" y="2990885"/>
                  <a:pt x="7181695" y="2990885"/>
                  <a:pt x="7181694" y="2986472"/>
                </a:cubicBezTo>
                <a:cubicBezTo>
                  <a:pt x="7243480" y="2982060"/>
                  <a:pt x="7269961" y="2955578"/>
                  <a:pt x="7309679" y="2937925"/>
                </a:cubicBezTo>
                <a:cubicBezTo>
                  <a:pt x="7309679" y="2937925"/>
                  <a:pt x="7300854" y="2933512"/>
                  <a:pt x="7292026" y="2933512"/>
                </a:cubicBezTo>
                <a:cubicBezTo>
                  <a:pt x="7309679" y="2924685"/>
                  <a:pt x="7344986" y="2929099"/>
                  <a:pt x="7371466" y="2924685"/>
                </a:cubicBezTo>
                <a:cubicBezTo>
                  <a:pt x="7393532" y="2915858"/>
                  <a:pt x="7428838" y="2902618"/>
                  <a:pt x="7428838" y="2902618"/>
                </a:cubicBezTo>
                <a:cubicBezTo>
                  <a:pt x="7424426" y="2893791"/>
                  <a:pt x="7406773" y="2893791"/>
                  <a:pt x="7384706" y="2893791"/>
                </a:cubicBezTo>
                <a:cubicBezTo>
                  <a:pt x="7384706" y="2889378"/>
                  <a:pt x="7389120" y="2889378"/>
                  <a:pt x="7389120" y="2889378"/>
                </a:cubicBezTo>
                <a:cubicBezTo>
                  <a:pt x="7393532" y="2889378"/>
                  <a:pt x="7393532" y="2889378"/>
                  <a:pt x="7393532" y="2889378"/>
                </a:cubicBezTo>
                <a:cubicBezTo>
                  <a:pt x="7393532" y="2889378"/>
                  <a:pt x="7397948" y="2889378"/>
                  <a:pt x="7397948" y="2889378"/>
                </a:cubicBezTo>
                <a:cubicBezTo>
                  <a:pt x="7397948" y="2889378"/>
                  <a:pt x="7402360" y="2889378"/>
                  <a:pt x="7406773" y="2889378"/>
                </a:cubicBezTo>
                <a:cubicBezTo>
                  <a:pt x="7406773" y="2884965"/>
                  <a:pt x="7406773" y="2884965"/>
                  <a:pt x="7402360" y="2884966"/>
                </a:cubicBezTo>
                <a:cubicBezTo>
                  <a:pt x="7402360" y="2884966"/>
                  <a:pt x="7397945" y="2884966"/>
                  <a:pt x="7397945" y="2884966"/>
                </a:cubicBezTo>
                <a:cubicBezTo>
                  <a:pt x="7393532" y="2884966"/>
                  <a:pt x="7393532" y="2884966"/>
                  <a:pt x="7393532" y="2884966"/>
                </a:cubicBezTo>
                <a:cubicBezTo>
                  <a:pt x="7420013" y="2876139"/>
                  <a:pt x="7384706" y="2876139"/>
                  <a:pt x="7380292" y="2880552"/>
                </a:cubicBezTo>
                <a:cubicBezTo>
                  <a:pt x="7375880" y="2880552"/>
                  <a:pt x="7375880" y="2884966"/>
                  <a:pt x="7375880" y="2884966"/>
                </a:cubicBezTo>
                <a:cubicBezTo>
                  <a:pt x="7375880" y="2884966"/>
                  <a:pt x="7380292" y="2884966"/>
                  <a:pt x="7380292" y="2884966"/>
                </a:cubicBezTo>
                <a:cubicBezTo>
                  <a:pt x="7384706" y="2889378"/>
                  <a:pt x="7384706" y="2889378"/>
                  <a:pt x="7384706" y="2889378"/>
                </a:cubicBezTo>
                <a:cubicBezTo>
                  <a:pt x="7384706" y="2889378"/>
                  <a:pt x="7375878" y="2889378"/>
                  <a:pt x="7371467" y="2889378"/>
                </a:cubicBezTo>
                <a:cubicBezTo>
                  <a:pt x="7367053" y="2889378"/>
                  <a:pt x="7367053" y="2889378"/>
                  <a:pt x="7367053" y="2889378"/>
                </a:cubicBezTo>
                <a:cubicBezTo>
                  <a:pt x="7336160" y="2889378"/>
                  <a:pt x="7314093" y="2880552"/>
                  <a:pt x="7331747" y="2867311"/>
                </a:cubicBezTo>
                <a:cubicBezTo>
                  <a:pt x="7353813" y="2867312"/>
                  <a:pt x="7353813" y="2862899"/>
                  <a:pt x="7384706" y="2862899"/>
                </a:cubicBezTo>
                <a:cubicBezTo>
                  <a:pt x="7389120" y="2854072"/>
                  <a:pt x="7371467" y="2854072"/>
                  <a:pt x="7367053" y="2845246"/>
                </a:cubicBezTo>
                <a:cubicBezTo>
                  <a:pt x="7406773" y="2832005"/>
                  <a:pt x="7472973" y="2823178"/>
                  <a:pt x="7472973" y="2801112"/>
                </a:cubicBezTo>
                <a:cubicBezTo>
                  <a:pt x="7472973" y="2801112"/>
                  <a:pt x="7477387" y="2801112"/>
                  <a:pt x="7477387" y="2801112"/>
                </a:cubicBezTo>
                <a:cubicBezTo>
                  <a:pt x="7477387" y="2801112"/>
                  <a:pt x="7486213" y="2801112"/>
                  <a:pt x="7486213" y="2801112"/>
                </a:cubicBezTo>
                <a:cubicBezTo>
                  <a:pt x="7490628" y="2796699"/>
                  <a:pt x="7495040" y="2796699"/>
                  <a:pt x="7490628" y="2796699"/>
                </a:cubicBezTo>
                <a:cubicBezTo>
                  <a:pt x="7499453" y="2792285"/>
                  <a:pt x="7512692" y="2792285"/>
                  <a:pt x="7539173" y="2783458"/>
                </a:cubicBezTo>
                <a:cubicBezTo>
                  <a:pt x="7548000" y="2779046"/>
                  <a:pt x="7552413" y="2779046"/>
                  <a:pt x="7556826" y="2779046"/>
                </a:cubicBezTo>
                <a:cubicBezTo>
                  <a:pt x="7556826" y="2779046"/>
                  <a:pt x="7561240" y="2774632"/>
                  <a:pt x="7561240" y="2774632"/>
                </a:cubicBezTo>
                <a:cubicBezTo>
                  <a:pt x="7565652" y="2774632"/>
                  <a:pt x="7565652" y="2774632"/>
                  <a:pt x="7565652" y="2774632"/>
                </a:cubicBezTo>
                <a:cubicBezTo>
                  <a:pt x="7570067" y="2774632"/>
                  <a:pt x="7565652" y="2770218"/>
                  <a:pt x="7565652" y="2770218"/>
                </a:cubicBezTo>
                <a:cubicBezTo>
                  <a:pt x="7570066" y="2770218"/>
                  <a:pt x="7570066" y="2770218"/>
                  <a:pt x="7570066" y="2770218"/>
                </a:cubicBezTo>
                <a:cubicBezTo>
                  <a:pt x="7570066" y="2765806"/>
                  <a:pt x="7587720" y="2765806"/>
                  <a:pt x="7587719" y="2761391"/>
                </a:cubicBezTo>
                <a:cubicBezTo>
                  <a:pt x="7565653" y="2765806"/>
                  <a:pt x="7583306" y="2761393"/>
                  <a:pt x="7574480" y="2756978"/>
                </a:cubicBezTo>
                <a:cubicBezTo>
                  <a:pt x="7600959" y="2752565"/>
                  <a:pt x="7565653" y="2752565"/>
                  <a:pt x="7583306" y="2748152"/>
                </a:cubicBezTo>
                <a:cubicBezTo>
                  <a:pt x="7609785" y="2743739"/>
                  <a:pt x="7609785" y="2739324"/>
                  <a:pt x="7623025" y="2743739"/>
                </a:cubicBezTo>
                <a:cubicBezTo>
                  <a:pt x="7623025" y="2730499"/>
                  <a:pt x="7684812" y="2721671"/>
                  <a:pt x="7728945" y="2708432"/>
                </a:cubicBezTo>
                <a:cubicBezTo>
                  <a:pt x="7733359" y="2708432"/>
                  <a:pt x="7742186" y="2704017"/>
                  <a:pt x="7755426" y="2699606"/>
                </a:cubicBezTo>
                <a:cubicBezTo>
                  <a:pt x="7795145" y="2686366"/>
                  <a:pt x="7821624" y="2677539"/>
                  <a:pt x="7843691" y="2668712"/>
                </a:cubicBezTo>
                <a:cubicBezTo>
                  <a:pt x="7852519" y="2664300"/>
                  <a:pt x="7848105" y="2668712"/>
                  <a:pt x="7856931" y="2668712"/>
                </a:cubicBezTo>
                <a:cubicBezTo>
                  <a:pt x="7856933" y="2664299"/>
                  <a:pt x="7861345" y="2659886"/>
                  <a:pt x="7865757" y="2659885"/>
                </a:cubicBezTo>
                <a:cubicBezTo>
                  <a:pt x="7870172" y="2659885"/>
                  <a:pt x="7856931" y="2668712"/>
                  <a:pt x="7870172" y="2664300"/>
                </a:cubicBezTo>
                <a:cubicBezTo>
                  <a:pt x="7892239" y="2651058"/>
                  <a:pt x="7896651" y="2655471"/>
                  <a:pt x="7931958" y="2637819"/>
                </a:cubicBezTo>
                <a:cubicBezTo>
                  <a:pt x="7931958" y="2646645"/>
                  <a:pt x="7931958" y="2646645"/>
                  <a:pt x="7931958" y="2646645"/>
                </a:cubicBezTo>
                <a:cubicBezTo>
                  <a:pt x="7954024" y="2637818"/>
                  <a:pt x="7962851" y="2633405"/>
                  <a:pt x="7945197" y="2633405"/>
                </a:cubicBezTo>
                <a:lnTo>
                  <a:pt x="7954335" y="2630468"/>
                </a:lnTo>
                <a:lnTo>
                  <a:pt x="7942936" y="2624643"/>
                </a:lnTo>
                <a:lnTo>
                  <a:pt x="7895196" y="2641340"/>
                </a:lnTo>
                <a:cubicBezTo>
                  <a:pt x="7801794" y="2667952"/>
                  <a:pt x="7706163" y="2689307"/>
                  <a:pt x="7608279" y="2705469"/>
                </a:cubicBezTo>
                <a:cubicBezTo>
                  <a:pt x="7534038" y="2717968"/>
                  <a:pt x="7463147" y="2737823"/>
                  <a:pt x="7387959" y="2736543"/>
                </a:cubicBezTo>
                <a:cubicBezTo>
                  <a:pt x="7380734" y="2736281"/>
                  <a:pt x="7373380" y="2739632"/>
                  <a:pt x="7367886" y="2731474"/>
                </a:cubicBezTo>
                <a:cubicBezTo>
                  <a:pt x="7366007" y="2723448"/>
                  <a:pt x="7372561" y="2722239"/>
                  <a:pt x="7376175" y="2722370"/>
                </a:cubicBezTo>
                <a:cubicBezTo>
                  <a:pt x="7495970" y="2710439"/>
                  <a:pt x="7612578" y="2686635"/>
                  <a:pt x="7727442" y="2656076"/>
                </a:cubicBezTo>
                <a:lnTo>
                  <a:pt x="7895794" y="2606638"/>
                </a:lnTo>
                <a:lnTo>
                  <a:pt x="7879988" y="2602101"/>
                </a:lnTo>
                <a:lnTo>
                  <a:pt x="7857386" y="2594011"/>
                </a:lnTo>
                <a:lnTo>
                  <a:pt x="7778095" y="2616999"/>
                </a:lnTo>
                <a:lnTo>
                  <a:pt x="7747772" y="2623383"/>
                </a:lnTo>
                <a:lnTo>
                  <a:pt x="7733359" y="2633405"/>
                </a:lnTo>
                <a:cubicBezTo>
                  <a:pt x="7720120" y="2628993"/>
                  <a:pt x="7715707" y="2633405"/>
                  <a:pt x="7711292" y="2642232"/>
                </a:cubicBezTo>
                <a:cubicBezTo>
                  <a:pt x="7702466" y="2642232"/>
                  <a:pt x="7693639" y="2642233"/>
                  <a:pt x="7684812" y="2646645"/>
                </a:cubicBezTo>
                <a:cubicBezTo>
                  <a:pt x="7675987" y="2651058"/>
                  <a:pt x="7662746" y="2651058"/>
                  <a:pt x="7653920" y="2655471"/>
                </a:cubicBezTo>
                <a:cubicBezTo>
                  <a:pt x="7640679" y="2659885"/>
                  <a:pt x="7623026" y="2659885"/>
                  <a:pt x="7609785" y="2664299"/>
                </a:cubicBezTo>
                <a:cubicBezTo>
                  <a:pt x="7600959" y="2664299"/>
                  <a:pt x="7587720" y="2668712"/>
                  <a:pt x="7583306" y="2673124"/>
                </a:cubicBezTo>
                <a:cubicBezTo>
                  <a:pt x="7578892" y="2673124"/>
                  <a:pt x="7578892" y="2673124"/>
                  <a:pt x="7578892" y="2673124"/>
                </a:cubicBezTo>
                <a:cubicBezTo>
                  <a:pt x="7565652" y="2677538"/>
                  <a:pt x="7556826" y="2677538"/>
                  <a:pt x="7543587" y="2681952"/>
                </a:cubicBezTo>
                <a:cubicBezTo>
                  <a:pt x="7534761" y="2681952"/>
                  <a:pt x="7525934" y="2686366"/>
                  <a:pt x="7512693" y="2690778"/>
                </a:cubicBezTo>
                <a:cubicBezTo>
                  <a:pt x="7499454" y="2686366"/>
                  <a:pt x="7499454" y="2690778"/>
                  <a:pt x="7499453" y="2695190"/>
                </a:cubicBezTo>
                <a:cubicBezTo>
                  <a:pt x="7495040" y="2695191"/>
                  <a:pt x="7495040" y="2695191"/>
                  <a:pt x="7495040" y="2695191"/>
                </a:cubicBezTo>
                <a:cubicBezTo>
                  <a:pt x="7490626" y="2695191"/>
                  <a:pt x="7486213" y="2690778"/>
                  <a:pt x="7481800" y="2690778"/>
                </a:cubicBezTo>
                <a:cubicBezTo>
                  <a:pt x="7481800" y="2690778"/>
                  <a:pt x="7477387" y="2690778"/>
                  <a:pt x="7477387" y="2690778"/>
                </a:cubicBezTo>
                <a:cubicBezTo>
                  <a:pt x="7472973" y="2690778"/>
                  <a:pt x="7472973" y="2690778"/>
                  <a:pt x="7468559" y="2695191"/>
                </a:cubicBezTo>
                <a:cubicBezTo>
                  <a:pt x="7468559" y="2695191"/>
                  <a:pt x="7468559" y="2695191"/>
                  <a:pt x="7468559" y="2699606"/>
                </a:cubicBezTo>
                <a:cubicBezTo>
                  <a:pt x="7446492" y="2699606"/>
                  <a:pt x="7446492" y="2699606"/>
                  <a:pt x="7446492" y="2699606"/>
                </a:cubicBezTo>
                <a:cubicBezTo>
                  <a:pt x="7446492" y="2699606"/>
                  <a:pt x="7442080" y="2704018"/>
                  <a:pt x="7442080" y="2704018"/>
                </a:cubicBezTo>
                <a:cubicBezTo>
                  <a:pt x="7442080" y="2704018"/>
                  <a:pt x="7446492" y="2704018"/>
                  <a:pt x="7446492" y="2704018"/>
                </a:cubicBezTo>
                <a:cubicBezTo>
                  <a:pt x="7468559" y="2699606"/>
                  <a:pt x="7468559" y="2699606"/>
                  <a:pt x="7468559" y="2699606"/>
                </a:cubicBezTo>
                <a:cubicBezTo>
                  <a:pt x="7468559" y="2699606"/>
                  <a:pt x="7468559" y="2704018"/>
                  <a:pt x="7468559" y="2704018"/>
                </a:cubicBezTo>
                <a:cubicBezTo>
                  <a:pt x="7464145" y="2704018"/>
                  <a:pt x="7459733" y="2704018"/>
                  <a:pt x="7459733" y="2704018"/>
                </a:cubicBezTo>
                <a:cubicBezTo>
                  <a:pt x="7455320" y="2704018"/>
                  <a:pt x="7455320" y="2704018"/>
                  <a:pt x="7455320" y="2704018"/>
                </a:cubicBezTo>
                <a:cubicBezTo>
                  <a:pt x="7450906" y="2704018"/>
                  <a:pt x="7446494" y="2708432"/>
                  <a:pt x="7442080" y="2708432"/>
                </a:cubicBezTo>
                <a:cubicBezTo>
                  <a:pt x="7437668" y="2708432"/>
                  <a:pt x="7433252" y="2708432"/>
                  <a:pt x="7424427" y="2708432"/>
                </a:cubicBezTo>
                <a:cubicBezTo>
                  <a:pt x="7428838" y="2708432"/>
                  <a:pt x="7428840" y="2704017"/>
                  <a:pt x="7428840" y="2704017"/>
                </a:cubicBezTo>
                <a:cubicBezTo>
                  <a:pt x="7428840" y="2704017"/>
                  <a:pt x="7424426" y="2704018"/>
                  <a:pt x="7420013" y="2704018"/>
                </a:cubicBezTo>
                <a:cubicBezTo>
                  <a:pt x="7420013" y="2704018"/>
                  <a:pt x="7415601" y="2704017"/>
                  <a:pt x="7411185" y="2704018"/>
                </a:cubicBezTo>
                <a:cubicBezTo>
                  <a:pt x="7406773" y="2708432"/>
                  <a:pt x="7402360" y="2708432"/>
                  <a:pt x="7397945" y="2708432"/>
                </a:cubicBezTo>
                <a:cubicBezTo>
                  <a:pt x="7393532" y="2708432"/>
                  <a:pt x="7393532" y="2708432"/>
                  <a:pt x="7389120" y="2708432"/>
                </a:cubicBezTo>
                <a:cubicBezTo>
                  <a:pt x="7384706" y="2712845"/>
                  <a:pt x="7384706" y="2712845"/>
                  <a:pt x="7384706" y="2712845"/>
                </a:cubicBezTo>
                <a:cubicBezTo>
                  <a:pt x="7380292" y="2712845"/>
                  <a:pt x="7375878" y="2717258"/>
                  <a:pt x="7371466" y="2717258"/>
                </a:cubicBezTo>
                <a:cubicBezTo>
                  <a:pt x="7367053" y="2717258"/>
                  <a:pt x="7362639" y="2717258"/>
                  <a:pt x="7362639" y="2717258"/>
                </a:cubicBezTo>
                <a:cubicBezTo>
                  <a:pt x="7362639" y="2712845"/>
                  <a:pt x="7362639" y="2712845"/>
                  <a:pt x="7358227" y="2712845"/>
                </a:cubicBezTo>
                <a:cubicBezTo>
                  <a:pt x="7358227" y="2712845"/>
                  <a:pt x="7353813" y="2712845"/>
                  <a:pt x="7353813" y="2717258"/>
                </a:cubicBezTo>
                <a:cubicBezTo>
                  <a:pt x="7353813" y="2717258"/>
                  <a:pt x="7349399" y="2717258"/>
                  <a:pt x="7344986" y="2712845"/>
                </a:cubicBezTo>
                <a:cubicBezTo>
                  <a:pt x="7336160" y="2717258"/>
                  <a:pt x="7336160" y="2717258"/>
                  <a:pt x="7336160" y="2717258"/>
                </a:cubicBezTo>
                <a:cubicBezTo>
                  <a:pt x="7336160" y="2717258"/>
                  <a:pt x="7340572" y="2717258"/>
                  <a:pt x="7340572" y="2721672"/>
                </a:cubicBezTo>
                <a:cubicBezTo>
                  <a:pt x="7336160" y="2721672"/>
                  <a:pt x="7331747" y="2721672"/>
                  <a:pt x="7327333" y="2721672"/>
                </a:cubicBezTo>
                <a:cubicBezTo>
                  <a:pt x="7322919" y="2721671"/>
                  <a:pt x="7322919" y="2721671"/>
                  <a:pt x="7322919" y="2721671"/>
                </a:cubicBezTo>
                <a:cubicBezTo>
                  <a:pt x="7314093" y="2726085"/>
                  <a:pt x="7309681" y="2726085"/>
                  <a:pt x="7305267" y="2726085"/>
                </a:cubicBezTo>
                <a:cubicBezTo>
                  <a:pt x="7296440" y="2726085"/>
                  <a:pt x="7292026" y="2726085"/>
                  <a:pt x="7287612" y="2726085"/>
                </a:cubicBezTo>
                <a:cubicBezTo>
                  <a:pt x="7283200" y="2726085"/>
                  <a:pt x="7283200" y="2726085"/>
                  <a:pt x="7274373" y="2726085"/>
                </a:cubicBezTo>
                <a:cubicBezTo>
                  <a:pt x="7269959" y="2721672"/>
                  <a:pt x="7256719" y="2726085"/>
                  <a:pt x="7247894" y="2726085"/>
                </a:cubicBezTo>
                <a:cubicBezTo>
                  <a:pt x="7243480" y="2726084"/>
                  <a:pt x="7239068" y="2721672"/>
                  <a:pt x="7234652" y="2721672"/>
                </a:cubicBezTo>
                <a:cubicBezTo>
                  <a:pt x="7234652" y="2721672"/>
                  <a:pt x="7239068" y="2717258"/>
                  <a:pt x="7239068" y="2717258"/>
                </a:cubicBezTo>
                <a:cubicBezTo>
                  <a:pt x="7243480" y="2717258"/>
                  <a:pt x="7243480" y="2712844"/>
                  <a:pt x="7243480" y="2712844"/>
                </a:cubicBezTo>
                <a:cubicBezTo>
                  <a:pt x="7243480" y="2712844"/>
                  <a:pt x="7243480" y="2712844"/>
                  <a:pt x="7239068" y="2712845"/>
                </a:cubicBezTo>
                <a:cubicBezTo>
                  <a:pt x="7234654" y="2712845"/>
                  <a:pt x="7234654" y="2712845"/>
                  <a:pt x="7234654" y="2712845"/>
                </a:cubicBezTo>
                <a:cubicBezTo>
                  <a:pt x="7230240" y="2712845"/>
                  <a:pt x="7230240" y="2712845"/>
                  <a:pt x="7230240" y="2717258"/>
                </a:cubicBezTo>
                <a:cubicBezTo>
                  <a:pt x="7230240" y="2717258"/>
                  <a:pt x="7225827" y="2721672"/>
                  <a:pt x="7225827" y="2721672"/>
                </a:cubicBezTo>
                <a:cubicBezTo>
                  <a:pt x="7225827" y="2726085"/>
                  <a:pt x="7225827" y="2726085"/>
                  <a:pt x="7225827" y="2726085"/>
                </a:cubicBezTo>
                <a:cubicBezTo>
                  <a:pt x="7230240" y="2726085"/>
                  <a:pt x="7239068" y="2730499"/>
                  <a:pt x="7247894" y="2730499"/>
                </a:cubicBezTo>
                <a:cubicBezTo>
                  <a:pt x="7252305" y="2730498"/>
                  <a:pt x="7252305" y="2730498"/>
                  <a:pt x="7252305" y="2730498"/>
                </a:cubicBezTo>
                <a:cubicBezTo>
                  <a:pt x="7256719" y="2730499"/>
                  <a:pt x="7265545" y="2726085"/>
                  <a:pt x="7269959" y="2730499"/>
                </a:cubicBezTo>
                <a:cubicBezTo>
                  <a:pt x="7274373" y="2730499"/>
                  <a:pt x="7274373" y="2730499"/>
                  <a:pt x="7278787" y="2730499"/>
                </a:cubicBezTo>
                <a:cubicBezTo>
                  <a:pt x="7274373" y="2734911"/>
                  <a:pt x="7265547" y="2734911"/>
                  <a:pt x="7256721" y="2734911"/>
                </a:cubicBezTo>
                <a:cubicBezTo>
                  <a:pt x="7247894" y="2734911"/>
                  <a:pt x="7239068" y="2734911"/>
                  <a:pt x="7230240" y="2739326"/>
                </a:cubicBezTo>
                <a:cubicBezTo>
                  <a:pt x="7225827" y="2739326"/>
                  <a:pt x="7225827" y="2734911"/>
                  <a:pt x="7221413" y="2734911"/>
                </a:cubicBezTo>
                <a:cubicBezTo>
                  <a:pt x="7212587" y="2734911"/>
                  <a:pt x="7212587" y="2734911"/>
                  <a:pt x="7212587" y="2734911"/>
                </a:cubicBezTo>
                <a:cubicBezTo>
                  <a:pt x="7203762" y="2734911"/>
                  <a:pt x="7199348" y="2734911"/>
                  <a:pt x="7190520" y="2734911"/>
                </a:cubicBezTo>
                <a:cubicBezTo>
                  <a:pt x="7194934" y="2730499"/>
                  <a:pt x="7194934" y="2730499"/>
                  <a:pt x="7194934" y="2730499"/>
                </a:cubicBezTo>
                <a:cubicBezTo>
                  <a:pt x="7199348" y="2730499"/>
                  <a:pt x="7199348" y="2730499"/>
                  <a:pt x="7194933" y="2726085"/>
                </a:cubicBezTo>
                <a:cubicBezTo>
                  <a:pt x="7194933" y="2726085"/>
                  <a:pt x="7194933" y="2726085"/>
                  <a:pt x="7190520" y="2726085"/>
                </a:cubicBezTo>
                <a:cubicBezTo>
                  <a:pt x="7190520" y="2726085"/>
                  <a:pt x="7186109" y="2726085"/>
                  <a:pt x="7186109" y="2726085"/>
                </a:cubicBezTo>
                <a:cubicBezTo>
                  <a:pt x="7181695" y="2730499"/>
                  <a:pt x="7181695" y="2730499"/>
                  <a:pt x="7181695" y="2730499"/>
                </a:cubicBezTo>
                <a:cubicBezTo>
                  <a:pt x="7181695" y="2730499"/>
                  <a:pt x="7177278" y="2730499"/>
                  <a:pt x="7177278" y="2730499"/>
                </a:cubicBezTo>
                <a:cubicBezTo>
                  <a:pt x="7177278" y="2730499"/>
                  <a:pt x="7177278" y="2730499"/>
                  <a:pt x="7172867" y="2730499"/>
                </a:cubicBezTo>
                <a:cubicBezTo>
                  <a:pt x="7168455" y="2730499"/>
                  <a:pt x="7159627" y="2734911"/>
                  <a:pt x="7155214" y="2734911"/>
                </a:cubicBezTo>
                <a:cubicBezTo>
                  <a:pt x="7141974" y="2734911"/>
                  <a:pt x="7137560" y="2739326"/>
                  <a:pt x="7133146" y="2734911"/>
                </a:cubicBezTo>
                <a:cubicBezTo>
                  <a:pt x="7133148" y="2730499"/>
                  <a:pt x="7128735" y="2730499"/>
                  <a:pt x="7128735" y="2730499"/>
                </a:cubicBezTo>
                <a:cubicBezTo>
                  <a:pt x="7128735" y="2730499"/>
                  <a:pt x="7128735" y="2726084"/>
                  <a:pt x="7133146" y="2726084"/>
                </a:cubicBezTo>
                <a:cubicBezTo>
                  <a:pt x="7150802" y="2726085"/>
                  <a:pt x="7168453" y="2726085"/>
                  <a:pt x="7186108" y="2721672"/>
                </a:cubicBezTo>
                <a:cubicBezTo>
                  <a:pt x="7190522" y="2721672"/>
                  <a:pt x="7190522" y="2721672"/>
                  <a:pt x="7190522" y="2721672"/>
                </a:cubicBezTo>
                <a:cubicBezTo>
                  <a:pt x="7190522" y="2717258"/>
                  <a:pt x="7186108" y="2717258"/>
                  <a:pt x="7186108" y="2717258"/>
                </a:cubicBezTo>
                <a:cubicBezTo>
                  <a:pt x="7168453" y="2721672"/>
                  <a:pt x="7150800" y="2721672"/>
                  <a:pt x="7133146" y="2721672"/>
                </a:cubicBezTo>
                <a:cubicBezTo>
                  <a:pt x="7133146" y="2717258"/>
                  <a:pt x="7133148" y="2712845"/>
                  <a:pt x="7124321" y="2708432"/>
                </a:cubicBezTo>
                <a:cubicBezTo>
                  <a:pt x="7102254" y="2708432"/>
                  <a:pt x="7097840" y="2699606"/>
                  <a:pt x="7075774" y="2699606"/>
                </a:cubicBezTo>
                <a:cubicBezTo>
                  <a:pt x="7018401" y="2677538"/>
                  <a:pt x="6947788" y="2668712"/>
                  <a:pt x="6899242" y="2664299"/>
                </a:cubicBezTo>
                <a:cubicBezTo>
                  <a:pt x="6894828" y="2664299"/>
                  <a:pt x="6894828" y="2664299"/>
                  <a:pt x="6894828" y="2664299"/>
                </a:cubicBezTo>
                <a:cubicBezTo>
                  <a:pt x="6894828" y="2664299"/>
                  <a:pt x="6890414" y="2664299"/>
                  <a:pt x="6890414" y="2664299"/>
                </a:cubicBezTo>
                <a:cubicBezTo>
                  <a:pt x="6890414" y="2668712"/>
                  <a:pt x="6890414" y="2668712"/>
                  <a:pt x="6894830" y="2668712"/>
                </a:cubicBezTo>
                <a:cubicBezTo>
                  <a:pt x="6943376" y="2673124"/>
                  <a:pt x="7009575" y="2681952"/>
                  <a:pt x="7066949" y="2704018"/>
                </a:cubicBezTo>
                <a:cubicBezTo>
                  <a:pt x="7062533" y="2704018"/>
                  <a:pt x="7062533" y="2704018"/>
                  <a:pt x="7062533" y="2704018"/>
                </a:cubicBezTo>
                <a:cubicBezTo>
                  <a:pt x="7062533" y="2708432"/>
                  <a:pt x="7066947" y="2708432"/>
                  <a:pt x="7071363" y="2712845"/>
                </a:cubicBezTo>
                <a:cubicBezTo>
                  <a:pt x="7066947" y="2712845"/>
                  <a:pt x="7062533" y="2712845"/>
                  <a:pt x="7058122" y="2712845"/>
                </a:cubicBezTo>
                <a:cubicBezTo>
                  <a:pt x="7058122" y="2712845"/>
                  <a:pt x="7058122" y="2712845"/>
                  <a:pt x="7058121" y="2708432"/>
                </a:cubicBezTo>
                <a:cubicBezTo>
                  <a:pt x="7053708" y="2708432"/>
                  <a:pt x="7053708" y="2708432"/>
                  <a:pt x="7053708" y="2708432"/>
                </a:cubicBezTo>
                <a:cubicBezTo>
                  <a:pt x="7053708" y="2708432"/>
                  <a:pt x="7053708" y="2708432"/>
                  <a:pt x="7049294" y="2708432"/>
                </a:cubicBezTo>
                <a:cubicBezTo>
                  <a:pt x="7049294" y="2708432"/>
                  <a:pt x="7049294" y="2712845"/>
                  <a:pt x="7049294" y="2712845"/>
                </a:cubicBezTo>
                <a:cubicBezTo>
                  <a:pt x="7040469" y="2708431"/>
                  <a:pt x="7031641" y="2708432"/>
                  <a:pt x="7027229" y="2708432"/>
                </a:cubicBezTo>
                <a:cubicBezTo>
                  <a:pt x="7022815" y="2708432"/>
                  <a:pt x="7022815" y="2708432"/>
                  <a:pt x="7018401" y="2708432"/>
                </a:cubicBezTo>
                <a:cubicBezTo>
                  <a:pt x="7013989" y="2708432"/>
                  <a:pt x="7009573" y="2708431"/>
                  <a:pt x="7005161" y="2708432"/>
                </a:cubicBezTo>
                <a:lnTo>
                  <a:pt x="7000748" y="2708432"/>
                </a:lnTo>
                <a:cubicBezTo>
                  <a:pt x="7000748" y="2704017"/>
                  <a:pt x="7000748" y="2704017"/>
                  <a:pt x="6996334" y="2704018"/>
                </a:cubicBezTo>
                <a:cubicBezTo>
                  <a:pt x="6991922" y="2704018"/>
                  <a:pt x="6991922" y="2704018"/>
                  <a:pt x="6987509" y="2704018"/>
                </a:cubicBezTo>
                <a:cubicBezTo>
                  <a:pt x="6987509" y="2704018"/>
                  <a:pt x="6983095" y="2708432"/>
                  <a:pt x="6983095" y="2708432"/>
                </a:cubicBezTo>
                <a:cubicBezTo>
                  <a:pt x="6947788" y="2712845"/>
                  <a:pt x="6912482" y="2712845"/>
                  <a:pt x="6877175" y="2708432"/>
                </a:cubicBezTo>
                <a:cubicBezTo>
                  <a:pt x="6859522" y="2704018"/>
                  <a:pt x="6846282" y="2704018"/>
                  <a:pt x="6828629" y="2699606"/>
                </a:cubicBezTo>
                <a:cubicBezTo>
                  <a:pt x="6828629" y="2699606"/>
                  <a:pt x="6828629" y="2704018"/>
                  <a:pt x="6833040" y="2704018"/>
                </a:cubicBezTo>
                <a:cubicBezTo>
                  <a:pt x="6802148" y="2699606"/>
                  <a:pt x="6775667" y="2699606"/>
                  <a:pt x="6744776" y="2695191"/>
                </a:cubicBezTo>
                <a:cubicBezTo>
                  <a:pt x="6740362" y="2695191"/>
                  <a:pt x="6740362" y="2695191"/>
                  <a:pt x="6740362" y="2699606"/>
                </a:cubicBezTo>
                <a:cubicBezTo>
                  <a:pt x="6731537" y="2699606"/>
                  <a:pt x="6727123" y="2695191"/>
                  <a:pt x="6718295" y="2695191"/>
                </a:cubicBezTo>
                <a:cubicBezTo>
                  <a:pt x="6722707" y="2695191"/>
                  <a:pt x="6718295" y="2690778"/>
                  <a:pt x="6713883" y="2690778"/>
                </a:cubicBezTo>
                <a:cubicBezTo>
                  <a:pt x="6713884" y="2695191"/>
                  <a:pt x="6709470" y="2695191"/>
                  <a:pt x="6705056" y="2695191"/>
                </a:cubicBezTo>
                <a:cubicBezTo>
                  <a:pt x="6696230" y="2695191"/>
                  <a:pt x="6687402" y="2690777"/>
                  <a:pt x="6678577" y="2690778"/>
                </a:cubicBezTo>
                <a:cubicBezTo>
                  <a:pt x="6678577" y="2690778"/>
                  <a:pt x="6674163" y="2690777"/>
                  <a:pt x="6674163" y="2690777"/>
                </a:cubicBezTo>
                <a:cubicBezTo>
                  <a:pt x="6669750" y="2690778"/>
                  <a:pt x="6665335" y="2686366"/>
                  <a:pt x="6660922" y="2686366"/>
                </a:cubicBezTo>
                <a:cubicBezTo>
                  <a:pt x="6656510" y="2686366"/>
                  <a:pt x="6656510" y="2686366"/>
                  <a:pt x="6656510" y="2686366"/>
                </a:cubicBezTo>
                <a:cubicBezTo>
                  <a:pt x="6656510" y="2686366"/>
                  <a:pt x="6652096" y="2686366"/>
                  <a:pt x="6652096" y="2686366"/>
                </a:cubicBezTo>
                <a:cubicBezTo>
                  <a:pt x="6625615" y="2681952"/>
                  <a:pt x="6599136" y="2673124"/>
                  <a:pt x="6577069" y="2668712"/>
                </a:cubicBezTo>
                <a:cubicBezTo>
                  <a:pt x="6577069" y="2668712"/>
                  <a:pt x="6568244" y="2673124"/>
                  <a:pt x="6563830" y="2668712"/>
                </a:cubicBezTo>
                <a:cubicBezTo>
                  <a:pt x="6563830" y="2668712"/>
                  <a:pt x="6559416" y="2668713"/>
                  <a:pt x="6559416" y="2668713"/>
                </a:cubicBezTo>
                <a:cubicBezTo>
                  <a:pt x="6563830" y="2668712"/>
                  <a:pt x="6550590" y="2668712"/>
                  <a:pt x="6541763" y="2668713"/>
                </a:cubicBezTo>
                <a:cubicBezTo>
                  <a:pt x="6524111" y="2664299"/>
                  <a:pt x="6506456" y="2655472"/>
                  <a:pt x="6493217" y="2651058"/>
                </a:cubicBezTo>
                <a:cubicBezTo>
                  <a:pt x="6418190" y="2628991"/>
                  <a:pt x="6360816" y="2611338"/>
                  <a:pt x="6307858" y="2593684"/>
                </a:cubicBezTo>
                <a:cubicBezTo>
                  <a:pt x="6303444" y="2593684"/>
                  <a:pt x="6303444" y="2593684"/>
                  <a:pt x="6303444" y="2593684"/>
                </a:cubicBezTo>
                <a:cubicBezTo>
                  <a:pt x="6299031" y="2589272"/>
                  <a:pt x="6299031" y="2589272"/>
                  <a:pt x="6299031" y="2589272"/>
                </a:cubicBezTo>
                <a:cubicBezTo>
                  <a:pt x="6279170" y="2578238"/>
                  <a:pt x="6260415" y="2567205"/>
                  <a:pt x="6240556" y="2556172"/>
                </a:cubicBezTo>
                <a:lnTo>
                  <a:pt x="6182458" y="2526630"/>
                </a:lnTo>
                <a:lnTo>
                  <a:pt x="6183733" y="2527140"/>
                </a:lnTo>
                <a:cubicBezTo>
                  <a:pt x="6189250" y="2529140"/>
                  <a:pt x="6194215" y="2530795"/>
                  <a:pt x="6197526" y="2531898"/>
                </a:cubicBezTo>
                <a:cubicBezTo>
                  <a:pt x="6201938" y="2531898"/>
                  <a:pt x="6206352" y="2536311"/>
                  <a:pt x="6206352" y="2536311"/>
                </a:cubicBezTo>
                <a:cubicBezTo>
                  <a:pt x="6224005" y="2545138"/>
                  <a:pt x="6232830" y="2553965"/>
                  <a:pt x="6237245" y="2549552"/>
                </a:cubicBezTo>
                <a:cubicBezTo>
                  <a:pt x="6241659" y="2558378"/>
                  <a:pt x="6268137" y="2567205"/>
                  <a:pt x="6290205" y="2571618"/>
                </a:cubicBezTo>
                <a:cubicBezTo>
                  <a:pt x="6294619" y="2571618"/>
                  <a:pt x="6299032" y="2571618"/>
                  <a:pt x="6299031" y="2576031"/>
                </a:cubicBezTo>
                <a:cubicBezTo>
                  <a:pt x="6299031" y="2576031"/>
                  <a:pt x="6303445" y="2580445"/>
                  <a:pt x="6307858" y="2580445"/>
                </a:cubicBezTo>
                <a:cubicBezTo>
                  <a:pt x="6312271" y="2580445"/>
                  <a:pt x="6316685" y="2580445"/>
                  <a:pt x="6312271" y="2576031"/>
                </a:cubicBezTo>
                <a:cubicBezTo>
                  <a:pt x="6312271" y="2571619"/>
                  <a:pt x="6303444" y="2567205"/>
                  <a:pt x="6294619" y="2562791"/>
                </a:cubicBezTo>
                <a:cubicBezTo>
                  <a:pt x="6290205" y="2562791"/>
                  <a:pt x="6290205" y="2562791"/>
                  <a:pt x="6290205" y="2562791"/>
                </a:cubicBezTo>
                <a:cubicBezTo>
                  <a:pt x="6254898" y="2545138"/>
                  <a:pt x="6241659" y="2536311"/>
                  <a:pt x="6210766" y="2527484"/>
                </a:cubicBezTo>
                <a:cubicBezTo>
                  <a:pt x="6210766" y="2527484"/>
                  <a:pt x="6206352" y="2527484"/>
                  <a:pt x="6206352" y="2527484"/>
                </a:cubicBezTo>
                <a:cubicBezTo>
                  <a:pt x="6201938" y="2523073"/>
                  <a:pt x="6188698" y="2514244"/>
                  <a:pt x="6184287" y="2509832"/>
                </a:cubicBezTo>
                <a:cubicBezTo>
                  <a:pt x="6175457" y="2514245"/>
                  <a:pt x="6175457" y="2505418"/>
                  <a:pt x="6157804" y="2496590"/>
                </a:cubicBezTo>
                <a:cubicBezTo>
                  <a:pt x="6142359" y="2489972"/>
                  <a:pt x="6123601" y="2482248"/>
                  <a:pt x="6104845" y="2472870"/>
                </a:cubicBezTo>
                <a:lnTo>
                  <a:pt x="6060462" y="2444667"/>
                </a:lnTo>
                <a:lnTo>
                  <a:pt x="6065125" y="2443632"/>
                </a:lnTo>
                <a:cubicBezTo>
                  <a:pt x="5994512" y="2408324"/>
                  <a:pt x="5932727" y="2368605"/>
                  <a:pt x="5862113" y="2320057"/>
                </a:cubicBezTo>
                <a:cubicBezTo>
                  <a:pt x="5862113" y="2320057"/>
                  <a:pt x="5862113" y="2315645"/>
                  <a:pt x="5862113" y="2315645"/>
                </a:cubicBezTo>
                <a:cubicBezTo>
                  <a:pt x="5857700" y="2315644"/>
                  <a:pt x="5857700" y="2315644"/>
                  <a:pt x="5857700" y="2315644"/>
                </a:cubicBezTo>
                <a:cubicBezTo>
                  <a:pt x="5857700" y="2315644"/>
                  <a:pt x="5857700" y="2315644"/>
                  <a:pt x="5853287" y="2315644"/>
                </a:cubicBezTo>
                <a:cubicBezTo>
                  <a:pt x="5848873" y="2311231"/>
                  <a:pt x="5844459" y="2302405"/>
                  <a:pt x="5840046" y="2297990"/>
                </a:cubicBezTo>
                <a:cubicBezTo>
                  <a:pt x="5826806" y="2306817"/>
                  <a:pt x="5800327" y="2275923"/>
                  <a:pt x="5778261" y="2262684"/>
                </a:cubicBezTo>
                <a:cubicBezTo>
                  <a:pt x="5782674" y="2258271"/>
                  <a:pt x="5791499" y="2267098"/>
                  <a:pt x="5791499" y="2262685"/>
                </a:cubicBezTo>
                <a:cubicBezTo>
                  <a:pt x="5769433" y="2240617"/>
                  <a:pt x="5787087" y="2271512"/>
                  <a:pt x="5760606" y="2249444"/>
                </a:cubicBezTo>
                <a:cubicBezTo>
                  <a:pt x="5760606" y="2245031"/>
                  <a:pt x="5765021" y="2249444"/>
                  <a:pt x="5765021" y="2245031"/>
                </a:cubicBezTo>
                <a:cubicBezTo>
                  <a:pt x="5734126" y="2227377"/>
                  <a:pt x="5712060" y="2200898"/>
                  <a:pt x="5689996" y="2192070"/>
                </a:cubicBezTo>
                <a:cubicBezTo>
                  <a:pt x="5689996" y="2192070"/>
                  <a:pt x="5698820" y="2196483"/>
                  <a:pt x="5689996" y="2187657"/>
                </a:cubicBezTo>
                <a:cubicBezTo>
                  <a:pt x="5667927" y="2183244"/>
                  <a:pt x="5654690" y="2156765"/>
                  <a:pt x="5637038" y="2139111"/>
                </a:cubicBezTo>
                <a:cubicBezTo>
                  <a:pt x="5610554" y="2125871"/>
                  <a:pt x="5588490" y="2103804"/>
                  <a:pt x="5570840" y="2081738"/>
                </a:cubicBezTo>
                <a:cubicBezTo>
                  <a:pt x="5562012" y="2070704"/>
                  <a:pt x="5553182" y="2059671"/>
                  <a:pt x="5542701" y="2048086"/>
                </a:cubicBezTo>
                <a:lnTo>
                  <a:pt x="5509183" y="2015537"/>
                </a:lnTo>
                <a:lnTo>
                  <a:pt x="5513462" y="2015537"/>
                </a:lnTo>
                <a:cubicBezTo>
                  <a:pt x="5513464" y="2011123"/>
                  <a:pt x="5513464" y="2011123"/>
                  <a:pt x="5509050" y="2011123"/>
                </a:cubicBezTo>
                <a:cubicBezTo>
                  <a:pt x="5500223" y="2006710"/>
                  <a:pt x="5500223" y="2006710"/>
                  <a:pt x="5500223" y="2006710"/>
                </a:cubicBezTo>
                <a:cubicBezTo>
                  <a:pt x="5504638" y="2006710"/>
                  <a:pt x="5504638" y="2006710"/>
                  <a:pt x="5504638" y="2006710"/>
                </a:cubicBezTo>
                <a:cubicBezTo>
                  <a:pt x="5500223" y="1997884"/>
                  <a:pt x="5491399" y="1989056"/>
                  <a:pt x="5478158" y="1980231"/>
                </a:cubicBezTo>
                <a:cubicBezTo>
                  <a:pt x="5478158" y="1980231"/>
                  <a:pt x="5473744" y="1980231"/>
                  <a:pt x="5473744" y="1980231"/>
                </a:cubicBezTo>
                <a:cubicBezTo>
                  <a:pt x="5469331" y="1980232"/>
                  <a:pt x="5469331" y="1975817"/>
                  <a:pt x="5464918" y="1975817"/>
                </a:cubicBezTo>
                <a:cubicBezTo>
                  <a:pt x="5469331" y="1975817"/>
                  <a:pt x="5473744" y="1980231"/>
                  <a:pt x="5473744" y="1975817"/>
                </a:cubicBezTo>
                <a:cubicBezTo>
                  <a:pt x="5469331" y="1971403"/>
                  <a:pt x="5464918" y="1966990"/>
                  <a:pt x="5460504" y="1962577"/>
                </a:cubicBezTo>
                <a:cubicBezTo>
                  <a:pt x="5464920" y="1962577"/>
                  <a:pt x="5464920" y="1962577"/>
                  <a:pt x="5464920" y="1962577"/>
                </a:cubicBezTo>
                <a:cubicBezTo>
                  <a:pt x="5464920" y="1962577"/>
                  <a:pt x="5464920" y="1962577"/>
                  <a:pt x="5469331" y="1962577"/>
                </a:cubicBezTo>
                <a:cubicBezTo>
                  <a:pt x="5469331" y="1962577"/>
                  <a:pt x="5469331" y="1962577"/>
                  <a:pt x="5469331" y="1958164"/>
                </a:cubicBezTo>
                <a:cubicBezTo>
                  <a:pt x="5464918" y="1958164"/>
                  <a:pt x="5460504" y="1958164"/>
                  <a:pt x="5460504" y="1958164"/>
                </a:cubicBezTo>
                <a:cubicBezTo>
                  <a:pt x="5460504" y="1958164"/>
                  <a:pt x="5460504" y="1958164"/>
                  <a:pt x="5456093" y="1958165"/>
                </a:cubicBezTo>
                <a:cubicBezTo>
                  <a:pt x="5456093" y="1958165"/>
                  <a:pt x="5451678" y="1953750"/>
                  <a:pt x="5451678" y="1953750"/>
                </a:cubicBezTo>
                <a:cubicBezTo>
                  <a:pt x="5451678" y="1953750"/>
                  <a:pt x="5451678" y="1949337"/>
                  <a:pt x="5451678" y="1949337"/>
                </a:cubicBezTo>
                <a:cubicBezTo>
                  <a:pt x="5451678" y="1949337"/>
                  <a:pt x="5451678" y="1944923"/>
                  <a:pt x="5451678" y="1944923"/>
                </a:cubicBezTo>
                <a:cubicBezTo>
                  <a:pt x="5447265" y="1944923"/>
                  <a:pt x="5447265" y="1944923"/>
                  <a:pt x="5447265" y="1944923"/>
                </a:cubicBezTo>
                <a:cubicBezTo>
                  <a:pt x="5442851" y="1944923"/>
                  <a:pt x="5442851" y="1944923"/>
                  <a:pt x="5442851" y="1944923"/>
                </a:cubicBezTo>
                <a:cubicBezTo>
                  <a:pt x="5438437" y="1940510"/>
                  <a:pt x="5434027" y="1936097"/>
                  <a:pt x="5434025" y="1931683"/>
                </a:cubicBezTo>
                <a:cubicBezTo>
                  <a:pt x="5434025" y="1931683"/>
                  <a:pt x="5434025" y="1931683"/>
                  <a:pt x="5438437" y="1931684"/>
                </a:cubicBezTo>
                <a:cubicBezTo>
                  <a:pt x="5438437" y="1931684"/>
                  <a:pt x="5434025" y="1927270"/>
                  <a:pt x="5434025" y="1927270"/>
                </a:cubicBezTo>
                <a:cubicBezTo>
                  <a:pt x="5429612" y="1922856"/>
                  <a:pt x="5429612" y="1922856"/>
                  <a:pt x="5429612" y="1922856"/>
                </a:cubicBezTo>
                <a:cubicBezTo>
                  <a:pt x="5429612" y="1922856"/>
                  <a:pt x="5425198" y="1918444"/>
                  <a:pt x="5420784" y="1918444"/>
                </a:cubicBezTo>
                <a:cubicBezTo>
                  <a:pt x="5425198" y="1918444"/>
                  <a:pt x="5425198" y="1918444"/>
                  <a:pt x="5425198" y="1918444"/>
                </a:cubicBezTo>
                <a:cubicBezTo>
                  <a:pt x="5425198" y="1914030"/>
                  <a:pt x="5420784" y="1909616"/>
                  <a:pt x="5416371" y="1900790"/>
                </a:cubicBezTo>
                <a:cubicBezTo>
                  <a:pt x="5425198" y="1905203"/>
                  <a:pt x="5416373" y="1896377"/>
                  <a:pt x="5425198" y="1900790"/>
                </a:cubicBezTo>
                <a:cubicBezTo>
                  <a:pt x="5411958" y="1883137"/>
                  <a:pt x="5411958" y="1883137"/>
                  <a:pt x="5411958" y="1883137"/>
                </a:cubicBezTo>
                <a:cubicBezTo>
                  <a:pt x="5411958" y="1883137"/>
                  <a:pt x="5416371" y="1883137"/>
                  <a:pt x="5416371" y="1883137"/>
                </a:cubicBezTo>
                <a:cubicBezTo>
                  <a:pt x="5420784" y="1887550"/>
                  <a:pt x="5420784" y="1887550"/>
                  <a:pt x="5420784" y="1887550"/>
                </a:cubicBezTo>
                <a:cubicBezTo>
                  <a:pt x="5420784" y="1887550"/>
                  <a:pt x="5420785" y="1891963"/>
                  <a:pt x="5425198" y="1887550"/>
                </a:cubicBezTo>
                <a:cubicBezTo>
                  <a:pt x="5425198" y="1887550"/>
                  <a:pt x="5425198" y="1887550"/>
                  <a:pt x="5420784" y="1883137"/>
                </a:cubicBezTo>
                <a:cubicBezTo>
                  <a:pt x="5416371" y="1878723"/>
                  <a:pt x="5416371" y="1878723"/>
                  <a:pt x="5416371" y="1878723"/>
                </a:cubicBezTo>
                <a:cubicBezTo>
                  <a:pt x="5411958" y="1878723"/>
                  <a:pt x="5411958" y="1874310"/>
                  <a:pt x="5407545" y="1874310"/>
                </a:cubicBezTo>
                <a:cubicBezTo>
                  <a:pt x="5407545" y="1874310"/>
                  <a:pt x="5403132" y="1878723"/>
                  <a:pt x="5407545" y="1883137"/>
                </a:cubicBezTo>
                <a:cubicBezTo>
                  <a:pt x="5403132" y="1878723"/>
                  <a:pt x="5403132" y="1878723"/>
                  <a:pt x="5403132" y="1878723"/>
                </a:cubicBezTo>
                <a:cubicBezTo>
                  <a:pt x="5385478" y="1865483"/>
                  <a:pt x="5389894" y="1861070"/>
                  <a:pt x="5376652" y="1856656"/>
                </a:cubicBezTo>
                <a:cubicBezTo>
                  <a:pt x="5385478" y="1865483"/>
                  <a:pt x="5381064" y="1869897"/>
                  <a:pt x="5381064" y="1874310"/>
                </a:cubicBezTo>
                <a:cubicBezTo>
                  <a:pt x="5376652" y="1869897"/>
                  <a:pt x="5372238" y="1861070"/>
                  <a:pt x="5367826" y="1856656"/>
                </a:cubicBezTo>
                <a:lnTo>
                  <a:pt x="5362503" y="1851333"/>
                </a:lnTo>
                <a:lnTo>
                  <a:pt x="5359655" y="1856372"/>
                </a:lnTo>
                <a:lnTo>
                  <a:pt x="5363414" y="1861070"/>
                </a:lnTo>
                <a:cubicBezTo>
                  <a:pt x="5367826" y="1865484"/>
                  <a:pt x="5376652" y="1874310"/>
                  <a:pt x="5381064" y="1883137"/>
                </a:cubicBezTo>
                <a:cubicBezTo>
                  <a:pt x="5394305" y="1896377"/>
                  <a:pt x="5398719" y="1909616"/>
                  <a:pt x="5416371" y="1922856"/>
                </a:cubicBezTo>
                <a:cubicBezTo>
                  <a:pt x="5420784" y="1927270"/>
                  <a:pt x="5425198" y="1936097"/>
                  <a:pt x="5425198" y="1936097"/>
                </a:cubicBezTo>
                <a:cubicBezTo>
                  <a:pt x="5429612" y="1940510"/>
                  <a:pt x="5429612" y="1944923"/>
                  <a:pt x="5434025" y="1944923"/>
                </a:cubicBezTo>
                <a:cubicBezTo>
                  <a:pt x="5434025" y="1949337"/>
                  <a:pt x="5434025" y="1949337"/>
                  <a:pt x="5438437" y="1953749"/>
                </a:cubicBezTo>
                <a:cubicBezTo>
                  <a:pt x="5442851" y="1953749"/>
                  <a:pt x="5447265" y="1962577"/>
                  <a:pt x="5451678" y="1966990"/>
                </a:cubicBezTo>
                <a:cubicBezTo>
                  <a:pt x="5447265" y="1966990"/>
                  <a:pt x="5460504" y="1980231"/>
                  <a:pt x="5460504" y="1980231"/>
                </a:cubicBezTo>
                <a:cubicBezTo>
                  <a:pt x="5464918" y="1984643"/>
                  <a:pt x="5469331" y="1989056"/>
                  <a:pt x="5473744" y="1989056"/>
                </a:cubicBezTo>
                <a:cubicBezTo>
                  <a:pt x="5473744" y="1993470"/>
                  <a:pt x="5473744" y="1993470"/>
                  <a:pt x="5473744" y="1993470"/>
                </a:cubicBezTo>
                <a:cubicBezTo>
                  <a:pt x="5504638" y="2037604"/>
                  <a:pt x="5553182" y="2090564"/>
                  <a:pt x="5588490" y="2125871"/>
                </a:cubicBezTo>
                <a:cubicBezTo>
                  <a:pt x="5588490" y="2130283"/>
                  <a:pt x="5588490" y="2130283"/>
                  <a:pt x="5588490" y="2130283"/>
                </a:cubicBezTo>
                <a:cubicBezTo>
                  <a:pt x="5588490" y="2130283"/>
                  <a:pt x="5588490" y="2130283"/>
                  <a:pt x="5588490" y="2134697"/>
                </a:cubicBezTo>
                <a:cubicBezTo>
                  <a:pt x="5584075" y="2130284"/>
                  <a:pt x="5584075" y="2130284"/>
                  <a:pt x="5579663" y="2125871"/>
                </a:cubicBezTo>
                <a:cubicBezTo>
                  <a:pt x="5579663" y="2125871"/>
                  <a:pt x="5575251" y="2121457"/>
                  <a:pt x="5570840" y="2117043"/>
                </a:cubicBezTo>
                <a:cubicBezTo>
                  <a:pt x="5566423" y="2112630"/>
                  <a:pt x="5566423" y="2112630"/>
                  <a:pt x="5562012" y="2108217"/>
                </a:cubicBezTo>
                <a:cubicBezTo>
                  <a:pt x="5562012" y="2108217"/>
                  <a:pt x="5562012" y="2108217"/>
                  <a:pt x="5557598" y="2108217"/>
                </a:cubicBezTo>
                <a:cubicBezTo>
                  <a:pt x="5553182" y="2099390"/>
                  <a:pt x="5544356" y="2094977"/>
                  <a:pt x="5535530" y="2086150"/>
                </a:cubicBezTo>
                <a:cubicBezTo>
                  <a:pt x="5535530" y="2086150"/>
                  <a:pt x="5531116" y="2081737"/>
                  <a:pt x="5531117" y="2086150"/>
                </a:cubicBezTo>
                <a:cubicBezTo>
                  <a:pt x="5526705" y="2086150"/>
                  <a:pt x="5531116" y="2090565"/>
                  <a:pt x="5531116" y="2090565"/>
                </a:cubicBezTo>
                <a:cubicBezTo>
                  <a:pt x="5535530" y="2094978"/>
                  <a:pt x="5535530" y="2094978"/>
                  <a:pt x="5535530" y="2094978"/>
                </a:cubicBezTo>
                <a:cubicBezTo>
                  <a:pt x="5535530" y="2094978"/>
                  <a:pt x="5535530" y="2099390"/>
                  <a:pt x="5539945" y="2099390"/>
                </a:cubicBezTo>
                <a:cubicBezTo>
                  <a:pt x="5544356" y="2103804"/>
                  <a:pt x="5544356" y="2103804"/>
                  <a:pt x="5544356" y="2103804"/>
                </a:cubicBezTo>
                <a:cubicBezTo>
                  <a:pt x="5548769" y="2103805"/>
                  <a:pt x="5548769" y="2108217"/>
                  <a:pt x="5553182" y="2112630"/>
                </a:cubicBezTo>
                <a:cubicBezTo>
                  <a:pt x="5548769" y="2108217"/>
                  <a:pt x="5543529" y="2103252"/>
                  <a:pt x="5538564" y="2098425"/>
                </a:cubicBezTo>
                <a:lnTo>
                  <a:pt x="5526745" y="2086231"/>
                </a:lnTo>
                <a:lnTo>
                  <a:pt x="5526705" y="2086150"/>
                </a:lnTo>
                <a:lnTo>
                  <a:pt x="5526657" y="2086137"/>
                </a:lnTo>
                <a:lnTo>
                  <a:pt x="5525600" y="2085047"/>
                </a:lnTo>
                <a:cubicBezTo>
                  <a:pt x="5518980" y="2077323"/>
                  <a:pt x="5517876" y="2072910"/>
                  <a:pt x="5531116" y="2077324"/>
                </a:cubicBezTo>
                <a:cubicBezTo>
                  <a:pt x="5504638" y="2059671"/>
                  <a:pt x="5500223" y="2050843"/>
                  <a:pt x="5482571" y="2033189"/>
                </a:cubicBezTo>
                <a:cubicBezTo>
                  <a:pt x="5482573" y="2037604"/>
                  <a:pt x="5482573" y="2037604"/>
                  <a:pt x="5482573" y="2037604"/>
                </a:cubicBezTo>
                <a:cubicBezTo>
                  <a:pt x="5469331" y="2024364"/>
                  <a:pt x="5469331" y="2024364"/>
                  <a:pt x="5469331" y="2024364"/>
                </a:cubicBezTo>
                <a:cubicBezTo>
                  <a:pt x="5469331" y="2019950"/>
                  <a:pt x="5469331" y="2019950"/>
                  <a:pt x="5469331" y="2019950"/>
                </a:cubicBezTo>
                <a:cubicBezTo>
                  <a:pt x="5464918" y="2019950"/>
                  <a:pt x="5464918" y="2019950"/>
                  <a:pt x="5464918" y="2019950"/>
                </a:cubicBezTo>
                <a:cubicBezTo>
                  <a:pt x="5464918" y="2015538"/>
                  <a:pt x="5464918" y="2015538"/>
                  <a:pt x="5464918" y="2015538"/>
                </a:cubicBezTo>
                <a:cubicBezTo>
                  <a:pt x="5460504" y="2011125"/>
                  <a:pt x="5456093" y="2011123"/>
                  <a:pt x="5456093" y="2006711"/>
                </a:cubicBezTo>
                <a:cubicBezTo>
                  <a:pt x="5451678" y="2006710"/>
                  <a:pt x="5451678" y="2002297"/>
                  <a:pt x="5447265" y="2002298"/>
                </a:cubicBezTo>
                <a:cubicBezTo>
                  <a:pt x="5447265" y="1997884"/>
                  <a:pt x="5442851" y="1997884"/>
                  <a:pt x="5442851" y="1997884"/>
                </a:cubicBezTo>
                <a:cubicBezTo>
                  <a:pt x="5438437" y="1993470"/>
                  <a:pt x="5434025" y="1989056"/>
                  <a:pt x="5429612" y="1984643"/>
                </a:cubicBezTo>
                <a:cubicBezTo>
                  <a:pt x="5425198" y="1984644"/>
                  <a:pt x="5425198" y="1984644"/>
                  <a:pt x="5425198" y="1984644"/>
                </a:cubicBezTo>
                <a:cubicBezTo>
                  <a:pt x="5425198" y="1984644"/>
                  <a:pt x="5425200" y="1980231"/>
                  <a:pt x="5420784" y="1980231"/>
                </a:cubicBezTo>
                <a:cubicBezTo>
                  <a:pt x="5411958" y="1966990"/>
                  <a:pt x="5398719" y="1953749"/>
                  <a:pt x="5385478" y="1940510"/>
                </a:cubicBezTo>
                <a:cubicBezTo>
                  <a:pt x="5389894" y="1940510"/>
                  <a:pt x="5389894" y="1940510"/>
                  <a:pt x="5389894" y="1936097"/>
                </a:cubicBezTo>
                <a:cubicBezTo>
                  <a:pt x="5394308" y="1940510"/>
                  <a:pt x="5394308" y="1940510"/>
                  <a:pt x="5394308" y="1940510"/>
                </a:cubicBezTo>
                <a:cubicBezTo>
                  <a:pt x="5394305" y="1944923"/>
                  <a:pt x="5398719" y="1944923"/>
                  <a:pt x="5398719" y="1944923"/>
                </a:cubicBezTo>
                <a:cubicBezTo>
                  <a:pt x="5398719" y="1944923"/>
                  <a:pt x="5398719" y="1940510"/>
                  <a:pt x="5398719" y="1940510"/>
                </a:cubicBezTo>
                <a:cubicBezTo>
                  <a:pt x="5394305" y="1936097"/>
                  <a:pt x="5394305" y="1936097"/>
                  <a:pt x="5394305" y="1936097"/>
                </a:cubicBezTo>
                <a:cubicBezTo>
                  <a:pt x="5394305" y="1936097"/>
                  <a:pt x="5389894" y="1931683"/>
                  <a:pt x="5389894" y="1931683"/>
                </a:cubicBezTo>
                <a:cubicBezTo>
                  <a:pt x="5385478" y="1931683"/>
                  <a:pt x="5385478" y="1931683"/>
                  <a:pt x="5385478" y="1931683"/>
                </a:cubicBezTo>
                <a:cubicBezTo>
                  <a:pt x="5385478" y="1931683"/>
                  <a:pt x="5385478" y="1931683"/>
                  <a:pt x="5381064" y="1931683"/>
                </a:cubicBezTo>
                <a:cubicBezTo>
                  <a:pt x="5372238" y="1918444"/>
                  <a:pt x="5358999" y="1905203"/>
                  <a:pt x="5350172" y="1891964"/>
                </a:cubicBezTo>
                <a:cubicBezTo>
                  <a:pt x="5350172" y="1891964"/>
                  <a:pt x="5350172" y="1891964"/>
                  <a:pt x="5345762" y="1891963"/>
                </a:cubicBezTo>
                <a:lnTo>
                  <a:pt x="5342318" y="1887044"/>
                </a:lnTo>
                <a:lnTo>
                  <a:pt x="5336048" y="1898137"/>
                </a:lnTo>
                <a:lnTo>
                  <a:pt x="5341346" y="1905203"/>
                </a:lnTo>
                <a:cubicBezTo>
                  <a:pt x="5345762" y="1909616"/>
                  <a:pt x="5354586" y="1918445"/>
                  <a:pt x="5358999" y="1927270"/>
                </a:cubicBezTo>
                <a:cubicBezTo>
                  <a:pt x="5358999" y="1927270"/>
                  <a:pt x="5358999" y="1931683"/>
                  <a:pt x="5358999" y="1931683"/>
                </a:cubicBezTo>
                <a:cubicBezTo>
                  <a:pt x="5363414" y="1931683"/>
                  <a:pt x="5363414" y="1936097"/>
                  <a:pt x="5363414" y="1936097"/>
                </a:cubicBezTo>
                <a:cubicBezTo>
                  <a:pt x="5367826" y="1936097"/>
                  <a:pt x="5367826" y="1936097"/>
                  <a:pt x="5367826" y="1936097"/>
                </a:cubicBezTo>
                <a:cubicBezTo>
                  <a:pt x="5367826" y="1936097"/>
                  <a:pt x="5367826" y="1936097"/>
                  <a:pt x="5367826" y="1940510"/>
                </a:cubicBezTo>
                <a:cubicBezTo>
                  <a:pt x="5394305" y="1971403"/>
                  <a:pt x="5420784" y="2002297"/>
                  <a:pt x="5442851" y="2024364"/>
                </a:cubicBezTo>
                <a:cubicBezTo>
                  <a:pt x="5442851" y="2028777"/>
                  <a:pt x="5442851" y="2033189"/>
                  <a:pt x="5447265" y="2033189"/>
                </a:cubicBezTo>
                <a:cubicBezTo>
                  <a:pt x="5447265" y="2037604"/>
                  <a:pt x="5447265" y="2037604"/>
                  <a:pt x="5447265" y="2037604"/>
                </a:cubicBezTo>
                <a:cubicBezTo>
                  <a:pt x="5447265" y="2037604"/>
                  <a:pt x="5447265" y="2042017"/>
                  <a:pt x="5451678" y="2042018"/>
                </a:cubicBezTo>
                <a:cubicBezTo>
                  <a:pt x="5456093" y="2042017"/>
                  <a:pt x="5456093" y="2042017"/>
                  <a:pt x="5456093" y="2042017"/>
                </a:cubicBezTo>
                <a:cubicBezTo>
                  <a:pt x="5469331" y="2055257"/>
                  <a:pt x="5495812" y="2086151"/>
                  <a:pt x="5491399" y="2072911"/>
                </a:cubicBezTo>
                <a:cubicBezTo>
                  <a:pt x="5491399" y="2072911"/>
                  <a:pt x="5491399" y="2072911"/>
                  <a:pt x="5495812" y="2077323"/>
                </a:cubicBezTo>
                <a:cubicBezTo>
                  <a:pt x="5495812" y="2081737"/>
                  <a:pt x="5504638" y="2081738"/>
                  <a:pt x="5504638" y="2081738"/>
                </a:cubicBezTo>
                <a:lnTo>
                  <a:pt x="5504638" y="2073095"/>
                </a:lnTo>
                <a:lnTo>
                  <a:pt x="5513462" y="2082289"/>
                </a:lnTo>
                <a:lnTo>
                  <a:pt x="5526657" y="2086137"/>
                </a:lnTo>
                <a:lnTo>
                  <a:pt x="5526745" y="2086231"/>
                </a:lnTo>
                <a:lnTo>
                  <a:pt x="5534978" y="2101598"/>
                </a:lnTo>
                <a:cubicBezTo>
                  <a:pt x="5539945" y="2106010"/>
                  <a:pt x="5546564" y="2110424"/>
                  <a:pt x="5553182" y="2117044"/>
                </a:cubicBezTo>
                <a:cubicBezTo>
                  <a:pt x="5553182" y="2117044"/>
                  <a:pt x="5553182" y="2121457"/>
                  <a:pt x="5553182" y="2121457"/>
                </a:cubicBezTo>
                <a:cubicBezTo>
                  <a:pt x="5557598" y="2121459"/>
                  <a:pt x="5557598" y="2125871"/>
                  <a:pt x="5557598" y="2121459"/>
                </a:cubicBezTo>
                <a:cubicBezTo>
                  <a:pt x="5557598" y="2121459"/>
                  <a:pt x="5557598" y="2121459"/>
                  <a:pt x="5562012" y="2121457"/>
                </a:cubicBezTo>
                <a:cubicBezTo>
                  <a:pt x="5566423" y="2125871"/>
                  <a:pt x="5566423" y="2130283"/>
                  <a:pt x="5566423" y="2134697"/>
                </a:cubicBezTo>
                <a:cubicBezTo>
                  <a:pt x="5562012" y="2130283"/>
                  <a:pt x="5562012" y="2130283"/>
                  <a:pt x="5562012" y="2130283"/>
                </a:cubicBezTo>
                <a:cubicBezTo>
                  <a:pt x="5557598" y="2125871"/>
                  <a:pt x="5553182" y="2125871"/>
                  <a:pt x="5553182" y="2125871"/>
                </a:cubicBezTo>
                <a:cubicBezTo>
                  <a:pt x="5553182" y="2130284"/>
                  <a:pt x="5553183" y="2134697"/>
                  <a:pt x="5557598" y="2134698"/>
                </a:cubicBezTo>
                <a:cubicBezTo>
                  <a:pt x="5557598" y="2139111"/>
                  <a:pt x="5557598" y="2139111"/>
                  <a:pt x="5557598" y="2139111"/>
                </a:cubicBezTo>
                <a:cubicBezTo>
                  <a:pt x="5553182" y="2139111"/>
                  <a:pt x="5539945" y="2117043"/>
                  <a:pt x="5535530" y="2121457"/>
                </a:cubicBezTo>
                <a:cubicBezTo>
                  <a:pt x="5579663" y="2161177"/>
                  <a:pt x="5628211" y="2214137"/>
                  <a:pt x="5676755" y="2258271"/>
                </a:cubicBezTo>
                <a:cubicBezTo>
                  <a:pt x="5681168" y="2262684"/>
                  <a:pt x="5689996" y="2267098"/>
                  <a:pt x="5694409" y="2271511"/>
                </a:cubicBezTo>
                <a:cubicBezTo>
                  <a:pt x="5698820" y="2271511"/>
                  <a:pt x="5694409" y="2271511"/>
                  <a:pt x="5698820" y="2275923"/>
                </a:cubicBezTo>
                <a:cubicBezTo>
                  <a:pt x="5738541" y="2311231"/>
                  <a:pt x="5791499" y="2350951"/>
                  <a:pt x="5848873" y="2386257"/>
                </a:cubicBezTo>
                <a:cubicBezTo>
                  <a:pt x="5853289" y="2390671"/>
                  <a:pt x="5853287" y="2395084"/>
                  <a:pt x="5857700" y="2395084"/>
                </a:cubicBezTo>
                <a:cubicBezTo>
                  <a:pt x="5853287" y="2395084"/>
                  <a:pt x="5848874" y="2395085"/>
                  <a:pt x="5844460" y="2386257"/>
                </a:cubicBezTo>
                <a:cubicBezTo>
                  <a:pt x="5844459" y="2390671"/>
                  <a:pt x="5840047" y="2390671"/>
                  <a:pt x="5835633" y="2386257"/>
                </a:cubicBezTo>
                <a:cubicBezTo>
                  <a:pt x="5840046" y="2381845"/>
                  <a:pt x="5822393" y="2377431"/>
                  <a:pt x="5817980" y="2377431"/>
                </a:cubicBezTo>
                <a:cubicBezTo>
                  <a:pt x="5817980" y="2377431"/>
                  <a:pt x="5817980" y="2373017"/>
                  <a:pt x="5813567" y="2373017"/>
                </a:cubicBezTo>
                <a:cubicBezTo>
                  <a:pt x="5813567" y="2373017"/>
                  <a:pt x="5809153" y="2373017"/>
                  <a:pt x="5809153" y="2373017"/>
                </a:cubicBezTo>
                <a:cubicBezTo>
                  <a:pt x="5795914" y="2368604"/>
                  <a:pt x="5765021" y="2350951"/>
                  <a:pt x="5769434" y="2355364"/>
                </a:cubicBezTo>
                <a:cubicBezTo>
                  <a:pt x="5773846" y="2355364"/>
                  <a:pt x="5773846" y="2359778"/>
                  <a:pt x="5778261" y="2359778"/>
                </a:cubicBezTo>
                <a:cubicBezTo>
                  <a:pt x="5773846" y="2359778"/>
                  <a:pt x="5769433" y="2359778"/>
                  <a:pt x="5769433" y="2359778"/>
                </a:cubicBezTo>
                <a:cubicBezTo>
                  <a:pt x="5769433" y="2359778"/>
                  <a:pt x="5769433" y="2364191"/>
                  <a:pt x="5773846" y="2368604"/>
                </a:cubicBezTo>
                <a:cubicBezTo>
                  <a:pt x="5773846" y="2368604"/>
                  <a:pt x="5773846" y="2368604"/>
                  <a:pt x="5769433" y="2368605"/>
                </a:cubicBezTo>
                <a:cubicBezTo>
                  <a:pt x="5769433" y="2368605"/>
                  <a:pt x="5769433" y="2364191"/>
                  <a:pt x="5765021" y="2364191"/>
                </a:cubicBezTo>
                <a:cubicBezTo>
                  <a:pt x="5765021" y="2364191"/>
                  <a:pt x="5765021" y="2364191"/>
                  <a:pt x="5760607" y="2364193"/>
                </a:cubicBezTo>
                <a:cubicBezTo>
                  <a:pt x="5747367" y="2355364"/>
                  <a:pt x="5738541" y="2350951"/>
                  <a:pt x="5734127" y="2350951"/>
                </a:cubicBezTo>
                <a:cubicBezTo>
                  <a:pt x="5729714" y="2350951"/>
                  <a:pt x="5729714" y="2350951"/>
                  <a:pt x="5729714" y="2350951"/>
                </a:cubicBezTo>
                <a:cubicBezTo>
                  <a:pt x="5729714" y="2350951"/>
                  <a:pt x="5729714" y="2350951"/>
                  <a:pt x="5734126" y="2355365"/>
                </a:cubicBezTo>
                <a:cubicBezTo>
                  <a:pt x="5729714" y="2350951"/>
                  <a:pt x="5729714" y="2355364"/>
                  <a:pt x="5734126" y="2359778"/>
                </a:cubicBezTo>
                <a:cubicBezTo>
                  <a:pt x="5703235" y="2337711"/>
                  <a:pt x="5681167" y="2328884"/>
                  <a:pt x="5654690" y="2315644"/>
                </a:cubicBezTo>
                <a:cubicBezTo>
                  <a:pt x="5632622" y="2302405"/>
                  <a:pt x="5610554" y="2289164"/>
                  <a:pt x="5579663" y="2267098"/>
                </a:cubicBezTo>
                <a:cubicBezTo>
                  <a:pt x="5584077" y="2271511"/>
                  <a:pt x="5579663" y="2271511"/>
                  <a:pt x="5575251" y="2267098"/>
                </a:cubicBezTo>
                <a:cubicBezTo>
                  <a:pt x="5575251" y="2267098"/>
                  <a:pt x="5575251" y="2267098"/>
                  <a:pt x="5575251" y="2262684"/>
                </a:cubicBezTo>
                <a:cubicBezTo>
                  <a:pt x="5575251" y="2262684"/>
                  <a:pt x="5570840" y="2262684"/>
                  <a:pt x="5570840" y="2262684"/>
                </a:cubicBezTo>
                <a:cubicBezTo>
                  <a:pt x="5566423" y="2258271"/>
                  <a:pt x="5566423" y="2258271"/>
                  <a:pt x="5566423" y="2258271"/>
                </a:cubicBezTo>
                <a:cubicBezTo>
                  <a:pt x="5553183" y="2249444"/>
                  <a:pt x="5553183" y="2249444"/>
                  <a:pt x="5553183" y="2249444"/>
                </a:cubicBezTo>
                <a:cubicBezTo>
                  <a:pt x="5553182" y="2253857"/>
                  <a:pt x="5548769" y="2249444"/>
                  <a:pt x="5544356" y="2249445"/>
                </a:cubicBezTo>
                <a:cubicBezTo>
                  <a:pt x="5553182" y="2258271"/>
                  <a:pt x="5553182" y="2253857"/>
                  <a:pt x="5562012" y="2258271"/>
                </a:cubicBezTo>
                <a:cubicBezTo>
                  <a:pt x="5562012" y="2258271"/>
                  <a:pt x="5562012" y="2262685"/>
                  <a:pt x="5562012" y="2262685"/>
                </a:cubicBezTo>
                <a:cubicBezTo>
                  <a:pt x="5562012" y="2262685"/>
                  <a:pt x="5562012" y="2262685"/>
                  <a:pt x="5557598" y="2262684"/>
                </a:cubicBezTo>
                <a:cubicBezTo>
                  <a:pt x="5557598" y="2267098"/>
                  <a:pt x="5562012" y="2267098"/>
                  <a:pt x="5562012" y="2267098"/>
                </a:cubicBezTo>
                <a:cubicBezTo>
                  <a:pt x="5562012" y="2267098"/>
                  <a:pt x="5566423" y="2267098"/>
                  <a:pt x="5566423" y="2267098"/>
                </a:cubicBezTo>
                <a:cubicBezTo>
                  <a:pt x="5570840" y="2271511"/>
                  <a:pt x="5570840" y="2271511"/>
                  <a:pt x="5570840" y="2271511"/>
                </a:cubicBezTo>
                <a:cubicBezTo>
                  <a:pt x="5575251" y="2275923"/>
                  <a:pt x="5588490" y="2275923"/>
                  <a:pt x="5584075" y="2280338"/>
                </a:cubicBezTo>
                <a:cubicBezTo>
                  <a:pt x="5588490" y="2289164"/>
                  <a:pt x="5588490" y="2275923"/>
                  <a:pt x="5592904" y="2280338"/>
                </a:cubicBezTo>
                <a:cubicBezTo>
                  <a:pt x="5597314" y="2284751"/>
                  <a:pt x="5592904" y="2284751"/>
                  <a:pt x="5592904" y="2289164"/>
                </a:cubicBezTo>
                <a:cubicBezTo>
                  <a:pt x="5601729" y="2293577"/>
                  <a:pt x="5623797" y="2302405"/>
                  <a:pt x="5623797" y="2302405"/>
                </a:cubicBezTo>
                <a:cubicBezTo>
                  <a:pt x="5641449" y="2311232"/>
                  <a:pt x="5667927" y="2333298"/>
                  <a:pt x="5676755" y="2337711"/>
                </a:cubicBezTo>
                <a:cubicBezTo>
                  <a:pt x="5681167" y="2342124"/>
                  <a:pt x="5676755" y="2337711"/>
                  <a:pt x="5676755" y="2333298"/>
                </a:cubicBezTo>
                <a:cubicBezTo>
                  <a:pt x="5676755" y="2337711"/>
                  <a:pt x="5685581" y="2342124"/>
                  <a:pt x="5685581" y="2342124"/>
                </a:cubicBezTo>
                <a:cubicBezTo>
                  <a:pt x="5685581" y="2342124"/>
                  <a:pt x="5694409" y="2342124"/>
                  <a:pt x="5694409" y="2342124"/>
                </a:cubicBezTo>
                <a:cubicBezTo>
                  <a:pt x="5698820" y="2346538"/>
                  <a:pt x="5689996" y="2346539"/>
                  <a:pt x="5694409" y="2346538"/>
                </a:cubicBezTo>
                <a:cubicBezTo>
                  <a:pt x="5698820" y="2355364"/>
                  <a:pt x="5707651" y="2346538"/>
                  <a:pt x="5703235" y="2355364"/>
                </a:cubicBezTo>
                <a:cubicBezTo>
                  <a:pt x="5720888" y="2359778"/>
                  <a:pt x="5756194" y="2373018"/>
                  <a:pt x="5765021" y="2386257"/>
                </a:cubicBezTo>
                <a:cubicBezTo>
                  <a:pt x="5760606" y="2386257"/>
                  <a:pt x="5760607" y="2381845"/>
                  <a:pt x="5765021" y="2377431"/>
                </a:cubicBezTo>
                <a:cubicBezTo>
                  <a:pt x="5795913" y="2399498"/>
                  <a:pt x="5844459" y="2425979"/>
                  <a:pt x="5862113" y="2430391"/>
                </a:cubicBezTo>
                <a:cubicBezTo>
                  <a:pt x="5870939" y="2434805"/>
                  <a:pt x="5919486" y="2470111"/>
                  <a:pt x="5941554" y="2470111"/>
                </a:cubicBezTo>
                <a:cubicBezTo>
                  <a:pt x="5950380" y="2474524"/>
                  <a:pt x="5941554" y="2470111"/>
                  <a:pt x="5941552" y="2474526"/>
                </a:cubicBezTo>
                <a:cubicBezTo>
                  <a:pt x="5954792" y="2474526"/>
                  <a:pt x="5981274" y="2492178"/>
                  <a:pt x="5994512" y="2501005"/>
                </a:cubicBezTo>
                <a:cubicBezTo>
                  <a:pt x="5994512" y="2501005"/>
                  <a:pt x="5985685" y="2496591"/>
                  <a:pt x="5981275" y="2501005"/>
                </a:cubicBezTo>
                <a:cubicBezTo>
                  <a:pt x="6012165" y="2509832"/>
                  <a:pt x="6003339" y="2505418"/>
                  <a:pt x="5998926" y="2496590"/>
                </a:cubicBezTo>
                <a:cubicBezTo>
                  <a:pt x="6034231" y="2514244"/>
                  <a:pt x="6038645" y="2514244"/>
                  <a:pt x="6056300" y="2531898"/>
                </a:cubicBezTo>
                <a:cubicBezTo>
                  <a:pt x="6056300" y="2531898"/>
                  <a:pt x="6060713" y="2536311"/>
                  <a:pt x="6060713" y="2536311"/>
                </a:cubicBezTo>
                <a:cubicBezTo>
                  <a:pt x="6060713" y="2536311"/>
                  <a:pt x="6060713" y="2536311"/>
                  <a:pt x="6065125" y="2536311"/>
                </a:cubicBezTo>
                <a:cubicBezTo>
                  <a:pt x="6065125" y="2536311"/>
                  <a:pt x="6065125" y="2531899"/>
                  <a:pt x="6065125" y="2531899"/>
                </a:cubicBezTo>
                <a:cubicBezTo>
                  <a:pt x="6065125" y="2531899"/>
                  <a:pt x="6069540" y="2531898"/>
                  <a:pt x="6073951" y="2536311"/>
                </a:cubicBezTo>
                <a:cubicBezTo>
                  <a:pt x="6073951" y="2536311"/>
                  <a:pt x="6073951" y="2536311"/>
                  <a:pt x="6069539" y="2536312"/>
                </a:cubicBezTo>
                <a:cubicBezTo>
                  <a:pt x="6069539" y="2536312"/>
                  <a:pt x="6069539" y="2536312"/>
                  <a:pt x="6069539" y="2540726"/>
                </a:cubicBezTo>
                <a:cubicBezTo>
                  <a:pt x="6073951" y="2540726"/>
                  <a:pt x="6073951" y="2540726"/>
                  <a:pt x="6078366" y="2540726"/>
                </a:cubicBezTo>
                <a:cubicBezTo>
                  <a:pt x="6082780" y="2545139"/>
                  <a:pt x="6082780" y="2545139"/>
                  <a:pt x="6082780" y="2545139"/>
                </a:cubicBezTo>
                <a:cubicBezTo>
                  <a:pt x="6087191" y="2549551"/>
                  <a:pt x="6109259" y="2558378"/>
                  <a:pt x="6096019" y="2545139"/>
                </a:cubicBezTo>
                <a:cubicBezTo>
                  <a:pt x="6100431" y="2549551"/>
                  <a:pt x="6100431" y="2549551"/>
                  <a:pt x="6104845" y="2549552"/>
                </a:cubicBezTo>
                <a:cubicBezTo>
                  <a:pt x="6104845" y="2549552"/>
                  <a:pt x="6104845" y="2545138"/>
                  <a:pt x="6100431" y="2545139"/>
                </a:cubicBezTo>
                <a:cubicBezTo>
                  <a:pt x="6100431" y="2545139"/>
                  <a:pt x="6100431" y="2540726"/>
                  <a:pt x="6096020" y="2540726"/>
                </a:cubicBezTo>
                <a:cubicBezTo>
                  <a:pt x="6100431" y="2540726"/>
                  <a:pt x="6104845" y="2540726"/>
                  <a:pt x="6104845" y="2540726"/>
                </a:cubicBezTo>
                <a:cubicBezTo>
                  <a:pt x="6109259" y="2545138"/>
                  <a:pt x="6118085" y="2549551"/>
                  <a:pt x="6131326" y="2553965"/>
                </a:cubicBezTo>
                <a:cubicBezTo>
                  <a:pt x="6148978" y="2562791"/>
                  <a:pt x="6166632" y="2571619"/>
                  <a:pt x="6179872" y="2576031"/>
                </a:cubicBezTo>
                <a:cubicBezTo>
                  <a:pt x="6184287" y="2576031"/>
                  <a:pt x="6184285" y="2580445"/>
                  <a:pt x="6184285" y="2580445"/>
                </a:cubicBezTo>
                <a:cubicBezTo>
                  <a:pt x="6184285" y="2580445"/>
                  <a:pt x="6188698" y="2580445"/>
                  <a:pt x="6188698" y="2580445"/>
                </a:cubicBezTo>
                <a:cubicBezTo>
                  <a:pt x="6197526" y="2580445"/>
                  <a:pt x="6206352" y="2584859"/>
                  <a:pt x="6210765" y="2589272"/>
                </a:cubicBezTo>
                <a:cubicBezTo>
                  <a:pt x="6215179" y="2589272"/>
                  <a:pt x="6224005" y="2593684"/>
                  <a:pt x="6228417" y="2593684"/>
                </a:cubicBezTo>
                <a:cubicBezTo>
                  <a:pt x="6237245" y="2598099"/>
                  <a:pt x="6250484" y="2606926"/>
                  <a:pt x="6259311" y="2611338"/>
                </a:cubicBezTo>
                <a:cubicBezTo>
                  <a:pt x="6259311" y="2615752"/>
                  <a:pt x="6259311" y="2615752"/>
                  <a:pt x="6259311" y="2615752"/>
                </a:cubicBezTo>
                <a:cubicBezTo>
                  <a:pt x="6263725" y="2615751"/>
                  <a:pt x="6263725" y="2615751"/>
                  <a:pt x="6268137" y="2615751"/>
                </a:cubicBezTo>
                <a:cubicBezTo>
                  <a:pt x="6272551" y="2620166"/>
                  <a:pt x="6272550" y="2615751"/>
                  <a:pt x="6272550" y="2615751"/>
                </a:cubicBezTo>
                <a:cubicBezTo>
                  <a:pt x="6268137" y="2611339"/>
                  <a:pt x="6268137" y="2611339"/>
                  <a:pt x="6268137" y="2611339"/>
                </a:cubicBezTo>
                <a:cubicBezTo>
                  <a:pt x="6276966" y="2615751"/>
                  <a:pt x="6290205" y="2628993"/>
                  <a:pt x="6299031" y="2624578"/>
                </a:cubicBezTo>
                <a:cubicBezTo>
                  <a:pt x="6299031" y="2628991"/>
                  <a:pt x="6299031" y="2628991"/>
                  <a:pt x="6303445" y="2628991"/>
                </a:cubicBezTo>
                <a:cubicBezTo>
                  <a:pt x="6307858" y="2633405"/>
                  <a:pt x="6307858" y="2628993"/>
                  <a:pt x="6307858" y="2628993"/>
                </a:cubicBezTo>
                <a:cubicBezTo>
                  <a:pt x="6321097" y="2637819"/>
                  <a:pt x="6334337" y="2628991"/>
                  <a:pt x="6338751" y="2637818"/>
                </a:cubicBezTo>
                <a:cubicBezTo>
                  <a:pt x="6334337" y="2637818"/>
                  <a:pt x="6334337" y="2637818"/>
                  <a:pt x="6334337" y="2637818"/>
                </a:cubicBezTo>
                <a:cubicBezTo>
                  <a:pt x="6325511" y="2633405"/>
                  <a:pt x="6321097" y="2633405"/>
                  <a:pt x="6321097" y="2637819"/>
                </a:cubicBezTo>
                <a:cubicBezTo>
                  <a:pt x="6321097" y="2637819"/>
                  <a:pt x="6325511" y="2642233"/>
                  <a:pt x="6329925" y="2642232"/>
                </a:cubicBezTo>
                <a:cubicBezTo>
                  <a:pt x="6334337" y="2646645"/>
                  <a:pt x="6334337" y="2646645"/>
                  <a:pt x="6334337" y="2646645"/>
                </a:cubicBezTo>
                <a:cubicBezTo>
                  <a:pt x="6334337" y="2655471"/>
                  <a:pt x="6321097" y="2651058"/>
                  <a:pt x="6316684" y="2642232"/>
                </a:cubicBezTo>
                <a:cubicBezTo>
                  <a:pt x="6321097" y="2651058"/>
                  <a:pt x="6299031" y="2646645"/>
                  <a:pt x="6312271" y="2651058"/>
                </a:cubicBezTo>
                <a:cubicBezTo>
                  <a:pt x="6321097" y="2642232"/>
                  <a:pt x="6325511" y="2668712"/>
                  <a:pt x="6343165" y="2664299"/>
                </a:cubicBezTo>
                <a:cubicBezTo>
                  <a:pt x="6347578" y="2668712"/>
                  <a:pt x="6347578" y="2668712"/>
                  <a:pt x="6347578" y="2668712"/>
                </a:cubicBezTo>
                <a:cubicBezTo>
                  <a:pt x="6347578" y="2668712"/>
                  <a:pt x="6351990" y="2668712"/>
                  <a:pt x="6351990" y="2668712"/>
                </a:cubicBezTo>
                <a:cubicBezTo>
                  <a:pt x="6356404" y="2673124"/>
                  <a:pt x="6356404" y="2668712"/>
                  <a:pt x="6356404" y="2668712"/>
                </a:cubicBezTo>
                <a:cubicBezTo>
                  <a:pt x="6351990" y="2668712"/>
                  <a:pt x="6351990" y="2664299"/>
                  <a:pt x="6351990" y="2664299"/>
                </a:cubicBezTo>
                <a:cubicBezTo>
                  <a:pt x="6356404" y="2664299"/>
                  <a:pt x="6365230" y="2668712"/>
                  <a:pt x="6365230" y="2664299"/>
                </a:cubicBezTo>
                <a:cubicBezTo>
                  <a:pt x="6360816" y="2659885"/>
                  <a:pt x="6369644" y="2664299"/>
                  <a:pt x="6369646" y="2659885"/>
                </a:cubicBezTo>
                <a:cubicBezTo>
                  <a:pt x="6360816" y="2655472"/>
                  <a:pt x="6356404" y="2655471"/>
                  <a:pt x="6347578" y="2651058"/>
                </a:cubicBezTo>
                <a:cubicBezTo>
                  <a:pt x="6351990" y="2651058"/>
                  <a:pt x="6351990" y="2651058"/>
                  <a:pt x="6351990" y="2651058"/>
                </a:cubicBezTo>
                <a:cubicBezTo>
                  <a:pt x="6356404" y="2651058"/>
                  <a:pt x="6360818" y="2651058"/>
                  <a:pt x="6360816" y="2646645"/>
                </a:cubicBezTo>
                <a:lnTo>
                  <a:pt x="6353208" y="2642841"/>
                </a:lnTo>
                <a:lnTo>
                  <a:pt x="6361369" y="2643335"/>
                </a:lnTo>
                <a:cubicBezTo>
                  <a:pt x="6367437" y="2645542"/>
                  <a:pt x="6374058" y="2648852"/>
                  <a:pt x="6382883" y="2651058"/>
                </a:cubicBezTo>
                <a:cubicBezTo>
                  <a:pt x="6356404" y="2633405"/>
                  <a:pt x="6387297" y="2646645"/>
                  <a:pt x="6396125" y="2637818"/>
                </a:cubicBezTo>
                <a:cubicBezTo>
                  <a:pt x="6400538" y="2642232"/>
                  <a:pt x="6391711" y="2642233"/>
                  <a:pt x="6391711" y="2642233"/>
                </a:cubicBezTo>
                <a:cubicBezTo>
                  <a:pt x="6391710" y="2646645"/>
                  <a:pt x="6391710" y="2646645"/>
                  <a:pt x="6391710" y="2646645"/>
                </a:cubicBezTo>
                <a:cubicBezTo>
                  <a:pt x="6387297" y="2646645"/>
                  <a:pt x="6387297" y="2646645"/>
                  <a:pt x="6391710" y="2651058"/>
                </a:cubicBezTo>
                <a:cubicBezTo>
                  <a:pt x="6391710" y="2651058"/>
                  <a:pt x="6396125" y="2651058"/>
                  <a:pt x="6400538" y="2651060"/>
                </a:cubicBezTo>
                <a:cubicBezTo>
                  <a:pt x="6404950" y="2651060"/>
                  <a:pt x="6404950" y="2651060"/>
                  <a:pt x="6404950" y="2651060"/>
                </a:cubicBezTo>
                <a:cubicBezTo>
                  <a:pt x="6409364" y="2655472"/>
                  <a:pt x="6404950" y="2659885"/>
                  <a:pt x="6413778" y="2659885"/>
                </a:cubicBezTo>
                <a:cubicBezTo>
                  <a:pt x="6409363" y="2659885"/>
                  <a:pt x="6409363" y="2659885"/>
                  <a:pt x="6404950" y="2659885"/>
                </a:cubicBezTo>
                <a:cubicBezTo>
                  <a:pt x="6400538" y="2659885"/>
                  <a:pt x="6400539" y="2664300"/>
                  <a:pt x="6404950" y="2664300"/>
                </a:cubicBezTo>
                <a:cubicBezTo>
                  <a:pt x="6404950" y="2668712"/>
                  <a:pt x="6409364" y="2668713"/>
                  <a:pt x="6413778" y="2668712"/>
                </a:cubicBezTo>
                <a:cubicBezTo>
                  <a:pt x="6418190" y="2668712"/>
                  <a:pt x="6418190" y="2668712"/>
                  <a:pt x="6422605" y="2668712"/>
                </a:cubicBezTo>
                <a:cubicBezTo>
                  <a:pt x="6431429" y="2668712"/>
                  <a:pt x="6440259" y="2664299"/>
                  <a:pt x="6431429" y="2659886"/>
                </a:cubicBezTo>
                <a:cubicBezTo>
                  <a:pt x="6435843" y="2659885"/>
                  <a:pt x="6435843" y="2659885"/>
                  <a:pt x="6435843" y="2655471"/>
                </a:cubicBezTo>
                <a:cubicBezTo>
                  <a:pt x="6435843" y="2655471"/>
                  <a:pt x="6435843" y="2655471"/>
                  <a:pt x="6431429" y="2651058"/>
                </a:cubicBezTo>
                <a:cubicBezTo>
                  <a:pt x="6435845" y="2651060"/>
                  <a:pt x="6444670" y="2655472"/>
                  <a:pt x="6453498" y="2655471"/>
                </a:cubicBezTo>
                <a:cubicBezTo>
                  <a:pt x="6444670" y="2655472"/>
                  <a:pt x="6435845" y="2651060"/>
                  <a:pt x="6440257" y="2655471"/>
                </a:cubicBezTo>
                <a:cubicBezTo>
                  <a:pt x="6444670" y="2664299"/>
                  <a:pt x="6453498" y="2655471"/>
                  <a:pt x="6457910" y="2664299"/>
                </a:cubicBezTo>
                <a:cubicBezTo>
                  <a:pt x="6457912" y="2668713"/>
                  <a:pt x="6457912" y="2668713"/>
                  <a:pt x="6457912" y="2668713"/>
                </a:cubicBezTo>
                <a:cubicBezTo>
                  <a:pt x="6457912" y="2668713"/>
                  <a:pt x="6457912" y="2668713"/>
                  <a:pt x="6462323" y="2668712"/>
                </a:cubicBezTo>
                <a:cubicBezTo>
                  <a:pt x="6462323" y="2668712"/>
                  <a:pt x="6462323" y="2668712"/>
                  <a:pt x="6466735" y="2668712"/>
                </a:cubicBezTo>
                <a:cubicBezTo>
                  <a:pt x="6466735" y="2664299"/>
                  <a:pt x="6466735" y="2664299"/>
                  <a:pt x="6466735" y="2664299"/>
                </a:cubicBezTo>
                <a:cubicBezTo>
                  <a:pt x="6471152" y="2668712"/>
                  <a:pt x="6471152" y="2668712"/>
                  <a:pt x="6475563" y="2673124"/>
                </a:cubicBezTo>
                <a:cubicBezTo>
                  <a:pt x="6484391" y="2668712"/>
                  <a:pt x="6493217" y="2673124"/>
                  <a:pt x="6502042" y="2673124"/>
                </a:cubicBezTo>
                <a:cubicBezTo>
                  <a:pt x="6497630" y="2673126"/>
                  <a:pt x="6493217" y="2673124"/>
                  <a:pt x="6493217" y="2673124"/>
                </a:cubicBezTo>
                <a:cubicBezTo>
                  <a:pt x="6510870" y="2677538"/>
                  <a:pt x="6506456" y="2673124"/>
                  <a:pt x="6519695" y="2681952"/>
                </a:cubicBezTo>
                <a:cubicBezTo>
                  <a:pt x="6515284" y="2681952"/>
                  <a:pt x="6515284" y="2686366"/>
                  <a:pt x="6515284" y="2686366"/>
                </a:cubicBezTo>
                <a:cubicBezTo>
                  <a:pt x="6515284" y="2686366"/>
                  <a:pt x="6519697" y="2686366"/>
                  <a:pt x="6519697" y="2686366"/>
                </a:cubicBezTo>
                <a:cubicBezTo>
                  <a:pt x="6519695" y="2690778"/>
                  <a:pt x="6519695" y="2690778"/>
                  <a:pt x="6519695" y="2690778"/>
                </a:cubicBezTo>
                <a:cubicBezTo>
                  <a:pt x="6493217" y="2681952"/>
                  <a:pt x="6515284" y="2690778"/>
                  <a:pt x="6515284" y="2695191"/>
                </a:cubicBezTo>
                <a:cubicBezTo>
                  <a:pt x="6502042" y="2690778"/>
                  <a:pt x="6488802" y="2686366"/>
                  <a:pt x="6475563" y="2686366"/>
                </a:cubicBezTo>
                <a:cubicBezTo>
                  <a:pt x="6475563" y="2681952"/>
                  <a:pt x="6475563" y="2681952"/>
                  <a:pt x="6475563" y="2681952"/>
                </a:cubicBezTo>
                <a:cubicBezTo>
                  <a:pt x="6466737" y="2677538"/>
                  <a:pt x="6462323" y="2677538"/>
                  <a:pt x="6457910" y="2677538"/>
                </a:cubicBezTo>
                <a:cubicBezTo>
                  <a:pt x="6466735" y="2681952"/>
                  <a:pt x="6471149" y="2681952"/>
                  <a:pt x="6471152" y="2686366"/>
                </a:cubicBezTo>
                <a:cubicBezTo>
                  <a:pt x="6457910" y="2681952"/>
                  <a:pt x="6457912" y="2686366"/>
                  <a:pt x="6449084" y="2681952"/>
                </a:cubicBezTo>
                <a:cubicBezTo>
                  <a:pt x="6449084" y="2681952"/>
                  <a:pt x="6444670" y="2681952"/>
                  <a:pt x="6444670" y="2677538"/>
                </a:cubicBezTo>
                <a:cubicBezTo>
                  <a:pt x="6440259" y="2677538"/>
                  <a:pt x="6440259" y="2677538"/>
                  <a:pt x="6440259" y="2677538"/>
                </a:cubicBezTo>
                <a:cubicBezTo>
                  <a:pt x="6435843" y="2677538"/>
                  <a:pt x="6431429" y="2677538"/>
                  <a:pt x="6435845" y="2681952"/>
                </a:cubicBezTo>
                <a:cubicBezTo>
                  <a:pt x="6440257" y="2686366"/>
                  <a:pt x="6440257" y="2686366"/>
                  <a:pt x="6440257" y="2686366"/>
                </a:cubicBezTo>
                <a:cubicBezTo>
                  <a:pt x="6440257" y="2690777"/>
                  <a:pt x="6444670" y="2690778"/>
                  <a:pt x="6449084" y="2690778"/>
                </a:cubicBezTo>
                <a:cubicBezTo>
                  <a:pt x="6453498" y="2690778"/>
                  <a:pt x="6453498" y="2690778"/>
                  <a:pt x="6453498" y="2690778"/>
                </a:cubicBezTo>
                <a:cubicBezTo>
                  <a:pt x="6453498" y="2686366"/>
                  <a:pt x="6453498" y="2686366"/>
                  <a:pt x="6453498" y="2686366"/>
                </a:cubicBezTo>
                <a:cubicBezTo>
                  <a:pt x="6466735" y="2686366"/>
                  <a:pt x="6497631" y="2699606"/>
                  <a:pt x="6515284" y="2699606"/>
                </a:cubicBezTo>
                <a:cubicBezTo>
                  <a:pt x="6519697" y="2704018"/>
                  <a:pt x="6519697" y="2704018"/>
                  <a:pt x="6519697" y="2704018"/>
                </a:cubicBezTo>
                <a:cubicBezTo>
                  <a:pt x="6519697" y="2704018"/>
                  <a:pt x="6519697" y="2704018"/>
                  <a:pt x="6524109" y="2704017"/>
                </a:cubicBezTo>
                <a:cubicBezTo>
                  <a:pt x="6524109" y="2704017"/>
                  <a:pt x="6528523" y="2704018"/>
                  <a:pt x="6528523" y="2704018"/>
                </a:cubicBezTo>
                <a:cubicBezTo>
                  <a:pt x="6537350" y="2704018"/>
                  <a:pt x="6550590" y="2708432"/>
                  <a:pt x="6555002" y="2712845"/>
                </a:cubicBezTo>
                <a:cubicBezTo>
                  <a:pt x="6555004" y="2708432"/>
                  <a:pt x="6555004" y="2708432"/>
                  <a:pt x="6555004" y="2708432"/>
                </a:cubicBezTo>
                <a:cubicBezTo>
                  <a:pt x="6559416" y="2712845"/>
                  <a:pt x="6559416" y="2712845"/>
                  <a:pt x="6559416" y="2712845"/>
                </a:cubicBezTo>
                <a:cubicBezTo>
                  <a:pt x="6559416" y="2712845"/>
                  <a:pt x="6563830" y="2717258"/>
                  <a:pt x="6568244" y="2717258"/>
                </a:cubicBezTo>
                <a:cubicBezTo>
                  <a:pt x="6568244" y="2717258"/>
                  <a:pt x="6572657" y="2717258"/>
                  <a:pt x="6572657" y="2712845"/>
                </a:cubicBezTo>
                <a:cubicBezTo>
                  <a:pt x="6616789" y="2717258"/>
                  <a:pt x="6638856" y="2730499"/>
                  <a:pt x="6669750" y="2726085"/>
                </a:cubicBezTo>
                <a:cubicBezTo>
                  <a:pt x="6669750" y="2730499"/>
                  <a:pt x="6674163" y="2730499"/>
                  <a:pt x="6678575" y="2730499"/>
                </a:cubicBezTo>
                <a:cubicBezTo>
                  <a:pt x="6678575" y="2730499"/>
                  <a:pt x="6682989" y="2730499"/>
                  <a:pt x="6682989" y="2730499"/>
                </a:cubicBezTo>
                <a:cubicBezTo>
                  <a:pt x="6682989" y="2726085"/>
                  <a:pt x="6682989" y="2726085"/>
                  <a:pt x="6682989" y="2726085"/>
                </a:cubicBezTo>
                <a:cubicBezTo>
                  <a:pt x="6687402" y="2734911"/>
                  <a:pt x="6700642" y="2734911"/>
                  <a:pt x="6709470" y="2734911"/>
                </a:cubicBezTo>
                <a:cubicBezTo>
                  <a:pt x="6709470" y="2734911"/>
                  <a:pt x="6713883" y="2734911"/>
                  <a:pt x="6713883" y="2734911"/>
                </a:cubicBezTo>
                <a:cubicBezTo>
                  <a:pt x="6718295" y="2739326"/>
                  <a:pt x="6718295" y="2739326"/>
                  <a:pt x="6722707" y="2734911"/>
                </a:cubicBezTo>
                <a:cubicBezTo>
                  <a:pt x="6727121" y="2734911"/>
                  <a:pt x="6727121" y="2734911"/>
                  <a:pt x="6727121" y="2734911"/>
                </a:cubicBezTo>
                <a:cubicBezTo>
                  <a:pt x="6727121" y="2734911"/>
                  <a:pt x="6727123" y="2739326"/>
                  <a:pt x="6731535" y="2739326"/>
                </a:cubicBezTo>
                <a:cubicBezTo>
                  <a:pt x="6731535" y="2739326"/>
                  <a:pt x="6731535" y="2739326"/>
                  <a:pt x="6735949" y="2739324"/>
                </a:cubicBezTo>
                <a:cubicBezTo>
                  <a:pt x="6744777" y="2734911"/>
                  <a:pt x="6762427" y="2748152"/>
                  <a:pt x="6762427" y="2739326"/>
                </a:cubicBezTo>
                <a:cubicBezTo>
                  <a:pt x="6762427" y="2739326"/>
                  <a:pt x="6762427" y="2739326"/>
                  <a:pt x="6766843" y="2739326"/>
                </a:cubicBezTo>
                <a:cubicBezTo>
                  <a:pt x="6771255" y="2739326"/>
                  <a:pt x="6775667" y="2739326"/>
                  <a:pt x="6775667" y="2739326"/>
                </a:cubicBezTo>
                <a:cubicBezTo>
                  <a:pt x="6775667" y="2739326"/>
                  <a:pt x="6780081" y="2739326"/>
                  <a:pt x="6780081" y="2739326"/>
                </a:cubicBezTo>
                <a:cubicBezTo>
                  <a:pt x="6784497" y="2748152"/>
                  <a:pt x="6802150" y="2739326"/>
                  <a:pt x="6810975" y="2739326"/>
                </a:cubicBezTo>
                <a:cubicBezTo>
                  <a:pt x="6824215" y="2739326"/>
                  <a:pt x="6815389" y="2748152"/>
                  <a:pt x="6828629" y="2748151"/>
                </a:cubicBezTo>
                <a:cubicBezTo>
                  <a:pt x="6828629" y="2748151"/>
                  <a:pt x="6833042" y="2748152"/>
                  <a:pt x="6833040" y="2752565"/>
                </a:cubicBezTo>
                <a:cubicBezTo>
                  <a:pt x="6833040" y="2752565"/>
                  <a:pt x="6837454" y="2752565"/>
                  <a:pt x="6837454" y="2752565"/>
                </a:cubicBezTo>
                <a:cubicBezTo>
                  <a:pt x="6841870" y="2752565"/>
                  <a:pt x="6841870" y="2752565"/>
                  <a:pt x="6837454" y="2748152"/>
                </a:cubicBezTo>
                <a:cubicBezTo>
                  <a:pt x="6837454" y="2748152"/>
                  <a:pt x="6837454" y="2748152"/>
                  <a:pt x="6833042" y="2748152"/>
                </a:cubicBezTo>
                <a:cubicBezTo>
                  <a:pt x="6841868" y="2743739"/>
                  <a:pt x="6850694" y="2748152"/>
                  <a:pt x="6850694" y="2743739"/>
                </a:cubicBezTo>
                <a:cubicBezTo>
                  <a:pt x="6863935" y="2748151"/>
                  <a:pt x="6850694" y="2748152"/>
                  <a:pt x="6850694" y="2752565"/>
                </a:cubicBezTo>
                <a:lnTo>
                  <a:pt x="6846550" y="2756710"/>
                </a:lnTo>
                <a:lnTo>
                  <a:pt x="6821940" y="2755116"/>
                </a:lnTo>
                <a:cubicBezTo>
                  <a:pt x="6796907" y="2754495"/>
                  <a:pt x="6781186" y="2756978"/>
                  <a:pt x="6758016" y="2756978"/>
                </a:cubicBezTo>
                <a:cubicBezTo>
                  <a:pt x="6758016" y="2756978"/>
                  <a:pt x="6758016" y="2752565"/>
                  <a:pt x="6753602" y="2752564"/>
                </a:cubicBezTo>
                <a:cubicBezTo>
                  <a:pt x="6753602" y="2752564"/>
                  <a:pt x="6749188" y="2752565"/>
                  <a:pt x="6749188" y="2752565"/>
                </a:cubicBezTo>
                <a:cubicBezTo>
                  <a:pt x="6735949" y="2752565"/>
                  <a:pt x="6731537" y="2752565"/>
                  <a:pt x="6727123" y="2756978"/>
                </a:cubicBezTo>
                <a:cubicBezTo>
                  <a:pt x="6744776" y="2756978"/>
                  <a:pt x="6744776" y="2756978"/>
                  <a:pt x="6744776" y="2756978"/>
                </a:cubicBezTo>
                <a:cubicBezTo>
                  <a:pt x="6744776" y="2756978"/>
                  <a:pt x="6740363" y="2756978"/>
                  <a:pt x="6740362" y="2761393"/>
                </a:cubicBezTo>
                <a:cubicBezTo>
                  <a:pt x="6740362" y="2761393"/>
                  <a:pt x="6744776" y="2761393"/>
                  <a:pt x="6744776" y="2761393"/>
                </a:cubicBezTo>
                <a:cubicBezTo>
                  <a:pt x="6749190" y="2761393"/>
                  <a:pt x="6749190" y="2761393"/>
                  <a:pt x="6749190" y="2761393"/>
                </a:cubicBezTo>
                <a:cubicBezTo>
                  <a:pt x="6753602" y="2761393"/>
                  <a:pt x="6753602" y="2761393"/>
                  <a:pt x="6753602" y="2761393"/>
                </a:cubicBezTo>
                <a:cubicBezTo>
                  <a:pt x="6762427" y="2770217"/>
                  <a:pt x="6766843" y="2779046"/>
                  <a:pt x="6797734" y="2783458"/>
                </a:cubicBezTo>
                <a:cubicBezTo>
                  <a:pt x="6819803" y="2801112"/>
                  <a:pt x="6863935" y="2814352"/>
                  <a:pt x="6894828" y="2823178"/>
                </a:cubicBezTo>
                <a:cubicBezTo>
                  <a:pt x="6899240" y="2823178"/>
                  <a:pt x="6899240" y="2827591"/>
                  <a:pt x="6899240" y="2827591"/>
                </a:cubicBezTo>
                <a:cubicBezTo>
                  <a:pt x="6899240" y="2827591"/>
                  <a:pt x="6899240" y="2832005"/>
                  <a:pt x="6903654" y="2832005"/>
                </a:cubicBezTo>
                <a:cubicBezTo>
                  <a:pt x="6903654" y="2832005"/>
                  <a:pt x="6899240" y="2832005"/>
                  <a:pt x="6899240" y="2836418"/>
                </a:cubicBezTo>
                <a:cubicBezTo>
                  <a:pt x="6908068" y="2836418"/>
                  <a:pt x="6912482" y="2836418"/>
                  <a:pt x="6912482" y="2836418"/>
                </a:cubicBezTo>
                <a:cubicBezTo>
                  <a:pt x="6938960" y="2845246"/>
                  <a:pt x="6974267" y="2849658"/>
                  <a:pt x="6996334" y="2854072"/>
                </a:cubicBezTo>
                <a:cubicBezTo>
                  <a:pt x="7000748" y="2858485"/>
                  <a:pt x="6991920" y="2858485"/>
                  <a:pt x="6987509" y="2858485"/>
                </a:cubicBezTo>
                <a:cubicBezTo>
                  <a:pt x="7000748" y="2862899"/>
                  <a:pt x="7053708" y="2871726"/>
                  <a:pt x="7040468" y="2884966"/>
                </a:cubicBezTo>
                <a:cubicBezTo>
                  <a:pt x="7031641" y="2884966"/>
                  <a:pt x="7031641" y="2884966"/>
                  <a:pt x="7031641" y="2884966"/>
                </a:cubicBezTo>
                <a:cubicBezTo>
                  <a:pt x="7027229" y="2884966"/>
                  <a:pt x="7027229" y="2884966"/>
                  <a:pt x="7027229" y="2884966"/>
                </a:cubicBezTo>
                <a:cubicBezTo>
                  <a:pt x="7027229" y="2884966"/>
                  <a:pt x="7027227" y="2889378"/>
                  <a:pt x="7031641" y="2889377"/>
                </a:cubicBezTo>
                <a:cubicBezTo>
                  <a:pt x="7040468" y="2889378"/>
                  <a:pt x="7040468" y="2889378"/>
                  <a:pt x="7040468" y="2889378"/>
                </a:cubicBezTo>
                <a:cubicBezTo>
                  <a:pt x="7022815" y="2893790"/>
                  <a:pt x="6996334" y="2889378"/>
                  <a:pt x="6969855" y="2889378"/>
                </a:cubicBezTo>
                <a:cubicBezTo>
                  <a:pt x="6947788" y="2911445"/>
                  <a:pt x="7022815" y="2929099"/>
                  <a:pt x="7084601" y="2933512"/>
                </a:cubicBezTo>
                <a:cubicBezTo>
                  <a:pt x="7089015" y="2937925"/>
                  <a:pt x="7084601" y="2942340"/>
                  <a:pt x="7097840" y="2951164"/>
                </a:cubicBezTo>
                <a:cubicBezTo>
                  <a:pt x="7084601" y="2946752"/>
                  <a:pt x="7084601" y="2951165"/>
                  <a:pt x="7084602" y="2955578"/>
                </a:cubicBezTo>
                <a:cubicBezTo>
                  <a:pt x="7049294" y="2955578"/>
                  <a:pt x="7013989" y="2951165"/>
                  <a:pt x="6978680" y="2951165"/>
                </a:cubicBezTo>
                <a:cubicBezTo>
                  <a:pt x="6956615" y="2951165"/>
                  <a:pt x="6978680" y="2959993"/>
                  <a:pt x="6961028" y="2968819"/>
                </a:cubicBezTo>
                <a:cubicBezTo>
                  <a:pt x="6938962" y="2964406"/>
                  <a:pt x="6930135" y="2968819"/>
                  <a:pt x="6903654" y="2964406"/>
                </a:cubicBezTo>
                <a:cubicBezTo>
                  <a:pt x="6903654" y="2968819"/>
                  <a:pt x="6912482" y="2973232"/>
                  <a:pt x="6930137" y="2973233"/>
                </a:cubicBezTo>
                <a:cubicBezTo>
                  <a:pt x="6921307" y="2973233"/>
                  <a:pt x="6912482" y="2977646"/>
                  <a:pt x="6894830" y="2973233"/>
                </a:cubicBezTo>
                <a:cubicBezTo>
                  <a:pt x="6903654" y="2977646"/>
                  <a:pt x="6899242" y="2982060"/>
                  <a:pt x="6912482" y="2986472"/>
                </a:cubicBezTo>
                <a:cubicBezTo>
                  <a:pt x="6837454" y="2977645"/>
                  <a:pt x="6762430" y="2968819"/>
                  <a:pt x="6687403" y="2955578"/>
                </a:cubicBezTo>
                <a:cubicBezTo>
                  <a:pt x="6678575" y="2955578"/>
                  <a:pt x="6669750" y="2955578"/>
                  <a:pt x="6665336" y="2951165"/>
                </a:cubicBezTo>
                <a:cubicBezTo>
                  <a:pt x="6108156" y="2851866"/>
                  <a:pt x="5614763" y="2574997"/>
                  <a:pt x="5242262" y="2180899"/>
                </a:cubicBezTo>
                <a:lnTo>
                  <a:pt x="5187451" y="2115178"/>
                </a:lnTo>
                <a:lnTo>
                  <a:pt x="5156970" y="2158047"/>
                </a:lnTo>
                <a:lnTo>
                  <a:pt x="5152103" y="2163609"/>
                </a:lnTo>
                <a:lnTo>
                  <a:pt x="5247562" y="2269443"/>
                </a:lnTo>
                <a:cubicBezTo>
                  <a:pt x="5671238" y="2688572"/>
                  <a:pt x="6233933" y="2959994"/>
                  <a:pt x="6846282" y="3012952"/>
                </a:cubicBezTo>
                <a:cubicBezTo>
                  <a:pt x="6903654" y="3017366"/>
                  <a:pt x="6956616" y="3021779"/>
                  <a:pt x="7013987" y="3021779"/>
                </a:cubicBezTo>
                <a:cubicBezTo>
                  <a:pt x="7013987" y="3021779"/>
                  <a:pt x="7013987" y="3026193"/>
                  <a:pt x="7018401" y="3026193"/>
                </a:cubicBezTo>
                <a:cubicBezTo>
                  <a:pt x="7031641" y="3026193"/>
                  <a:pt x="7031641" y="3026193"/>
                  <a:pt x="7031641" y="3026193"/>
                </a:cubicBezTo>
                <a:close/>
                <a:moveTo>
                  <a:pt x="8800385" y="3028265"/>
                </a:moveTo>
                <a:cubicBezTo>
                  <a:pt x="8797433" y="3028232"/>
                  <a:pt x="8794616" y="3027495"/>
                  <a:pt x="8792335" y="3024278"/>
                </a:cubicBezTo>
                <a:cubicBezTo>
                  <a:pt x="8791529" y="3023206"/>
                  <a:pt x="8789920" y="3021865"/>
                  <a:pt x="8787773" y="3021865"/>
                </a:cubicBezTo>
                <a:cubicBezTo>
                  <a:pt x="8784820" y="3022133"/>
                  <a:pt x="8783211" y="3020525"/>
                  <a:pt x="8782674" y="3017578"/>
                </a:cubicBezTo>
                <a:cubicBezTo>
                  <a:pt x="8782137" y="3015701"/>
                  <a:pt x="8780795" y="3014629"/>
                  <a:pt x="8779454" y="3013289"/>
                </a:cubicBezTo>
                <a:cubicBezTo>
                  <a:pt x="8775965" y="3010073"/>
                  <a:pt x="8774355" y="3006321"/>
                  <a:pt x="8775696" y="3001496"/>
                </a:cubicBezTo>
                <a:cubicBezTo>
                  <a:pt x="8776502" y="2998816"/>
                  <a:pt x="8775696" y="2995867"/>
                  <a:pt x="8773012" y="2994259"/>
                </a:cubicBezTo>
                <a:cubicBezTo>
                  <a:pt x="8773012" y="2993187"/>
                  <a:pt x="8773012" y="2992115"/>
                  <a:pt x="8773012" y="2991043"/>
                </a:cubicBezTo>
                <a:cubicBezTo>
                  <a:pt x="8775428" y="2989702"/>
                  <a:pt x="8776502" y="2988094"/>
                  <a:pt x="8776233" y="2984610"/>
                </a:cubicBezTo>
                <a:cubicBezTo>
                  <a:pt x="8775965" y="2979786"/>
                  <a:pt x="8778111" y="2976034"/>
                  <a:pt x="8783479" y="2974961"/>
                </a:cubicBezTo>
                <a:cubicBezTo>
                  <a:pt x="8785894" y="2974693"/>
                  <a:pt x="8785357" y="2972817"/>
                  <a:pt x="8785357" y="2971209"/>
                </a:cubicBezTo>
                <a:cubicBezTo>
                  <a:pt x="8785357" y="2968529"/>
                  <a:pt x="8786431" y="2967993"/>
                  <a:pt x="8788578" y="2969869"/>
                </a:cubicBezTo>
                <a:cubicBezTo>
                  <a:pt x="8791798" y="2972548"/>
                  <a:pt x="8793946" y="2972548"/>
                  <a:pt x="8794750" y="2967993"/>
                </a:cubicBezTo>
                <a:cubicBezTo>
                  <a:pt x="8795019" y="2966920"/>
                  <a:pt x="8795824" y="2965580"/>
                  <a:pt x="8796897" y="2966920"/>
                </a:cubicBezTo>
                <a:cubicBezTo>
                  <a:pt x="8800386" y="2970405"/>
                  <a:pt x="8802802" y="2968261"/>
                  <a:pt x="8805485" y="2965848"/>
                </a:cubicBezTo>
                <a:cubicBezTo>
                  <a:pt x="8805754" y="2965312"/>
                  <a:pt x="8806827" y="2965312"/>
                  <a:pt x="8807364" y="2965312"/>
                </a:cubicBezTo>
                <a:cubicBezTo>
                  <a:pt x="8813804" y="2969064"/>
                  <a:pt x="8819977" y="2973353"/>
                  <a:pt x="8826418" y="2977373"/>
                </a:cubicBezTo>
                <a:cubicBezTo>
                  <a:pt x="8829370" y="2979250"/>
                  <a:pt x="8830980" y="2984342"/>
                  <a:pt x="8832323" y="2988362"/>
                </a:cubicBezTo>
                <a:cubicBezTo>
                  <a:pt x="8832859" y="2989970"/>
                  <a:pt x="8832590" y="2991578"/>
                  <a:pt x="8834201" y="2992919"/>
                </a:cubicBezTo>
                <a:cubicBezTo>
                  <a:pt x="8835811" y="2994259"/>
                  <a:pt x="8835542" y="2995867"/>
                  <a:pt x="8834469" y="2997475"/>
                </a:cubicBezTo>
                <a:cubicBezTo>
                  <a:pt x="8833932" y="2998548"/>
                  <a:pt x="8832859" y="2999888"/>
                  <a:pt x="8833664" y="3000959"/>
                </a:cubicBezTo>
                <a:cubicBezTo>
                  <a:pt x="8836348" y="3004176"/>
                  <a:pt x="8836616" y="3006589"/>
                  <a:pt x="8832323" y="3008197"/>
                </a:cubicBezTo>
                <a:cubicBezTo>
                  <a:pt x="8831249" y="3008465"/>
                  <a:pt x="8830980" y="3010073"/>
                  <a:pt x="8832054" y="3010876"/>
                </a:cubicBezTo>
                <a:cubicBezTo>
                  <a:pt x="8835542" y="3013825"/>
                  <a:pt x="8831786" y="3015165"/>
                  <a:pt x="8831249" y="3017309"/>
                </a:cubicBezTo>
                <a:cubicBezTo>
                  <a:pt x="8829370" y="3024546"/>
                  <a:pt x="8821050" y="3022402"/>
                  <a:pt x="8817831" y="3027762"/>
                </a:cubicBezTo>
                <a:cubicBezTo>
                  <a:pt x="8816757" y="3029638"/>
                  <a:pt x="8811658" y="3028298"/>
                  <a:pt x="8809242" y="3028030"/>
                </a:cubicBezTo>
                <a:cubicBezTo>
                  <a:pt x="8806424" y="3027628"/>
                  <a:pt x="8803337" y="3028299"/>
                  <a:pt x="8800385" y="3028265"/>
                </a:cubicBezTo>
                <a:close/>
                <a:moveTo>
                  <a:pt x="10281894" y="3045590"/>
                </a:moveTo>
                <a:lnTo>
                  <a:pt x="10281396" y="3045473"/>
                </a:lnTo>
                <a:lnTo>
                  <a:pt x="10281663" y="3045206"/>
                </a:lnTo>
                <a:close/>
                <a:moveTo>
                  <a:pt x="3077084" y="3139797"/>
                </a:moveTo>
                <a:cubicBezTo>
                  <a:pt x="3426983" y="3130866"/>
                  <a:pt x="3780389" y="3048533"/>
                  <a:pt x="4114959" y="2884899"/>
                </a:cubicBezTo>
                <a:cubicBezTo>
                  <a:pt x="4443672" y="2724529"/>
                  <a:pt x="4721680" y="2504462"/>
                  <a:pt x="4940753" y="2240799"/>
                </a:cubicBezTo>
                <a:lnTo>
                  <a:pt x="4986713" y="2178753"/>
                </a:lnTo>
                <a:lnTo>
                  <a:pt x="4949801" y="2129078"/>
                </a:lnTo>
                <a:lnTo>
                  <a:pt x="4809663" y="2300156"/>
                </a:lnTo>
                <a:cubicBezTo>
                  <a:pt x="4737719" y="2377619"/>
                  <a:pt x="4660642" y="2450912"/>
                  <a:pt x="4578733" y="2519470"/>
                </a:cubicBezTo>
                <a:cubicBezTo>
                  <a:pt x="4578733" y="2519470"/>
                  <a:pt x="4578733" y="2519470"/>
                  <a:pt x="4574680" y="2520786"/>
                </a:cubicBezTo>
                <a:cubicBezTo>
                  <a:pt x="4574680" y="2520786"/>
                  <a:pt x="4570627" y="2522100"/>
                  <a:pt x="4570627" y="2522100"/>
                </a:cubicBezTo>
                <a:cubicBezTo>
                  <a:pt x="4577419" y="2515419"/>
                  <a:pt x="4572053" y="2512681"/>
                  <a:pt x="4565261" y="2519363"/>
                </a:cubicBezTo>
                <a:cubicBezTo>
                  <a:pt x="4572053" y="2512681"/>
                  <a:pt x="4572053" y="2512681"/>
                  <a:pt x="4572053" y="2512681"/>
                </a:cubicBezTo>
                <a:cubicBezTo>
                  <a:pt x="4574791" y="2507312"/>
                  <a:pt x="4574791" y="2507312"/>
                  <a:pt x="4569424" y="2504574"/>
                </a:cubicBezTo>
                <a:cubicBezTo>
                  <a:pt x="4569424" y="2504574"/>
                  <a:pt x="4565371" y="2505888"/>
                  <a:pt x="4562633" y="2511256"/>
                </a:cubicBezTo>
                <a:cubicBezTo>
                  <a:pt x="4559895" y="2516623"/>
                  <a:pt x="4559895" y="2516623"/>
                  <a:pt x="4559895" y="2516623"/>
                </a:cubicBezTo>
                <a:cubicBezTo>
                  <a:pt x="4555840" y="2517938"/>
                  <a:pt x="4555840" y="2517938"/>
                  <a:pt x="4555840" y="2517938"/>
                </a:cubicBezTo>
                <a:cubicBezTo>
                  <a:pt x="4553213" y="2509832"/>
                  <a:pt x="4549158" y="2511147"/>
                  <a:pt x="4542368" y="2517829"/>
                </a:cubicBezTo>
                <a:cubicBezTo>
                  <a:pt x="4536888" y="2528564"/>
                  <a:pt x="4543682" y="2521881"/>
                  <a:pt x="4542256" y="2531302"/>
                </a:cubicBezTo>
                <a:cubicBezTo>
                  <a:pt x="4549050" y="2524621"/>
                  <a:pt x="4549050" y="2524621"/>
                  <a:pt x="4549050" y="2524621"/>
                </a:cubicBezTo>
                <a:cubicBezTo>
                  <a:pt x="4546309" y="2529988"/>
                  <a:pt x="4542256" y="2531302"/>
                  <a:pt x="4547626" y="2534040"/>
                </a:cubicBezTo>
                <a:cubicBezTo>
                  <a:pt x="4551681" y="2532726"/>
                  <a:pt x="4555731" y="2531411"/>
                  <a:pt x="4558467" y="2526044"/>
                </a:cubicBezTo>
                <a:cubicBezTo>
                  <a:pt x="4561208" y="2520678"/>
                  <a:pt x="4561208" y="2520678"/>
                  <a:pt x="4561208" y="2520678"/>
                </a:cubicBezTo>
                <a:cubicBezTo>
                  <a:pt x="4562522" y="2524728"/>
                  <a:pt x="4558467" y="2526044"/>
                  <a:pt x="4559783" y="2530097"/>
                </a:cubicBezTo>
                <a:cubicBezTo>
                  <a:pt x="4555731" y="2531411"/>
                  <a:pt x="4555731" y="2531411"/>
                  <a:pt x="4555731" y="2531411"/>
                </a:cubicBezTo>
                <a:cubicBezTo>
                  <a:pt x="4552994" y="2536779"/>
                  <a:pt x="4552994" y="2536779"/>
                  <a:pt x="4552994" y="2536779"/>
                </a:cubicBezTo>
                <a:cubicBezTo>
                  <a:pt x="4554306" y="2540832"/>
                  <a:pt x="4554306" y="2540832"/>
                  <a:pt x="4554306" y="2540832"/>
                </a:cubicBezTo>
                <a:cubicBezTo>
                  <a:pt x="4501399" y="2584866"/>
                  <a:pt x="4443123" y="2626164"/>
                  <a:pt x="4384852" y="2667460"/>
                </a:cubicBezTo>
                <a:cubicBezTo>
                  <a:pt x="4383537" y="2663409"/>
                  <a:pt x="4378171" y="2660669"/>
                  <a:pt x="4371381" y="2667352"/>
                </a:cubicBezTo>
                <a:cubicBezTo>
                  <a:pt x="4372693" y="2671405"/>
                  <a:pt x="4372693" y="2671405"/>
                  <a:pt x="4372693" y="2671405"/>
                </a:cubicBezTo>
                <a:cubicBezTo>
                  <a:pt x="4185719" y="2799239"/>
                  <a:pt x="3973328" y="2903962"/>
                  <a:pt x="3746364" y="2977577"/>
                </a:cubicBezTo>
                <a:cubicBezTo>
                  <a:pt x="3545754" y="3042647"/>
                  <a:pt x="3342888" y="3081362"/>
                  <a:pt x="3141384" y="3095384"/>
                </a:cubicBezTo>
                <a:lnTo>
                  <a:pt x="2954159" y="3100838"/>
                </a:lnTo>
                <a:lnTo>
                  <a:pt x="2948746" y="3104233"/>
                </a:lnTo>
                <a:cubicBezTo>
                  <a:pt x="2947593" y="3106249"/>
                  <a:pt x="2942113" y="3104810"/>
                  <a:pt x="2939516" y="3104521"/>
                </a:cubicBezTo>
                <a:cubicBezTo>
                  <a:pt x="2933462" y="3103657"/>
                  <a:pt x="2926251" y="3107402"/>
                  <a:pt x="2921349" y="3100489"/>
                </a:cubicBezTo>
                <a:lnTo>
                  <a:pt x="2920857" y="3100229"/>
                </a:lnTo>
                <a:lnTo>
                  <a:pt x="2741256" y="3090999"/>
                </a:lnTo>
                <a:lnTo>
                  <a:pt x="2601554" y="3073969"/>
                </a:lnTo>
                <a:lnTo>
                  <a:pt x="2601058" y="3075907"/>
                </a:lnTo>
                <a:lnTo>
                  <a:pt x="2595775" y="3101976"/>
                </a:lnTo>
                <a:lnTo>
                  <a:pt x="2729182" y="3124552"/>
                </a:lnTo>
                <a:cubicBezTo>
                  <a:pt x="2844208" y="3137595"/>
                  <a:pt x="2960451" y="3142774"/>
                  <a:pt x="3077084" y="3139797"/>
                </a:cubicBezTo>
                <a:close/>
                <a:moveTo>
                  <a:pt x="5950458" y="3150238"/>
                </a:moveTo>
                <a:lnTo>
                  <a:pt x="5950642" y="3149930"/>
                </a:lnTo>
                <a:lnTo>
                  <a:pt x="5950857" y="3150143"/>
                </a:lnTo>
                <a:close/>
                <a:moveTo>
                  <a:pt x="1790791" y="3152364"/>
                </a:moveTo>
                <a:lnTo>
                  <a:pt x="1791008" y="3152003"/>
                </a:lnTo>
                <a:lnTo>
                  <a:pt x="1791259" y="3152254"/>
                </a:lnTo>
                <a:close/>
                <a:moveTo>
                  <a:pt x="4864518" y="3152364"/>
                </a:moveTo>
                <a:lnTo>
                  <a:pt x="4864736" y="3152004"/>
                </a:lnTo>
                <a:lnTo>
                  <a:pt x="4864987" y="3152254"/>
                </a:lnTo>
                <a:close/>
                <a:moveTo>
                  <a:pt x="10146609" y="3161099"/>
                </a:moveTo>
                <a:cubicBezTo>
                  <a:pt x="10143985" y="3161304"/>
                  <a:pt x="10141619" y="3161100"/>
                  <a:pt x="10140796" y="3159661"/>
                </a:cubicBezTo>
                <a:cubicBezTo>
                  <a:pt x="10135859" y="3151442"/>
                  <a:pt x="10123102" y="3154730"/>
                  <a:pt x="10120222" y="3143634"/>
                </a:cubicBezTo>
                <a:cubicBezTo>
                  <a:pt x="10119400" y="3140347"/>
                  <a:pt x="10113639" y="3138291"/>
                  <a:pt x="10118987" y="3133771"/>
                </a:cubicBezTo>
                <a:cubicBezTo>
                  <a:pt x="10120634" y="3132537"/>
                  <a:pt x="10120222" y="3130073"/>
                  <a:pt x="10118577" y="3129662"/>
                </a:cubicBezTo>
                <a:cubicBezTo>
                  <a:pt x="10111993" y="3127196"/>
                  <a:pt x="10112404" y="3123497"/>
                  <a:pt x="10116520" y="3118567"/>
                </a:cubicBezTo>
                <a:cubicBezTo>
                  <a:pt x="10117754" y="3116923"/>
                  <a:pt x="10116108" y="3114867"/>
                  <a:pt x="10115284" y="3113224"/>
                </a:cubicBezTo>
                <a:cubicBezTo>
                  <a:pt x="10113639" y="3110758"/>
                  <a:pt x="10113227" y="3108292"/>
                  <a:pt x="10115697" y="3106237"/>
                </a:cubicBezTo>
                <a:cubicBezTo>
                  <a:pt x="10118165" y="3104183"/>
                  <a:pt x="10117754" y="3101717"/>
                  <a:pt x="10118577" y="3099252"/>
                </a:cubicBezTo>
                <a:cubicBezTo>
                  <a:pt x="10120634" y="3093088"/>
                  <a:pt x="10123102" y="3085279"/>
                  <a:pt x="10127629" y="3082402"/>
                </a:cubicBezTo>
                <a:cubicBezTo>
                  <a:pt x="10137504" y="3076239"/>
                  <a:pt x="10146968" y="3069662"/>
                  <a:pt x="10156844" y="3063909"/>
                </a:cubicBezTo>
                <a:cubicBezTo>
                  <a:pt x="10157666" y="3063909"/>
                  <a:pt x="10159313" y="3063909"/>
                  <a:pt x="10159724" y="3064732"/>
                </a:cubicBezTo>
                <a:cubicBezTo>
                  <a:pt x="10163839" y="3068431"/>
                  <a:pt x="10167542" y="3071718"/>
                  <a:pt x="10172891" y="3066376"/>
                </a:cubicBezTo>
                <a:cubicBezTo>
                  <a:pt x="10174536" y="3064320"/>
                  <a:pt x="10175772" y="3066376"/>
                  <a:pt x="10176183" y="3068020"/>
                </a:cubicBezTo>
                <a:cubicBezTo>
                  <a:pt x="10177417" y="3075005"/>
                  <a:pt x="10180709" y="3075005"/>
                  <a:pt x="10185647" y="3070896"/>
                </a:cubicBezTo>
                <a:cubicBezTo>
                  <a:pt x="10188938" y="3068020"/>
                  <a:pt x="10190584" y="3068840"/>
                  <a:pt x="10190584" y="3072950"/>
                </a:cubicBezTo>
                <a:cubicBezTo>
                  <a:pt x="10190584" y="3075416"/>
                  <a:pt x="10189761" y="3078293"/>
                  <a:pt x="10193465" y="3078704"/>
                </a:cubicBezTo>
                <a:cubicBezTo>
                  <a:pt x="10201694" y="3080348"/>
                  <a:pt x="10204986" y="3086101"/>
                  <a:pt x="10204575" y="3093499"/>
                </a:cubicBezTo>
                <a:cubicBezTo>
                  <a:pt x="10204164" y="3098841"/>
                  <a:pt x="10205808" y="3101306"/>
                  <a:pt x="10209512" y="3103361"/>
                </a:cubicBezTo>
                <a:cubicBezTo>
                  <a:pt x="10209512" y="3105006"/>
                  <a:pt x="10209512" y="3106648"/>
                  <a:pt x="10209512" y="3108292"/>
                </a:cubicBezTo>
                <a:cubicBezTo>
                  <a:pt x="10205398" y="3110758"/>
                  <a:pt x="10204164" y="3115278"/>
                  <a:pt x="10205398" y="3119387"/>
                </a:cubicBezTo>
                <a:cubicBezTo>
                  <a:pt x="10207455" y="3126785"/>
                  <a:pt x="10204986" y="3132537"/>
                  <a:pt x="10199637" y="3137469"/>
                </a:cubicBezTo>
                <a:cubicBezTo>
                  <a:pt x="10197579" y="3139525"/>
                  <a:pt x="10195523" y="3141169"/>
                  <a:pt x="10194699" y="3144044"/>
                </a:cubicBezTo>
                <a:cubicBezTo>
                  <a:pt x="10193876" y="3148565"/>
                  <a:pt x="10191408" y="3151031"/>
                  <a:pt x="10186881" y="3150621"/>
                </a:cubicBezTo>
                <a:cubicBezTo>
                  <a:pt x="10183590" y="3150621"/>
                  <a:pt x="10181120" y="3152675"/>
                  <a:pt x="10179886" y="3154319"/>
                </a:cubicBezTo>
                <a:cubicBezTo>
                  <a:pt x="10176388" y="3159250"/>
                  <a:pt x="10172068" y="3160380"/>
                  <a:pt x="10167542" y="3160431"/>
                </a:cubicBezTo>
                <a:cubicBezTo>
                  <a:pt x="10163014" y="3160482"/>
                  <a:pt x="10158283" y="3159455"/>
                  <a:pt x="10153963" y="3160071"/>
                </a:cubicBezTo>
                <a:cubicBezTo>
                  <a:pt x="10152111" y="3160277"/>
                  <a:pt x="10149232" y="3160893"/>
                  <a:pt x="10146609" y="3161099"/>
                </a:cubicBezTo>
                <a:close/>
                <a:moveTo>
                  <a:pt x="10394697" y="3178579"/>
                </a:moveTo>
                <a:cubicBezTo>
                  <a:pt x="10389253" y="3177273"/>
                  <a:pt x="10383592" y="3177925"/>
                  <a:pt x="10378148" y="3177490"/>
                </a:cubicBezTo>
                <a:cubicBezTo>
                  <a:pt x="10373575" y="3177273"/>
                  <a:pt x="10369001" y="3176838"/>
                  <a:pt x="10364863" y="3174008"/>
                </a:cubicBezTo>
                <a:cubicBezTo>
                  <a:pt x="10363122" y="3172703"/>
                  <a:pt x="10361814" y="3173137"/>
                  <a:pt x="10360507" y="3174661"/>
                </a:cubicBezTo>
                <a:cubicBezTo>
                  <a:pt x="10359854" y="3175750"/>
                  <a:pt x="10359202" y="3176621"/>
                  <a:pt x="10358330" y="3177490"/>
                </a:cubicBezTo>
                <a:cubicBezTo>
                  <a:pt x="10357459" y="3178361"/>
                  <a:pt x="10355934" y="3179232"/>
                  <a:pt x="10354846" y="3178361"/>
                </a:cubicBezTo>
                <a:cubicBezTo>
                  <a:pt x="10353539" y="3177490"/>
                  <a:pt x="10353975" y="3175750"/>
                  <a:pt x="10354628" y="3174443"/>
                </a:cubicBezTo>
                <a:cubicBezTo>
                  <a:pt x="10354846" y="3173790"/>
                  <a:pt x="10355281" y="3173355"/>
                  <a:pt x="10355717" y="3172703"/>
                </a:cubicBezTo>
                <a:cubicBezTo>
                  <a:pt x="10359202" y="3167696"/>
                  <a:pt x="10357895" y="3164432"/>
                  <a:pt x="10352015" y="3163778"/>
                </a:cubicBezTo>
                <a:cubicBezTo>
                  <a:pt x="10350926" y="3163561"/>
                  <a:pt x="10349837" y="3163561"/>
                  <a:pt x="10348966" y="3163343"/>
                </a:cubicBezTo>
                <a:cubicBezTo>
                  <a:pt x="10347442" y="3162908"/>
                  <a:pt x="10345699" y="3163343"/>
                  <a:pt x="10345263" y="3160949"/>
                </a:cubicBezTo>
                <a:cubicBezTo>
                  <a:pt x="10344829" y="3159207"/>
                  <a:pt x="10345699" y="3158337"/>
                  <a:pt x="10347007" y="3157466"/>
                </a:cubicBezTo>
                <a:cubicBezTo>
                  <a:pt x="10349402" y="3155725"/>
                  <a:pt x="10349183" y="3154201"/>
                  <a:pt x="10346789" y="3152244"/>
                </a:cubicBezTo>
                <a:cubicBezTo>
                  <a:pt x="10343739" y="3149848"/>
                  <a:pt x="10340909" y="3146802"/>
                  <a:pt x="10341126" y="3142448"/>
                </a:cubicBezTo>
                <a:cubicBezTo>
                  <a:pt x="10341344" y="3138966"/>
                  <a:pt x="10340473" y="3137224"/>
                  <a:pt x="10336554" y="3138094"/>
                </a:cubicBezTo>
                <a:cubicBezTo>
                  <a:pt x="10335682" y="3138313"/>
                  <a:pt x="10334593" y="3138094"/>
                  <a:pt x="10334158" y="3136789"/>
                </a:cubicBezTo>
                <a:cubicBezTo>
                  <a:pt x="10333722" y="3135700"/>
                  <a:pt x="10334811" y="3135047"/>
                  <a:pt x="10335464" y="3134395"/>
                </a:cubicBezTo>
                <a:cubicBezTo>
                  <a:pt x="10336989" y="3132871"/>
                  <a:pt x="10338731" y="3131348"/>
                  <a:pt x="10339820" y="3129607"/>
                </a:cubicBezTo>
                <a:cubicBezTo>
                  <a:pt x="10343305" y="3125036"/>
                  <a:pt x="10343087" y="3122423"/>
                  <a:pt x="10339820" y="3117635"/>
                </a:cubicBezTo>
                <a:cubicBezTo>
                  <a:pt x="10337207" y="3113935"/>
                  <a:pt x="10335246" y="3110017"/>
                  <a:pt x="10335029" y="3105228"/>
                </a:cubicBezTo>
                <a:cubicBezTo>
                  <a:pt x="10334811" y="3101747"/>
                  <a:pt x="10336554" y="3101311"/>
                  <a:pt x="10339385" y="3102400"/>
                </a:cubicBezTo>
                <a:cubicBezTo>
                  <a:pt x="10341344" y="3103051"/>
                  <a:pt x="10342434" y="3105011"/>
                  <a:pt x="10343958" y="3106099"/>
                </a:cubicBezTo>
                <a:cubicBezTo>
                  <a:pt x="10345699" y="3107405"/>
                  <a:pt x="10348095" y="3109146"/>
                  <a:pt x="10349837" y="3107405"/>
                </a:cubicBezTo>
                <a:cubicBezTo>
                  <a:pt x="10351798" y="3105228"/>
                  <a:pt x="10350707" y="3102616"/>
                  <a:pt x="10348749" y="3100657"/>
                </a:cubicBezTo>
                <a:cubicBezTo>
                  <a:pt x="10347878" y="3099787"/>
                  <a:pt x="10346571" y="3098916"/>
                  <a:pt x="10345699" y="3097829"/>
                </a:cubicBezTo>
                <a:cubicBezTo>
                  <a:pt x="10344611" y="3096740"/>
                  <a:pt x="10343739" y="3095434"/>
                  <a:pt x="10345046" y="3093911"/>
                </a:cubicBezTo>
                <a:cubicBezTo>
                  <a:pt x="10346134" y="3092604"/>
                  <a:pt x="10347442" y="3093258"/>
                  <a:pt x="10348749" y="3094345"/>
                </a:cubicBezTo>
                <a:cubicBezTo>
                  <a:pt x="10350055" y="3095216"/>
                  <a:pt x="10351361" y="3096305"/>
                  <a:pt x="10352668" y="3096958"/>
                </a:cubicBezTo>
                <a:cubicBezTo>
                  <a:pt x="10354628" y="3098264"/>
                  <a:pt x="10356807" y="3097610"/>
                  <a:pt x="10358330" y="3096305"/>
                </a:cubicBezTo>
                <a:cubicBezTo>
                  <a:pt x="10359854" y="3094998"/>
                  <a:pt x="10358983" y="3093040"/>
                  <a:pt x="10358330" y="3091516"/>
                </a:cubicBezTo>
                <a:cubicBezTo>
                  <a:pt x="10355063" y="3083898"/>
                  <a:pt x="10344175" y="3080634"/>
                  <a:pt x="10336771" y="3085205"/>
                </a:cubicBezTo>
                <a:cubicBezTo>
                  <a:pt x="10333287" y="3087380"/>
                  <a:pt x="10331981" y="3086728"/>
                  <a:pt x="10331545" y="3083245"/>
                </a:cubicBezTo>
                <a:cubicBezTo>
                  <a:pt x="10330890" y="3077587"/>
                  <a:pt x="10328278" y="3073885"/>
                  <a:pt x="10322617" y="3071928"/>
                </a:cubicBezTo>
                <a:cubicBezTo>
                  <a:pt x="10321093" y="3071492"/>
                  <a:pt x="10318697" y="3070403"/>
                  <a:pt x="10319349" y="3068010"/>
                </a:cubicBezTo>
                <a:cubicBezTo>
                  <a:pt x="10320656" y="3062568"/>
                  <a:pt x="10318478" y="3057997"/>
                  <a:pt x="10315648" y="3053643"/>
                </a:cubicBezTo>
                <a:cubicBezTo>
                  <a:pt x="10313470" y="3050379"/>
                  <a:pt x="10312817" y="3047332"/>
                  <a:pt x="10315212" y="3043414"/>
                </a:cubicBezTo>
                <a:cubicBezTo>
                  <a:pt x="10317825" y="3039279"/>
                  <a:pt x="10316301" y="3036884"/>
                  <a:pt x="10311076" y="3036013"/>
                </a:cubicBezTo>
                <a:cubicBezTo>
                  <a:pt x="10310857" y="3036013"/>
                  <a:pt x="10310640" y="3036013"/>
                  <a:pt x="10310421" y="3036013"/>
                </a:cubicBezTo>
                <a:cubicBezTo>
                  <a:pt x="10308461" y="3035796"/>
                  <a:pt x="10306501" y="3035361"/>
                  <a:pt x="10306284" y="3033401"/>
                </a:cubicBezTo>
                <a:cubicBezTo>
                  <a:pt x="10305849" y="3031443"/>
                  <a:pt x="10308244" y="3031661"/>
                  <a:pt x="10309332" y="3031008"/>
                </a:cubicBezTo>
                <a:cubicBezTo>
                  <a:pt x="10316301" y="3027526"/>
                  <a:pt x="10319132" y="3022084"/>
                  <a:pt x="10317825" y="3014248"/>
                </a:cubicBezTo>
                <a:cubicBezTo>
                  <a:pt x="10317390" y="3011635"/>
                  <a:pt x="10318261" y="3010112"/>
                  <a:pt x="10320438" y="3009024"/>
                </a:cubicBezTo>
                <a:cubicBezTo>
                  <a:pt x="10321746" y="3008371"/>
                  <a:pt x="10323052" y="3007935"/>
                  <a:pt x="10324358" y="3007283"/>
                </a:cubicBezTo>
                <a:cubicBezTo>
                  <a:pt x="10326101" y="3006413"/>
                  <a:pt x="10326754" y="3005106"/>
                  <a:pt x="10326319" y="3003146"/>
                </a:cubicBezTo>
                <a:lnTo>
                  <a:pt x="10325344" y="3001765"/>
                </a:lnTo>
                <a:lnTo>
                  <a:pt x="10342364" y="2984837"/>
                </a:lnTo>
                <a:lnTo>
                  <a:pt x="10341998" y="2988129"/>
                </a:lnTo>
                <a:cubicBezTo>
                  <a:pt x="10341562" y="2989870"/>
                  <a:pt x="10341562" y="2990741"/>
                  <a:pt x="10343522" y="2991829"/>
                </a:cubicBezTo>
                <a:cubicBezTo>
                  <a:pt x="10345699" y="2992700"/>
                  <a:pt x="10346571" y="2991612"/>
                  <a:pt x="10347442" y="2990306"/>
                </a:cubicBezTo>
                <a:cubicBezTo>
                  <a:pt x="10348095" y="2989435"/>
                  <a:pt x="10348313" y="2988565"/>
                  <a:pt x="10348749" y="2987475"/>
                </a:cubicBezTo>
                <a:cubicBezTo>
                  <a:pt x="10350707" y="2982904"/>
                  <a:pt x="10352015" y="2982687"/>
                  <a:pt x="10355281" y="2986388"/>
                </a:cubicBezTo>
                <a:cubicBezTo>
                  <a:pt x="10355934" y="2987258"/>
                  <a:pt x="10356807" y="2988346"/>
                  <a:pt x="10358112" y="2988346"/>
                </a:cubicBezTo>
                <a:cubicBezTo>
                  <a:pt x="10359637" y="2988129"/>
                  <a:pt x="10359637" y="2986388"/>
                  <a:pt x="10360072" y="2985299"/>
                </a:cubicBezTo>
                <a:cubicBezTo>
                  <a:pt x="10360507" y="2984428"/>
                  <a:pt x="10360726" y="2983558"/>
                  <a:pt x="10360726" y="2982687"/>
                </a:cubicBezTo>
                <a:cubicBezTo>
                  <a:pt x="10361053" y="2980837"/>
                  <a:pt x="10361761" y="2979967"/>
                  <a:pt x="10362686" y="2979776"/>
                </a:cubicBezTo>
                <a:cubicBezTo>
                  <a:pt x="10363612" y="2979585"/>
                  <a:pt x="10364754" y="2980076"/>
                  <a:pt x="10365952" y="2980946"/>
                </a:cubicBezTo>
                <a:cubicBezTo>
                  <a:pt x="10368348" y="2982904"/>
                  <a:pt x="10370743" y="2985299"/>
                  <a:pt x="10373139" y="2987258"/>
                </a:cubicBezTo>
                <a:cubicBezTo>
                  <a:pt x="10375969" y="2989653"/>
                  <a:pt x="10379236" y="2991393"/>
                  <a:pt x="10382720" y="2989435"/>
                </a:cubicBezTo>
                <a:cubicBezTo>
                  <a:pt x="10385551" y="2988129"/>
                  <a:pt x="10386857" y="2989217"/>
                  <a:pt x="10388383" y="2991176"/>
                </a:cubicBezTo>
                <a:cubicBezTo>
                  <a:pt x="10391648" y="2995529"/>
                  <a:pt x="10395568" y="2998794"/>
                  <a:pt x="10401665" y="2997488"/>
                </a:cubicBezTo>
                <a:cubicBezTo>
                  <a:pt x="10403189" y="2997052"/>
                  <a:pt x="10403626" y="2997706"/>
                  <a:pt x="10403844" y="2999229"/>
                </a:cubicBezTo>
                <a:cubicBezTo>
                  <a:pt x="10404715" y="3009895"/>
                  <a:pt x="10409288" y="3019037"/>
                  <a:pt x="10415385" y="3027307"/>
                </a:cubicBezTo>
                <a:cubicBezTo>
                  <a:pt x="10416909" y="3029266"/>
                  <a:pt x="10416474" y="3030573"/>
                  <a:pt x="10415604" y="3032531"/>
                </a:cubicBezTo>
                <a:cubicBezTo>
                  <a:pt x="10413426" y="3036448"/>
                  <a:pt x="10411030" y="3040802"/>
                  <a:pt x="10412554" y="3045154"/>
                </a:cubicBezTo>
                <a:cubicBezTo>
                  <a:pt x="10414079" y="3049508"/>
                  <a:pt x="10412989" y="3052556"/>
                  <a:pt x="10410812" y="3056038"/>
                </a:cubicBezTo>
                <a:cubicBezTo>
                  <a:pt x="10410160" y="3057126"/>
                  <a:pt x="10409724" y="3058214"/>
                  <a:pt x="10409070" y="3059521"/>
                </a:cubicBezTo>
                <a:cubicBezTo>
                  <a:pt x="10406239" y="3065832"/>
                  <a:pt x="10402972" y="3071709"/>
                  <a:pt x="10396221" y="3074756"/>
                </a:cubicBezTo>
                <a:cubicBezTo>
                  <a:pt x="10394916" y="3075192"/>
                  <a:pt x="10394916" y="3076063"/>
                  <a:pt x="10394916" y="3077151"/>
                </a:cubicBezTo>
                <a:cubicBezTo>
                  <a:pt x="10395133" y="3080415"/>
                  <a:pt x="10401013" y="3088251"/>
                  <a:pt x="10404062" y="3089123"/>
                </a:cubicBezTo>
                <a:cubicBezTo>
                  <a:pt x="10408853" y="3090210"/>
                  <a:pt x="10412989" y="3092604"/>
                  <a:pt x="10416256" y="3096305"/>
                </a:cubicBezTo>
                <a:cubicBezTo>
                  <a:pt x="10420830" y="3101093"/>
                  <a:pt x="10424750" y="3106099"/>
                  <a:pt x="10429106" y="3111105"/>
                </a:cubicBezTo>
                <a:cubicBezTo>
                  <a:pt x="10430411" y="3112411"/>
                  <a:pt x="10429758" y="3113282"/>
                  <a:pt x="10428887" y="3114371"/>
                </a:cubicBezTo>
                <a:cubicBezTo>
                  <a:pt x="10424967" y="3119159"/>
                  <a:pt x="10424967" y="3119159"/>
                  <a:pt x="10429758" y="3122423"/>
                </a:cubicBezTo>
                <a:cubicBezTo>
                  <a:pt x="10434114" y="3125688"/>
                  <a:pt x="10434331" y="3127864"/>
                  <a:pt x="10430411" y="3132000"/>
                </a:cubicBezTo>
                <a:cubicBezTo>
                  <a:pt x="10428669" y="3133742"/>
                  <a:pt x="10426926" y="3135700"/>
                  <a:pt x="10427580" y="3138748"/>
                </a:cubicBezTo>
                <a:cubicBezTo>
                  <a:pt x="10429541" y="3146366"/>
                  <a:pt x="10426709" y="3152677"/>
                  <a:pt x="10421701" y="3158337"/>
                </a:cubicBezTo>
                <a:cubicBezTo>
                  <a:pt x="10418434" y="3162037"/>
                  <a:pt x="10414514" y="3165520"/>
                  <a:pt x="10412118" y="3169872"/>
                </a:cubicBezTo>
                <a:cubicBezTo>
                  <a:pt x="10411683" y="3170743"/>
                  <a:pt x="10411030" y="3171614"/>
                  <a:pt x="10409941" y="3171396"/>
                </a:cubicBezTo>
                <a:cubicBezTo>
                  <a:pt x="10404497" y="3169655"/>
                  <a:pt x="10401665" y="3173137"/>
                  <a:pt x="10398617" y="3176621"/>
                </a:cubicBezTo>
                <a:cubicBezTo>
                  <a:pt x="10397745" y="3177708"/>
                  <a:pt x="10396657" y="3179014"/>
                  <a:pt x="10394697" y="3178579"/>
                </a:cubicBezTo>
                <a:close/>
                <a:moveTo>
                  <a:pt x="8495450" y="3181607"/>
                </a:moveTo>
                <a:cubicBezTo>
                  <a:pt x="8491935" y="3180830"/>
                  <a:pt x="8488812" y="3180053"/>
                  <a:pt x="8485297" y="3180053"/>
                </a:cubicBezTo>
                <a:cubicBezTo>
                  <a:pt x="8481783" y="3180053"/>
                  <a:pt x="8478268" y="3177720"/>
                  <a:pt x="8476706" y="3174611"/>
                </a:cubicBezTo>
                <a:cubicBezTo>
                  <a:pt x="8475535" y="3171890"/>
                  <a:pt x="8474363" y="3170334"/>
                  <a:pt x="8472021" y="3169168"/>
                </a:cubicBezTo>
                <a:cubicBezTo>
                  <a:pt x="8472021" y="3164504"/>
                  <a:pt x="8472021" y="3159839"/>
                  <a:pt x="8472021" y="3155174"/>
                </a:cubicBezTo>
                <a:cubicBezTo>
                  <a:pt x="8475926" y="3153230"/>
                  <a:pt x="8479049" y="3150121"/>
                  <a:pt x="8480611" y="3146623"/>
                </a:cubicBezTo>
                <a:cubicBezTo>
                  <a:pt x="8482564" y="3143512"/>
                  <a:pt x="8484126" y="3140014"/>
                  <a:pt x="8486077" y="3136516"/>
                </a:cubicBezTo>
                <a:cubicBezTo>
                  <a:pt x="8488030" y="3133405"/>
                  <a:pt x="8489982" y="3129907"/>
                  <a:pt x="8490373" y="3126019"/>
                </a:cubicBezTo>
                <a:cubicBezTo>
                  <a:pt x="8491154" y="3122521"/>
                  <a:pt x="8493497" y="3120966"/>
                  <a:pt x="8496230" y="3119023"/>
                </a:cubicBezTo>
                <a:cubicBezTo>
                  <a:pt x="8498963" y="3117079"/>
                  <a:pt x="8502868" y="3117468"/>
                  <a:pt x="8504821" y="3114747"/>
                </a:cubicBezTo>
                <a:cubicBezTo>
                  <a:pt x="8507554" y="3114747"/>
                  <a:pt x="8509897" y="3114747"/>
                  <a:pt x="8512630" y="3114747"/>
                </a:cubicBezTo>
                <a:cubicBezTo>
                  <a:pt x="8512630" y="3115914"/>
                  <a:pt x="8513020" y="3116302"/>
                  <a:pt x="8513802" y="3116302"/>
                </a:cubicBezTo>
                <a:cubicBezTo>
                  <a:pt x="8519658" y="3116302"/>
                  <a:pt x="8522783" y="3120189"/>
                  <a:pt x="8524734" y="3124854"/>
                </a:cubicBezTo>
                <a:cubicBezTo>
                  <a:pt x="8526687" y="3129130"/>
                  <a:pt x="8529030" y="3133017"/>
                  <a:pt x="8528249" y="3138070"/>
                </a:cubicBezTo>
                <a:cubicBezTo>
                  <a:pt x="8527077" y="3143512"/>
                  <a:pt x="8527469" y="3149344"/>
                  <a:pt x="8522783" y="3153619"/>
                </a:cubicBezTo>
                <a:cubicBezTo>
                  <a:pt x="8521221" y="3155174"/>
                  <a:pt x="8519658" y="3156340"/>
                  <a:pt x="8516925" y="3157118"/>
                </a:cubicBezTo>
                <a:cubicBezTo>
                  <a:pt x="8513020" y="3158284"/>
                  <a:pt x="8508335" y="3160228"/>
                  <a:pt x="8509507" y="3166447"/>
                </a:cubicBezTo>
                <a:cubicBezTo>
                  <a:pt x="8509897" y="3168779"/>
                  <a:pt x="8507554" y="3169557"/>
                  <a:pt x="8507164" y="3170723"/>
                </a:cubicBezTo>
                <a:cubicBezTo>
                  <a:pt x="8505211" y="3176943"/>
                  <a:pt x="8500526" y="3179664"/>
                  <a:pt x="8495450" y="3181607"/>
                </a:cubicBezTo>
                <a:close/>
                <a:moveTo>
                  <a:pt x="9849616" y="3184205"/>
                </a:moveTo>
                <a:cubicBezTo>
                  <a:pt x="9846472" y="3184169"/>
                  <a:pt x="9843472" y="3183383"/>
                  <a:pt x="9841043" y="3179958"/>
                </a:cubicBezTo>
                <a:cubicBezTo>
                  <a:pt x="9840185" y="3178817"/>
                  <a:pt x="9838470" y="3177389"/>
                  <a:pt x="9836183" y="3177389"/>
                </a:cubicBezTo>
                <a:cubicBezTo>
                  <a:pt x="9833040" y="3177674"/>
                  <a:pt x="9831324" y="3175962"/>
                  <a:pt x="9830753" y="3172823"/>
                </a:cubicBezTo>
                <a:cubicBezTo>
                  <a:pt x="9830181" y="3170824"/>
                  <a:pt x="9828752" y="3169683"/>
                  <a:pt x="9827324" y="3168255"/>
                </a:cubicBezTo>
                <a:cubicBezTo>
                  <a:pt x="9823607" y="3164831"/>
                  <a:pt x="9821893" y="3160835"/>
                  <a:pt x="9823323" y="3155696"/>
                </a:cubicBezTo>
                <a:cubicBezTo>
                  <a:pt x="9824179" y="3152841"/>
                  <a:pt x="9823323" y="3149702"/>
                  <a:pt x="9820465" y="3147989"/>
                </a:cubicBezTo>
                <a:cubicBezTo>
                  <a:pt x="9820465" y="3146846"/>
                  <a:pt x="9820465" y="3145706"/>
                  <a:pt x="9820465" y="3144564"/>
                </a:cubicBezTo>
                <a:cubicBezTo>
                  <a:pt x="9823036" y="3143136"/>
                  <a:pt x="9824179" y="3141423"/>
                  <a:pt x="9823894" y="3137713"/>
                </a:cubicBezTo>
                <a:cubicBezTo>
                  <a:pt x="9823607" y="3132575"/>
                  <a:pt x="9825895" y="3128579"/>
                  <a:pt x="9831611" y="3127437"/>
                </a:cubicBezTo>
                <a:cubicBezTo>
                  <a:pt x="9834183" y="3127152"/>
                  <a:pt x="9833612" y="3125154"/>
                  <a:pt x="9833612" y="3123441"/>
                </a:cubicBezTo>
                <a:cubicBezTo>
                  <a:pt x="9833612" y="3120586"/>
                  <a:pt x="9834754" y="3120016"/>
                  <a:pt x="9837041" y="3122014"/>
                </a:cubicBezTo>
                <a:cubicBezTo>
                  <a:pt x="9840471" y="3124867"/>
                  <a:pt x="9842758" y="3124867"/>
                  <a:pt x="9843615" y="3120016"/>
                </a:cubicBezTo>
                <a:cubicBezTo>
                  <a:pt x="9843899" y="3118874"/>
                  <a:pt x="9844758" y="3117447"/>
                  <a:pt x="9845901" y="3118874"/>
                </a:cubicBezTo>
                <a:cubicBezTo>
                  <a:pt x="9849616" y="3122584"/>
                  <a:pt x="9852188" y="3120302"/>
                  <a:pt x="9855046" y="3117732"/>
                </a:cubicBezTo>
                <a:cubicBezTo>
                  <a:pt x="9855333" y="3117161"/>
                  <a:pt x="9856477" y="3117161"/>
                  <a:pt x="9857047" y="3117161"/>
                </a:cubicBezTo>
                <a:cubicBezTo>
                  <a:pt x="9863907" y="3121157"/>
                  <a:pt x="9870480" y="3125725"/>
                  <a:pt x="9877339" y="3130006"/>
                </a:cubicBezTo>
                <a:cubicBezTo>
                  <a:pt x="9880483" y="3132005"/>
                  <a:pt x="9882199" y="3137428"/>
                  <a:pt x="9883627" y="3141709"/>
                </a:cubicBezTo>
                <a:cubicBezTo>
                  <a:pt x="9884199" y="3143421"/>
                  <a:pt x="9883914" y="3145134"/>
                  <a:pt x="9885628" y="3146562"/>
                </a:cubicBezTo>
                <a:cubicBezTo>
                  <a:pt x="9887344" y="3147989"/>
                  <a:pt x="9887057" y="3149702"/>
                  <a:pt x="9885914" y="3151414"/>
                </a:cubicBezTo>
                <a:cubicBezTo>
                  <a:pt x="9885342" y="3152557"/>
                  <a:pt x="9884199" y="3153984"/>
                  <a:pt x="9885056" y="3155124"/>
                </a:cubicBezTo>
                <a:cubicBezTo>
                  <a:pt x="9887915" y="3158550"/>
                  <a:pt x="9888200" y="3161119"/>
                  <a:pt x="9883627" y="3162833"/>
                </a:cubicBezTo>
                <a:cubicBezTo>
                  <a:pt x="9882483" y="3163117"/>
                  <a:pt x="9882199" y="3164831"/>
                  <a:pt x="9883342" y="3165686"/>
                </a:cubicBezTo>
                <a:cubicBezTo>
                  <a:pt x="9887057" y="3168826"/>
                  <a:pt x="9883055" y="3170253"/>
                  <a:pt x="9882483" y="3172537"/>
                </a:cubicBezTo>
                <a:cubicBezTo>
                  <a:pt x="9880483" y="3180244"/>
                  <a:pt x="9871624" y="3177961"/>
                  <a:pt x="9868193" y="3183669"/>
                </a:cubicBezTo>
                <a:cubicBezTo>
                  <a:pt x="9867050" y="3185667"/>
                  <a:pt x="9861620" y="3184240"/>
                  <a:pt x="9859049" y="3183954"/>
                </a:cubicBezTo>
                <a:cubicBezTo>
                  <a:pt x="9856047" y="3183526"/>
                  <a:pt x="9852760" y="3184241"/>
                  <a:pt x="9849616" y="3184205"/>
                </a:cubicBezTo>
                <a:close/>
                <a:moveTo>
                  <a:pt x="5369600" y="3215768"/>
                </a:moveTo>
                <a:cubicBezTo>
                  <a:pt x="5365352" y="3215816"/>
                  <a:pt x="5360910" y="3214852"/>
                  <a:pt x="5356851" y="3215430"/>
                </a:cubicBezTo>
                <a:cubicBezTo>
                  <a:pt x="5353377" y="3215816"/>
                  <a:pt x="5346032" y="3217745"/>
                  <a:pt x="5344487" y="3215044"/>
                </a:cubicBezTo>
                <a:cubicBezTo>
                  <a:pt x="5339851" y="3207327"/>
                  <a:pt x="5327876" y="3210414"/>
                  <a:pt x="5325171" y="3199996"/>
                </a:cubicBezTo>
                <a:cubicBezTo>
                  <a:pt x="5324397" y="3196908"/>
                  <a:pt x="5318988" y="3194979"/>
                  <a:pt x="5324012" y="3190734"/>
                </a:cubicBezTo>
                <a:lnTo>
                  <a:pt x="5323814" y="3188780"/>
                </a:lnTo>
                <a:lnTo>
                  <a:pt x="5312425" y="3182744"/>
                </a:lnTo>
                <a:cubicBezTo>
                  <a:pt x="5307993" y="3179097"/>
                  <a:pt x="5304459" y="3174144"/>
                  <a:pt x="5302556" y="3166815"/>
                </a:cubicBezTo>
                <a:cubicBezTo>
                  <a:pt x="5300383" y="3158129"/>
                  <a:pt x="5285161" y="3152701"/>
                  <a:pt x="5299295" y="3140757"/>
                </a:cubicBezTo>
                <a:cubicBezTo>
                  <a:pt x="5303643" y="3137501"/>
                  <a:pt x="5302556" y="3130986"/>
                  <a:pt x="5298209" y="3129900"/>
                </a:cubicBezTo>
                <a:cubicBezTo>
                  <a:pt x="5280819" y="3123386"/>
                  <a:pt x="5281902" y="3113614"/>
                  <a:pt x="5292774" y="3100585"/>
                </a:cubicBezTo>
                <a:cubicBezTo>
                  <a:pt x="5296033" y="3096243"/>
                  <a:pt x="5291685" y="3090814"/>
                  <a:pt x="5289513" y="3086472"/>
                </a:cubicBezTo>
                <a:cubicBezTo>
                  <a:pt x="5285161" y="3079957"/>
                  <a:pt x="5284075" y="3073442"/>
                  <a:pt x="5290596" y="3068013"/>
                </a:cubicBezTo>
                <a:cubicBezTo>
                  <a:pt x="5297122" y="3062585"/>
                  <a:pt x="5296033" y="3056071"/>
                  <a:pt x="5298209" y="3049556"/>
                </a:cubicBezTo>
                <a:cubicBezTo>
                  <a:pt x="5303643" y="3033270"/>
                  <a:pt x="5310168" y="3012642"/>
                  <a:pt x="5322127" y="3005042"/>
                </a:cubicBezTo>
                <a:cubicBezTo>
                  <a:pt x="5348217" y="2988756"/>
                  <a:pt x="5373218" y="2971384"/>
                  <a:pt x="5399310" y="2956184"/>
                </a:cubicBezTo>
                <a:cubicBezTo>
                  <a:pt x="5401483" y="2956184"/>
                  <a:pt x="5405832" y="2956184"/>
                  <a:pt x="5406919" y="2958355"/>
                </a:cubicBezTo>
                <a:cubicBezTo>
                  <a:pt x="5417789" y="2968126"/>
                  <a:pt x="5427574" y="2976812"/>
                  <a:pt x="5441708" y="2962698"/>
                </a:cubicBezTo>
                <a:cubicBezTo>
                  <a:pt x="5446057" y="2957269"/>
                  <a:pt x="5449318" y="2962698"/>
                  <a:pt x="5450405" y="2967041"/>
                </a:cubicBezTo>
                <a:cubicBezTo>
                  <a:pt x="5453666" y="2985498"/>
                  <a:pt x="5462362" y="2985498"/>
                  <a:pt x="5475407" y="2974641"/>
                </a:cubicBezTo>
                <a:cubicBezTo>
                  <a:pt x="5484105" y="2967041"/>
                  <a:pt x="5488453" y="2969212"/>
                  <a:pt x="5488453" y="2980070"/>
                </a:cubicBezTo>
                <a:cubicBezTo>
                  <a:pt x="5488453" y="2986584"/>
                  <a:pt x="5486277" y="2994184"/>
                  <a:pt x="5496063" y="2995270"/>
                </a:cubicBezTo>
                <a:cubicBezTo>
                  <a:pt x="5517804" y="2999613"/>
                  <a:pt x="5526503" y="3014813"/>
                  <a:pt x="5525414" y="3034356"/>
                </a:cubicBezTo>
                <a:cubicBezTo>
                  <a:pt x="5524329" y="3048471"/>
                  <a:pt x="5528675" y="3054985"/>
                  <a:pt x="5538460" y="3060413"/>
                </a:cubicBezTo>
                <a:cubicBezTo>
                  <a:pt x="5538460" y="3064757"/>
                  <a:pt x="5538460" y="3069100"/>
                  <a:pt x="5538460" y="3073442"/>
                </a:cubicBezTo>
                <a:cubicBezTo>
                  <a:pt x="5527590" y="3079957"/>
                  <a:pt x="5524329" y="3091899"/>
                  <a:pt x="5527590" y="3102758"/>
                </a:cubicBezTo>
                <a:cubicBezTo>
                  <a:pt x="5533023" y="3122300"/>
                  <a:pt x="5526503" y="3137501"/>
                  <a:pt x="5512368" y="3150529"/>
                </a:cubicBezTo>
                <a:cubicBezTo>
                  <a:pt x="5506932" y="3155958"/>
                  <a:pt x="5501498" y="3160301"/>
                  <a:pt x="5499326" y="3167900"/>
                </a:cubicBezTo>
                <a:cubicBezTo>
                  <a:pt x="5497150" y="3179844"/>
                  <a:pt x="5490629" y="3186359"/>
                  <a:pt x="5478672" y="3185273"/>
                </a:cubicBezTo>
                <a:cubicBezTo>
                  <a:pt x="5469973" y="3185273"/>
                  <a:pt x="5463449" y="3190701"/>
                  <a:pt x="5460188" y="3195044"/>
                </a:cubicBezTo>
                <a:cubicBezTo>
                  <a:pt x="5441708" y="3221102"/>
                  <a:pt x="5414531" y="3206987"/>
                  <a:pt x="5391700" y="3210245"/>
                </a:cubicBezTo>
                <a:lnTo>
                  <a:pt x="5376451" y="3212374"/>
                </a:lnTo>
                <a:close/>
                <a:moveTo>
                  <a:pt x="8297528" y="3228327"/>
                </a:moveTo>
                <a:cubicBezTo>
                  <a:pt x="8294355" y="3228291"/>
                  <a:pt x="8291327" y="3227499"/>
                  <a:pt x="8288876" y="3224043"/>
                </a:cubicBezTo>
                <a:cubicBezTo>
                  <a:pt x="8288011" y="3222890"/>
                  <a:pt x="8286280" y="3221450"/>
                  <a:pt x="8283974" y="3221450"/>
                </a:cubicBezTo>
                <a:cubicBezTo>
                  <a:pt x="8280801" y="3221738"/>
                  <a:pt x="8279070" y="3220010"/>
                  <a:pt x="8278494" y="3216841"/>
                </a:cubicBezTo>
                <a:cubicBezTo>
                  <a:pt x="8277917" y="3214825"/>
                  <a:pt x="8276475" y="3213673"/>
                  <a:pt x="8275033" y="3212233"/>
                </a:cubicBezTo>
                <a:cubicBezTo>
                  <a:pt x="8271284" y="3208778"/>
                  <a:pt x="8269554" y="3204745"/>
                  <a:pt x="8270996" y="3199561"/>
                </a:cubicBezTo>
                <a:cubicBezTo>
                  <a:pt x="8271862" y="3196680"/>
                  <a:pt x="8270996" y="3193512"/>
                  <a:pt x="8268112" y="3191783"/>
                </a:cubicBezTo>
                <a:cubicBezTo>
                  <a:pt x="8268112" y="3190632"/>
                  <a:pt x="8268112" y="3189480"/>
                  <a:pt x="8268112" y="3188328"/>
                </a:cubicBezTo>
                <a:cubicBezTo>
                  <a:pt x="8270707" y="3186888"/>
                  <a:pt x="8271862" y="3185159"/>
                  <a:pt x="8271573" y="3181415"/>
                </a:cubicBezTo>
                <a:cubicBezTo>
                  <a:pt x="8271284" y="3176231"/>
                  <a:pt x="8273591" y="3172198"/>
                  <a:pt x="8279359" y="3171046"/>
                </a:cubicBezTo>
                <a:cubicBezTo>
                  <a:pt x="8281954" y="3170758"/>
                  <a:pt x="8281378" y="3168742"/>
                  <a:pt x="8281378" y="3167014"/>
                </a:cubicBezTo>
                <a:cubicBezTo>
                  <a:pt x="8281378" y="3164133"/>
                  <a:pt x="8282532" y="3163557"/>
                  <a:pt x="8284838" y="3165574"/>
                </a:cubicBezTo>
                <a:cubicBezTo>
                  <a:pt x="8288300" y="3168454"/>
                  <a:pt x="8290606" y="3168454"/>
                  <a:pt x="8291472" y="3163557"/>
                </a:cubicBezTo>
                <a:cubicBezTo>
                  <a:pt x="8291760" y="3162406"/>
                  <a:pt x="8292625" y="3160965"/>
                  <a:pt x="8293779" y="3162406"/>
                </a:cubicBezTo>
                <a:cubicBezTo>
                  <a:pt x="8297528" y="3166150"/>
                  <a:pt x="8300123" y="3163846"/>
                  <a:pt x="8303007" y="3161253"/>
                </a:cubicBezTo>
                <a:cubicBezTo>
                  <a:pt x="8303295" y="3160677"/>
                  <a:pt x="8304449" y="3160677"/>
                  <a:pt x="8305026" y="3160677"/>
                </a:cubicBezTo>
                <a:cubicBezTo>
                  <a:pt x="8311947" y="3164709"/>
                  <a:pt x="8318580" y="3169318"/>
                  <a:pt x="8325501" y="3173639"/>
                </a:cubicBezTo>
                <a:cubicBezTo>
                  <a:pt x="8328674" y="3175655"/>
                  <a:pt x="8330405" y="3181126"/>
                  <a:pt x="8331847" y="3185447"/>
                </a:cubicBezTo>
                <a:cubicBezTo>
                  <a:pt x="8332423" y="3187175"/>
                  <a:pt x="8332134" y="3188904"/>
                  <a:pt x="8333865" y="3190343"/>
                </a:cubicBezTo>
                <a:cubicBezTo>
                  <a:pt x="8335595" y="3191783"/>
                  <a:pt x="8335307" y="3193512"/>
                  <a:pt x="8334153" y="3195240"/>
                </a:cubicBezTo>
                <a:cubicBezTo>
                  <a:pt x="8333576" y="3196392"/>
                  <a:pt x="8332423" y="3197832"/>
                  <a:pt x="8333289" y="3198984"/>
                </a:cubicBezTo>
                <a:cubicBezTo>
                  <a:pt x="8336171" y="3202440"/>
                  <a:pt x="8336460" y="3205033"/>
                  <a:pt x="8331847" y="3206761"/>
                </a:cubicBezTo>
                <a:cubicBezTo>
                  <a:pt x="8330692" y="3207049"/>
                  <a:pt x="8330405" y="3208778"/>
                  <a:pt x="8331558" y="3209641"/>
                </a:cubicBezTo>
                <a:cubicBezTo>
                  <a:pt x="8335307" y="3212810"/>
                  <a:pt x="8331269" y="3214249"/>
                  <a:pt x="8330692" y="3216554"/>
                </a:cubicBezTo>
                <a:cubicBezTo>
                  <a:pt x="8328674" y="3224330"/>
                  <a:pt x="8319733" y="3222027"/>
                  <a:pt x="8316273" y="3227787"/>
                </a:cubicBezTo>
                <a:cubicBezTo>
                  <a:pt x="8315120" y="3229803"/>
                  <a:pt x="8309640" y="3228363"/>
                  <a:pt x="8307044" y="3228074"/>
                </a:cubicBezTo>
                <a:cubicBezTo>
                  <a:pt x="8304016" y="3227642"/>
                  <a:pt x="8300700" y="3228363"/>
                  <a:pt x="8297528" y="3228327"/>
                </a:cubicBezTo>
                <a:close/>
                <a:moveTo>
                  <a:pt x="8575915" y="3233995"/>
                </a:moveTo>
                <a:cubicBezTo>
                  <a:pt x="8573394" y="3234428"/>
                  <a:pt x="8571535" y="3234031"/>
                  <a:pt x="8571933" y="3232173"/>
                </a:cubicBezTo>
                <a:cubicBezTo>
                  <a:pt x="8576047" y="3231109"/>
                  <a:pt x="8579232" y="3229847"/>
                  <a:pt x="8581290" y="3229314"/>
                </a:cubicBezTo>
                <a:cubicBezTo>
                  <a:pt x="8583346" y="3228782"/>
                  <a:pt x="8584275" y="3228980"/>
                  <a:pt x="8583879" y="3230838"/>
                </a:cubicBezTo>
                <a:cubicBezTo>
                  <a:pt x="8581623" y="3232299"/>
                  <a:pt x="8578437" y="3233562"/>
                  <a:pt x="8575915" y="3233995"/>
                </a:cubicBezTo>
                <a:close/>
                <a:moveTo>
                  <a:pt x="8605991" y="3237627"/>
                </a:moveTo>
                <a:cubicBezTo>
                  <a:pt x="8611093" y="3237624"/>
                  <a:pt x="8619851" y="3230751"/>
                  <a:pt x="8622638" y="3231346"/>
                </a:cubicBezTo>
                <a:cubicBezTo>
                  <a:pt x="8627944" y="3224708"/>
                  <a:pt x="8640683" y="3219658"/>
                  <a:pt x="8641478" y="3215942"/>
                </a:cubicBezTo>
                <a:cubicBezTo>
                  <a:pt x="8712068" y="3176617"/>
                  <a:pt x="8752922" y="3130939"/>
                  <a:pt x="8813698" y="3101174"/>
                </a:cubicBezTo>
                <a:cubicBezTo>
                  <a:pt x="8822720" y="3095330"/>
                  <a:pt x="8832537" y="3085769"/>
                  <a:pt x="8841559" y="3079924"/>
                </a:cubicBezTo>
                <a:cubicBezTo>
                  <a:pt x="8864115" y="3065312"/>
                  <a:pt x="8859603" y="3068235"/>
                  <a:pt x="8882954" y="3049907"/>
                </a:cubicBezTo>
                <a:cubicBezTo>
                  <a:pt x="8887466" y="3046984"/>
                  <a:pt x="8888259" y="3043267"/>
                  <a:pt x="8884541" y="3042474"/>
                </a:cubicBezTo>
                <a:cubicBezTo>
                  <a:pt x="8913196" y="3017506"/>
                  <a:pt x="8932036" y="3002101"/>
                  <a:pt x="8950876" y="2986694"/>
                </a:cubicBezTo>
                <a:cubicBezTo>
                  <a:pt x="8969714" y="2971289"/>
                  <a:pt x="8987758" y="2959599"/>
                  <a:pt x="9011109" y="2941270"/>
                </a:cubicBezTo>
                <a:cubicBezTo>
                  <a:pt x="9017209" y="2930916"/>
                  <a:pt x="9003675" y="2939682"/>
                  <a:pt x="8997034" y="2934378"/>
                </a:cubicBezTo>
                <a:cubicBezTo>
                  <a:pt x="9002339" y="2927738"/>
                  <a:pt x="9002339" y="2927738"/>
                  <a:pt x="9003134" y="2924022"/>
                </a:cubicBezTo>
                <a:cubicBezTo>
                  <a:pt x="9022766" y="2904900"/>
                  <a:pt x="9030995" y="2902771"/>
                  <a:pt x="9050627" y="2883649"/>
                </a:cubicBezTo>
                <a:cubicBezTo>
                  <a:pt x="9054345" y="2884443"/>
                  <a:pt x="9053550" y="2888159"/>
                  <a:pt x="9058062" y="2885237"/>
                </a:cubicBezTo>
                <a:cubicBezTo>
                  <a:pt x="9057267" y="2888954"/>
                  <a:pt x="9060191" y="2893465"/>
                  <a:pt x="9045864" y="2905948"/>
                </a:cubicBezTo>
                <a:lnTo>
                  <a:pt x="9074936" y="2883276"/>
                </a:lnTo>
                <a:lnTo>
                  <a:pt x="9046634" y="2861609"/>
                </a:lnTo>
                <a:cubicBezTo>
                  <a:pt x="9035419" y="2853008"/>
                  <a:pt x="9024953" y="2844782"/>
                  <a:pt x="9014487" y="2835807"/>
                </a:cubicBezTo>
                <a:cubicBezTo>
                  <a:pt x="8989816" y="2815615"/>
                  <a:pt x="8965145" y="2800470"/>
                  <a:pt x="8936688" y="2801733"/>
                </a:cubicBezTo>
                <a:cubicBezTo>
                  <a:pt x="8927203" y="2802153"/>
                  <a:pt x="8917297" y="2804397"/>
                  <a:pt x="8906830" y="2808884"/>
                </a:cubicBezTo>
                <a:lnTo>
                  <a:pt x="8903396" y="2812116"/>
                </a:lnTo>
                <a:lnTo>
                  <a:pt x="8904499" y="2813329"/>
                </a:lnTo>
                <a:cubicBezTo>
                  <a:pt x="8905208" y="2814036"/>
                  <a:pt x="8906387" y="2814744"/>
                  <a:pt x="8905915" y="2815923"/>
                </a:cubicBezTo>
                <a:cubicBezTo>
                  <a:pt x="8905443" y="2817338"/>
                  <a:pt x="8904263" y="2817574"/>
                  <a:pt x="8903320" y="2817338"/>
                </a:cubicBezTo>
                <a:cubicBezTo>
                  <a:pt x="8899072" y="2816394"/>
                  <a:pt x="8898129" y="2818281"/>
                  <a:pt x="8898365" y="2822054"/>
                </a:cubicBezTo>
                <a:cubicBezTo>
                  <a:pt x="8898600" y="2826772"/>
                  <a:pt x="8895534" y="2830073"/>
                  <a:pt x="8892230" y="2832666"/>
                </a:cubicBezTo>
                <a:cubicBezTo>
                  <a:pt x="8889635" y="2834789"/>
                  <a:pt x="8889398" y="2836440"/>
                  <a:pt x="8891994" y="2838327"/>
                </a:cubicBezTo>
                <a:cubicBezTo>
                  <a:pt x="8893410" y="2839271"/>
                  <a:pt x="8894354" y="2840213"/>
                  <a:pt x="8893882" y="2842100"/>
                </a:cubicBezTo>
                <a:cubicBezTo>
                  <a:pt x="8893410" y="2844694"/>
                  <a:pt x="8891523" y="2844223"/>
                  <a:pt x="8889871" y="2844694"/>
                </a:cubicBezTo>
                <a:cubicBezTo>
                  <a:pt x="8888926" y="2844930"/>
                  <a:pt x="8887747" y="2844930"/>
                  <a:pt x="8886567" y="2845166"/>
                </a:cubicBezTo>
                <a:cubicBezTo>
                  <a:pt x="8880197" y="2845874"/>
                  <a:pt x="8878781" y="2849410"/>
                  <a:pt x="8882556" y="2854835"/>
                </a:cubicBezTo>
                <a:cubicBezTo>
                  <a:pt x="8883028" y="2855542"/>
                  <a:pt x="8883499" y="2856013"/>
                  <a:pt x="8883735" y="2856722"/>
                </a:cubicBezTo>
                <a:cubicBezTo>
                  <a:pt x="8884444" y="2858137"/>
                  <a:pt x="8884915" y="2860023"/>
                  <a:pt x="8883499" y="2860967"/>
                </a:cubicBezTo>
                <a:cubicBezTo>
                  <a:pt x="8882320" y="2861909"/>
                  <a:pt x="8880669" y="2860967"/>
                  <a:pt x="8879724" y="2860023"/>
                </a:cubicBezTo>
                <a:cubicBezTo>
                  <a:pt x="8878781" y="2859080"/>
                  <a:pt x="8878072" y="2858137"/>
                  <a:pt x="8877365" y="2856957"/>
                </a:cubicBezTo>
                <a:cubicBezTo>
                  <a:pt x="8875949" y="2855306"/>
                  <a:pt x="8874534" y="2854835"/>
                  <a:pt x="8872646" y="2856250"/>
                </a:cubicBezTo>
                <a:lnTo>
                  <a:pt x="8865579" y="2858103"/>
                </a:lnTo>
                <a:lnTo>
                  <a:pt x="8855993" y="2895636"/>
                </a:lnTo>
                <a:cubicBezTo>
                  <a:pt x="8847022" y="2958457"/>
                  <a:pt x="8838050" y="2964440"/>
                  <a:pt x="8781232" y="2940508"/>
                </a:cubicBezTo>
                <a:cubicBezTo>
                  <a:pt x="8754318" y="2928542"/>
                  <a:pt x="8754318" y="2928542"/>
                  <a:pt x="8730394" y="2958457"/>
                </a:cubicBezTo>
                <a:cubicBezTo>
                  <a:pt x="8709461" y="2988371"/>
                  <a:pt x="8688529" y="3018285"/>
                  <a:pt x="8646662" y="3009311"/>
                </a:cubicBezTo>
                <a:cubicBezTo>
                  <a:pt x="8625729" y="3003329"/>
                  <a:pt x="8622739" y="3018285"/>
                  <a:pt x="8619748" y="3033243"/>
                </a:cubicBezTo>
                <a:cubicBezTo>
                  <a:pt x="8613768" y="3060166"/>
                  <a:pt x="8622739" y="3084097"/>
                  <a:pt x="8631710" y="3108029"/>
                </a:cubicBezTo>
                <a:cubicBezTo>
                  <a:pt x="8646662" y="3143926"/>
                  <a:pt x="8646662" y="3176832"/>
                  <a:pt x="8628720" y="3209738"/>
                </a:cubicBezTo>
                <a:lnTo>
                  <a:pt x="8622973" y="3209738"/>
                </a:lnTo>
                <a:lnTo>
                  <a:pt x="8617554" y="3221032"/>
                </a:lnTo>
                <a:cubicBezTo>
                  <a:pt x="8612082" y="3226178"/>
                  <a:pt x="8605116" y="3231490"/>
                  <a:pt x="8602464" y="3234809"/>
                </a:cubicBezTo>
                <a:cubicBezTo>
                  <a:pt x="8602996" y="3236866"/>
                  <a:pt x="8604290" y="3237628"/>
                  <a:pt x="8605991" y="3237627"/>
                </a:cubicBezTo>
                <a:close/>
                <a:moveTo>
                  <a:pt x="1145432" y="3267864"/>
                </a:moveTo>
                <a:lnTo>
                  <a:pt x="1145649" y="3267503"/>
                </a:lnTo>
                <a:lnTo>
                  <a:pt x="1145900" y="3267753"/>
                </a:lnTo>
                <a:close/>
                <a:moveTo>
                  <a:pt x="4758595" y="3277240"/>
                </a:moveTo>
                <a:cubicBezTo>
                  <a:pt x="4756753" y="3277648"/>
                  <a:pt x="4755735" y="3276422"/>
                  <a:pt x="4754917" y="3275401"/>
                </a:cubicBezTo>
                <a:cubicBezTo>
                  <a:pt x="4752050" y="3272130"/>
                  <a:pt x="4749395" y="3268860"/>
                  <a:pt x="4744280" y="3270495"/>
                </a:cubicBezTo>
                <a:cubicBezTo>
                  <a:pt x="4743260" y="3270700"/>
                  <a:pt x="4742649" y="3269882"/>
                  <a:pt x="4742238" y="3269064"/>
                </a:cubicBezTo>
                <a:cubicBezTo>
                  <a:pt x="4739989" y="3264977"/>
                  <a:pt x="4736304" y="3261707"/>
                  <a:pt x="4733235" y="3258232"/>
                </a:cubicBezTo>
                <a:cubicBezTo>
                  <a:pt x="4728533" y="3252918"/>
                  <a:pt x="4725874" y="3246992"/>
                  <a:pt x="4727719" y="3239839"/>
                </a:cubicBezTo>
                <a:cubicBezTo>
                  <a:pt x="4728335" y="3236977"/>
                  <a:pt x="4726691" y="3235138"/>
                  <a:pt x="4725059" y="3233502"/>
                </a:cubicBezTo>
                <a:cubicBezTo>
                  <a:pt x="4721380" y="3229619"/>
                  <a:pt x="4721585" y="3227576"/>
                  <a:pt x="4725676" y="3224510"/>
                </a:cubicBezTo>
                <a:cubicBezTo>
                  <a:pt x="4730170" y="3221445"/>
                  <a:pt x="4730170" y="3221445"/>
                  <a:pt x="4726493" y="3216949"/>
                </a:cubicBezTo>
                <a:cubicBezTo>
                  <a:pt x="4725676" y="3215926"/>
                  <a:pt x="4725059" y="3215109"/>
                  <a:pt x="4726281" y="3213882"/>
                </a:cubicBezTo>
                <a:cubicBezTo>
                  <a:pt x="4730381" y="3209182"/>
                  <a:pt x="4734058" y="3204481"/>
                  <a:pt x="4738353" y="3199985"/>
                </a:cubicBezTo>
                <a:cubicBezTo>
                  <a:pt x="4741423" y="3196510"/>
                  <a:pt x="4745306" y="3194262"/>
                  <a:pt x="4749800" y="3193241"/>
                </a:cubicBezTo>
                <a:cubicBezTo>
                  <a:pt x="4752667" y="3192423"/>
                  <a:pt x="4758184" y="3185065"/>
                  <a:pt x="4758391" y="3182000"/>
                </a:cubicBezTo>
                <a:cubicBezTo>
                  <a:pt x="4758391" y="3180978"/>
                  <a:pt x="4758391" y="3180160"/>
                  <a:pt x="4757164" y="3179751"/>
                </a:cubicBezTo>
                <a:cubicBezTo>
                  <a:pt x="4750825" y="3176890"/>
                  <a:pt x="4747757" y="3171371"/>
                  <a:pt x="4745097" y="3165445"/>
                </a:cubicBezTo>
                <a:cubicBezTo>
                  <a:pt x="4744489" y="3164218"/>
                  <a:pt x="4744081" y="3163196"/>
                  <a:pt x="4743462" y="3162175"/>
                </a:cubicBezTo>
                <a:cubicBezTo>
                  <a:pt x="4741423" y="3158905"/>
                  <a:pt x="4740396" y="3156043"/>
                  <a:pt x="4741828" y="3151955"/>
                </a:cubicBezTo>
                <a:cubicBezTo>
                  <a:pt x="4743260" y="3147868"/>
                  <a:pt x="4741013" y="3143780"/>
                  <a:pt x="4738961" y="3140101"/>
                </a:cubicBezTo>
                <a:cubicBezTo>
                  <a:pt x="4738145" y="3138263"/>
                  <a:pt x="4737736" y="3137036"/>
                  <a:pt x="4739172" y="3135197"/>
                </a:cubicBezTo>
                <a:cubicBezTo>
                  <a:pt x="4744899" y="3127431"/>
                  <a:pt x="4749188" y="3118847"/>
                  <a:pt x="4750006" y="3108832"/>
                </a:cubicBezTo>
                <a:cubicBezTo>
                  <a:pt x="4750210" y="3107402"/>
                  <a:pt x="4750621" y="3106788"/>
                  <a:pt x="4752050" y="3107197"/>
                </a:cubicBezTo>
                <a:cubicBezTo>
                  <a:pt x="4757778" y="3108423"/>
                  <a:pt x="4761458" y="3105357"/>
                  <a:pt x="4764526" y="3101270"/>
                </a:cubicBezTo>
                <a:cubicBezTo>
                  <a:pt x="4765961" y="3099431"/>
                  <a:pt x="4767185" y="3098409"/>
                  <a:pt x="4769843" y="3099635"/>
                </a:cubicBezTo>
                <a:cubicBezTo>
                  <a:pt x="4773114" y="3101474"/>
                  <a:pt x="4776184" y="3099840"/>
                  <a:pt x="4778839" y="3097591"/>
                </a:cubicBezTo>
                <a:cubicBezTo>
                  <a:pt x="4781090" y="3095752"/>
                  <a:pt x="4783343" y="3093503"/>
                  <a:pt x="4785590" y="3091664"/>
                </a:cubicBezTo>
                <a:cubicBezTo>
                  <a:pt x="4786716" y="3090847"/>
                  <a:pt x="4787786" y="3090386"/>
                  <a:pt x="4788657" y="3090566"/>
                </a:cubicBezTo>
                <a:cubicBezTo>
                  <a:pt x="4789525" y="3090745"/>
                  <a:pt x="4790187" y="3091562"/>
                  <a:pt x="4790495" y="3093299"/>
                </a:cubicBezTo>
                <a:cubicBezTo>
                  <a:pt x="4790495" y="3094117"/>
                  <a:pt x="4790704" y="3094934"/>
                  <a:pt x="4791111" y="3095752"/>
                </a:cubicBezTo>
                <a:cubicBezTo>
                  <a:pt x="4791519" y="3096774"/>
                  <a:pt x="4791519" y="3098409"/>
                  <a:pt x="4792950" y="3098613"/>
                </a:cubicBezTo>
                <a:cubicBezTo>
                  <a:pt x="4794176" y="3098613"/>
                  <a:pt x="4794992" y="3097591"/>
                  <a:pt x="4795604" y="3096774"/>
                </a:cubicBezTo>
                <a:cubicBezTo>
                  <a:pt x="4798674" y="3093299"/>
                  <a:pt x="4799899" y="3093503"/>
                  <a:pt x="4801742" y="3097795"/>
                </a:cubicBezTo>
                <a:cubicBezTo>
                  <a:pt x="4802151" y="3098817"/>
                  <a:pt x="4802353" y="3099635"/>
                  <a:pt x="4802968" y="3100453"/>
                </a:cubicBezTo>
                <a:cubicBezTo>
                  <a:pt x="4803785" y="3101678"/>
                  <a:pt x="4804607" y="3102701"/>
                  <a:pt x="4806647" y="3101883"/>
                </a:cubicBezTo>
                <a:cubicBezTo>
                  <a:pt x="4808493" y="3100862"/>
                  <a:pt x="4808493" y="3100044"/>
                  <a:pt x="4808080" y="3098409"/>
                </a:cubicBezTo>
                <a:lnTo>
                  <a:pt x="4807734" y="3095318"/>
                </a:lnTo>
                <a:lnTo>
                  <a:pt x="4823718" y="3111213"/>
                </a:lnTo>
                <a:lnTo>
                  <a:pt x="4822801" y="3112510"/>
                </a:lnTo>
                <a:cubicBezTo>
                  <a:pt x="4822394" y="3114350"/>
                  <a:pt x="4823007" y="3115577"/>
                  <a:pt x="4824644" y="3116393"/>
                </a:cubicBezTo>
                <a:cubicBezTo>
                  <a:pt x="4825867" y="3117007"/>
                  <a:pt x="4827099" y="3117416"/>
                  <a:pt x="4828328" y="3118029"/>
                </a:cubicBezTo>
                <a:cubicBezTo>
                  <a:pt x="4830369" y="3119051"/>
                  <a:pt x="4831188" y="3120481"/>
                  <a:pt x="4830773" y="3122934"/>
                </a:cubicBezTo>
                <a:cubicBezTo>
                  <a:pt x="4829550" y="3130292"/>
                  <a:pt x="4832209" y="3135402"/>
                  <a:pt x="4838753" y="3138672"/>
                </a:cubicBezTo>
                <a:cubicBezTo>
                  <a:pt x="4839782" y="3139285"/>
                  <a:pt x="4842030" y="3139080"/>
                  <a:pt x="4841621" y="3140919"/>
                </a:cubicBezTo>
                <a:cubicBezTo>
                  <a:pt x="4841420" y="3142759"/>
                  <a:pt x="4839573" y="3143168"/>
                  <a:pt x="4837732" y="3143372"/>
                </a:cubicBezTo>
                <a:cubicBezTo>
                  <a:pt x="4837531" y="3143372"/>
                  <a:pt x="4837317" y="3143372"/>
                  <a:pt x="4837118" y="3143372"/>
                </a:cubicBezTo>
                <a:cubicBezTo>
                  <a:pt x="4832209" y="3144189"/>
                  <a:pt x="4830773" y="3146438"/>
                  <a:pt x="4833230" y="3150321"/>
                </a:cubicBezTo>
                <a:cubicBezTo>
                  <a:pt x="4835478" y="3154000"/>
                  <a:pt x="4834867" y="3156861"/>
                  <a:pt x="4832820" y="3159926"/>
                </a:cubicBezTo>
                <a:cubicBezTo>
                  <a:pt x="4830164" y="3164014"/>
                  <a:pt x="4828118" y="3168306"/>
                  <a:pt x="4829346" y="3173416"/>
                </a:cubicBezTo>
                <a:cubicBezTo>
                  <a:pt x="4829960" y="3175663"/>
                  <a:pt x="4827714" y="3176686"/>
                  <a:pt x="4826281" y="3177094"/>
                </a:cubicBezTo>
                <a:cubicBezTo>
                  <a:pt x="4820967" y="3178933"/>
                  <a:pt x="4818509" y="3182409"/>
                  <a:pt x="4817898" y="3187722"/>
                </a:cubicBezTo>
                <a:cubicBezTo>
                  <a:pt x="4817488" y="3190992"/>
                  <a:pt x="4816260" y="3191605"/>
                  <a:pt x="4812987" y="3189562"/>
                </a:cubicBezTo>
                <a:cubicBezTo>
                  <a:pt x="4806040" y="3185270"/>
                  <a:pt x="4795809" y="3188335"/>
                  <a:pt x="4792743" y="3195488"/>
                </a:cubicBezTo>
                <a:cubicBezTo>
                  <a:pt x="4792129" y="3196919"/>
                  <a:pt x="4791314" y="3198758"/>
                  <a:pt x="4792743" y="3199985"/>
                </a:cubicBezTo>
                <a:cubicBezTo>
                  <a:pt x="4794176" y="3201211"/>
                  <a:pt x="4796217" y="3201825"/>
                  <a:pt x="4798062" y="3200598"/>
                </a:cubicBezTo>
                <a:cubicBezTo>
                  <a:pt x="4799289" y="3199985"/>
                  <a:pt x="4800517" y="3198963"/>
                  <a:pt x="4801742" y="3198145"/>
                </a:cubicBezTo>
                <a:cubicBezTo>
                  <a:pt x="4802968" y="3197124"/>
                  <a:pt x="4804195" y="3196510"/>
                  <a:pt x="4805215" y="3197737"/>
                </a:cubicBezTo>
                <a:cubicBezTo>
                  <a:pt x="4806442" y="3199167"/>
                  <a:pt x="4805627" y="3200394"/>
                  <a:pt x="4804607" y="3201416"/>
                </a:cubicBezTo>
                <a:cubicBezTo>
                  <a:pt x="4803785" y="3202437"/>
                  <a:pt x="4802557" y="3203255"/>
                  <a:pt x="4801742" y="3204072"/>
                </a:cubicBezTo>
                <a:cubicBezTo>
                  <a:pt x="4799899" y="3205911"/>
                  <a:pt x="4798883" y="3208364"/>
                  <a:pt x="4800720" y="3210408"/>
                </a:cubicBezTo>
                <a:cubicBezTo>
                  <a:pt x="4802353" y="3212043"/>
                  <a:pt x="4804607" y="3210408"/>
                  <a:pt x="4806238" y="3209182"/>
                </a:cubicBezTo>
                <a:cubicBezTo>
                  <a:pt x="4807669" y="3208160"/>
                  <a:pt x="4808697" y="3206320"/>
                  <a:pt x="4810536" y="3205708"/>
                </a:cubicBezTo>
                <a:cubicBezTo>
                  <a:pt x="4813193" y="3204686"/>
                  <a:pt x="4814830" y="3205095"/>
                  <a:pt x="4814626" y="3208364"/>
                </a:cubicBezTo>
                <a:cubicBezTo>
                  <a:pt x="4814418" y="3212861"/>
                  <a:pt x="4812584" y="3216540"/>
                  <a:pt x="4810119" y="3220014"/>
                </a:cubicBezTo>
                <a:cubicBezTo>
                  <a:pt x="4807061" y="3224510"/>
                  <a:pt x="4806854" y="3226963"/>
                  <a:pt x="4810119" y="3231255"/>
                </a:cubicBezTo>
                <a:cubicBezTo>
                  <a:pt x="4811152" y="3232890"/>
                  <a:pt x="4812780" y="3234320"/>
                  <a:pt x="4814214" y="3235751"/>
                </a:cubicBezTo>
                <a:cubicBezTo>
                  <a:pt x="4814830" y="3236364"/>
                  <a:pt x="4815850" y="3236977"/>
                  <a:pt x="4815442" y="3237999"/>
                </a:cubicBezTo>
                <a:cubicBezTo>
                  <a:pt x="4815035" y="3239225"/>
                  <a:pt x="4814007" y="3239430"/>
                  <a:pt x="4813193" y="3239225"/>
                </a:cubicBezTo>
                <a:cubicBezTo>
                  <a:pt x="4809514" y="3238408"/>
                  <a:pt x="4808697" y="3240043"/>
                  <a:pt x="4808893" y="3243313"/>
                </a:cubicBezTo>
                <a:cubicBezTo>
                  <a:pt x="4809099" y="3247401"/>
                  <a:pt x="4806442" y="3250262"/>
                  <a:pt x="4803578" y="3252510"/>
                </a:cubicBezTo>
                <a:cubicBezTo>
                  <a:pt x="4801330" y="3254349"/>
                  <a:pt x="4801127" y="3255780"/>
                  <a:pt x="4803375" y="3257415"/>
                </a:cubicBezTo>
                <a:cubicBezTo>
                  <a:pt x="4804607" y="3258232"/>
                  <a:pt x="4805419" y="3259050"/>
                  <a:pt x="4805008" y="3260685"/>
                </a:cubicBezTo>
                <a:cubicBezTo>
                  <a:pt x="4804607" y="3262933"/>
                  <a:pt x="4802968" y="3262525"/>
                  <a:pt x="4801538" y="3262933"/>
                </a:cubicBezTo>
                <a:cubicBezTo>
                  <a:pt x="4800720" y="3263138"/>
                  <a:pt x="4799694" y="3263138"/>
                  <a:pt x="4798674" y="3263342"/>
                </a:cubicBezTo>
                <a:cubicBezTo>
                  <a:pt x="4793155" y="3263956"/>
                  <a:pt x="4791924" y="3267021"/>
                  <a:pt x="4795196" y="3271722"/>
                </a:cubicBezTo>
                <a:cubicBezTo>
                  <a:pt x="4795604" y="3272334"/>
                  <a:pt x="4796019" y="3272743"/>
                  <a:pt x="4796217" y="3273356"/>
                </a:cubicBezTo>
                <a:cubicBezTo>
                  <a:pt x="4796836" y="3274583"/>
                  <a:pt x="4797246" y="3276217"/>
                  <a:pt x="4796019" y="3277035"/>
                </a:cubicBezTo>
                <a:cubicBezTo>
                  <a:pt x="4794992" y="3277853"/>
                  <a:pt x="4793562" y="3277035"/>
                  <a:pt x="4792743" y="3276217"/>
                </a:cubicBezTo>
                <a:cubicBezTo>
                  <a:pt x="4791924" y="3275401"/>
                  <a:pt x="4791314" y="3274583"/>
                  <a:pt x="4790704" y="3273561"/>
                </a:cubicBezTo>
                <a:cubicBezTo>
                  <a:pt x="4789473" y="3272130"/>
                  <a:pt x="4788249" y="3271722"/>
                  <a:pt x="4786615" y="3272947"/>
                </a:cubicBezTo>
                <a:cubicBezTo>
                  <a:pt x="4782726" y="3275605"/>
                  <a:pt x="4778430" y="3276013"/>
                  <a:pt x="4774139" y="3276217"/>
                </a:cubicBezTo>
                <a:cubicBezTo>
                  <a:pt x="4769024" y="3276626"/>
                  <a:pt x="4763708" y="3276013"/>
                  <a:pt x="4758595" y="3277240"/>
                </a:cubicBezTo>
                <a:close/>
                <a:moveTo>
                  <a:pt x="8797740" y="3284879"/>
                </a:moveTo>
                <a:lnTo>
                  <a:pt x="8797272" y="3284769"/>
                </a:lnTo>
                <a:lnTo>
                  <a:pt x="8797525" y="3284518"/>
                </a:lnTo>
                <a:close/>
                <a:moveTo>
                  <a:pt x="4163420" y="3287192"/>
                </a:moveTo>
                <a:cubicBezTo>
                  <a:pt x="4156489" y="3287734"/>
                  <a:pt x="4150238" y="3287191"/>
                  <a:pt x="4148063" y="3283391"/>
                </a:cubicBezTo>
                <a:cubicBezTo>
                  <a:pt x="4135019" y="3261677"/>
                  <a:pt x="4101319" y="3270363"/>
                  <a:pt x="4093710" y="3241048"/>
                </a:cubicBezTo>
                <a:cubicBezTo>
                  <a:pt x="4091536" y="3232362"/>
                  <a:pt x="4076317" y="3226934"/>
                  <a:pt x="4090447" y="3214991"/>
                </a:cubicBezTo>
                <a:cubicBezTo>
                  <a:pt x="4094796" y="3211734"/>
                  <a:pt x="4093710" y="3205219"/>
                  <a:pt x="4089361" y="3204134"/>
                </a:cubicBezTo>
                <a:cubicBezTo>
                  <a:pt x="4071966" y="3197619"/>
                  <a:pt x="4073053" y="3187848"/>
                  <a:pt x="4083924" y="3174818"/>
                </a:cubicBezTo>
                <a:cubicBezTo>
                  <a:pt x="4087186" y="3170476"/>
                  <a:pt x="4082840" y="3165047"/>
                  <a:pt x="4080662" y="3160705"/>
                </a:cubicBezTo>
                <a:cubicBezTo>
                  <a:pt x="4076317" y="3154190"/>
                  <a:pt x="4075228" y="3147675"/>
                  <a:pt x="4081750" y="3142246"/>
                </a:cubicBezTo>
                <a:cubicBezTo>
                  <a:pt x="4088275" y="3136818"/>
                  <a:pt x="4087186" y="3130304"/>
                  <a:pt x="4089361" y="3123789"/>
                </a:cubicBezTo>
                <a:cubicBezTo>
                  <a:pt x="4094796" y="3107503"/>
                  <a:pt x="4101319" y="3086875"/>
                  <a:pt x="4113276" y="3079275"/>
                </a:cubicBezTo>
                <a:cubicBezTo>
                  <a:pt x="4139367" y="3062989"/>
                  <a:pt x="4164371" y="3045617"/>
                  <a:pt x="4190461" y="3030417"/>
                </a:cubicBezTo>
                <a:cubicBezTo>
                  <a:pt x="4192636" y="3030417"/>
                  <a:pt x="4196986" y="3030417"/>
                  <a:pt x="4198075" y="3032588"/>
                </a:cubicBezTo>
                <a:cubicBezTo>
                  <a:pt x="4208944" y="3042359"/>
                  <a:pt x="4218729" y="3051045"/>
                  <a:pt x="4232858" y="3036931"/>
                </a:cubicBezTo>
                <a:cubicBezTo>
                  <a:pt x="4237208" y="3031502"/>
                  <a:pt x="4240469" y="3036931"/>
                  <a:pt x="4241555" y="3041274"/>
                </a:cubicBezTo>
                <a:cubicBezTo>
                  <a:pt x="4244816" y="3059731"/>
                  <a:pt x="4253514" y="3059731"/>
                  <a:pt x="4266561" y="3048874"/>
                </a:cubicBezTo>
                <a:cubicBezTo>
                  <a:pt x="4275259" y="3041274"/>
                  <a:pt x="4279608" y="3043445"/>
                  <a:pt x="4279608" y="3054303"/>
                </a:cubicBezTo>
                <a:cubicBezTo>
                  <a:pt x="4279608" y="3060818"/>
                  <a:pt x="4277432" y="3068417"/>
                  <a:pt x="4287217" y="3069503"/>
                </a:cubicBezTo>
                <a:cubicBezTo>
                  <a:pt x="4308959" y="3073846"/>
                  <a:pt x="4317656" y="3089046"/>
                  <a:pt x="4316571" y="3108589"/>
                </a:cubicBezTo>
                <a:cubicBezTo>
                  <a:pt x="4315481" y="3122704"/>
                  <a:pt x="4319830" y="3129218"/>
                  <a:pt x="4329614" y="3134646"/>
                </a:cubicBezTo>
                <a:cubicBezTo>
                  <a:pt x="4329614" y="3138990"/>
                  <a:pt x="4329614" y="3143333"/>
                  <a:pt x="4329614" y="3147675"/>
                </a:cubicBezTo>
                <a:cubicBezTo>
                  <a:pt x="4318741" y="3154190"/>
                  <a:pt x="4315481" y="3166133"/>
                  <a:pt x="4318741" y="3176991"/>
                </a:cubicBezTo>
                <a:cubicBezTo>
                  <a:pt x="4324179" y="3196533"/>
                  <a:pt x="4317656" y="3211734"/>
                  <a:pt x="4303524" y="3224762"/>
                </a:cubicBezTo>
                <a:cubicBezTo>
                  <a:pt x="4298089" y="3230191"/>
                  <a:pt x="4292655" y="3234534"/>
                  <a:pt x="4290479" y="3242133"/>
                </a:cubicBezTo>
                <a:cubicBezTo>
                  <a:pt x="4288305" y="3254077"/>
                  <a:pt x="4281781" y="3260592"/>
                  <a:pt x="4269822" y="3259506"/>
                </a:cubicBezTo>
                <a:cubicBezTo>
                  <a:pt x="4261126" y="3259506"/>
                  <a:pt x="4254602" y="3264934"/>
                  <a:pt x="4251342" y="3269277"/>
                </a:cubicBezTo>
                <a:cubicBezTo>
                  <a:pt x="4232858" y="3295335"/>
                  <a:pt x="4205682" y="3281220"/>
                  <a:pt x="4182853" y="3284478"/>
                </a:cubicBezTo>
                <a:cubicBezTo>
                  <a:pt x="4177961" y="3285021"/>
                  <a:pt x="4170351" y="3286649"/>
                  <a:pt x="4163420" y="3287192"/>
                </a:cubicBezTo>
                <a:close/>
                <a:moveTo>
                  <a:pt x="6132891" y="3298325"/>
                </a:moveTo>
                <a:cubicBezTo>
                  <a:pt x="6129718" y="3298289"/>
                  <a:pt x="6126690" y="3297497"/>
                  <a:pt x="6124239" y="3294040"/>
                </a:cubicBezTo>
                <a:cubicBezTo>
                  <a:pt x="6123373" y="3292888"/>
                  <a:pt x="6121644" y="3291448"/>
                  <a:pt x="6119337" y="3291448"/>
                </a:cubicBezTo>
                <a:cubicBezTo>
                  <a:pt x="6116165" y="3291736"/>
                  <a:pt x="6114432" y="3290007"/>
                  <a:pt x="6113857" y="3286839"/>
                </a:cubicBezTo>
                <a:cubicBezTo>
                  <a:pt x="6113282" y="3284823"/>
                  <a:pt x="6111839" y="3283671"/>
                  <a:pt x="6110397" y="3282231"/>
                </a:cubicBezTo>
                <a:cubicBezTo>
                  <a:pt x="6106648" y="3278776"/>
                  <a:pt x="6104916" y="3274743"/>
                  <a:pt x="6106360" y="3269558"/>
                </a:cubicBezTo>
                <a:cubicBezTo>
                  <a:pt x="6107224" y="3266678"/>
                  <a:pt x="6106360" y="3263510"/>
                  <a:pt x="6103475" y="3261781"/>
                </a:cubicBezTo>
                <a:cubicBezTo>
                  <a:pt x="6103475" y="3260630"/>
                  <a:pt x="6103475" y="3259478"/>
                  <a:pt x="6103475" y="3258325"/>
                </a:cubicBezTo>
                <a:cubicBezTo>
                  <a:pt x="6106072" y="3256886"/>
                  <a:pt x="6107224" y="3255157"/>
                  <a:pt x="6106935" y="3251413"/>
                </a:cubicBezTo>
                <a:cubicBezTo>
                  <a:pt x="6106648" y="3246229"/>
                  <a:pt x="6108955" y="3242196"/>
                  <a:pt x="6114723" y="3241043"/>
                </a:cubicBezTo>
                <a:cubicBezTo>
                  <a:pt x="6117317" y="3240756"/>
                  <a:pt x="6116741" y="3238740"/>
                  <a:pt x="6116741" y="3237012"/>
                </a:cubicBezTo>
                <a:cubicBezTo>
                  <a:pt x="6116741" y="3234131"/>
                  <a:pt x="6117896" y="3233555"/>
                  <a:pt x="6120200" y="3235572"/>
                </a:cubicBezTo>
                <a:cubicBezTo>
                  <a:pt x="6123663" y="3238451"/>
                  <a:pt x="6125970" y="3238451"/>
                  <a:pt x="6126835" y="3233555"/>
                </a:cubicBezTo>
                <a:cubicBezTo>
                  <a:pt x="6127122" y="3232404"/>
                  <a:pt x="6127988" y="3230963"/>
                  <a:pt x="6129141" y="3232404"/>
                </a:cubicBezTo>
                <a:cubicBezTo>
                  <a:pt x="6132892" y="3236148"/>
                  <a:pt x="6135487" y="3233843"/>
                  <a:pt x="6138369" y="3231251"/>
                </a:cubicBezTo>
                <a:cubicBezTo>
                  <a:pt x="6138659" y="3230675"/>
                  <a:pt x="6139812" y="3230675"/>
                  <a:pt x="6140388" y="3230675"/>
                </a:cubicBezTo>
                <a:cubicBezTo>
                  <a:pt x="6147311" y="3234707"/>
                  <a:pt x="6153944" y="3239316"/>
                  <a:pt x="6160865" y="3243637"/>
                </a:cubicBezTo>
                <a:cubicBezTo>
                  <a:pt x="6164037" y="3245653"/>
                  <a:pt x="6165767" y="3251124"/>
                  <a:pt x="6167209" y="3255445"/>
                </a:cubicBezTo>
                <a:cubicBezTo>
                  <a:pt x="6167786" y="3257173"/>
                  <a:pt x="6167497" y="3258902"/>
                  <a:pt x="6169228" y="3260341"/>
                </a:cubicBezTo>
                <a:cubicBezTo>
                  <a:pt x="6170958" y="3261781"/>
                  <a:pt x="6170671" y="3263510"/>
                  <a:pt x="6169516" y="3265238"/>
                </a:cubicBezTo>
                <a:cubicBezTo>
                  <a:pt x="6168940" y="3266390"/>
                  <a:pt x="6167786" y="3267830"/>
                  <a:pt x="6168649" y="3268982"/>
                </a:cubicBezTo>
                <a:cubicBezTo>
                  <a:pt x="6171534" y="3272438"/>
                  <a:pt x="6171823" y="3275031"/>
                  <a:pt x="6167209" y="3276759"/>
                </a:cubicBezTo>
                <a:cubicBezTo>
                  <a:pt x="6166055" y="3277047"/>
                  <a:pt x="6165767" y="3278776"/>
                  <a:pt x="6166920" y="3279639"/>
                </a:cubicBezTo>
                <a:cubicBezTo>
                  <a:pt x="6170671" y="3282807"/>
                  <a:pt x="6166631" y="3284247"/>
                  <a:pt x="6166055" y="3286552"/>
                </a:cubicBezTo>
                <a:cubicBezTo>
                  <a:pt x="6164037" y="3294328"/>
                  <a:pt x="6155097" y="3292025"/>
                  <a:pt x="6151635" y="3297785"/>
                </a:cubicBezTo>
                <a:cubicBezTo>
                  <a:pt x="6150482" y="3299801"/>
                  <a:pt x="6145003" y="3298361"/>
                  <a:pt x="6142408" y="3298072"/>
                </a:cubicBezTo>
                <a:cubicBezTo>
                  <a:pt x="6139380" y="3297640"/>
                  <a:pt x="6136063" y="3298361"/>
                  <a:pt x="6132891" y="3298325"/>
                </a:cubicBezTo>
                <a:close/>
                <a:moveTo>
                  <a:pt x="7544424" y="3316834"/>
                </a:moveTo>
                <a:lnTo>
                  <a:pt x="7545083" y="3315734"/>
                </a:lnTo>
                <a:lnTo>
                  <a:pt x="7545847" y="3316497"/>
                </a:lnTo>
                <a:close/>
                <a:moveTo>
                  <a:pt x="1928520" y="3321525"/>
                </a:moveTo>
                <a:cubicBezTo>
                  <a:pt x="1923442" y="3319582"/>
                  <a:pt x="1918757" y="3316860"/>
                  <a:pt x="1916803" y="3310641"/>
                </a:cubicBezTo>
                <a:cubicBezTo>
                  <a:pt x="1916413" y="3309475"/>
                  <a:pt x="1914071" y="3308697"/>
                  <a:pt x="1914462" y="3306365"/>
                </a:cubicBezTo>
                <a:cubicBezTo>
                  <a:pt x="1915632" y="3300146"/>
                  <a:pt x="1910947" y="3298202"/>
                  <a:pt x="1907041" y="3297036"/>
                </a:cubicBezTo>
                <a:cubicBezTo>
                  <a:pt x="1904308" y="3296258"/>
                  <a:pt x="1902746" y="3295092"/>
                  <a:pt x="1901184" y="3293537"/>
                </a:cubicBezTo>
                <a:cubicBezTo>
                  <a:pt x="1896498" y="3289262"/>
                  <a:pt x="1896889" y="3283430"/>
                  <a:pt x="1895719" y="3277988"/>
                </a:cubicBezTo>
                <a:cubicBezTo>
                  <a:pt x="1894938" y="3272935"/>
                  <a:pt x="1897279" y="3269048"/>
                  <a:pt x="1899232" y="3264772"/>
                </a:cubicBezTo>
                <a:cubicBezTo>
                  <a:pt x="1901184" y="3260107"/>
                  <a:pt x="1904308" y="3256220"/>
                  <a:pt x="1910165" y="3256220"/>
                </a:cubicBezTo>
                <a:cubicBezTo>
                  <a:pt x="1910947" y="3256220"/>
                  <a:pt x="1911338" y="3255831"/>
                  <a:pt x="1911338" y="3254665"/>
                </a:cubicBezTo>
                <a:cubicBezTo>
                  <a:pt x="1914071" y="3254665"/>
                  <a:pt x="1916413" y="3254665"/>
                  <a:pt x="1919146" y="3254665"/>
                </a:cubicBezTo>
                <a:cubicBezTo>
                  <a:pt x="1921098" y="3257386"/>
                  <a:pt x="1925002" y="3256997"/>
                  <a:pt x="1927740" y="3258941"/>
                </a:cubicBezTo>
                <a:cubicBezTo>
                  <a:pt x="1930473" y="3260884"/>
                  <a:pt x="1932816" y="3262439"/>
                  <a:pt x="1933596" y="3265937"/>
                </a:cubicBezTo>
                <a:cubicBezTo>
                  <a:pt x="1933987" y="3269825"/>
                  <a:pt x="1935937" y="3273323"/>
                  <a:pt x="1937891" y="3276434"/>
                </a:cubicBezTo>
                <a:cubicBezTo>
                  <a:pt x="1939841" y="3279932"/>
                  <a:pt x="1941406" y="3283430"/>
                  <a:pt x="1943357" y="3286541"/>
                </a:cubicBezTo>
                <a:cubicBezTo>
                  <a:pt x="1944918" y="3290039"/>
                  <a:pt x="1948042" y="3293148"/>
                  <a:pt x="1951946" y="3295092"/>
                </a:cubicBezTo>
                <a:cubicBezTo>
                  <a:pt x="1951946" y="3299757"/>
                  <a:pt x="1951946" y="3304422"/>
                  <a:pt x="1951946" y="3309086"/>
                </a:cubicBezTo>
                <a:cubicBezTo>
                  <a:pt x="1949604" y="3310252"/>
                  <a:pt x="1948432" y="3311808"/>
                  <a:pt x="1947262" y="3314529"/>
                </a:cubicBezTo>
                <a:cubicBezTo>
                  <a:pt x="1945701" y="3317638"/>
                  <a:pt x="1942185" y="3319971"/>
                  <a:pt x="1938669" y="3319971"/>
                </a:cubicBezTo>
                <a:cubicBezTo>
                  <a:pt x="1935156" y="3319971"/>
                  <a:pt x="1932034" y="3320748"/>
                  <a:pt x="1928520" y="3321525"/>
                </a:cubicBezTo>
                <a:close/>
                <a:moveTo>
                  <a:pt x="5002242" y="3321526"/>
                </a:moveTo>
                <a:cubicBezTo>
                  <a:pt x="4997167" y="3319582"/>
                  <a:pt x="4992483" y="3316861"/>
                  <a:pt x="4990529" y="3310641"/>
                </a:cubicBezTo>
                <a:cubicBezTo>
                  <a:pt x="4990138" y="3309475"/>
                  <a:pt x="4987794" y="3308697"/>
                  <a:pt x="4988185" y="3306366"/>
                </a:cubicBezTo>
                <a:cubicBezTo>
                  <a:pt x="4989357" y="3300146"/>
                  <a:pt x="4984674" y="3298202"/>
                  <a:pt x="4980768" y="3297036"/>
                </a:cubicBezTo>
                <a:cubicBezTo>
                  <a:pt x="4978036" y="3296259"/>
                  <a:pt x="4976473" y="3295092"/>
                  <a:pt x="4974907" y="3293538"/>
                </a:cubicBezTo>
                <a:cubicBezTo>
                  <a:pt x="4970222" y="3289262"/>
                  <a:pt x="4970614" y="3283431"/>
                  <a:pt x="4969444" y="3277988"/>
                </a:cubicBezTo>
                <a:cubicBezTo>
                  <a:pt x="4968663" y="3272935"/>
                  <a:pt x="4971003" y="3269048"/>
                  <a:pt x="4972956" y="3264772"/>
                </a:cubicBezTo>
                <a:cubicBezTo>
                  <a:pt x="4974907" y="3260107"/>
                  <a:pt x="4978036" y="3256220"/>
                  <a:pt x="4983891" y="3256220"/>
                </a:cubicBezTo>
                <a:cubicBezTo>
                  <a:pt x="4984674" y="3256220"/>
                  <a:pt x="4985061" y="3255832"/>
                  <a:pt x="4985061" y="3254665"/>
                </a:cubicBezTo>
                <a:cubicBezTo>
                  <a:pt x="4987794" y="3254665"/>
                  <a:pt x="4990138" y="3254665"/>
                  <a:pt x="4992874" y="3254665"/>
                </a:cubicBezTo>
                <a:cubicBezTo>
                  <a:pt x="4994825" y="3257386"/>
                  <a:pt x="4998729" y="3256997"/>
                  <a:pt x="5001461" y="3258941"/>
                </a:cubicBezTo>
                <a:cubicBezTo>
                  <a:pt x="5004192" y="3260885"/>
                  <a:pt x="5006535" y="3262439"/>
                  <a:pt x="5007319" y="3265938"/>
                </a:cubicBezTo>
                <a:cubicBezTo>
                  <a:pt x="5007707" y="3269825"/>
                  <a:pt x="5009666" y="3273324"/>
                  <a:pt x="5011613" y="3276434"/>
                </a:cubicBezTo>
                <a:cubicBezTo>
                  <a:pt x="5013568" y="3279932"/>
                  <a:pt x="5015126" y="3283431"/>
                  <a:pt x="5017080" y="3286541"/>
                </a:cubicBezTo>
                <a:cubicBezTo>
                  <a:pt x="5018639" y="3290039"/>
                  <a:pt x="5021764" y="3293148"/>
                  <a:pt x="5025670" y="3295092"/>
                </a:cubicBezTo>
                <a:cubicBezTo>
                  <a:pt x="5025670" y="3299757"/>
                  <a:pt x="5025670" y="3304422"/>
                  <a:pt x="5025670" y="3309087"/>
                </a:cubicBezTo>
                <a:cubicBezTo>
                  <a:pt x="5023324" y="3310252"/>
                  <a:pt x="5022154" y="3311808"/>
                  <a:pt x="5020982" y="3314529"/>
                </a:cubicBezTo>
                <a:cubicBezTo>
                  <a:pt x="5019422" y="3317638"/>
                  <a:pt x="5015909" y="3319971"/>
                  <a:pt x="5012397" y="3319971"/>
                </a:cubicBezTo>
                <a:cubicBezTo>
                  <a:pt x="5008882" y="3319971"/>
                  <a:pt x="5005755" y="3320748"/>
                  <a:pt x="5002242" y="3321526"/>
                </a:cubicBezTo>
                <a:close/>
                <a:moveTo>
                  <a:pt x="6563517" y="3323640"/>
                </a:moveTo>
                <a:cubicBezTo>
                  <a:pt x="6560002" y="3322863"/>
                  <a:pt x="6556877" y="3322085"/>
                  <a:pt x="6553364" y="3322085"/>
                </a:cubicBezTo>
                <a:cubicBezTo>
                  <a:pt x="6549849" y="3322085"/>
                  <a:pt x="6546334" y="3319752"/>
                  <a:pt x="6544773" y="3316643"/>
                </a:cubicBezTo>
                <a:cubicBezTo>
                  <a:pt x="6543601" y="3313922"/>
                  <a:pt x="6542430" y="3312366"/>
                  <a:pt x="6540088" y="3311201"/>
                </a:cubicBezTo>
                <a:cubicBezTo>
                  <a:pt x="6540088" y="3306536"/>
                  <a:pt x="6540088" y="3301871"/>
                  <a:pt x="6540088" y="3297206"/>
                </a:cubicBezTo>
                <a:cubicBezTo>
                  <a:pt x="6543992" y="3295263"/>
                  <a:pt x="6547114" y="3292154"/>
                  <a:pt x="6548679" y="3288655"/>
                </a:cubicBezTo>
                <a:cubicBezTo>
                  <a:pt x="6550629" y="3285545"/>
                  <a:pt x="6552192" y="3282047"/>
                  <a:pt x="6554144" y="3278548"/>
                </a:cubicBezTo>
                <a:cubicBezTo>
                  <a:pt x="6556096" y="3275438"/>
                  <a:pt x="6558048" y="3271940"/>
                  <a:pt x="6558439" y="3268052"/>
                </a:cubicBezTo>
                <a:cubicBezTo>
                  <a:pt x="6559220" y="3264554"/>
                  <a:pt x="6561564" y="3262999"/>
                  <a:pt x="6564296" y="3261055"/>
                </a:cubicBezTo>
                <a:cubicBezTo>
                  <a:pt x="6567031" y="3259111"/>
                  <a:pt x="6570935" y="3259501"/>
                  <a:pt x="6572887" y="3256780"/>
                </a:cubicBezTo>
                <a:cubicBezTo>
                  <a:pt x="6575619" y="3256780"/>
                  <a:pt x="6577964" y="3256780"/>
                  <a:pt x="6580695" y="3256780"/>
                </a:cubicBezTo>
                <a:cubicBezTo>
                  <a:pt x="6580695" y="3257946"/>
                  <a:pt x="6581086" y="3258334"/>
                  <a:pt x="6581868" y="3258334"/>
                </a:cubicBezTo>
                <a:cubicBezTo>
                  <a:pt x="6587725" y="3258334"/>
                  <a:pt x="6590849" y="3262222"/>
                  <a:pt x="6592801" y="3266887"/>
                </a:cubicBezTo>
                <a:cubicBezTo>
                  <a:pt x="6594755" y="3271162"/>
                  <a:pt x="6597096" y="3275050"/>
                  <a:pt x="6596315" y="3280103"/>
                </a:cubicBezTo>
                <a:cubicBezTo>
                  <a:pt x="6595144" y="3285545"/>
                  <a:pt x="6595533" y="3291376"/>
                  <a:pt x="6590849" y="3295652"/>
                </a:cubicBezTo>
                <a:cubicBezTo>
                  <a:pt x="6589288" y="3297206"/>
                  <a:pt x="6587725" y="3298373"/>
                  <a:pt x="6584992" y="3299150"/>
                </a:cubicBezTo>
                <a:cubicBezTo>
                  <a:pt x="6581086" y="3300317"/>
                  <a:pt x="6576402" y="3302261"/>
                  <a:pt x="6577574" y="3308480"/>
                </a:cubicBezTo>
                <a:cubicBezTo>
                  <a:pt x="6577964" y="3310812"/>
                  <a:pt x="6575619" y="3311589"/>
                  <a:pt x="6575230" y="3312756"/>
                </a:cubicBezTo>
                <a:cubicBezTo>
                  <a:pt x="6573278" y="3318975"/>
                  <a:pt x="6568591" y="3321696"/>
                  <a:pt x="6563517" y="3323640"/>
                </a:cubicBezTo>
                <a:close/>
                <a:moveTo>
                  <a:pt x="10253665" y="3326312"/>
                </a:moveTo>
                <a:cubicBezTo>
                  <a:pt x="10249923" y="3325484"/>
                  <a:pt x="10246596" y="3324656"/>
                  <a:pt x="10242853" y="3324656"/>
                </a:cubicBezTo>
                <a:cubicBezTo>
                  <a:pt x="10239110" y="3324656"/>
                  <a:pt x="10235369" y="3322172"/>
                  <a:pt x="10233704" y="3318861"/>
                </a:cubicBezTo>
                <a:cubicBezTo>
                  <a:pt x="10232458" y="3315963"/>
                  <a:pt x="10231210" y="3314306"/>
                  <a:pt x="10228715" y="3313065"/>
                </a:cubicBezTo>
                <a:cubicBezTo>
                  <a:pt x="10228715" y="3308097"/>
                  <a:pt x="10228715" y="3303129"/>
                  <a:pt x="10228715" y="3298161"/>
                </a:cubicBezTo>
                <a:cubicBezTo>
                  <a:pt x="10232873" y="3296091"/>
                  <a:pt x="10236199" y="3292780"/>
                  <a:pt x="10237863" y="3289054"/>
                </a:cubicBezTo>
                <a:cubicBezTo>
                  <a:pt x="10239943" y="3285742"/>
                  <a:pt x="10241605" y="3282016"/>
                  <a:pt x="10243685" y="3278291"/>
                </a:cubicBezTo>
                <a:cubicBezTo>
                  <a:pt x="10245764" y="3274979"/>
                  <a:pt x="10247844" y="3271252"/>
                  <a:pt x="10248259" y="3267113"/>
                </a:cubicBezTo>
                <a:cubicBezTo>
                  <a:pt x="10249091" y="3263386"/>
                  <a:pt x="10251585" y="3261731"/>
                  <a:pt x="10254498" y="3259661"/>
                </a:cubicBezTo>
                <a:cubicBezTo>
                  <a:pt x="10257408" y="3257591"/>
                  <a:pt x="10261567" y="3258005"/>
                  <a:pt x="10263645" y="3255107"/>
                </a:cubicBezTo>
                <a:cubicBezTo>
                  <a:pt x="10266556" y="3255107"/>
                  <a:pt x="10269052" y="3255107"/>
                  <a:pt x="10271962" y="3255107"/>
                </a:cubicBezTo>
                <a:cubicBezTo>
                  <a:pt x="10271962" y="3256350"/>
                  <a:pt x="10272379" y="3256763"/>
                  <a:pt x="10273209" y="3256763"/>
                </a:cubicBezTo>
                <a:cubicBezTo>
                  <a:pt x="10279448" y="3256763"/>
                  <a:pt x="10282774" y="3260903"/>
                  <a:pt x="10284854" y="3265871"/>
                </a:cubicBezTo>
                <a:cubicBezTo>
                  <a:pt x="10286933" y="3270425"/>
                  <a:pt x="10289428" y="3274564"/>
                  <a:pt x="10288596" y="3279946"/>
                </a:cubicBezTo>
                <a:cubicBezTo>
                  <a:pt x="10287348" y="3285742"/>
                  <a:pt x="10287764" y="3291952"/>
                  <a:pt x="10282774" y="3296506"/>
                </a:cubicBezTo>
                <a:cubicBezTo>
                  <a:pt x="10281111" y="3298161"/>
                  <a:pt x="10279448" y="3299404"/>
                  <a:pt x="10276537" y="3300231"/>
                </a:cubicBezTo>
                <a:cubicBezTo>
                  <a:pt x="10272379" y="3301473"/>
                  <a:pt x="10267388" y="3303543"/>
                  <a:pt x="10268635" y="3310167"/>
                </a:cubicBezTo>
                <a:cubicBezTo>
                  <a:pt x="10269052" y="3312651"/>
                  <a:pt x="10266556" y="3313478"/>
                  <a:pt x="10266140" y="3314720"/>
                </a:cubicBezTo>
                <a:cubicBezTo>
                  <a:pt x="10264062" y="3321344"/>
                  <a:pt x="10259072" y="3324242"/>
                  <a:pt x="10253665" y="3326312"/>
                </a:cubicBezTo>
                <a:close/>
                <a:moveTo>
                  <a:pt x="1650522" y="3331267"/>
                </a:moveTo>
                <a:cubicBezTo>
                  <a:pt x="1646272" y="3331315"/>
                  <a:pt x="1641829" y="3330350"/>
                  <a:pt x="1637772" y="3330929"/>
                </a:cubicBezTo>
                <a:cubicBezTo>
                  <a:pt x="1634293" y="3331315"/>
                  <a:pt x="1626955" y="3333245"/>
                  <a:pt x="1625409" y="3330543"/>
                </a:cubicBezTo>
                <a:cubicBezTo>
                  <a:pt x="1620773" y="3322826"/>
                  <a:pt x="1608795" y="3325914"/>
                  <a:pt x="1606090" y="3315495"/>
                </a:cubicBezTo>
                <a:cubicBezTo>
                  <a:pt x="1605318" y="3312408"/>
                  <a:pt x="1599908" y="3310478"/>
                  <a:pt x="1604930" y="3306233"/>
                </a:cubicBezTo>
                <a:cubicBezTo>
                  <a:pt x="1606476" y="3305075"/>
                  <a:pt x="1606090" y="3302761"/>
                  <a:pt x="1604545" y="3302375"/>
                </a:cubicBezTo>
                <a:cubicBezTo>
                  <a:pt x="1598362" y="3300060"/>
                  <a:pt x="1598750" y="3296586"/>
                  <a:pt x="1602613" y="3291956"/>
                </a:cubicBezTo>
                <a:cubicBezTo>
                  <a:pt x="1603772" y="3290413"/>
                  <a:pt x="1602227" y="3288483"/>
                  <a:pt x="1601454" y="3286940"/>
                </a:cubicBezTo>
                <a:cubicBezTo>
                  <a:pt x="1599908" y="3284624"/>
                  <a:pt x="1599522" y="3282309"/>
                  <a:pt x="1601840" y="3280379"/>
                </a:cubicBezTo>
                <a:cubicBezTo>
                  <a:pt x="1604159" y="3278451"/>
                  <a:pt x="1603772" y="3276135"/>
                  <a:pt x="1604545" y="3273820"/>
                </a:cubicBezTo>
                <a:cubicBezTo>
                  <a:pt x="1606476" y="3268032"/>
                  <a:pt x="1608795" y="3260700"/>
                  <a:pt x="1613044" y="3257998"/>
                </a:cubicBezTo>
                <a:cubicBezTo>
                  <a:pt x="1622318" y="3252211"/>
                  <a:pt x="1631203" y="3246036"/>
                  <a:pt x="1640476" y="3240634"/>
                </a:cubicBezTo>
                <a:cubicBezTo>
                  <a:pt x="1641248" y="3240634"/>
                  <a:pt x="1642794" y="3240634"/>
                  <a:pt x="1643181" y="3241406"/>
                </a:cubicBezTo>
                <a:cubicBezTo>
                  <a:pt x="1645112" y="3243142"/>
                  <a:pt x="1646949" y="3244782"/>
                  <a:pt x="1648929" y="3245362"/>
                </a:cubicBezTo>
                <a:lnTo>
                  <a:pt x="1654989" y="3243152"/>
                </a:lnTo>
                <a:lnTo>
                  <a:pt x="1653993" y="3239838"/>
                </a:lnTo>
                <a:cubicBezTo>
                  <a:pt x="1654608" y="3236976"/>
                  <a:pt x="1652971" y="3235138"/>
                  <a:pt x="1651336" y="3233502"/>
                </a:cubicBezTo>
                <a:cubicBezTo>
                  <a:pt x="1647656" y="3229619"/>
                  <a:pt x="1647860" y="3227576"/>
                  <a:pt x="1651950" y="3224510"/>
                </a:cubicBezTo>
                <a:cubicBezTo>
                  <a:pt x="1656447" y="3221445"/>
                  <a:pt x="1656447" y="3221445"/>
                  <a:pt x="1652768" y="3216948"/>
                </a:cubicBezTo>
                <a:cubicBezTo>
                  <a:pt x="1651950" y="3215926"/>
                  <a:pt x="1651336" y="3215108"/>
                  <a:pt x="1652563" y="3213882"/>
                </a:cubicBezTo>
                <a:cubicBezTo>
                  <a:pt x="1656652" y="3209182"/>
                  <a:pt x="1660332" y="3204481"/>
                  <a:pt x="1664627" y="3199984"/>
                </a:cubicBezTo>
                <a:cubicBezTo>
                  <a:pt x="1667692" y="3196510"/>
                  <a:pt x="1671580" y="3194261"/>
                  <a:pt x="1676078" y="3193240"/>
                </a:cubicBezTo>
                <a:cubicBezTo>
                  <a:pt x="1678941" y="3192423"/>
                  <a:pt x="1684460" y="3185065"/>
                  <a:pt x="1684667" y="3182000"/>
                </a:cubicBezTo>
                <a:cubicBezTo>
                  <a:pt x="1684667" y="3180977"/>
                  <a:pt x="1684667" y="3180160"/>
                  <a:pt x="1683438" y="3179751"/>
                </a:cubicBezTo>
                <a:cubicBezTo>
                  <a:pt x="1677100" y="3176890"/>
                  <a:pt x="1674032" y="3171371"/>
                  <a:pt x="1671373" y="3165445"/>
                </a:cubicBezTo>
                <a:cubicBezTo>
                  <a:pt x="1670761" y="3164218"/>
                  <a:pt x="1670352" y="3163196"/>
                  <a:pt x="1669738" y="3162175"/>
                </a:cubicBezTo>
                <a:cubicBezTo>
                  <a:pt x="1667692" y="3158905"/>
                  <a:pt x="1666671" y="3156043"/>
                  <a:pt x="1668104" y="3151955"/>
                </a:cubicBezTo>
                <a:cubicBezTo>
                  <a:pt x="1669533" y="3147868"/>
                  <a:pt x="1667284" y="3143780"/>
                  <a:pt x="1665240" y="3140101"/>
                </a:cubicBezTo>
                <a:cubicBezTo>
                  <a:pt x="1664420" y="3138262"/>
                  <a:pt x="1664012" y="3137036"/>
                  <a:pt x="1665446" y="3135197"/>
                </a:cubicBezTo>
                <a:cubicBezTo>
                  <a:pt x="1671169" y="3127431"/>
                  <a:pt x="1675465" y="3118846"/>
                  <a:pt x="1676282" y="3108831"/>
                </a:cubicBezTo>
                <a:cubicBezTo>
                  <a:pt x="1676486" y="3107401"/>
                  <a:pt x="1676895" y="3106788"/>
                  <a:pt x="1678326" y="3107197"/>
                </a:cubicBezTo>
                <a:cubicBezTo>
                  <a:pt x="1684052" y="3108422"/>
                  <a:pt x="1687732" y="3105357"/>
                  <a:pt x="1690800" y="3101269"/>
                </a:cubicBezTo>
                <a:cubicBezTo>
                  <a:pt x="1692232" y="3099431"/>
                  <a:pt x="1693459" y="3098408"/>
                  <a:pt x="1696118" y="3099635"/>
                </a:cubicBezTo>
                <a:cubicBezTo>
                  <a:pt x="1699389" y="3101474"/>
                  <a:pt x="1702455" y="3099839"/>
                  <a:pt x="1705114" y="3097591"/>
                </a:cubicBezTo>
                <a:cubicBezTo>
                  <a:pt x="1707363" y="3095752"/>
                  <a:pt x="1709614" y="3093503"/>
                  <a:pt x="1711862" y="3091664"/>
                </a:cubicBezTo>
                <a:cubicBezTo>
                  <a:pt x="1712986" y="3090846"/>
                  <a:pt x="1714060" y="3090386"/>
                  <a:pt x="1714929" y="3090565"/>
                </a:cubicBezTo>
                <a:cubicBezTo>
                  <a:pt x="1715799" y="3090745"/>
                  <a:pt x="1716462" y="3091561"/>
                  <a:pt x="1716769" y="3093299"/>
                </a:cubicBezTo>
                <a:cubicBezTo>
                  <a:pt x="1716769" y="3094116"/>
                  <a:pt x="1716974" y="3094934"/>
                  <a:pt x="1717382" y="3095752"/>
                </a:cubicBezTo>
                <a:cubicBezTo>
                  <a:pt x="1717792" y="3096774"/>
                  <a:pt x="1717792" y="3098408"/>
                  <a:pt x="1719222" y="3098613"/>
                </a:cubicBezTo>
                <a:cubicBezTo>
                  <a:pt x="1720450" y="3098613"/>
                  <a:pt x="1721268" y="3097591"/>
                  <a:pt x="1721881" y="3096774"/>
                </a:cubicBezTo>
                <a:cubicBezTo>
                  <a:pt x="1724948" y="3093299"/>
                  <a:pt x="1726175" y="3093503"/>
                  <a:pt x="1728016" y="3097795"/>
                </a:cubicBezTo>
                <a:cubicBezTo>
                  <a:pt x="1728425" y="3098817"/>
                  <a:pt x="1728630" y="3099635"/>
                  <a:pt x="1729242" y="3100453"/>
                </a:cubicBezTo>
                <a:cubicBezTo>
                  <a:pt x="1730062" y="3101678"/>
                  <a:pt x="1730878" y="3102700"/>
                  <a:pt x="1732924" y="3101883"/>
                </a:cubicBezTo>
                <a:cubicBezTo>
                  <a:pt x="1734764" y="3100862"/>
                  <a:pt x="1734764" y="3100044"/>
                  <a:pt x="1734355" y="3098408"/>
                </a:cubicBezTo>
                <a:lnTo>
                  <a:pt x="1734010" y="3095318"/>
                </a:lnTo>
                <a:lnTo>
                  <a:pt x="1749992" y="3111212"/>
                </a:lnTo>
                <a:lnTo>
                  <a:pt x="1749078" y="3112510"/>
                </a:lnTo>
                <a:cubicBezTo>
                  <a:pt x="1748668" y="3114350"/>
                  <a:pt x="1749282" y="3115577"/>
                  <a:pt x="1750917" y="3116393"/>
                </a:cubicBezTo>
                <a:cubicBezTo>
                  <a:pt x="1752144" y="3117007"/>
                  <a:pt x="1753373" y="3117415"/>
                  <a:pt x="1754598" y="3118029"/>
                </a:cubicBezTo>
                <a:cubicBezTo>
                  <a:pt x="1756644" y="3119051"/>
                  <a:pt x="1757462" y="3120481"/>
                  <a:pt x="1757052" y="3122934"/>
                </a:cubicBezTo>
                <a:cubicBezTo>
                  <a:pt x="1755825" y="3130292"/>
                  <a:pt x="1758484" y="3135401"/>
                  <a:pt x="1765027" y="3138671"/>
                </a:cubicBezTo>
                <a:cubicBezTo>
                  <a:pt x="1766049" y="3139285"/>
                  <a:pt x="1768299" y="3139080"/>
                  <a:pt x="1767890" y="3140919"/>
                </a:cubicBezTo>
                <a:cubicBezTo>
                  <a:pt x="1767684" y="3142759"/>
                  <a:pt x="1765844" y="3143168"/>
                  <a:pt x="1764006" y="3143372"/>
                </a:cubicBezTo>
                <a:cubicBezTo>
                  <a:pt x="1763799" y="3143372"/>
                  <a:pt x="1763596" y="3143372"/>
                  <a:pt x="1763391" y="3143372"/>
                </a:cubicBezTo>
                <a:cubicBezTo>
                  <a:pt x="1758484" y="3144189"/>
                  <a:pt x="1757052" y="3146438"/>
                  <a:pt x="1759506" y="3150321"/>
                </a:cubicBezTo>
                <a:cubicBezTo>
                  <a:pt x="1761755" y="3154000"/>
                  <a:pt x="1761141" y="3156861"/>
                  <a:pt x="1759097" y="3159926"/>
                </a:cubicBezTo>
                <a:cubicBezTo>
                  <a:pt x="1756438" y="3164014"/>
                  <a:pt x="1754394" y="3168306"/>
                  <a:pt x="1755620" y="3173415"/>
                </a:cubicBezTo>
                <a:cubicBezTo>
                  <a:pt x="1756235" y="3175663"/>
                  <a:pt x="1753985" y="3176685"/>
                  <a:pt x="1752553" y="3177094"/>
                </a:cubicBezTo>
                <a:cubicBezTo>
                  <a:pt x="1747238" y="3178933"/>
                  <a:pt x="1744783" y="3182408"/>
                  <a:pt x="1744170" y="3187722"/>
                </a:cubicBezTo>
                <a:cubicBezTo>
                  <a:pt x="1743761" y="3190991"/>
                  <a:pt x="1742534" y="3191605"/>
                  <a:pt x="1739262" y="3189562"/>
                </a:cubicBezTo>
                <a:cubicBezTo>
                  <a:pt x="1732309" y="3185269"/>
                  <a:pt x="1722085" y="3188335"/>
                  <a:pt x="1719019" y="3195488"/>
                </a:cubicBezTo>
                <a:cubicBezTo>
                  <a:pt x="1718404" y="3196919"/>
                  <a:pt x="1717587" y="3198758"/>
                  <a:pt x="1719019" y="3199984"/>
                </a:cubicBezTo>
                <a:cubicBezTo>
                  <a:pt x="1720450" y="3201211"/>
                  <a:pt x="1722495" y="3201824"/>
                  <a:pt x="1724335" y="3200598"/>
                </a:cubicBezTo>
                <a:cubicBezTo>
                  <a:pt x="1725562" y="3199984"/>
                  <a:pt x="1726790" y="3198962"/>
                  <a:pt x="1728016" y="3198145"/>
                </a:cubicBezTo>
                <a:cubicBezTo>
                  <a:pt x="1729242" y="3197123"/>
                  <a:pt x="1730470" y="3196510"/>
                  <a:pt x="1731492" y="3197737"/>
                </a:cubicBezTo>
                <a:cubicBezTo>
                  <a:pt x="1732718" y="3199167"/>
                  <a:pt x="1731900" y="3200393"/>
                  <a:pt x="1730878" y="3201416"/>
                </a:cubicBezTo>
                <a:cubicBezTo>
                  <a:pt x="1730062" y="3202437"/>
                  <a:pt x="1728834" y="3203254"/>
                  <a:pt x="1728016" y="3204072"/>
                </a:cubicBezTo>
                <a:cubicBezTo>
                  <a:pt x="1726175" y="3205911"/>
                  <a:pt x="1725153" y="3208364"/>
                  <a:pt x="1726994" y="3210407"/>
                </a:cubicBezTo>
                <a:cubicBezTo>
                  <a:pt x="1728630" y="3212043"/>
                  <a:pt x="1730878" y="3210407"/>
                  <a:pt x="1732514" y="3209182"/>
                </a:cubicBezTo>
                <a:cubicBezTo>
                  <a:pt x="1733946" y="3208160"/>
                  <a:pt x="1734968" y="3206320"/>
                  <a:pt x="1736809" y="3205708"/>
                </a:cubicBezTo>
                <a:cubicBezTo>
                  <a:pt x="1739467" y="3204685"/>
                  <a:pt x="1741102" y="3205094"/>
                  <a:pt x="1740898" y="3208364"/>
                </a:cubicBezTo>
                <a:cubicBezTo>
                  <a:pt x="1740694" y="3212861"/>
                  <a:pt x="1738854" y="3216539"/>
                  <a:pt x="1736398" y="3220014"/>
                </a:cubicBezTo>
                <a:cubicBezTo>
                  <a:pt x="1733332" y="3224510"/>
                  <a:pt x="1733128" y="3226962"/>
                  <a:pt x="1736398" y="3231254"/>
                </a:cubicBezTo>
                <a:cubicBezTo>
                  <a:pt x="1737421" y="3232890"/>
                  <a:pt x="1739058" y="3234320"/>
                  <a:pt x="1740489" y="3235751"/>
                </a:cubicBezTo>
                <a:cubicBezTo>
                  <a:pt x="1741102" y="3236364"/>
                  <a:pt x="1742126" y="3236976"/>
                  <a:pt x="1741716" y="3237999"/>
                </a:cubicBezTo>
                <a:cubicBezTo>
                  <a:pt x="1741307" y="3239225"/>
                  <a:pt x="1740284" y="3239430"/>
                  <a:pt x="1739467" y="3239225"/>
                </a:cubicBezTo>
                <a:cubicBezTo>
                  <a:pt x="1735786" y="3238407"/>
                  <a:pt x="1734968" y="3240043"/>
                  <a:pt x="1735172" y="3243313"/>
                </a:cubicBezTo>
                <a:cubicBezTo>
                  <a:pt x="1735377" y="3247400"/>
                  <a:pt x="1732718" y="3250261"/>
                  <a:pt x="1729856" y="3252510"/>
                </a:cubicBezTo>
                <a:cubicBezTo>
                  <a:pt x="1727606" y="3254349"/>
                  <a:pt x="1727402" y="3255780"/>
                  <a:pt x="1729652" y="3257414"/>
                </a:cubicBezTo>
                <a:cubicBezTo>
                  <a:pt x="1730878" y="3258232"/>
                  <a:pt x="1731696" y="3259050"/>
                  <a:pt x="1731287" y="3260684"/>
                </a:cubicBezTo>
                <a:cubicBezTo>
                  <a:pt x="1730878" y="3262933"/>
                  <a:pt x="1729242" y="3262524"/>
                  <a:pt x="1727811" y="3262933"/>
                </a:cubicBezTo>
                <a:cubicBezTo>
                  <a:pt x="1726994" y="3263138"/>
                  <a:pt x="1725971" y="3263138"/>
                  <a:pt x="1724948" y="3263342"/>
                </a:cubicBezTo>
                <a:cubicBezTo>
                  <a:pt x="1719429" y="3263955"/>
                  <a:pt x="1718200" y="3267021"/>
                  <a:pt x="1721472" y="3271722"/>
                </a:cubicBezTo>
                <a:cubicBezTo>
                  <a:pt x="1721881" y="3272334"/>
                  <a:pt x="1722290" y="3272743"/>
                  <a:pt x="1722495" y="3273356"/>
                </a:cubicBezTo>
                <a:cubicBezTo>
                  <a:pt x="1723109" y="3274583"/>
                  <a:pt x="1723516" y="3276217"/>
                  <a:pt x="1722290" y="3277035"/>
                </a:cubicBezTo>
                <a:cubicBezTo>
                  <a:pt x="1721268" y="3277853"/>
                  <a:pt x="1719836" y="3277035"/>
                  <a:pt x="1719019" y="3276217"/>
                </a:cubicBezTo>
                <a:cubicBezTo>
                  <a:pt x="1718200" y="3275400"/>
                  <a:pt x="1717587" y="3274583"/>
                  <a:pt x="1716974" y="3273561"/>
                </a:cubicBezTo>
                <a:cubicBezTo>
                  <a:pt x="1715746" y="3272129"/>
                  <a:pt x="1714520" y="3271722"/>
                  <a:pt x="1712885" y="3272947"/>
                </a:cubicBezTo>
                <a:cubicBezTo>
                  <a:pt x="1708997" y="3275605"/>
                  <a:pt x="1704704" y="3276013"/>
                  <a:pt x="1700411" y="3276217"/>
                </a:cubicBezTo>
                <a:lnTo>
                  <a:pt x="1689558" y="3276931"/>
                </a:lnTo>
                <a:lnTo>
                  <a:pt x="1689932" y="3277679"/>
                </a:lnTo>
                <a:cubicBezTo>
                  <a:pt x="1689932" y="3279222"/>
                  <a:pt x="1689932" y="3280765"/>
                  <a:pt x="1689932" y="3282309"/>
                </a:cubicBezTo>
                <a:cubicBezTo>
                  <a:pt x="1686068" y="3284624"/>
                  <a:pt x="1684910" y="3288869"/>
                  <a:pt x="1686068" y="3292727"/>
                </a:cubicBezTo>
                <a:cubicBezTo>
                  <a:pt x="1688000" y="3299674"/>
                  <a:pt x="1685683" y="3305075"/>
                  <a:pt x="1680659" y="3309706"/>
                </a:cubicBezTo>
                <a:cubicBezTo>
                  <a:pt x="1678728" y="3311636"/>
                  <a:pt x="1676796" y="3313180"/>
                  <a:pt x="1676023" y="3315880"/>
                </a:cubicBezTo>
                <a:cubicBezTo>
                  <a:pt x="1675250" y="3320125"/>
                  <a:pt x="1672932" y="3322440"/>
                  <a:pt x="1668682" y="3322054"/>
                </a:cubicBezTo>
                <a:cubicBezTo>
                  <a:pt x="1665590" y="3322054"/>
                  <a:pt x="1663272" y="3323984"/>
                  <a:pt x="1662114" y="3325528"/>
                </a:cubicBezTo>
                <a:cubicBezTo>
                  <a:pt x="1658828" y="3330158"/>
                  <a:pt x="1654771" y="3331219"/>
                  <a:pt x="1650522" y="3331267"/>
                </a:cubicBezTo>
                <a:close/>
                <a:moveTo>
                  <a:pt x="6365596" y="3370359"/>
                </a:moveTo>
                <a:cubicBezTo>
                  <a:pt x="6362425" y="3370323"/>
                  <a:pt x="6359396" y="3369531"/>
                  <a:pt x="6356945" y="3366075"/>
                </a:cubicBezTo>
                <a:cubicBezTo>
                  <a:pt x="6356079" y="3364923"/>
                  <a:pt x="6354350" y="3363483"/>
                  <a:pt x="6352042" y="3363483"/>
                </a:cubicBezTo>
                <a:cubicBezTo>
                  <a:pt x="6348869" y="3363771"/>
                  <a:pt x="6347137" y="3362043"/>
                  <a:pt x="6346561" y="3358875"/>
                </a:cubicBezTo>
                <a:cubicBezTo>
                  <a:pt x="6345986" y="3356858"/>
                  <a:pt x="6344543" y="3355707"/>
                  <a:pt x="6343101" y="3354266"/>
                </a:cubicBezTo>
                <a:cubicBezTo>
                  <a:pt x="6339352" y="3350810"/>
                  <a:pt x="6337621" y="3346777"/>
                  <a:pt x="6339065" y="3341593"/>
                </a:cubicBezTo>
                <a:cubicBezTo>
                  <a:pt x="6339928" y="3338712"/>
                  <a:pt x="6339065" y="3335544"/>
                  <a:pt x="6336179" y="3333816"/>
                </a:cubicBezTo>
                <a:cubicBezTo>
                  <a:pt x="6336179" y="3332665"/>
                  <a:pt x="6336179" y="3331512"/>
                  <a:pt x="6336179" y="3330360"/>
                </a:cubicBezTo>
                <a:cubicBezTo>
                  <a:pt x="6338775" y="3328920"/>
                  <a:pt x="6339928" y="3327192"/>
                  <a:pt x="6339641" y="3323447"/>
                </a:cubicBezTo>
                <a:cubicBezTo>
                  <a:pt x="6339352" y="3318263"/>
                  <a:pt x="6341660" y="3314230"/>
                  <a:pt x="6347427" y="3313078"/>
                </a:cubicBezTo>
                <a:cubicBezTo>
                  <a:pt x="6350022" y="3312791"/>
                  <a:pt x="6349445" y="3310775"/>
                  <a:pt x="6349445" y="3309046"/>
                </a:cubicBezTo>
                <a:cubicBezTo>
                  <a:pt x="6349445" y="3306166"/>
                  <a:pt x="6350601" y="3305589"/>
                  <a:pt x="6352908" y="3307606"/>
                </a:cubicBezTo>
                <a:cubicBezTo>
                  <a:pt x="6356368" y="3310486"/>
                  <a:pt x="6358676" y="3310486"/>
                  <a:pt x="6359539" y="3305589"/>
                </a:cubicBezTo>
                <a:cubicBezTo>
                  <a:pt x="6359829" y="3304438"/>
                  <a:pt x="6360692" y="3302997"/>
                  <a:pt x="6361847" y="3304438"/>
                </a:cubicBezTo>
                <a:cubicBezTo>
                  <a:pt x="6365598" y="3308183"/>
                  <a:pt x="6368191" y="3305878"/>
                  <a:pt x="6371075" y="3303286"/>
                </a:cubicBezTo>
                <a:cubicBezTo>
                  <a:pt x="6371363" y="3302710"/>
                  <a:pt x="6372516" y="3302710"/>
                  <a:pt x="6373093" y="3302710"/>
                </a:cubicBezTo>
                <a:cubicBezTo>
                  <a:pt x="6380016" y="3306742"/>
                  <a:pt x="6386648" y="3311351"/>
                  <a:pt x="6393569" y="3315671"/>
                </a:cubicBezTo>
                <a:cubicBezTo>
                  <a:pt x="6396742" y="3317687"/>
                  <a:pt x="6398471" y="3323159"/>
                  <a:pt x="6399913" y="3327479"/>
                </a:cubicBezTo>
                <a:cubicBezTo>
                  <a:pt x="6400489" y="3329208"/>
                  <a:pt x="6400200" y="3330936"/>
                  <a:pt x="6401931" y="3332376"/>
                </a:cubicBezTo>
                <a:cubicBezTo>
                  <a:pt x="6403662" y="3333816"/>
                  <a:pt x="6403376" y="3335544"/>
                  <a:pt x="6402220" y="3337273"/>
                </a:cubicBezTo>
                <a:cubicBezTo>
                  <a:pt x="6401644" y="3338425"/>
                  <a:pt x="6400489" y="3339865"/>
                  <a:pt x="6401355" y="3341017"/>
                </a:cubicBezTo>
                <a:cubicBezTo>
                  <a:pt x="6404239" y="3344473"/>
                  <a:pt x="6404528" y="3347066"/>
                  <a:pt x="6399913" y="3348793"/>
                </a:cubicBezTo>
                <a:cubicBezTo>
                  <a:pt x="6398760" y="3349082"/>
                  <a:pt x="6398471" y="3350810"/>
                  <a:pt x="6399624" y="3351674"/>
                </a:cubicBezTo>
                <a:cubicBezTo>
                  <a:pt x="6403376" y="3354842"/>
                  <a:pt x="6399337" y="3356283"/>
                  <a:pt x="6398760" y="3358586"/>
                </a:cubicBezTo>
                <a:cubicBezTo>
                  <a:pt x="6396742" y="3366364"/>
                  <a:pt x="6387801" y="3364059"/>
                  <a:pt x="6384341" y="3369820"/>
                </a:cubicBezTo>
                <a:cubicBezTo>
                  <a:pt x="6383186" y="3371835"/>
                  <a:pt x="6377707" y="3370396"/>
                  <a:pt x="6375114" y="3370108"/>
                </a:cubicBezTo>
                <a:cubicBezTo>
                  <a:pt x="6372084" y="3369676"/>
                  <a:pt x="6368769" y="3370395"/>
                  <a:pt x="6365596" y="3370359"/>
                </a:cubicBezTo>
                <a:close/>
                <a:moveTo>
                  <a:pt x="4018893" y="3383363"/>
                </a:moveTo>
                <a:lnTo>
                  <a:pt x="4019109" y="3383002"/>
                </a:lnTo>
                <a:lnTo>
                  <a:pt x="4019363" y="3383252"/>
                </a:lnTo>
                <a:close/>
                <a:moveTo>
                  <a:pt x="5515654" y="3391586"/>
                </a:moveTo>
                <a:cubicBezTo>
                  <a:pt x="5511404" y="3391634"/>
                  <a:pt x="5506960" y="3390670"/>
                  <a:pt x="5502899" y="3391248"/>
                </a:cubicBezTo>
                <a:cubicBezTo>
                  <a:pt x="5499425" y="3391634"/>
                  <a:pt x="5492089" y="3393564"/>
                  <a:pt x="5490538" y="3390862"/>
                </a:cubicBezTo>
                <a:cubicBezTo>
                  <a:pt x="5485904" y="3383145"/>
                  <a:pt x="5473924" y="3386232"/>
                  <a:pt x="5471219" y="3375814"/>
                </a:cubicBezTo>
                <a:cubicBezTo>
                  <a:pt x="5470447" y="3372726"/>
                  <a:pt x="5465040" y="3370797"/>
                  <a:pt x="5470061" y="3366553"/>
                </a:cubicBezTo>
                <a:cubicBezTo>
                  <a:pt x="5471608" y="3365395"/>
                  <a:pt x="5471219" y="3363080"/>
                  <a:pt x="5469676" y="3362694"/>
                </a:cubicBezTo>
                <a:cubicBezTo>
                  <a:pt x="5463494" y="3360378"/>
                  <a:pt x="5463880" y="3356905"/>
                  <a:pt x="5467744" y="3352275"/>
                </a:cubicBezTo>
                <a:cubicBezTo>
                  <a:pt x="5468904" y="3350732"/>
                  <a:pt x="5467357" y="3348802"/>
                  <a:pt x="5466584" y="3347258"/>
                </a:cubicBezTo>
                <a:cubicBezTo>
                  <a:pt x="5465040" y="3344943"/>
                  <a:pt x="5464653" y="3342627"/>
                  <a:pt x="5466971" y="3340698"/>
                </a:cubicBezTo>
                <a:cubicBezTo>
                  <a:pt x="5469290" y="3338769"/>
                  <a:pt x="5468904" y="3336454"/>
                  <a:pt x="5469676" y="3334138"/>
                </a:cubicBezTo>
                <a:cubicBezTo>
                  <a:pt x="5471608" y="3328351"/>
                  <a:pt x="5473924" y="3321018"/>
                  <a:pt x="5478175" y="3318317"/>
                </a:cubicBezTo>
                <a:cubicBezTo>
                  <a:pt x="5487446" y="3312529"/>
                  <a:pt x="5496335" y="3306355"/>
                  <a:pt x="5505603" y="3300953"/>
                </a:cubicBezTo>
                <a:cubicBezTo>
                  <a:pt x="5506378" y="3300953"/>
                  <a:pt x="5507923" y="3300953"/>
                  <a:pt x="5508307" y="3301725"/>
                </a:cubicBezTo>
                <a:cubicBezTo>
                  <a:pt x="5512180" y="3305198"/>
                  <a:pt x="5515650" y="3308284"/>
                  <a:pt x="5520674" y="3303268"/>
                </a:cubicBezTo>
                <a:cubicBezTo>
                  <a:pt x="5522226" y="3301339"/>
                  <a:pt x="5523385" y="3303268"/>
                  <a:pt x="5523770" y="3304812"/>
                </a:cubicBezTo>
                <a:cubicBezTo>
                  <a:pt x="5524931" y="3311372"/>
                  <a:pt x="5528018" y="3311372"/>
                  <a:pt x="5532655" y="3307512"/>
                </a:cubicBezTo>
                <a:cubicBezTo>
                  <a:pt x="5535749" y="3304812"/>
                  <a:pt x="5537295" y="3305583"/>
                  <a:pt x="5537295" y="3309442"/>
                </a:cubicBezTo>
                <a:cubicBezTo>
                  <a:pt x="5537295" y="3311757"/>
                  <a:pt x="5536518" y="3314459"/>
                  <a:pt x="5539998" y="3314845"/>
                </a:cubicBezTo>
                <a:cubicBezTo>
                  <a:pt x="5547724" y="3316388"/>
                  <a:pt x="5550815" y="3321790"/>
                  <a:pt x="5550427" y="3328737"/>
                </a:cubicBezTo>
                <a:cubicBezTo>
                  <a:pt x="5550043" y="3333752"/>
                  <a:pt x="5551588" y="3336068"/>
                  <a:pt x="5555067" y="3337998"/>
                </a:cubicBezTo>
                <a:cubicBezTo>
                  <a:pt x="5555067" y="3339541"/>
                  <a:pt x="5555067" y="3341084"/>
                  <a:pt x="5555067" y="3342627"/>
                </a:cubicBezTo>
                <a:cubicBezTo>
                  <a:pt x="5551201" y="3344943"/>
                  <a:pt x="5550043" y="3349188"/>
                  <a:pt x="5551201" y="3353047"/>
                </a:cubicBezTo>
                <a:cubicBezTo>
                  <a:pt x="5553132" y="3359992"/>
                  <a:pt x="5550815" y="3365395"/>
                  <a:pt x="5545791" y="3370025"/>
                </a:cubicBezTo>
                <a:cubicBezTo>
                  <a:pt x="5543862" y="3371955"/>
                  <a:pt x="5541930" y="3373498"/>
                  <a:pt x="5541158" y="3376200"/>
                </a:cubicBezTo>
                <a:cubicBezTo>
                  <a:pt x="5540381" y="3380444"/>
                  <a:pt x="5538062" y="3382759"/>
                  <a:pt x="5533815" y="3382373"/>
                </a:cubicBezTo>
                <a:cubicBezTo>
                  <a:pt x="5530727" y="3382373"/>
                  <a:pt x="5528407" y="3384303"/>
                  <a:pt x="5527248" y="3385846"/>
                </a:cubicBezTo>
                <a:cubicBezTo>
                  <a:pt x="5523961" y="3390477"/>
                  <a:pt x="5519904" y="3391538"/>
                  <a:pt x="5515654" y="3391586"/>
                </a:cubicBezTo>
                <a:close/>
                <a:moveTo>
                  <a:pt x="8690365" y="3392714"/>
                </a:moveTo>
                <a:cubicBezTo>
                  <a:pt x="8686115" y="3392763"/>
                  <a:pt x="8681672" y="3391798"/>
                  <a:pt x="8677615" y="3392376"/>
                </a:cubicBezTo>
                <a:cubicBezTo>
                  <a:pt x="8674137" y="3392762"/>
                  <a:pt x="8666796" y="3394692"/>
                  <a:pt x="8665251" y="3391990"/>
                </a:cubicBezTo>
                <a:cubicBezTo>
                  <a:pt x="8660614" y="3384273"/>
                  <a:pt x="8648638" y="3387361"/>
                  <a:pt x="8645933" y="3376942"/>
                </a:cubicBezTo>
                <a:cubicBezTo>
                  <a:pt x="8645160" y="3373855"/>
                  <a:pt x="8639751" y="3371925"/>
                  <a:pt x="8644773" y="3367681"/>
                </a:cubicBezTo>
                <a:cubicBezTo>
                  <a:pt x="8646319" y="3366523"/>
                  <a:pt x="8645933" y="3364208"/>
                  <a:pt x="8644387" y="3363822"/>
                </a:cubicBezTo>
                <a:cubicBezTo>
                  <a:pt x="8638205" y="3361507"/>
                  <a:pt x="8638592" y="3358033"/>
                  <a:pt x="8642455" y="3353403"/>
                </a:cubicBezTo>
                <a:cubicBezTo>
                  <a:pt x="8643614" y="3351860"/>
                  <a:pt x="8642068" y="3349930"/>
                  <a:pt x="8641297" y="3348387"/>
                </a:cubicBezTo>
                <a:cubicBezTo>
                  <a:pt x="8639751" y="3346071"/>
                  <a:pt x="8639365" y="3343756"/>
                  <a:pt x="8641682" y="3341826"/>
                </a:cubicBezTo>
                <a:cubicBezTo>
                  <a:pt x="8644001" y="3339898"/>
                  <a:pt x="8643614" y="3337582"/>
                  <a:pt x="8644387" y="3335267"/>
                </a:cubicBezTo>
                <a:cubicBezTo>
                  <a:pt x="8646319" y="3329479"/>
                  <a:pt x="8648638" y="3322147"/>
                  <a:pt x="8652887" y="3319445"/>
                </a:cubicBezTo>
                <a:cubicBezTo>
                  <a:pt x="8662160" y="3313658"/>
                  <a:pt x="8671047" y="3307483"/>
                  <a:pt x="8680320" y="3302081"/>
                </a:cubicBezTo>
                <a:cubicBezTo>
                  <a:pt x="8681093" y="3302081"/>
                  <a:pt x="8682637" y="3302081"/>
                  <a:pt x="8683024" y="3302853"/>
                </a:cubicBezTo>
                <a:cubicBezTo>
                  <a:pt x="8686888" y="3306326"/>
                  <a:pt x="8690366" y="3309412"/>
                  <a:pt x="8695388" y="3304397"/>
                </a:cubicBezTo>
                <a:cubicBezTo>
                  <a:pt x="8696934" y="3302467"/>
                  <a:pt x="8698093" y="3304397"/>
                  <a:pt x="8698478" y="3305940"/>
                </a:cubicBezTo>
                <a:cubicBezTo>
                  <a:pt x="8699638" y="3312500"/>
                  <a:pt x="8702729" y="3312500"/>
                  <a:pt x="8707365" y="3308641"/>
                </a:cubicBezTo>
                <a:cubicBezTo>
                  <a:pt x="8710456" y="3305940"/>
                  <a:pt x="8712002" y="3306711"/>
                  <a:pt x="8712002" y="3310570"/>
                </a:cubicBezTo>
                <a:cubicBezTo>
                  <a:pt x="8712002" y="3312886"/>
                  <a:pt x="8711229" y="3315587"/>
                  <a:pt x="8714706" y="3315973"/>
                </a:cubicBezTo>
                <a:cubicBezTo>
                  <a:pt x="8722433" y="3317517"/>
                  <a:pt x="8725525" y="3322918"/>
                  <a:pt x="8725138" y="3329865"/>
                </a:cubicBezTo>
                <a:cubicBezTo>
                  <a:pt x="8724752" y="3334881"/>
                  <a:pt x="8726297" y="3337196"/>
                  <a:pt x="8729775" y="3339126"/>
                </a:cubicBezTo>
                <a:cubicBezTo>
                  <a:pt x="8729775" y="3340669"/>
                  <a:pt x="8729775" y="3342212"/>
                  <a:pt x="8729775" y="3343756"/>
                </a:cubicBezTo>
                <a:cubicBezTo>
                  <a:pt x="8725911" y="3346071"/>
                  <a:pt x="8724752" y="3350316"/>
                  <a:pt x="8725911" y="3354175"/>
                </a:cubicBezTo>
                <a:cubicBezTo>
                  <a:pt x="8727843" y="3361121"/>
                  <a:pt x="8725525" y="3366523"/>
                  <a:pt x="8720502" y="3371153"/>
                </a:cubicBezTo>
                <a:cubicBezTo>
                  <a:pt x="8718570" y="3373083"/>
                  <a:pt x="8716638" y="3374626"/>
                  <a:pt x="8715865" y="3377328"/>
                </a:cubicBezTo>
                <a:cubicBezTo>
                  <a:pt x="8715092" y="3381572"/>
                  <a:pt x="8712775" y="3383887"/>
                  <a:pt x="8708524" y="3383501"/>
                </a:cubicBezTo>
                <a:cubicBezTo>
                  <a:pt x="8705434" y="3383501"/>
                  <a:pt x="8703115" y="3385431"/>
                  <a:pt x="8701956" y="3386975"/>
                </a:cubicBezTo>
                <a:cubicBezTo>
                  <a:pt x="8698672" y="3391605"/>
                  <a:pt x="8694615" y="3392666"/>
                  <a:pt x="8690365" y="3392714"/>
                </a:cubicBezTo>
                <a:close/>
                <a:moveTo>
                  <a:pt x="1039512" y="3392739"/>
                </a:moveTo>
                <a:cubicBezTo>
                  <a:pt x="1037671" y="3393148"/>
                  <a:pt x="1036649" y="3391923"/>
                  <a:pt x="1035831" y="3390900"/>
                </a:cubicBezTo>
                <a:cubicBezTo>
                  <a:pt x="1032968" y="3387631"/>
                  <a:pt x="1030310" y="3384361"/>
                  <a:pt x="1025198" y="3385995"/>
                </a:cubicBezTo>
                <a:cubicBezTo>
                  <a:pt x="1024175" y="3386200"/>
                  <a:pt x="1023562" y="3385382"/>
                  <a:pt x="1023152" y="3384564"/>
                </a:cubicBezTo>
                <a:cubicBezTo>
                  <a:pt x="1020903" y="3380478"/>
                  <a:pt x="1017223" y="3377207"/>
                  <a:pt x="1014154" y="3373732"/>
                </a:cubicBezTo>
                <a:cubicBezTo>
                  <a:pt x="1009453" y="3368419"/>
                  <a:pt x="1006794" y="3362492"/>
                  <a:pt x="1008634" y="3355338"/>
                </a:cubicBezTo>
                <a:cubicBezTo>
                  <a:pt x="1009249" y="3352477"/>
                  <a:pt x="1007612" y="3350638"/>
                  <a:pt x="1005977" y="3349002"/>
                </a:cubicBezTo>
                <a:cubicBezTo>
                  <a:pt x="1002296" y="3345119"/>
                  <a:pt x="1002500" y="3343076"/>
                  <a:pt x="1006590" y="3340010"/>
                </a:cubicBezTo>
                <a:cubicBezTo>
                  <a:pt x="1011089" y="3336945"/>
                  <a:pt x="1011089" y="3336945"/>
                  <a:pt x="1007408" y="3332448"/>
                </a:cubicBezTo>
                <a:cubicBezTo>
                  <a:pt x="1006590" y="3331426"/>
                  <a:pt x="1005977" y="3330608"/>
                  <a:pt x="1007203" y="3329381"/>
                </a:cubicBezTo>
                <a:cubicBezTo>
                  <a:pt x="1011293" y="3324681"/>
                  <a:pt x="1014974" y="3319981"/>
                  <a:pt x="1019268" y="3315484"/>
                </a:cubicBezTo>
                <a:cubicBezTo>
                  <a:pt x="1022335" y="3312010"/>
                  <a:pt x="1026220" y="3309761"/>
                  <a:pt x="1030719" y="3308740"/>
                </a:cubicBezTo>
                <a:cubicBezTo>
                  <a:pt x="1033581" y="3307922"/>
                  <a:pt x="1039103" y="3300565"/>
                  <a:pt x="1039307" y="3297499"/>
                </a:cubicBezTo>
                <a:cubicBezTo>
                  <a:pt x="1039307" y="3296477"/>
                  <a:pt x="1039307" y="3295659"/>
                  <a:pt x="1038081" y="3295250"/>
                </a:cubicBezTo>
                <a:cubicBezTo>
                  <a:pt x="1031741" y="3292389"/>
                  <a:pt x="1028674" y="3286871"/>
                  <a:pt x="1026016" y="3280944"/>
                </a:cubicBezTo>
                <a:cubicBezTo>
                  <a:pt x="1025402" y="3279718"/>
                  <a:pt x="1024994" y="3278695"/>
                  <a:pt x="1024379" y="3277674"/>
                </a:cubicBezTo>
                <a:cubicBezTo>
                  <a:pt x="1022335" y="3274405"/>
                  <a:pt x="1021312" y="3271542"/>
                  <a:pt x="1022744" y="3267455"/>
                </a:cubicBezTo>
                <a:cubicBezTo>
                  <a:pt x="1024175" y="3263367"/>
                  <a:pt x="1021926" y="3259280"/>
                  <a:pt x="1019882" y="3255601"/>
                </a:cubicBezTo>
                <a:cubicBezTo>
                  <a:pt x="1019063" y="3253762"/>
                  <a:pt x="1018655" y="3252535"/>
                  <a:pt x="1020086" y="3250697"/>
                </a:cubicBezTo>
                <a:cubicBezTo>
                  <a:pt x="1025811" y="3242930"/>
                  <a:pt x="1030106" y="3234346"/>
                  <a:pt x="1030923" y="3224331"/>
                </a:cubicBezTo>
                <a:cubicBezTo>
                  <a:pt x="1031128" y="3222901"/>
                  <a:pt x="1031537" y="3222288"/>
                  <a:pt x="1032968" y="3222697"/>
                </a:cubicBezTo>
                <a:cubicBezTo>
                  <a:pt x="1038692" y="3223922"/>
                  <a:pt x="1042374" y="3220857"/>
                  <a:pt x="1045440" y="3216769"/>
                </a:cubicBezTo>
                <a:cubicBezTo>
                  <a:pt x="1046872" y="3214930"/>
                  <a:pt x="1048100" y="3213908"/>
                  <a:pt x="1050758" y="3215135"/>
                </a:cubicBezTo>
                <a:cubicBezTo>
                  <a:pt x="1054030" y="3216973"/>
                  <a:pt x="1057096" y="3215339"/>
                  <a:pt x="1059755" y="3213090"/>
                </a:cubicBezTo>
                <a:cubicBezTo>
                  <a:pt x="1062003" y="3211251"/>
                  <a:pt x="1064254" y="3209003"/>
                  <a:pt x="1066503" y="3207164"/>
                </a:cubicBezTo>
                <a:cubicBezTo>
                  <a:pt x="1067628" y="3206346"/>
                  <a:pt x="1068701" y="3205886"/>
                  <a:pt x="1069569" y="3206065"/>
                </a:cubicBezTo>
                <a:cubicBezTo>
                  <a:pt x="1070440" y="3206244"/>
                  <a:pt x="1071104" y="3207061"/>
                  <a:pt x="1071410" y="3208798"/>
                </a:cubicBezTo>
                <a:cubicBezTo>
                  <a:pt x="1071410" y="3209616"/>
                  <a:pt x="1071615" y="3210434"/>
                  <a:pt x="1072024" y="3211251"/>
                </a:cubicBezTo>
                <a:cubicBezTo>
                  <a:pt x="1072432" y="3212274"/>
                  <a:pt x="1072432" y="3213908"/>
                  <a:pt x="1073865" y="3214112"/>
                </a:cubicBezTo>
                <a:cubicBezTo>
                  <a:pt x="1075091" y="3214112"/>
                  <a:pt x="1075909" y="3213090"/>
                  <a:pt x="1076522" y="3212274"/>
                </a:cubicBezTo>
                <a:cubicBezTo>
                  <a:pt x="1079590" y="3208798"/>
                  <a:pt x="1080816" y="3209003"/>
                  <a:pt x="1082655" y="3213295"/>
                </a:cubicBezTo>
                <a:cubicBezTo>
                  <a:pt x="1083064" y="3214317"/>
                  <a:pt x="1083271" y="3215135"/>
                  <a:pt x="1083884" y="3215952"/>
                </a:cubicBezTo>
                <a:cubicBezTo>
                  <a:pt x="1084702" y="3217178"/>
                  <a:pt x="1085520" y="3218200"/>
                  <a:pt x="1087565" y="3217382"/>
                </a:cubicBezTo>
                <a:cubicBezTo>
                  <a:pt x="1089405" y="3216361"/>
                  <a:pt x="1089405" y="3215543"/>
                  <a:pt x="1088996" y="3213908"/>
                </a:cubicBezTo>
                <a:lnTo>
                  <a:pt x="1088652" y="3210817"/>
                </a:lnTo>
                <a:lnTo>
                  <a:pt x="1104634" y="3226712"/>
                </a:lnTo>
                <a:lnTo>
                  <a:pt x="1103719" y="3228010"/>
                </a:lnTo>
                <a:cubicBezTo>
                  <a:pt x="1103310" y="3229850"/>
                  <a:pt x="1103923" y="3231076"/>
                  <a:pt x="1105559" y="3231893"/>
                </a:cubicBezTo>
                <a:cubicBezTo>
                  <a:pt x="1106784" y="3232506"/>
                  <a:pt x="1108013" y="3232915"/>
                  <a:pt x="1109240" y="3233528"/>
                </a:cubicBezTo>
                <a:cubicBezTo>
                  <a:pt x="1111285" y="3234550"/>
                  <a:pt x="1112103" y="3235980"/>
                  <a:pt x="1111693" y="3238434"/>
                </a:cubicBezTo>
                <a:cubicBezTo>
                  <a:pt x="1110465" y="3245791"/>
                  <a:pt x="1113125" y="3250901"/>
                  <a:pt x="1119668" y="3254171"/>
                </a:cubicBezTo>
                <a:cubicBezTo>
                  <a:pt x="1120690" y="3254784"/>
                  <a:pt x="1122940" y="3254580"/>
                  <a:pt x="1122531" y="3256419"/>
                </a:cubicBezTo>
                <a:cubicBezTo>
                  <a:pt x="1122326" y="3258258"/>
                  <a:pt x="1120486" y="3258667"/>
                  <a:pt x="1118646" y="3258872"/>
                </a:cubicBezTo>
                <a:cubicBezTo>
                  <a:pt x="1118442" y="3258872"/>
                  <a:pt x="1118237" y="3258872"/>
                  <a:pt x="1118033" y="3258872"/>
                </a:cubicBezTo>
                <a:cubicBezTo>
                  <a:pt x="1113125" y="3259688"/>
                  <a:pt x="1111693" y="3261937"/>
                  <a:pt x="1114146" y="3265820"/>
                </a:cubicBezTo>
                <a:cubicBezTo>
                  <a:pt x="1116397" y="3269499"/>
                  <a:pt x="1115784" y="3272360"/>
                  <a:pt x="1113737" y="3275426"/>
                </a:cubicBezTo>
                <a:cubicBezTo>
                  <a:pt x="1111080" y="3279513"/>
                  <a:pt x="1109035" y="3283805"/>
                  <a:pt x="1110261" y="3288915"/>
                </a:cubicBezTo>
                <a:cubicBezTo>
                  <a:pt x="1110874" y="3291163"/>
                  <a:pt x="1108626" y="3292185"/>
                  <a:pt x="1107195" y="3292594"/>
                </a:cubicBezTo>
                <a:cubicBezTo>
                  <a:pt x="1101879" y="3294433"/>
                  <a:pt x="1099424" y="3297908"/>
                  <a:pt x="1098811" y="3303221"/>
                </a:cubicBezTo>
                <a:cubicBezTo>
                  <a:pt x="1098402" y="3306491"/>
                  <a:pt x="1097175" y="3307104"/>
                  <a:pt x="1093904" y="3305061"/>
                </a:cubicBezTo>
                <a:cubicBezTo>
                  <a:pt x="1086951" y="3300769"/>
                  <a:pt x="1076727" y="3303835"/>
                  <a:pt x="1073660" y="3310988"/>
                </a:cubicBezTo>
                <a:cubicBezTo>
                  <a:pt x="1073046" y="3312419"/>
                  <a:pt x="1072228" y="3314257"/>
                  <a:pt x="1073660" y="3315484"/>
                </a:cubicBezTo>
                <a:cubicBezTo>
                  <a:pt x="1075091" y="3316711"/>
                  <a:pt x="1077136" y="3317324"/>
                  <a:pt x="1078977" y="3316097"/>
                </a:cubicBezTo>
                <a:cubicBezTo>
                  <a:pt x="1080203" y="3315484"/>
                  <a:pt x="1081430" y="3314462"/>
                  <a:pt x="1082655" y="3313644"/>
                </a:cubicBezTo>
                <a:cubicBezTo>
                  <a:pt x="1083884" y="3312623"/>
                  <a:pt x="1085111" y="3312010"/>
                  <a:pt x="1086134" y="3313236"/>
                </a:cubicBezTo>
                <a:cubicBezTo>
                  <a:pt x="1087361" y="3314666"/>
                  <a:pt x="1086541" y="3315893"/>
                  <a:pt x="1085520" y="3316915"/>
                </a:cubicBezTo>
                <a:cubicBezTo>
                  <a:pt x="1084702" y="3317936"/>
                  <a:pt x="1083475" y="3318754"/>
                  <a:pt x="1082655" y="3319572"/>
                </a:cubicBezTo>
                <a:cubicBezTo>
                  <a:pt x="1080816" y="3321411"/>
                  <a:pt x="1079794" y="3323864"/>
                  <a:pt x="1081634" y="3325907"/>
                </a:cubicBezTo>
                <a:cubicBezTo>
                  <a:pt x="1083271" y="3327542"/>
                  <a:pt x="1085520" y="3325907"/>
                  <a:pt x="1087156" y="3324681"/>
                </a:cubicBezTo>
                <a:cubicBezTo>
                  <a:pt x="1088587" y="3323659"/>
                  <a:pt x="1089608" y="3321819"/>
                  <a:pt x="1091449" y="3321207"/>
                </a:cubicBezTo>
                <a:cubicBezTo>
                  <a:pt x="1094108" y="3320185"/>
                  <a:pt x="1095744" y="3320594"/>
                  <a:pt x="1095539" y="3323864"/>
                </a:cubicBezTo>
                <a:cubicBezTo>
                  <a:pt x="1095335" y="3328360"/>
                  <a:pt x="1093494" y="3332039"/>
                  <a:pt x="1091042" y="3335514"/>
                </a:cubicBezTo>
                <a:cubicBezTo>
                  <a:pt x="1087974" y="3340010"/>
                  <a:pt x="1087768" y="3342462"/>
                  <a:pt x="1091042" y="3346754"/>
                </a:cubicBezTo>
                <a:cubicBezTo>
                  <a:pt x="1092063" y="3348390"/>
                  <a:pt x="1093698" y="3349820"/>
                  <a:pt x="1095130" y="3351251"/>
                </a:cubicBezTo>
                <a:cubicBezTo>
                  <a:pt x="1095744" y="3351864"/>
                  <a:pt x="1096766" y="3352477"/>
                  <a:pt x="1096357" y="3353499"/>
                </a:cubicBezTo>
                <a:cubicBezTo>
                  <a:pt x="1095948" y="3354725"/>
                  <a:pt x="1094926" y="3354930"/>
                  <a:pt x="1094108" y="3354725"/>
                </a:cubicBezTo>
                <a:cubicBezTo>
                  <a:pt x="1090427" y="3353907"/>
                  <a:pt x="1089608" y="3355543"/>
                  <a:pt x="1089813" y="3358813"/>
                </a:cubicBezTo>
                <a:cubicBezTo>
                  <a:pt x="1090017" y="3362900"/>
                  <a:pt x="1087361" y="3365761"/>
                  <a:pt x="1084498" y="3368010"/>
                </a:cubicBezTo>
                <a:cubicBezTo>
                  <a:pt x="1082248" y="3369849"/>
                  <a:pt x="1082043" y="3371280"/>
                  <a:pt x="1084293" y="3372916"/>
                </a:cubicBezTo>
                <a:cubicBezTo>
                  <a:pt x="1085520" y="3373732"/>
                  <a:pt x="1086336" y="3374550"/>
                  <a:pt x="1085928" y="3376185"/>
                </a:cubicBezTo>
                <a:cubicBezTo>
                  <a:pt x="1085520" y="3378433"/>
                  <a:pt x="1083884" y="3378024"/>
                  <a:pt x="1082453" y="3378433"/>
                </a:cubicBezTo>
                <a:cubicBezTo>
                  <a:pt x="1081634" y="3378638"/>
                  <a:pt x="1080612" y="3378638"/>
                  <a:pt x="1079590" y="3378842"/>
                </a:cubicBezTo>
                <a:cubicBezTo>
                  <a:pt x="1074069" y="3379455"/>
                  <a:pt x="1072841" y="3382521"/>
                  <a:pt x="1076113" y="3387222"/>
                </a:cubicBezTo>
                <a:cubicBezTo>
                  <a:pt x="1076522" y="3387835"/>
                  <a:pt x="1076931" y="3388244"/>
                  <a:pt x="1077136" y="3388856"/>
                </a:cubicBezTo>
                <a:cubicBezTo>
                  <a:pt x="1077749" y="3390083"/>
                  <a:pt x="1078159" y="3391718"/>
                  <a:pt x="1076931" y="3392535"/>
                </a:cubicBezTo>
                <a:cubicBezTo>
                  <a:pt x="1075909" y="3393353"/>
                  <a:pt x="1074478" y="3392535"/>
                  <a:pt x="1073660" y="3391718"/>
                </a:cubicBezTo>
                <a:cubicBezTo>
                  <a:pt x="1072841" y="3390900"/>
                  <a:pt x="1072228" y="3390083"/>
                  <a:pt x="1071615" y="3389061"/>
                </a:cubicBezTo>
                <a:cubicBezTo>
                  <a:pt x="1070388" y="3387631"/>
                  <a:pt x="1069160" y="3387222"/>
                  <a:pt x="1067525" y="3388447"/>
                </a:cubicBezTo>
                <a:cubicBezTo>
                  <a:pt x="1063641" y="3391105"/>
                  <a:pt x="1059346" y="3391514"/>
                  <a:pt x="1055052" y="3391718"/>
                </a:cubicBezTo>
                <a:cubicBezTo>
                  <a:pt x="1049940" y="3392127"/>
                  <a:pt x="1044624" y="3391514"/>
                  <a:pt x="1039512" y="3392739"/>
                </a:cubicBezTo>
                <a:close/>
                <a:moveTo>
                  <a:pt x="7912199" y="3393607"/>
                </a:moveTo>
                <a:cubicBezTo>
                  <a:pt x="7909027" y="3393571"/>
                  <a:pt x="7905998" y="3392779"/>
                  <a:pt x="7903547" y="3389323"/>
                </a:cubicBezTo>
                <a:cubicBezTo>
                  <a:pt x="7902684" y="3388171"/>
                  <a:pt x="7900953" y="3386731"/>
                  <a:pt x="7898645" y="3386731"/>
                </a:cubicBezTo>
                <a:cubicBezTo>
                  <a:pt x="7895472" y="3387018"/>
                  <a:pt x="7893743" y="3385291"/>
                  <a:pt x="7893166" y="3382123"/>
                </a:cubicBezTo>
                <a:cubicBezTo>
                  <a:pt x="7892588" y="3380106"/>
                  <a:pt x="7891146" y="3378955"/>
                  <a:pt x="7889706" y="3377514"/>
                </a:cubicBezTo>
                <a:cubicBezTo>
                  <a:pt x="7885955" y="3374058"/>
                  <a:pt x="7884225" y="3370025"/>
                  <a:pt x="7885667" y="3364841"/>
                </a:cubicBezTo>
                <a:cubicBezTo>
                  <a:pt x="7886533" y="3361961"/>
                  <a:pt x="7885667" y="3358792"/>
                  <a:pt x="7882783" y="3357065"/>
                </a:cubicBezTo>
                <a:cubicBezTo>
                  <a:pt x="7882783" y="3355912"/>
                  <a:pt x="7882783" y="3354760"/>
                  <a:pt x="7882783" y="3353608"/>
                </a:cubicBezTo>
                <a:cubicBezTo>
                  <a:pt x="7885380" y="3352168"/>
                  <a:pt x="7886533" y="3350440"/>
                  <a:pt x="7886246" y="3346695"/>
                </a:cubicBezTo>
                <a:cubicBezTo>
                  <a:pt x="7885955" y="3341511"/>
                  <a:pt x="7888264" y="3337478"/>
                  <a:pt x="7894030" y="3336326"/>
                </a:cubicBezTo>
                <a:cubicBezTo>
                  <a:pt x="7896627" y="3336038"/>
                  <a:pt x="7896050" y="3334022"/>
                  <a:pt x="7896050" y="3332294"/>
                </a:cubicBezTo>
                <a:cubicBezTo>
                  <a:pt x="7896050" y="3329413"/>
                  <a:pt x="7897203" y="3328837"/>
                  <a:pt x="7899511" y="3330854"/>
                </a:cubicBezTo>
                <a:cubicBezTo>
                  <a:pt x="7902971" y="3333734"/>
                  <a:pt x="7905279" y="3333734"/>
                  <a:pt x="7906144" y="3328837"/>
                </a:cubicBezTo>
                <a:cubicBezTo>
                  <a:pt x="7906431" y="3327686"/>
                  <a:pt x="7907297" y="3326245"/>
                  <a:pt x="7908451" y="3327686"/>
                </a:cubicBezTo>
                <a:cubicBezTo>
                  <a:pt x="7912199" y="3331430"/>
                  <a:pt x="7914795" y="3329126"/>
                  <a:pt x="7917677" y="3326534"/>
                </a:cubicBezTo>
                <a:cubicBezTo>
                  <a:pt x="7917968" y="3325958"/>
                  <a:pt x="7919119" y="3325958"/>
                  <a:pt x="7919698" y="3325958"/>
                </a:cubicBezTo>
                <a:cubicBezTo>
                  <a:pt x="7926618" y="3329989"/>
                  <a:pt x="7933252" y="3334599"/>
                  <a:pt x="7940174" y="3338919"/>
                </a:cubicBezTo>
                <a:cubicBezTo>
                  <a:pt x="7943347" y="3340935"/>
                  <a:pt x="7945076" y="3346407"/>
                  <a:pt x="7946518" y="3350728"/>
                </a:cubicBezTo>
                <a:cubicBezTo>
                  <a:pt x="7947095" y="3352456"/>
                  <a:pt x="7946805" y="3354184"/>
                  <a:pt x="7948537" y="3355624"/>
                </a:cubicBezTo>
                <a:cubicBezTo>
                  <a:pt x="7950267" y="3357065"/>
                  <a:pt x="7949978" y="3358792"/>
                  <a:pt x="7948825" y="3360520"/>
                </a:cubicBezTo>
                <a:cubicBezTo>
                  <a:pt x="7948247" y="3361673"/>
                  <a:pt x="7947095" y="3363112"/>
                  <a:pt x="7947960" y="3364265"/>
                </a:cubicBezTo>
                <a:cubicBezTo>
                  <a:pt x="7950844" y="3367722"/>
                  <a:pt x="7951131" y="3370314"/>
                  <a:pt x="7946518" y="3372042"/>
                </a:cubicBezTo>
                <a:cubicBezTo>
                  <a:pt x="7945365" y="3372330"/>
                  <a:pt x="7945076" y="3374058"/>
                  <a:pt x="7946231" y="3374922"/>
                </a:cubicBezTo>
                <a:cubicBezTo>
                  <a:pt x="7949978" y="3378090"/>
                  <a:pt x="7945941" y="3379531"/>
                  <a:pt x="7945365" y="3381834"/>
                </a:cubicBezTo>
                <a:cubicBezTo>
                  <a:pt x="7943347" y="3389612"/>
                  <a:pt x="7934406" y="3387307"/>
                  <a:pt x="7930944" y="3393067"/>
                </a:cubicBezTo>
                <a:cubicBezTo>
                  <a:pt x="7929791" y="3395083"/>
                  <a:pt x="7924310" y="3393643"/>
                  <a:pt x="7921716" y="3393356"/>
                </a:cubicBezTo>
                <a:cubicBezTo>
                  <a:pt x="7918689" y="3392923"/>
                  <a:pt x="7915372" y="3393643"/>
                  <a:pt x="7912199" y="3393607"/>
                </a:cubicBezTo>
                <a:close/>
                <a:moveTo>
                  <a:pt x="1994291" y="3398917"/>
                </a:moveTo>
                <a:lnTo>
                  <a:pt x="1994540" y="3398501"/>
                </a:lnTo>
                <a:lnTo>
                  <a:pt x="1994830" y="3398789"/>
                </a:lnTo>
                <a:close/>
                <a:moveTo>
                  <a:pt x="8903662" y="3409754"/>
                </a:moveTo>
                <a:cubicBezTo>
                  <a:pt x="8898550" y="3408529"/>
                  <a:pt x="8893233" y="3409142"/>
                  <a:pt x="8888122" y="3408733"/>
                </a:cubicBezTo>
                <a:cubicBezTo>
                  <a:pt x="8883827" y="3408529"/>
                  <a:pt x="8879533" y="3408120"/>
                  <a:pt x="8875648" y="3405462"/>
                </a:cubicBezTo>
                <a:cubicBezTo>
                  <a:pt x="8874012" y="3404237"/>
                  <a:pt x="8872786" y="3404646"/>
                  <a:pt x="8871558" y="3406076"/>
                </a:cubicBezTo>
                <a:cubicBezTo>
                  <a:pt x="8870945" y="3407098"/>
                  <a:pt x="8870331" y="3407916"/>
                  <a:pt x="8869513" y="3408733"/>
                </a:cubicBezTo>
                <a:cubicBezTo>
                  <a:pt x="8868696" y="3409550"/>
                  <a:pt x="8867265" y="3410368"/>
                  <a:pt x="8866241" y="3409550"/>
                </a:cubicBezTo>
                <a:cubicBezTo>
                  <a:pt x="8865015" y="3408733"/>
                  <a:pt x="8865424" y="3407098"/>
                  <a:pt x="8866037" y="3405871"/>
                </a:cubicBezTo>
                <a:cubicBezTo>
                  <a:pt x="8866241" y="3405259"/>
                  <a:pt x="8866650" y="3404850"/>
                  <a:pt x="8867060" y="3404237"/>
                </a:cubicBezTo>
                <a:cubicBezTo>
                  <a:pt x="8870331" y="3399536"/>
                  <a:pt x="8869105" y="3396470"/>
                  <a:pt x="8863584" y="3395857"/>
                </a:cubicBezTo>
                <a:cubicBezTo>
                  <a:pt x="8862562" y="3395653"/>
                  <a:pt x="8861538" y="3395653"/>
                  <a:pt x="8860721" y="3395448"/>
                </a:cubicBezTo>
                <a:cubicBezTo>
                  <a:pt x="8859290" y="3395039"/>
                  <a:pt x="8857654" y="3395448"/>
                  <a:pt x="8857244" y="3393201"/>
                </a:cubicBezTo>
                <a:cubicBezTo>
                  <a:pt x="8856835" y="3391565"/>
                  <a:pt x="8857654" y="3390747"/>
                  <a:pt x="8858881" y="3389931"/>
                </a:cubicBezTo>
                <a:cubicBezTo>
                  <a:pt x="8861129" y="3388295"/>
                  <a:pt x="8860925" y="3386864"/>
                  <a:pt x="8858676" y="3385025"/>
                </a:cubicBezTo>
                <a:cubicBezTo>
                  <a:pt x="8855813" y="3382777"/>
                  <a:pt x="8853155" y="3379916"/>
                  <a:pt x="8853360" y="3375828"/>
                </a:cubicBezTo>
                <a:cubicBezTo>
                  <a:pt x="8853564" y="3372558"/>
                  <a:pt x="8852746" y="3370923"/>
                  <a:pt x="8849066" y="3371740"/>
                </a:cubicBezTo>
                <a:cubicBezTo>
                  <a:pt x="8848248" y="3371945"/>
                  <a:pt x="8847225" y="3371740"/>
                  <a:pt x="8846816" y="3370514"/>
                </a:cubicBezTo>
                <a:cubicBezTo>
                  <a:pt x="8846407" y="3369493"/>
                  <a:pt x="8847429" y="3368879"/>
                  <a:pt x="8848043" y="3368266"/>
                </a:cubicBezTo>
                <a:cubicBezTo>
                  <a:pt x="8849474" y="3366835"/>
                  <a:pt x="8851110" y="3365405"/>
                  <a:pt x="8852132" y="3363770"/>
                </a:cubicBezTo>
                <a:cubicBezTo>
                  <a:pt x="8855404" y="3359477"/>
                  <a:pt x="8855200" y="3357025"/>
                  <a:pt x="8852132" y="3352529"/>
                </a:cubicBezTo>
                <a:cubicBezTo>
                  <a:pt x="8849679" y="3349055"/>
                  <a:pt x="8847839" y="3345376"/>
                  <a:pt x="8847633" y="3340879"/>
                </a:cubicBezTo>
                <a:cubicBezTo>
                  <a:pt x="8847429" y="3337609"/>
                  <a:pt x="8849066" y="3337201"/>
                  <a:pt x="8851723" y="3338223"/>
                </a:cubicBezTo>
                <a:cubicBezTo>
                  <a:pt x="8853564" y="3338835"/>
                  <a:pt x="8854586" y="3340675"/>
                  <a:pt x="8856017" y="3341697"/>
                </a:cubicBezTo>
                <a:cubicBezTo>
                  <a:pt x="8857654" y="3342923"/>
                  <a:pt x="8859903" y="3344558"/>
                  <a:pt x="8861538" y="3342923"/>
                </a:cubicBezTo>
                <a:cubicBezTo>
                  <a:pt x="8863379" y="3340879"/>
                  <a:pt x="8862357" y="3338426"/>
                  <a:pt x="8860516" y="3336587"/>
                </a:cubicBezTo>
                <a:cubicBezTo>
                  <a:pt x="8859698" y="3335769"/>
                  <a:pt x="8858472" y="3334952"/>
                  <a:pt x="8857654" y="3333931"/>
                </a:cubicBezTo>
                <a:cubicBezTo>
                  <a:pt x="8856631" y="3332908"/>
                  <a:pt x="8855813" y="3331682"/>
                  <a:pt x="8857040" y="3330252"/>
                </a:cubicBezTo>
                <a:cubicBezTo>
                  <a:pt x="8858063" y="3329025"/>
                  <a:pt x="8859290" y="3329638"/>
                  <a:pt x="8860516" y="3330660"/>
                </a:cubicBezTo>
                <a:cubicBezTo>
                  <a:pt x="8861743" y="3331477"/>
                  <a:pt x="8862970" y="3332499"/>
                  <a:pt x="8864197" y="3333113"/>
                </a:cubicBezTo>
                <a:cubicBezTo>
                  <a:pt x="8866037" y="3334339"/>
                  <a:pt x="8868082" y="3333726"/>
                  <a:pt x="8869513" y="3332499"/>
                </a:cubicBezTo>
                <a:cubicBezTo>
                  <a:pt x="8870945" y="3331273"/>
                  <a:pt x="8870127" y="3329434"/>
                  <a:pt x="8869513" y="3328003"/>
                </a:cubicBezTo>
                <a:cubicBezTo>
                  <a:pt x="8866446" y="3320850"/>
                  <a:pt x="8856222" y="3317784"/>
                  <a:pt x="8849270" y="3322077"/>
                </a:cubicBezTo>
                <a:cubicBezTo>
                  <a:pt x="8845998" y="3324120"/>
                  <a:pt x="8844771" y="3323507"/>
                  <a:pt x="8844362" y="3320237"/>
                </a:cubicBezTo>
                <a:cubicBezTo>
                  <a:pt x="8843749" y="3314923"/>
                  <a:pt x="8841295" y="3311448"/>
                  <a:pt x="8835978" y="3309609"/>
                </a:cubicBezTo>
                <a:cubicBezTo>
                  <a:pt x="8834547" y="3309200"/>
                  <a:pt x="8832297" y="3308178"/>
                  <a:pt x="8832911" y="3305931"/>
                </a:cubicBezTo>
                <a:cubicBezTo>
                  <a:pt x="8834138" y="3300821"/>
                  <a:pt x="8832093" y="3296529"/>
                  <a:pt x="8829435" y="3292441"/>
                </a:cubicBezTo>
                <a:cubicBezTo>
                  <a:pt x="8827390" y="3289376"/>
                  <a:pt x="8826777" y="3286515"/>
                  <a:pt x="8829026" y="3282836"/>
                </a:cubicBezTo>
                <a:cubicBezTo>
                  <a:pt x="8831480" y="3278953"/>
                  <a:pt x="8830049" y="3276704"/>
                  <a:pt x="8825141" y="3275887"/>
                </a:cubicBezTo>
                <a:cubicBezTo>
                  <a:pt x="8824937" y="3275887"/>
                  <a:pt x="8824732" y="3275887"/>
                  <a:pt x="8824528" y="3275887"/>
                </a:cubicBezTo>
                <a:cubicBezTo>
                  <a:pt x="8822687" y="3275683"/>
                  <a:pt x="8820847" y="3275274"/>
                  <a:pt x="8820642" y="3273434"/>
                </a:cubicBezTo>
                <a:cubicBezTo>
                  <a:pt x="8820234" y="3271595"/>
                  <a:pt x="8822482" y="3271800"/>
                  <a:pt x="8823506" y="3271186"/>
                </a:cubicBezTo>
                <a:cubicBezTo>
                  <a:pt x="8830049" y="3267916"/>
                  <a:pt x="8832706" y="3262807"/>
                  <a:pt x="8831480" y="3255449"/>
                </a:cubicBezTo>
                <a:cubicBezTo>
                  <a:pt x="8831071" y="3252996"/>
                  <a:pt x="8831889" y="3251566"/>
                  <a:pt x="8833934" y="3250544"/>
                </a:cubicBezTo>
                <a:cubicBezTo>
                  <a:pt x="8835161" y="3249930"/>
                  <a:pt x="8836387" y="3249522"/>
                  <a:pt x="8837614" y="3248908"/>
                </a:cubicBezTo>
                <a:cubicBezTo>
                  <a:pt x="8839250" y="3248092"/>
                  <a:pt x="8839864" y="3246865"/>
                  <a:pt x="8839455" y="3245025"/>
                </a:cubicBezTo>
                <a:lnTo>
                  <a:pt x="8838540" y="3243727"/>
                </a:lnTo>
                <a:lnTo>
                  <a:pt x="8854522" y="3227833"/>
                </a:lnTo>
                <a:lnTo>
                  <a:pt x="8854178" y="3230923"/>
                </a:lnTo>
                <a:cubicBezTo>
                  <a:pt x="8853769" y="3232559"/>
                  <a:pt x="8853769" y="3233377"/>
                  <a:pt x="8855609" y="3234398"/>
                </a:cubicBezTo>
                <a:cubicBezTo>
                  <a:pt x="8857654" y="3235215"/>
                  <a:pt x="8858472" y="3234193"/>
                  <a:pt x="8859290" y="3232968"/>
                </a:cubicBezTo>
                <a:cubicBezTo>
                  <a:pt x="8859903" y="3232150"/>
                  <a:pt x="8860107" y="3231332"/>
                  <a:pt x="8860516" y="3230310"/>
                </a:cubicBezTo>
                <a:cubicBezTo>
                  <a:pt x="8862357" y="3226018"/>
                  <a:pt x="8863584" y="3225814"/>
                  <a:pt x="8866650" y="3229289"/>
                </a:cubicBezTo>
                <a:cubicBezTo>
                  <a:pt x="8867265" y="3230106"/>
                  <a:pt x="8868082" y="3231128"/>
                  <a:pt x="8869309" y="3231128"/>
                </a:cubicBezTo>
                <a:cubicBezTo>
                  <a:pt x="8870740" y="3230923"/>
                  <a:pt x="8870740" y="3229289"/>
                  <a:pt x="8871149" y="3228267"/>
                </a:cubicBezTo>
                <a:cubicBezTo>
                  <a:pt x="8871558" y="3227449"/>
                  <a:pt x="8871763" y="3226631"/>
                  <a:pt x="8871763" y="3225814"/>
                </a:cubicBezTo>
                <a:cubicBezTo>
                  <a:pt x="8872069" y="3224076"/>
                  <a:pt x="8872734" y="3223260"/>
                  <a:pt x="8873603" y="3223080"/>
                </a:cubicBezTo>
                <a:cubicBezTo>
                  <a:pt x="8874472" y="3222901"/>
                  <a:pt x="8875546" y="3223361"/>
                  <a:pt x="8876671" y="3224179"/>
                </a:cubicBezTo>
                <a:cubicBezTo>
                  <a:pt x="8878920" y="3226018"/>
                  <a:pt x="8881169" y="3228267"/>
                  <a:pt x="8883418" y="3230106"/>
                </a:cubicBezTo>
                <a:cubicBezTo>
                  <a:pt x="8886076" y="3232354"/>
                  <a:pt x="8889144" y="3233989"/>
                  <a:pt x="8892416" y="3232150"/>
                </a:cubicBezTo>
                <a:cubicBezTo>
                  <a:pt x="8895073" y="3230923"/>
                  <a:pt x="8896301" y="3231946"/>
                  <a:pt x="8897732" y="3233784"/>
                </a:cubicBezTo>
                <a:cubicBezTo>
                  <a:pt x="8900799" y="3237872"/>
                  <a:pt x="8904480" y="3240937"/>
                  <a:pt x="8910205" y="3239712"/>
                </a:cubicBezTo>
                <a:cubicBezTo>
                  <a:pt x="8911637" y="3239303"/>
                  <a:pt x="8912046" y="3239916"/>
                  <a:pt x="8912250" y="3241346"/>
                </a:cubicBezTo>
                <a:cubicBezTo>
                  <a:pt x="8913068" y="3251361"/>
                  <a:pt x="8917362" y="3259946"/>
                  <a:pt x="8923088" y="3267712"/>
                </a:cubicBezTo>
                <a:cubicBezTo>
                  <a:pt x="8924519" y="3269551"/>
                  <a:pt x="8924110" y="3270777"/>
                  <a:pt x="8923292" y="3272616"/>
                </a:cubicBezTo>
                <a:cubicBezTo>
                  <a:pt x="8921248" y="3276295"/>
                  <a:pt x="8918998" y="3280383"/>
                  <a:pt x="8920430" y="3284470"/>
                </a:cubicBezTo>
                <a:cubicBezTo>
                  <a:pt x="8921861" y="3288558"/>
                  <a:pt x="8920839" y="3291420"/>
                  <a:pt x="8918793" y="3294690"/>
                </a:cubicBezTo>
                <a:cubicBezTo>
                  <a:pt x="8918180" y="3295711"/>
                  <a:pt x="8917771" y="3296733"/>
                  <a:pt x="8917158" y="3297960"/>
                </a:cubicBezTo>
                <a:cubicBezTo>
                  <a:pt x="8914499" y="3303886"/>
                  <a:pt x="8911433" y="3309405"/>
                  <a:pt x="8905093" y="3312266"/>
                </a:cubicBezTo>
                <a:cubicBezTo>
                  <a:pt x="8903866" y="3312675"/>
                  <a:pt x="8903866" y="3313492"/>
                  <a:pt x="8903866" y="3314515"/>
                </a:cubicBezTo>
                <a:cubicBezTo>
                  <a:pt x="8904071" y="3317580"/>
                  <a:pt x="8909592" y="3324938"/>
                  <a:pt x="8912455" y="3325755"/>
                </a:cubicBezTo>
                <a:cubicBezTo>
                  <a:pt x="8916953" y="3326776"/>
                  <a:pt x="8920839" y="3329025"/>
                  <a:pt x="8923905" y="3332499"/>
                </a:cubicBezTo>
                <a:cubicBezTo>
                  <a:pt x="8928200" y="3336996"/>
                  <a:pt x="8931881" y="3341697"/>
                  <a:pt x="8935970" y="3346397"/>
                </a:cubicBezTo>
                <a:cubicBezTo>
                  <a:pt x="8937197" y="3347623"/>
                  <a:pt x="8936584" y="3348441"/>
                  <a:pt x="8935766" y="3349463"/>
                </a:cubicBezTo>
                <a:cubicBezTo>
                  <a:pt x="8932085" y="3353960"/>
                  <a:pt x="8932085" y="3353960"/>
                  <a:pt x="8936584" y="3357025"/>
                </a:cubicBezTo>
                <a:cubicBezTo>
                  <a:pt x="8940674" y="3360091"/>
                  <a:pt x="8940878" y="3362135"/>
                  <a:pt x="8937197" y="3366018"/>
                </a:cubicBezTo>
                <a:cubicBezTo>
                  <a:pt x="8935562" y="3367653"/>
                  <a:pt x="8933925" y="3369493"/>
                  <a:pt x="8934539" y="3372354"/>
                </a:cubicBezTo>
                <a:cubicBezTo>
                  <a:pt x="8936379" y="3379507"/>
                  <a:pt x="8933721" y="3385434"/>
                  <a:pt x="8929017" y="3390747"/>
                </a:cubicBezTo>
                <a:cubicBezTo>
                  <a:pt x="8925951" y="3394222"/>
                  <a:pt x="8922270" y="3397493"/>
                  <a:pt x="8920021" y="3401579"/>
                </a:cubicBezTo>
                <a:cubicBezTo>
                  <a:pt x="8919611" y="3402397"/>
                  <a:pt x="8918998" y="3403215"/>
                  <a:pt x="8917976" y="3403010"/>
                </a:cubicBezTo>
                <a:cubicBezTo>
                  <a:pt x="8912864" y="3401376"/>
                  <a:pt x="8910205" y="3404646"/>
                  <a:pt x="8907343" y="3407916"/>
                </a:cubicBezTo>
                <a:cubicBezTo>
                  <a:pt x="8906525" y="3408938"/>
                  <a:pt x="8905502" y="3410163"/>
                  <a:pt x="8903662" y="3409754"/>
                </a:cubicBezTo>
                <a:close/>
                <a:moveTo>
                  <a:pt x="5758970" y="3413382"/>
                </a:moveTo>
                <a:cubicBezTo>
                  <a:pt x="5756018" y="3413349"/>
                  <a:pt x="5753199" y="3412612"/>
                  <a:pt x="5750917" y="3409396"/>
                </a:cubicBezTo>
                <a:cubicBezTo>
                  <a:pt x="5750114" y="3408323"/>
                  <a:pt x="5748503" y="3406984"/>
                  <a:pt x="5746359" y="3406984"/>
                </a:cubicBezTo>
                <a:cubicBezTo>
                  <a:pt x="5743404" y="3407252"/>
                  <a:pt x="5741792" y="3405644"/>
                  <a:pt x="5741259" y="3402695"/>
                </a:cubicBezTo>
                <a:cubicBezTo>
                  <a:pt x="5740721" y="3400819"/>
                  <a:pt x="5739378" y="3399747"/>
                  <a:pt x="5738038" y="3398407"/>
                </a:cubicBezTo>
                <a:cubicBezTo>
                  <a:pt x="5734548" y="3395190"/>
                  <a:pt x="5732938" y="3391438"/>
                  <a:pt x="5734282" y="3386614"/>
                </a:cubicBezTo>
                <a:cubicBezTo>
                  <a:pt x="5735087" y="3383933"/>
                  <a:pt x="5734282" y="3380985"/>
                  <a:pt x="5731597" y="3379377"/>
                </a:cubicBezTo>
                <a:cubicBezTo>
                  <a:pt x="5731597" y="3378305"/>
                  <a:pt x="5731597" y="3377233"/>
                  <a:pt x="5731597" y="3376160"/>
                </a:cubicBezTo>
                <a:cubicBezTo>
                  <a:pt x="5734014" y="3374820"/>
                  <a:pt x="5735087" y="3373212"/>
                  <a:pt x="5734816" y="3369728"/>
                </a:cubicBezTo>
                <a:cubicBezTo>
                  <a:pt x="5734548" y="3364903"/>
                  <a:pt x="5736696" y="3361151"/>
                  <a:pt x="5742061" y="3360079"/>
                </a:cubicBezTo>
                <a:cubicBezTo>
                  <a:pt x="5744477" y="3359811"/>
                  <a:pt x="5743942" y="3357935"/>
                  <a:pt x="5743942" y="3356327"/>
                </a:cubicBezTo>
                <a:cubicBezTo>
                  <a:pt x="5743942" y="3353646"/>
                  <a:pt x="5745015" y="3353110"/>
                  <a:pt x="5747160" y="3354986"/>
                </a:cubicBezTo>
                <a:cubicBezTo>
                  <a:pt x="5750383" y="3357667"/>
                  <a:pt x="5752529" y="3357667"/>
                  <a:pt x="5753334" y="3353110"/>
                </a:cubicBezTo>
                <a:cubicBezTo>
                  <a:pt x="5753603" y="3352038"/>
                  <a:pt x="5754407" y="3350698"/>
                  <a:pt x="5755481" y="3352038"/>
                </a:cubicBezTo>
                <a:cubicBezTo>
                  <a:pt x="5758968" y="3355522"/>
                  <a:pt x="5761384" y="3353378"/>
                  <a:pt x="5764067" y="3350966"/>
                </a:cubicBezTo>
                <a:cubicBezTo>
                  <a:pt x="5764336" y="3350430"/>
                  <a:pt x="5765410" y="3350430"/>
                  <a:pt x="5765946" y="3350430"/>
                </a:cubicBezTo>
                <a:cubicBezTo>
                  <a:pt x="5772388" y="3354182"/>
                  <a:pt x="5778559" y="3358471"/>
                  <a:pt x="5785000" y="3362492"/>
                </a:cubicBezTo>
                <a:cubicBezTo>
                  <a:pt x="5787954" y="3364368"/>
                  <a:pt x="5789564" y="3369460"/>
                  <a:pt x="5790904" y="3373481"/>
                </a:cubicBezTo>
                <a:cubicBezTo>
                  <a:pt x="5791442" y="3375089"/>
                  <a:pt x="5791172" y="3376697"/>
                  <a:pt x="5792785" y="3378036"/>
                </a:cubicBezTo>
                <a:cubicBezTo>
                  <a:pt x="5794393" y="3379377"/>
                  <a:pt x="5794124" y="3380985"/>
                  <a:pt x="5793051" y="3382593"/>
                </a:cubicBezTo>
                <a:cubicBezTo>
                  <a:pt x="5792516" y="3383665"/>
                  <a:pt x="5791442" y="3385006"/>
                  <a:pt x="5792246" y="3386077"/>
                </a:cubicBezTo>
                <a:cubicBezTo>
                  <a:pt x="5794932" y="3389293"/>
                  <a:pt x="5795198" y="3391706"/>
                  <a:pt x="5790904" y="3393314"/>
                </a:cubicBezTo>
                <a:cubicBezTo>
                  <a:pt x="5789830" y="3393582"/>
                  <a:pt x="5789564" y="3395190"/>
                  <a:pt x="5790637" y="3395995"/>
                </a:cubicBezTo>
                <a:cubicBezTo>
                  <a:pt x="5794124" y="3398943"/>
                  <a:pt x="5790368" y="3400283"/>
                  <a:pt x="5789830" y="3402428"/>
                </a:cubicBezTo>
                <a:cubicBezTo>
                  <a:pt x="5787954" y="3409664"/>
                  <a:pt x="5779632" y="3407520"/>
                  <a:pt x="5776414" y="3412880"/>
                </a:cubicBezTo>
                <a:cubicBezTo>
                  <a:pt x="5775339" y="3414756"/>
                  <a:pt x="5770240" y="3413417"/>
                  <a:pt x="5767826" y="3413148"/>
                </a:cubicBezTo>
                <a:cubicBezTo>
                  <a:pt x="5765008" y="3412746"/>
                  <a:pt x="5761922" y="3413416"/>
                  <a:pt x="5758970" y="3413382"/>
                </a:cubicBezTo>
                <a:close/>
                <a:moveTo>
                  <a:pt x="3403700" y="3424921"/>
                </a:moveTo>
                <a:cubicBezTo>
                  <a:pt x="3400184" y="3424144"/>
                  <a:pt x="3397061" y="3423366"/>
                  <a:pt x="3393548" y="3423366"/>
                </a:cubicBezTo>
                <a:cubicBezTo>
                  <a:pt x="3390032" y="3423366"/>
                  <a:pt x="3386520" y="3421033"/>
                  <a:pt x="3384956" y="3417924"/>
                </a:cubicBezTo>
                <a:cubicBezTo>
                  <a:pt x="3383784" y="3415203"/>
                  <a:pt x="3382614" y="3413649"/>
                  <a:pt x="3380272" y="3412482"/>
                </a:cubicBezTo>
                <a:cubicBezTo>
                  <a:pt x="3380272" y="3407817"/>
                  <a:pt x="3380272" y="3403152"/>
                  <a:pt x="3380272" y="3398488"/>
                </a:cubicBezTo>
                <a:cubicBezTo>
                  <a:pt x="3384176" y="3396545"/>
                  <a:pt x="3387300" y="3393435"/>
                  <a:pt x="3388862" y="3389936"/>
                </a:cubicBezTo>
                <a:cubicBezTo>
                  <a:pt x="3390813" y="3386826"/>
                  <a:pt x="3392376" y="3383328"/>
                  <a:pt x="3394329" y="3379829"/>
                </a:cubicBezTo>
                <a:cubicBezTo>
                  <a:pt x="3396282" y="3376719"/>
                  <a:pt x="3398233" y="3373221"/>
                  <a:pt x="3398624" y="3369334"/>
                </a:cubicBezTo>
                <a:cubicBezTo>
                  <a:pt x="3399405" y="3365836"/>
                  <a:pt x="3401748" y="3364280"/>
                  <a:pt x="3404480" y="3362336"/>
                </a:cubicBezTo>
                <a:cubicBezTo>
                  <a:pt x="3407214" y="3360394"/>
                  <a:pt x="3411120" y="3360782"/>
                  <a:pt x="3413072" y="3358061"/>
                </a:cubicBezTo>
                <a:cubicBezTo>
                  <a:pt x="3415804" y="3358061"/>
                  <a:pt x="3418148" y="3358061"/>
                  <a:pt x="3420882" y="3358061"/>
                </a:cubicBezTo>
                <a:cubicBezTo>
                  <a:pt x="3420882" y="3359227"/>
                  <a:pt x="3421272" y="3359615"/>
                  <a:pt x="3422052" y="3359615"/>
                </a:cubicBezTo>
                <a:cubicBezTo>
                  <a:pt x="3427911" y="3359615"/>
                  <a:pt x="3431034" y="3363503"/>
                  <a:pt x="3432986" y="3368168"/>
                </a:cubicBezTo>
                <a:cubicBezTo>
                  <a:pt x="3434940" y="3372443"/>
                  <a:pt x="3437284" y="3376331"/>
                  <a:pt x="3436500" y="3381384"/>
                </a:cubicBezTo>
                <a:cubicBezTo>
                  <a:pt x="3435328" y="3386826"/>
                  <a:pt x="3435720" y="3392657"/>
                  <a:pt x="3431034" y="3396933"/>
                </a:cubicBezTo>
                <a:cubicBezTo>
                  <a:pt x="3429473" y="3398488"/>
                  <a:pt x="3427911" y="3399654"/>
                  <a:pt x="3425176" y="3400431"/>
                </a:cubicBezTo>
                <a:cubicBezTo>
                  <a:pt x="3421272" y="3401598"/>
                  <a:pt x="3416586" y="3403542"/>
                  <a:pt x="3417758" y="3409761"/>
                </a:cubicBezTo>
                <a:cubicBezTo>
                  <a:pt x="3418148" y="3412093"/>
                  <a:pt x="3415804" y="3412870"/>
                  <a:pt x="3415413" y="3414037"/>
                </a:cubicBezTo>
                <a:cubicBezTo>
                  <a:pt x="3413460" y="3420256"/>
                  <a:pt x="3408777" y="3422977"/>
                  <a:pt x="3403700" y="3424921"/>
                </a:cubicBezTo>
                <a:close/>
                <a:moveTo>
                  <a:pt x="6865805" y="3426912"/>
                </a:moveTo>
                <a:lnTo>
                  <a:pt x="6865338" y="3426801"/>
                </a:lnTo>
                <a:lnTo>
                  <a:pt x="6865590" y="3426551"/>
                </a:lnTo>
                <a:close/>
                <a:moveTo>
                  <a:pt x="4523982" y="3446766"/>
                </a:moveTo>
                <a:cubicBezTo>
                  <a:pt x="4519734" y="3446815"/>
                  <a:pt x="4515292" y="3445850"/>
                  <a:pt x="4511235" y="3446428"/>
                </a:cubicBezTo>
                <a:cubicBezTo>
                  <a:pt x="4507756" y="3446814"/>
                  <a:pt x="4500412" y="3448744"/>
                  <a:pt x="4498868" y="3446042"/>
                </a:cubicBezTo>
                <a:cubicBezTo>
                  <a:pt x="4494233" y="3438325"/>
                  <a:pt x="4482253" y="3441412"/>
                  <a:pt x="4479551" y="3430994"/>
                </a:cubicBezTo>
                <a:cubicBezTo>
                  <a:pt x="4478776" y="3427907"/>
                  <a:pt x="4473370" y="3425977"/>
                  <a:pt x="4478392" y="3421733"/>
                </a:cubicBezTo>
                <a:cubicBezTo>
                  <a:pt x="4479935" y="3420575"/>
                  <a:pt x="4479551" y="3418260"/>
                  <a:pt x="4478005" y="3417874"/>
                </a:cubicBezTo>
                <a:cubicBezTo>
                  <a:pt x="4471822" y="3415558"/>
                  <a:pt x="4472208" y="3412085"/>
                  <a:pt x="4476074" y="3407455"/>
                </a:cubicBezTo>
                <a:cubicBezTo>
                  <a:pt x="4477233" y="3405912"/>
                  <a:pt x="4475687" y="3403982"/>
                  <a:pt x="4474915" y="3402438"/>
                </a:cubicBezTo>
                <a:cubicBezTo>
                  <a:pt x="4473370" y="3400123"/>
                  <a:pt x="4472983" y="3397809"/>
                  <a:pt x="4475300" y="3395879"/>
                </a:cubicBezTo>
                <a:cubicBezTo>
                  <a:pt x="4477615" y="3393949"/>
                  <a:pt x="4477233" y="3391634"/>
                  <a:pt x="4478005" y="3389319"/>
                </a:cubicBezTo>
                <a:cubicBezTo>
                  <a:pt x="4479935" y="3383531"/>
                  <a:pt x="4482253" y="3376199"/>
                  <a:pt x="4486504" y="3373498"/>
                </a:cubicBezTo>
                <a:cubicBezTo>
                  <a:pt x="4495776" y="3367710"/>
                  <a:pt x="4504664" y="3361536"/>
                  <a:pt x="4513938" y="3356133"/>
                </a:cubicBezTo>
                <a:cubicBezTo>
                  <a:pt x="4514711" y="3356133"/>
                  <a:pt x="4516255" y="3356133"/>
                  <a:pt x="4516640" y="3356905"/>
                </a:cubicBezTo>
                <a:cubicBezTo>
                  <a:pt x="4520507" y="3360378"/>
                  <a:pt x="4523986" y="3363466"/>
                  <a:pt x="4529004" y="3358449"/>
                </a:cubicBezTo>
                <a:cubicBezTo>
                  <a:pt x="4530550" y="3356519"/>
                  <a:pt x="4531713" y="3358449"/>
                  <a:pt x="4532088" y="3359992"/>
                </a:cubicBezTo>
                <a:cubicBezTo>
                  <a:pt x="4533250" y="3366552"/>
                  <a:pt x="4536351" y="3366552"/>
                  <a:pt x="4540984" y="3362694"/>
                </a:cubicBezTo>
                <a:cubicBezTo>
                  <a:pt x="4544069" y="3359992"/>
                  <a:pt x="4545615" y="3360764"/>
                  <a:pt x="4545615" y="3364622"/>
                </a:cubicBezTo>
                <a:cubicBezTo>
                  <a:pt x="4545615" y="3366938"/>
                  <a:pt x="4544834" y="3369639"/>
                  <a:pt x="4548311" y="3370025"/>
                </a:cubicBezTo>
                <a:cubicBezTo>
                  <a:pt x="4556031" y="3371569"/>
                  <a:pt x="4559131" y="3376970"/>
                  <a:pt x="4558741" y="3383917"/>
                </a:cubicBezTo>
                <a:cubicBezTo>
                  <a:pt x="4558345" y="3388933"/>
                  <a:pt x="4559902" y="3391248"/>
                  <a:pt x="4563381" y="3393178"/>
                </a:cubicBezTo>
                <a:cubicBezTo>
                  <a:pt x="4563381" y="3394721"/>
                  <a:pt x="4563381" y="3396265"/>
                  <a:pt x="4563381" y="3397809"/>
                </a:cubicBezTo>
                <a:cubicBezTo>
                  <a:pt x="4559510" y="3400123"/>
                  <a:pt x="4558345" y="3404368"/>
                  <a:pt x="4559510" y="3408227"/>
                </a:cubicBezTo>
                <a:cubicBezTo>
                  <a:pt x="4561453" y="3415173"/>
                  <a:pt x="4559131" y="3420575"/>
                  <a:pt x="4554105" y="3425205"/>
                </a:cubicBezTo>
                <a:cubicBezTo>
                  <a:pt x="4552182" y="3427135"/>
                  <a:pt x="4550242" y="3428678"/>
                  <a:pt x="4549468" y="3431380"/>
                </a:cubicBezTo>
                <a:cubicBezTo>
                  <a:pt x="4548705" y="3435624"/>
                  <a:pt x="4546389" y="3437939"/>
                  <a:pt x="4542140" y="3437553"/>
                </a:cubicBezTo>
                <a:cubicBezTo>
                  <a:pt x="4539043" y="3437553"/>
                  <a:pt x="4536720" y="3439483"/>
                  <a:pt x="4535564" y="3441027"/>
                </a:cubicBezTo>
                <a:cubicBezTo>
                  <a:pt x="4532284" y="3445657"/>
                  <a:pt x="4528230" y="3446718"/>
                  <a:pt x="4523982" y="3446766"/>
                </a:cubicBezTo>
                <a:close/>
                <a:moveTo>
                  <a:pt x="2074096" y="3479176"/>
                </a:moveTo>
                <a:cubicBezTo>
                  <a:pt x="2066948" y="3476440"/>
                  <a:pt x="2060352" y="3472607"/>
                  <a:pt x="2057600" y="3463849"/>
                </a:cubicBezTo>
                <a:cubicBezTo>
                  <a:pt x="2057052" y="3462207"/>
                  <a:pt x="2053752" y="3461112"/>
                  <a:pt x="2054302" y="3457827"/>
                </a:cubicBezTo>
                <a:cubicBezTo>
                  <a:pt x="2055951" y="3449068"/>
                  <a:pt x="2049353" y="3446332"/>
                  <a:pt x="2043853" y="3444690"/>
                </a:cubicBezTo>
                <a:cubicBezTo>
                  <a:pt x="2040005" y="3443595"/>
                  <a:pt x="2037806" y="3441953"/>
                  <a:pt x="2035607" y="3439763"/>
                </a:cubicBezTo>
                <a:cubicBezTo>
                  <a:pt x="2029008" y="3433741"/>
                  <a:pt x="2029558" y="3425530"/>
                  <a:pt x="2027908" y="3417866"/>
                </a:cubicBezTo>
                <a:cubicBezTo>
                  <a:pt x="2026807" y="3410750"/>
                  <a:pt x="2030106" y="3405277"/>
                  <a:pt x="2032856" y="3399255"/>
                </a:cubicBezTo>
                <a:cubicBezTo>
                  <a:pt x="2035607" y="3392686"/>
                  <a:pt x="2040005" y="3387212"/>
                  <a:pt x="2048253" y="3387212"/>
                </a:cubicBezTo>
                <a:cubicBezTo>
                  <a:pt x="2049353" y="3387212"/>
                  <a:pt x="2049903" y="3386664"/>
                  <a:pt x="2049903" y="3385022"/>
                </a:cubicBezTo>
                <a:cubicBezTo>
                  <a:pt x="2053752" y="3385022"/>
                  <a:pt x="2057052" y="3385022"/>
                  <a:pt x="2060900" y="3385022"/>
                </a:cubicBezTo>
                <a:cubicBezTo>
                  <a:pt x="2063648" y="3388854"/>
                  <a:pt x="2069147" y="3388306"/>
                  <a:pt x="2072998" y="3391044"/>
                </a:cubicBezTo>
                <a:cubicBezTo>
                  <a:pt x="2076847" y="3393781"/>
                  <a:pt x="2080146" y="3395971"/>
                  <a:pt x="2081245" y="3400897"/>
                </a:cubicBezTo>
                <a:cubicBezTo>
                  <a:pt x="2081795" y="3406371"/>
                  <a:pt x="2084546" y="3411298"/>
                  <a:pt x="2087293" y="3415677"/>
                </a:cubicBezTo>
                <a:cubicBezTo>
                  <a:pt x="2090044" y="3420604"/>
                  <a:pt x="2092243" y="3425530"/>
                  <a:pt x="2094994" y="3429909"/>
                </a:cubicBezTo>
                <a:cubicBezTo>
                  <a:pt x="2097193" y="3434837"/>
                  <a:pt x="2101591" y="3439215"/>
                  <a:pt x="2107091" y="3441953"/>
                </a:cubicBezTo>
                <a:cubicBezTo>
                  <a:pt x="2107091" y="3448522"/>
                  <a:pt x="2107091" y="3455090"/>
                  <a:pt x="2107091" y="3461659"/>
                </a:cubicBezTo>
                <a:cubicBezTo>
                  <a:pt x="2103791" y="3463301"/>
                  <a:pt x="2102140" y="3465491"/>
                  <a:pt x="2100492" y="3469323"/>
                </a:cubicBezTo>
                <a:cubicBezTo>
                  <a:pt x="2098292" y="3473702"/>
                  <a:pt x="2093344" y="3476986"/>
                  <a:pt x="2088394" y="3476986"/>
                </a:cubicBezTo>
                <a:cubicBezTo>
                  <a:pt x="2083446" y="3476986"/>
                  <a:pt x="2079046" y="3478082"/>
                  <a:pt x="2074096" y="3479176"/>
                </a:cubicBezTo>
                <a:close/>
                <a:moveTo>
                  <a:pt x="2741762" y="3480970"/>
                </a:moveTo>
                <a:cubicBezTo>
                  <a:pt x="2736814" y="3479876"/>
                  <a:pt x="2732413" y="3478780"/>
                  <a:pt x="2727464" y="3478780"/>
                </a:cubicBezTo>
                <a:cubicBezTo>
                  <a:pt x="2722514" y="3478780"/>
                  <a:pt x="2717567" y="3475496"/>
                  <a:pt x="2715366" y="3471117"/>
                </a:cubicBezTo>
                <a:cubicBezTo>
                  <a:pt x="2713719" y="3467285"/>
                  <a:pt x="2712069" y="3465095"/>
                  <a:pt x="2708771" y="3463453"/>
                </a:cubicBezTo>
                <a:cubicBezTo>
                  <a:pt x="2708771" y="3456884"/>
                  <a:pt x="2708771" y="3450316"/>
                  <a:pt x="2708771" y="3443747"/>
                </a:cubicBezTo>
                <a:cubicBezTo>
                  <a:pt x="2714268" y="3441009"/>
                  <a:pt x="2718667" y="3436631"/>
                  <a:pt x="2720865" y="3431703"/>
                </a:cubicBezTo>
                <a:cubicBezTo>
                  <a:pt x="2723612" y="3427324"/>
                  <a:pt x="2725814" y="3422398"/>
                  <a:pt x="2728565" y="3417471"/>
                </a:cubicBezTo>
                <a:cubicBezTo>
                  <a:pt x="2731314" y="3413092"/>
                  <a:pt x="2734062" y="3408165"/>
                  <a:pt x="2734615" y="3402691"/>
                </a:cubicBezTo>
                <a:cubicBezTo>
                  <a:pt x="2735714" y="3397765"/>
                  <a:pt x="2739013" y="3395575"/>
                  <a:pt x="2742861" y="3392838"/>
                </a:cubicBezTo>
                <a:cubicBezTo>
                  <a:pt x="2746710" y="3390100"/>
                  <a:pt x="2752208" y="3390648"/>
                  <a:pt x="2754959" y="3386816"/>
                </a:cubicBezTo>
                <a:cubicBezTo>
                  <a:pt x="2758809" y="3386816"/>
                  <a:pt x="2762108" y="3386816"/>
                  <a:pt x="2765956" y="3386816"/>
                </a:cubicBezTo>
                <a:cubicBezTo>
                  <a:pt x="2765956" y="3388458"/>
                  <a:pt x="2766507" y="3389006"/>
                  <a:pt x="2767606" y="3389006"/>
                </a:cubicBezTo>
                <a:cubicBezTo>
                  <a:pt x="2775854" y="3389006"/>
                  <a:pt x="2780253" y="3394480"/>
                  <a:pt x="2783002" y="3401049"/>
                </a:cubicBezTo>
                <a:cubicBezTo>
                  <a:pt x="2785752" y="3407071"/>
                  <a:pt x="2789050" y="3412544"/>
                  <a:pt x="2787952" y="3419660"/>
                </a:cubicBezTo>
                <a:cubicBezTo>
                  <a:pt x="2786302" y="3427324"/>
                  <a:pt x="2786851" y="3435535"/>
                  <a:pt x="2780253" y="3441557"/>
                </a:cubicBezTo>
                <a:cubicBezTo>
                  <a:pt x="2778052" y="3443747"/>
                  <a:pt x="2775854" y="3445389"/>
                  <a:pt x="2772005" y="3446484"/>
                </a:cubicBezTo>
                <a:cubicBezTo>
                  <a:pt x="2766507" y="3448126"/>
                  <a:pt x="2759907" y="3450862"/>
                  <a:pt x="2761559" y="3459621"/>
                </a:cubicBezTo>
                <a:cubicBezTo>
                  <a:pt x="2762108" y="3462906"/>
                  <a:pt x="2758809" y="3464001"/>
                  <a:pt x="2758260" y="3465643"/>
                </a:cubicBezTo>
                <a:cubicBezTo>
                  <a:pt x="2755508" y="3474401"/>
                  <a:pt x="2748906" y="3478234"/>
                  <a:pt x="2741762" y="3480970"/>
                </a:cubicBezTo>
                <a:close/>
                <a:moveTo>
                  <a:pt x="3912971" y="3508238"/>
                </a:moveTo>
                <a:cubicBezTo>
                  <a:pt x="3911131" y="3508647"/>
                  <a:pt x="3910111" y="3507421"/>
                  <a:pt x="3909291" y="3506399"/>
                </a:cubicBezTo>
                <a:cubicBezTo>
                  <a:pt x="3906427" y="3503129"/>
                  <a:pt x="3903771" y="3499859"/>
                  <a:pt x="3898657" y="3501494"/>
                </a:cubicBezTo>
                <a:cubicBezTo>
                  <a:pt x="3897638" y="3501698"/>
                  <a:pt x="3897024" y="3500880"/>
                  <a:pt x="3896616" y="3500063"/>
                </a:cubicBezTo>
                <a:cubicBezTo>
                  <a:pt x="3894364" y="3495976"/>
                  <a:pt x="3890685" y="3492705"/>
                  <a:pt x="3887618" y="3489231"/>
                </a:cubicBezTo>
                <a:cubicBezTo>
                  <a:pt x="3882917" y="3483918"/>
                  <a:pt x="3880254" y="3477990"/>
                  <a:pt x="3882096" y="3470837"/>
                </a:cubicBezTo>
                <a:cubicBezTo>
                  <a:pt x="3882711" y="3467976"/>
                  <a:pt x="3881075" y="3466136"/>
                  <a:pt x="3879440" y="3464502"/>
                </a:cubicBezTo>
                <a:cubicBezTo>
                  <a:pt x="3875760" y="3460618"/>
                  <a:pt x="3875962" y="3458574"/>
                  <a:pt x="3880050" y="3455509"/>
                </a:cubicBezTo>
                <a:cubicBezTo>
                  <a:pt x="3884549" y="3452443"/>
                  <a:pt x="3884549" y="3452443"/>
                  <a:pt x="3880869" y="3447947"/>
                </a:cubicBezTo>
                <a:cubicBezTo>
                  <a:pt x="3880050" y="3446925"/>
                  <a:pt x="3879440" y="3446107"/>
                  <a:pt x="3880665" y="3444881"/>
                </a:cubicBezTo>
                <a:cubicBezTo>
                  <a:pt x="3884753" y="3440180"/>
                  <a:pt x="3888433" y="3435479"/>
                  <a:pt x="3892726" y="3430983"/>
                </a:cubicBezTo>
                <a:cubicBezTo>
                  <a:pt x="3895795" y="3427509"/>
                  <a:pt x="3899682" y="3425261"/>
                  <a:pt x="3904179" y="3424239"/>
                </a:cubicBezTo>
                <a:cubicBezTo>
                  <a:pt x="3907043" y="3423421"/>
                  <a:pt x="3912563" y="3416064"/>
                  <a:pt x="3912765" y="3412998"/>
                </a:cubicBezTo>
                <a:cubicBezTo>
                  <a:pt x="3912765" y="3411976"/>
                  <a:pt x="3912765" y="3411158"/>
                  <a:pt x="3911540" y="3410749"/>
                </a:cubicBezTo>
                <a:cubicBezTo>
                  <a:pt x="3905201" y="3407888"/>
                  <a:pt x="3902135" y="3402371"/>
                  <a:pt x="3899474" y="3396443"/>
                </a:cubicBezTo>
                <a:cubicBezTo>
                  <a:pt x="3898864" y="3395217"/>
                  <a:pt x="3898453" y="3394195"/>
                  <a:pt x="3897841" y="3393173"/>
                </a:cubicBezTo>
                <a:cubicBezTo>
                  <a:pt x="3895795" y="3389903"/>
                  <a:pt x="3894775" y="3387042"/>
                  <a:pt x="3896207" y="3382955"/>
                </a:cubicBezTo>
                <a:cubicBezTo>
                  <a:pt x="3897638" y="3378867"/>
                  <a:pt x="3895386" y="3374780"/>
                  <a:pt x="3893344" y="3371101"/>
                </a:cubicBezTo>
                <a:cubicBezTo>
                  <a:pt x="3892523" y="3369261"/>
                  <a:pt x="3892115" y="3368034"/>
                  <a:pt x="3893545" y="3366195"/>
                </a:cubicBezTo>
                <a:lnTo>
                  <a:pt x="3903313" y="3342437"/>
                </a:lnTo>
                <a:lnTo>
                  <a:pt x="3894816" y="3346930"/>
                </a:lnTo>
                <a:cubicBezTo>
                  <a:pt x="3876335" y="3372988"/>
                  <a:pt x="3849155" y="3358873"/>
                  <a:pt x="3826324" y="3362131"/>
                </a:cubicBezTo>
                <a:cubicBezTo>
                  <a:pt x="3816543" y="3363216"/>
                  <a:pt x="3795888" y="3368645"/>
                  <a:pt x="3791538" y="3361045"/>
                </a:cubicBezTo>
                <a:cubicBezTo>
                  <a:pt x="3778494" y="3339330"/>
                  <a:pt x="3744793" y="3348016"/>
                  <a:pt x="3737184" y="3318701"/>
                </a:cubicBezTo>
                <a:cubicBezTo>
                  <a:pt x="3735008" y="3310015"/>
                  <a:pt x="3719786" y="3304587"/>
                  <a:pt x="3733922" y="3292643"/>
                </a:cubicBezTo>
                <a:cubicBezTo>
                  <a:pt x="3738270" y="3289387"/>
                  <a:pt x="3737184" y="3282872"/>
                  <a:pt x="3732835" y="3281786"/>
                </a:cubicBezTo>
                <a:cubicBezTo>
                  <a:pt x="3715440" y="3275272"/>
                  <a:pt x="3716527" y="3265500"/>
                  <a:pt x="3727400" y="3252471"/>
                </a:cubicBezTo>
                <a:cubicBezTo>
                  <a:pt x="3730660" y="3248129"/>
                  <a:pt x="3726310" y="3242700"/>
                  <a:pt x="3724136" y="3238357"/>
                </a:cubicBezTo>
                <a:cubicBezTo>
                  <a:pt x="3719786" y="3231843"/>
                  <a:pt x="3718700" y="3225328"/>
                  <a:pt x="3725223" y="3219899"/>
                </a:cubicBezTo>
                <a:cubicBezTo>
                  <a:pt x="3731748" y="3214471"/>
                  <a:pt x="3730660" y="3207957"/>
                  <a:pt x="3732835" y="3201442"/>
                </a:cubicBezTo>
                <a:cubicBezTo>
                  <a:pt x="3738270" y="3185156"/>
                  <a:pt x="3744793" y="3164528"/>
                  <a:pt x="3756750" y="3156928"/>
                </a:cubicBezTo>
                <a:cubicBezTo>
                  <a:pt x="3782840" y="3140642"/>
                  <a:pt x="3807847" y="3123270"/>
                  <a:pt x="3833938" y="3108070"/>
                </a:cubicBezTo>
                <a:cubicBezTo>
                  <a:pt x="3836111" y="3108070"/>
                  <a:pt x="3840462" y="3108070"/>
                  <a:pt x="3841548" y="3110241"/>
                </a:cubicBezTo>
                <a:cubicBezTo>
                  <a:pt x="3852418" y="3120012"/>
                  <a:pt x="3862202" y="3128698"/>
                  <a:pt x="3876335" y="3114584"/>
                </a:cubicBezTo>
                <a:cubicBezTo>
                  <a:pt x="3880682" y="3109155"/>
                  <a:pt x="3883946" y="3114584"/>
                  <a:pt x="3885034" y="3118927"/>
                </a:cubicBezTo>
                <a:cubicBezTo>
                  <a:pt x="3888291" y="3137384"/>
                  <a:pt x="3896991" y="3137384"/>
                  <a:pt x="3910032" y="3126527"/>
                </a:cubicBezTo>
                <a:cubicBezTo>
                  <a:pt x="3918731" y="3118927"/>
                  <a:pt x="3923081" y="3121098"/>
                  <a:pt x="3923081" y="3131956"/>
                </a:cubicBezTo>
                <a:cubicBezTo>
                  <a:pt x="3923081" y="3138470"/>
                  <a:pt x="3920906" y="3146069"/>
                  <a:pt x="3930690" y="3147156"/>
                </a:cubicBezTo>
                <a:cubicBezTo>
                  <a:pt x="3952433" y="3151498"/>
                  <a:pt x="3961130" y="3166699"/>
                  <a:pt x="3960043" y="3186242"/>
                </a:cubicBezTo>
                <a:cubicBezTo>
                  <a:pt x="3958958" y="3200356"/>
                  <a:pt x="3963304" y="3206871"/>
                  <a:pt x="3973090" y="3212299"/>
                </a:cubicBezTo>
                <a:cubicBezTo>
                  <a:pt x="3973090" y="3216642"/>
                  <a:pt x="3973090" y="3220986"/>
                  <a:pt x="3973090" y="3225328"/>
                </a:cubicBezTo>
                <a:cubicBezTo>
                  <a:pt x="3962219" y="3231843"/>
                  <a:pt x="3958958" y="3243785"/>
                  <a:pt x="3962219" y="3254643"/>
                </a:cubicBezTo>
                <a:cubicBezTo>
                  <a:pt x="3967655" y="3274186"/>
                  <a:pt x="3961130" y="3289387"/>
                  <a:pt x="3946998" y="3302415"/>
                </a:cubicBezTo>
                <a:cubicBezTo>
                  <a:pt x="3941563" y="3307844"/>
                  <a:pt x="3936126" y="3312187"/>
                  <a:pt x="3933951" y="3319786"/>
                </a:cubicBezTo>
                <a:lnTo>
                  <a:pt x="3929182" y="3329505"/>
                </a:lnTo>
                <a:lnTo>
                  <a:pt x="3933216" y="3328589"/>
                </a:lnTo>
                <a:cubicBezTo>
                  <a:pt x="3935464" y="3326750"/>
                  <a:pt x="3937720" y="3324501"/>
                  <a:pt x="3939964" y="3322663"/>
                </a:cubicBezTo>
                <a:cubicBezTo>
                  <a:pt x="3941089" y="3321845"/>
                  <a:pt x="3942163" y="3321385"/>
                  <a:pt x="3943030" y="3321564"/>
                </a:cubicBezTo>
                <a:cubicBezTo>
                  <a:pt x="3943902" y="3321743"/>
                  <a:pt x="3944566" y="3322560"/>
                  <a:pt x="3944874" y="3324297"/>
                </a:cubicBezTo>
                <a:cubicBezTo>
                  <a:pt x="3944874" y="3325115"/>
                  <a:pt x="3945077" y="3325932"/>
                  <a:pt x="3945484" y="3326750"/>
                </a:cubicBezTo>
                <a:cubicBezTo>
                  <a:pt x="3945894" y="3327772"/>
                  <a:pt x="3945894" y="3329407"/>
                  <a:pt x="3947325" y="3329611"/>
                </a:cubicBezTo>
                <a:cubicBezTo>
                  <a:pt x="3948554" y="3329611"/>
                  <a:pt x="3949370" y="3328589"/>
                  <a:pt x="3949982" y="3327772"/>
                </a:cubicBezTo>
                <a:cubicBezTo>
                  <a:pt x="3953051" y="3324297"/>
                  <a:pt x="3954278" y="3324501"/>
                  <a:pt x="3956119" y="3328793"/>
                </a:cubicBezTo>
                <a:cubicBezTo>
                  <a:pt x="3956528" y="3329816"/>
                  <a:pt x="3956732" y="3330633"/>
                  <a:pt x="3957346" y="3331451"/>
                </a:cubicBezTo>
                <a:cubicBezTo>
                  <a:pt x="3958164" y="3332677"/>
                  <a:pt x="3958983" y="3333699"/>
                  <a:pt x="3961027" y="3332881"/>
                </a:cubicBezTo>
                <a:cubicBezTo>
                  <a:pt x="3962868" y="3331860"/>
                  <a:pt x="3962868" y="3331042"/>
                  <a:pt x="3962458" y="3329407"/>
                </a:cubicBezTo>
                <a:lnTo>
                  <a:pt x="3962113" y="3326316"/>
                </a:lnTo>
                <a:lnTo>
                  <a:pt x="3978096" y="3342211"/>
                </a:lnTo>
                <a:lnTo>
                  <a:pt x="3977180" y="3343509"/>
                </a:lnTo>
                <a:cubicBezTo>
                  <a:pt x="3976771" y="3345348"/>
                  <a:pt x="3977384" y="3346575"/>
                  <a:pt x="3979022" y="3347392"/>
                </a:cubicBezTo>
                <a:cubicBezTo>
                  <a:pt x="3980250" y="3348005"/>
                  <a:pt x="3981474" y="3348414"/>
                  <a:pt x="3982704" y="3349027"/>
                </a:cubicBezTo>
                <a:cubicBezTo>
                  <a:pt x="3984745" y="3350049"/>
                  <a:pt x="3985565" y="3351480"/>
                  <a:pt x="3985155" y="3353933"/>
                </a:cubicBezTo>
                <a:cubicBezTo>
                  <a:pt x="3983929" y="3361290"/>
                  <a:pt x="3986586" y="3366400"/>
                  <a:pt x="3993132" y="3369670"/>
                </a:cubicBezTo>
                <a:cubicBezTo>
                  <a:pt x="3994154" y="3370283"/>
                  <a:pt x="3996404" y="3370079"/>
                  <a:pt x="3995993" y="3371917"/>
                </a:cubicBezTo>
                <a:cubicBezTo>
                  <a:pt x="3995790" y="3373757"/>
                  <a:pt x="3993947" y="3374166"/>
                  <a:pt x="3992106" y="3374371"/>
                </a:cubicBezTo>
                <a:cubicBezTo>
                  <a:pt x="3991902" y="3374371"/>
                  <a:pt x="3991697" y="3374371"/>
                  <a:pt x="3991493" y="3374371"/>
                </a:cubicBezTo>
                <a:cubicBezTo>
                  <a:pt x="3986586" y="3375188"/>
                  <a:pt x="3985155" y="3377436"/>
                  <a:pt x="3987608" y="3381319"/>
                </a:cubicBezTo>
                <a:cubicBezTo>
                  <a:pt x="3989859" y="3384998"/>
                  <a:pt x="3989246" y="3387859"/>
                  <a:pt x="3987199" y="3390926"/>
                </a:cubicBezTo>
                <a:cubicBezTo>
                  <a:pt x="3984541" y="3395013"/>
                  <a:pt x="3982498" y="3399304"/>
                  <a:pt x="3983724" y="3404414"/>
                </a:cubicBezTo>
                <a:cubicBezTo>
                  <a:pt x="3984335" y="3406663"/>
                  <a:pt x="3982087" y="3407684"/>
                  <a:pt x="3980657" y="3408093"/>
                </a:cubicBezTo>
                <a:cubicBezTo>
                  <a:pt x="3975340" y="3409933"/>
                  <a:pt x="3972887" y="3413407"/>
                  <a:pt x="3972275" y="3418720"/>
                </a:cubicBezTo>
                <a:cubicBezTo>
                  <a:pt x="3971866" y="3421991"/>
                  <a:pt x="3970636" y="3422603"/>
                  <a:pt x="3967363" y="3420560"/>
                </a:cubicBezTo>
                <a:cubicBezTo>
                  <a:pt x="3960410" y="3416268"/>
                  <a:pt x="3950187" y="3419333"/>
                  <a:pt x="3947121" y="3426486"/>
                </a:cubicBezTo>
                <a:cubicBezTo>
                  <a:pt x="3946506" y="3427918"/>
                  <a:pt x="3945692" y="3429757"/>
                  <a:pt x="3947121" y="3430983"/>
                </a:cubicBezTo>
                <a:cubicBezTo>
                  <a:pt x="3948554" y="3432210"/>
                  <a:pt x="3950597" y="3432823"/>
                  <a:pt x="3952438" y="3431596"/>
                </a:cubicBezTo>
                <a:cubicBezTo>
                  <a:pt x="3953664" y="3430983"/>
                  <a:pt x="3954896" y="3429962"/>
                  <a:pt x="3956119" y="3429144"/>
                </a:cubicBezTo>
                <a:cubicBezTo>
                  <a:pt x="3957346" y="3428122"/>
                  <a:pt x="3958573" y="3427509"/>
                  <a:pt x="3959593" y="3428735"/>
                </a:cubicBezTo>
                <a:cubicBezTo>
                  <a:pt x="3960822" y="3430165"/>
                  <a:pt x="3960004" y="3431392"/>
                  <a:pt x="3958983" y="3432414"/>
                </a:cubicBezTo>
                <a:cubicBezTo>
                  <a:pt x="3958164" y="3433436"/>
                  <a:pt x="3956935" y="3434253"/>
                  <a:pt x="3956119" y="3435071"/>
                </a:cubicBezTo>
                <a:cubicBezTo>
                  <a:pt x="3954278" y="3436910"/>
                  <a:pt x="3953256" y="3439363"/>
                  <a:pt x="3955097" y="3441407"/>
                </a:cubicBezTo>
                <a:cubicBezTo>
                  <a:pt x="3956732" y="3443041"/>
                  <a:pt x="3958983" y="3441407"/>
                  <a:pt x="3960617" y="3440180"/>
                </a:cubicBezTo>
                <a:cubicBezTo>
                  <a:pt x="3962050" y="3439158"/>
                  <a:pt x="3963070" y="3437319"/>
                  <a:pt x="3964911" y="3436706"/>
                </a:cubicBezTo>
                <a:cubicBezTo>
                  <a:pt x="3967571" y="3435684"/>
                  <a:pt x="3969206" y="3436093"/>
                  <a:pt x="3969005" y="3439363"/>
                </a:cubicBezTo>
                <a:cubicBezTo>
                  <a:pt x="3968796" y="3443859"/>
                  <a:pt x="3966957" y="3447538"/>
                  <a:pt x="3964501" y="3451012"/>
                </a:cubicBezTo>
                <a:cubicBezTo>
                  <a:pt x="3961436" y="3455509"/>
                  <a:pt x="3961231" y="3457961"/>
                  <a:pt x="3964501" y="3462253"/>
                </a:cubicBezTo>
                <a:cubicBezTo>
                  <a:pt x="3965526" y="3463888"/>
                  <a:pt x="3967162" y="3465318"/>
                  <a:pt x="3968596" y="3466749"/>
                </a:cubicBezTo>
                <a:cubicBezTo>
                  <a:pt x="3969206" y="3467363"/>
                  <a:pt x="3970227" y="3467976"/>
                  <a:pt x="3969818" y="3468997"/>
                </a:cubicBezTo>
                <a:cubicBezTo>
                  <a:pt x="3969411" y="3470224"/>
                  <a:pt x="3968387" y="3470428"/>
                  <a:pt x="3967571" y="3470224"/>
                </a:cubicBezTo>
                <a:cubicBezTo>
                  <a:pt x="3963891" y="3469406"/>
                  <a:pt x="3963070" y="3471041"/>
                  <a:pt x="3963276" y="3474311"/>
                </a:cubicBezTo>
                <a:cubicBezTo>
                  <a:pt x="3963481" y="3478399"/>
                  <a:pt x="3960822" y="3481260"/>
                  <a:pt x="3957957" y="3483509"/>
                </a:cubicBezTo>
                <a:cubicBezTo>
                  <a:pt x="3955709" y="3485348"/>
                  <a:pt x="3955505" y="3486779"/>
                  <a:pt x="3957754" y="3488414"/>
                </a:cubicBezTo>
                <a:cubicBezTo>
                  <a:pt x="3958983" y="3489231"/>
                  <a:pt x="3959800" y="3490048"/>
                  <a:pt x="3959391" y="3491684"/>
                </a:cubicBezTo>
                <a:cubicBezTo>
                  <a:pt x="3958983" y="3493932"/>
                  <a:pt x="3957346" y="3493523"/>
                  <a:pt x="3955915" y="3493932"/>
                </a:cubicBezTo>
                <a:cubicBezTo>
                  <a:pt x="3955097" y="3494136"/>
                  <a:pt x="3954071" y="3494136"/>
                  <a:pt x="3953051" y="3494341"/>
                </a:cubicBezTo>
                <a:cubicBezTo>
                  <a:pt x="3947529" y="3494954"/>
                  <a:pt x="3946305" y="3498019"/>
                  <a:pt x="3949575" y="3502720"/>
                </a:cubicBezTo>
                <a:cubicBezTo>
                  <a:pt x="3949982" y="3503334"/>
                  <a:pt x="3950390" y="3503742"/>
                  <a:pt x="3950597" y="3504355"/>
                </a:cubicBezTo>
                <a:cubicBezTo>
                  <a:pt x="3951211" y="3505581"/>
                  <a:pt x="3951620" y="3507217"/>
                  <a:pt x="3950390" y="3508033"/>
                </a:cubicBezTo>
                <a:cubicBezTo>
                  <a:pt x="3949370" y="3508851"/>
                  <a:pt x="3947939" y="3508033"/>
                  <a:pt x="3947121" y="3507217"/>
                </a:cubicBezTo>
                <a:cubicBezTo>
                  <a:pt x="3946305" y="3506399"/>
                  <a:pt x="3945692" y="3505581"/>
                  <a:pt x="3945077" y="3504559"/>
                </a:cubicBezTo>
                <a:cubicBezTo>
                  <a:pt x="3943848" y="3503129"/>
                  <a:pt x="3942622" y="3502720"/>
                  <a:pt x="3940986" y="3503946"/>
                </a:cubicBezTo>
                <a:cubicBezTo>
                  <a:pt x="3937102" y="3506603"/>
                  <a:pt x="3932808" y="3507012"/>
                  <a:pt x="3928511" y="3507217"/>
                </a:cubicBezTo>
                <a:cubicBezTo>
                  <a:pt x="3923398" y="3507626"/>
                  <a:pt x="3918084" y="3507012"/>
                  <a:pt x="3912971" y="3508238"/>
                </a:cubicBezTo>
                <a:close/>
                <a:moveTo>
                  <a:pt x="6758432" y="3534747"/>
                </a:moveTo>
                <a:cubicBezTo>
                  <a:pt x="6754181" y="3534795"/>
                  <a:pt x="6749737" y="3533830"/>
                  <a:pt x="6745680" y="3534409"/>
                </a:cubicBezTo>
                <a:cubicBezTo>
                  <a:pt x="6742202" y="3534795"/>
                  <a:pt x="6734862" y="3536724"/>
                  <a:pt x="6733316" y="3534023"/>
                </a:cubicBezTo>
                <a:cubicBezTo>
                  <a:pt x="6728680" y="3526306"/>
                  <a:pt x="6716702" y="3529393"/>
                  <a:pt x="6713999" y="3518974"/>
                </a:cubicBezTo>
                <a:cubicBezTo>
                  <a:pt x="6713225" y="3515887"/>
                  <a:pt x="6707816" y="3513958"/>
                  <a:pt x="6712839" y="3509714"/>
                </a:cubicBezTo>
                <a:cubicBezTo>
                  <a:pt x="6714386" y="3508556"/>
                  <a:pt x="6713999" y="3506240"/>
                  <a:pt x="6712453" y="3505855"/>
                </a:cubicBezTo>
                <a:cubicBezTo>
                  <a:pt x="6706269" y="3503539"/>
                  <a:pt x="6706658" y="3500066"/>
                  <a:pt x="6710520" y="3495436"/>
                </a:cubicBezTo>
                <a:cubicBezTo>
                  <a:pt x="6711679" y="3493892"/>
                  <a:pt x="6710135" y="3491963"/>
                  <a:pt x="6709363" y="3490419"/>
                </a:cubicBezTo>
                <a:cubicBezTo>
                  <a:pt x="6707816" y="3488104"/>
                  <a:pt x="6707430" y="3485789"/>
                  <a:pt x="6709749" y="3483860"/>
                </a:cubicBezTo>
                <a:cubicBezTo>
                  <a:pt x="6712067" y="3481930"/>
                  <a:pt x="6711679" y="3479615"/>
                  <a:pt x="6712453" y="3477299"/>
                </a:cubicBezTo>
                <a:cubicBezTo>
                  <a:pt x="6714386" y="3471512"/>
                  <a:pt x="6716702" y="3464179"/>
                  <a:pt x="6720953" y="3461479"/>
                </a:cubicBezTo>
                <a:cubicBezTo>
                  <a:pt x="6730225" y="3455690"/>
                  <a:pt x="6739113" y="3449517"/>
                  <a:pt x="6748386" y="3444114"/>
                </a:cubicBezTo>
                <a:cubicBezTo>
                  <a:pt x="6749158" y="3444114"/>
                  <a:pt x="6750702" y="3444114"/>
                  <a:pt x="6751090" y="3444886"/>
                </a:cubicBezTo>
                <a:cubicBezTo>
                  <a:pt x="6754953" y="3448359"/>
                  <a:pt x="6758432" y="3451446"/>
                  <a:pt x="6763455" y="3446429"/>
                </a:cubicBezTo>
                <a:cubicBezTo>
                  <a:pt x="6764999" y="3444500"/>
                  <a:pt x="6766158" y="3446429"/>
                  <a:pt x="6766543" y="3447973"/>
                </a:cubicBezTo>
                <a:cubicBezTo>
                  <a:pt x="6767703" y="3454532"/>
                  <a:pt x="6770795" y="3454532"/>
                  <a:pt x="6775431" y="3450674"/>
                </a:cubicBezTo>
                <a:cubicBezTo>
                  <a:pt x="6778522" y="3447973"/>
                  <a:pt x="6780067" y="3448745"/>
                  <a:pt x="6780067" y="3452603"/>
                </a:cubicBezTo>
                <a:cubicBezTo>
                  <a:pt x="6780067" y="3454918"/>
                  <a:pt x="6779295" y="3457620"/>
                  <a:pt x="6782773" y="3458006"/>
                </a:cubicBezTo>
                <a:cubicBezTo>
                  <a:pt x="6790499" y="3459549"/>
                  <a:pt x="6793590" y="3464951"/>
                  <a:pt x="6793204" y="3471897"/>
                </a:cubicBezTo>
                <a:cubicBezTo>
                  <a:pt x="6792818" y="3476913"/>
                  <a:pt x="6794364" y="3479229"/>
                  <a:pt x="6797839" y="3481158"/>
                </a:cubicBezTo>
                <a:cubicBezTo>
                  <a:pt x="6797839" y="3482702"/>
                  <a:pt x="6797839" y="3484246"/>
                  <a:pt x="6797839" y="3485789"/>
                </a:cubicBezTo>
                <a:cubicBezTo>
                  <a:pt x="6793976" y="3488104"/>
                  <a:pt x="6792818" y="3492349"/>
                  <a:pt x="6793976" y="3496208"/>
                </a:cubicBezTo>
                <a:cubicBezTo>
                  <a:pt x="6795909" y="3503153"/>
                  <a:pt x="6793590" y="3508556"/>
                  <a:pt x="6788567" y="3513186"/>
                </a:cubicBezTo>
                <a:cubicBezTo>
                  <a:pt x="6786636" y="3515115"/>
                  <a:pt x="6784704" y="3516659"/>
                  <a:pt x="6783932" y="3519360"/>
                </a:cubicBezTo>
                <a:cubicBezTo>
                  <a:pt x="6783157" y="3523604"/>
                  <a:pt x="6780839" y="3525920"/>
                  <a:pt x="6776589" y="3525534"/>
                </a:cubicBezTo>
                <a:cubicBezTo>
                  <a:pt x="6773499" y="3525534"/>
                  <a:pt x="6771181" y="3527463"/>
                  <a:pt x="6770022" y="3529007"/>
                </a:cubicBezTo>
                <a:cubicBezTo>
                  <a:pt x="6766738" y="3533637"/>
                  <a:pt x="6762681" y="3534699"/>
                  <a:pt x="6758432" y="3534747"/>
                </a:cubicBezTo>
                <a:close/>
                <a:moveTo>
                  <a:pt x="5980272" y="3535640"/>
                </a:moveTo>
                <a:cubicBezTo>
                  <a:pt x="5977100" y="3535603"/>
                  <a:pt x="5974072" y="3534811"/>
                  <a:pt x="5971621" y="3531355"/>
                </a:cubicBezTo>
                <a:cubicBezTo>
                  <a:pt x="5970755" y="3530203"/>
                  <a:pt x="5969026" y="3528763"/>
                  <a:pt x="5966716" y="3528763"/>
                </a:cubicBezTo>
                <a:cubicBezTo>
                  <a:pt x="5963546" y="3529051"/>
                  <a:pt x="5961814" y="3527324"/>
                  <a:pt x="5961238" y="3524155"/>
                </a:cubicBezTo>
                <a:cubicBezTo>
                  <a:pt x="5960661" y="3522138"/>
                  <a:pt x="5959219" y="3520987"/>
                  <a:pt x="5957778" y="3519546"/>
                </a:cubicBezTo>
                <a:cubicBezTo>
                  <a:pt x="5954030" y="3516091"/>
                  <a:pt x="5952299" y="3512058"/>
                  <a:pt x="5953742" y="3506873"/>
                </a:cubicBezTo>
                <a:cubicBezTo>
                  <a:pt x="5954606" y="3503994"/>
                  <a:pt x="5953742" y="3500825"/>
                  <a:pt x="5950857" y="3499097"/>
                </a:cubicBezTo>
                <a:cubicBezTo>
                  <a:pt x="5950857" y="3497945"/>
                  <a:pt x="5950857" y="3496793"/>
                  <a:pt x="5950857" y="3495640"/>
                </a:cubicBezTo>
                <a:cubicBezTo>
                  <a:pt x="5953452" y="3494201"/>
                  <a:pt x="5954606" y="3492472"/>
                  <a:pt x="5954318" y="3488728"/>
                </a:cubicBezTo>
                <a:cubicBezTo>
                  <a:pt x="5954030" y="3483544"/>
                  <a:pt x="5956335" y="3479511"/>
                  <a:pt x="5962103" y="3478360"/>
                </a:cubicBezTo>
                <a:cubicBezTo>
                  <a:pt x="5964697" y="3478071"/>
                  <a:pt x="5964122" y="3476055"/>
                  <a:pt x="5964122" y="3474327"/>
                </a:cubicBezTo>
                <a:cubicBezTo>
                  <a:pt x="5964122" y="3471447"/>
                  <a:pt x="5965276" y="3470871"/>
                  <a:pt x="5967582" y="3472887"/>
                </a:cubicBezTo>
                <a:cubicBezTo>
                  <a:pt x="5971044" y="3475767"/>
                  <a:pt x="5973353" y="3475767"/>
                  <a:pt x="5974216" y="3470871"/>
                </a:cubicBezTo>
                <a:cubicBezTo>
                  <a:pt x="5974505" y="3469719"/>
                  <a:pt x="5975370" y="3468279"/>
                  <a:pt x="5976523" y="3469719"/>
                </a:cubicBezTo>
                <a:cubicBezTo>
                  <a:pt x="5980271" y="3473463"/>
                  <a:pt x="5982868" y="3471158"/>
                  <a:pt x="5985751" y="3468566"/>
                </a:cubicBezTo>
                <a:cubicBezTo>
                  <a:pt x="5986040" y="3467990"/>
                  <a:pt x="5987193" y="3467990"/>
                  <a:pt x="5987770" y="3467990"/>
                </a:cubicBezTo>
                <a:cubicBezTo>
                  <a:pt x="5994690" y="3472023"/>
                  <a:pt x="6001323" y="3476631"/>
                  <a:pt x="6008247" y="3480952"/>
                </a:cubicBezTo>
                <a:cubicBezTo>
                  <a:pt x="6011417" y="3482968"/>
                  <a:pt x="6013148" y="3488440"/>
                  <a:pt x="6014590" y="3492761"/>
                </a:cubicBezTo>
                <a:cubicBezTo>
                  <a:pt x="6015166" y="3494488"/>
                  <a:pt x="6014878" y="3496217"/>
                  <a:pt x="6016607" y="3497656"/>
                </a:cubicBezTo>
                <a:cubicBezTo>
                  <a:pt x="6018339" y="3499097"/>
                  <a:pt x="6018050" y="3500825"/>
                  <a:pt x="6016897" y="3502553"/>
                </a:cubicBezTo>
                <a:cubicBezTo>
                  <a:pt x="6016320" y="3503705"/>
                  <a:pt x="6015166" y="3505145"/>
                  <a:pt x="6016031" y="3506297"/>
                </a:cubicBezTo>
                <a:cubicBezTo>
                  <a:pt x="6018916" y="3509754"/>
                  <a:pt x="6019204" y="3512346"/>
                  <a:pt x="6014590" y="3514075"/>
                </a:cubicBezTo>
                <a:cubicBezTo>
                  <a:pt x="6013436" y="3514362"/>
                  <a:pt x="6013148" y="3516091"/>
                  <a:pt x="6014302" y="3516954"/>
                </a:cubicBezTo>
                <a:cubicBezTo>
                  <a:pt x="6018050" y="3520122"/>
                  <a:pt x="6014012" y="3521563"/>
                  <a:pt x="6013436" y="3523867"/>
                </a:cubicBezTo>
                <a:cubicBezTo>
                  <a:pt x="6011417" y="3531644"/>
                  <a:pt x="6002477" y="3529339"/>
                  <a:pt x="5999016" y="3535100"/>
                </a:cubicBezTo>
                <a:cubicBezTo>
                  <a:pt x="5997863" y="3537116"/>
                  <a:pt x="5992385" y="3535676"/>
                  <a:pt x="5989788" y="3535388"/>
                </a:cubicBezTo>
                <a:cubicBezTo>
                  <a:pt x="5986760" y="3534956"/>
                  <a:pt x="5983444" y="3535676"/>
                  <a:pt x="5980272" y="3535640"/>
                </a:cubicBezTo>
                <a:close/>
                <a:moveTo>
                  <a:pt x="1872069" y="3543010"/>
                </a:moveTo>
                <a:cubicBezTo>
                  <a:pt x="1869946" y="3543482"/>
                  <a:pt x="1868765" y="3542067"/>
                  <a:pt x="1867822" y="3540887"/>
                </a:cubicBezTo>
                <a:cubicBezTo>
                  <a:pt x="1864518" y="3537115"/>
                  <a:pt x="1861452" y="3533341"/>
                  <a:pt x="1855552" y="3535228"/>
                </a:cubicBezTo>
                <a:cubicBezTo>
                  <a:pt x="1854373" y="3535464"/>
                  <a:pt x="1853664" y="3534520"/>
                  <a:pt x="1853192" y="3533577"/>
                </a:cubicBezTo>
                <a:cubicBezTo>
                  <a:pt x="1850597" y="3528861"/>
                  <a:pt x="1846350" y="3525087"/>
                  <a:pt x="1842811" y="3521078"/>
                </a:cubicBezTo>
                <a:cubicBezTo>
                  <a:pt x="1837384" y="3514946"/>
                  <a:pt x="1834316" y="3508107"/>
                  <a:pt x="1836439" y="3499853"/>
                </a:cubicBezTo>
                <a:cubicBezTo>
                  <a:pt x="1837146" y="3496551"/>
                  <a:pt x="1835260" y="3494429"/>
                  <a:pt x="1833372" y="3492542"/>
                </a:cubicBezTo>
                <a:cubicBezTo>
                  <a:pt x="1829126" y="3488061"/>
                  <a:pt x="1829362" y="3485703"/>
                  <a:pt x="1834079" y="3482165"/>
                </a:cubicBezTo>
                <a:cubicBezTo>
                  <a:pt x="1839271" y="3478628"/>
                  <a:pt x="1839271" y="3478628"/>
                  <a:pt x="1835022" y="3473440"/>
                </a:cubicBezTo>
                <a:cubicBezTo>
                  <a:pt x="1834079" y="3472260"/>
                  <a:pt x="1833372" y="3471317"/>
                  <a:pt x="1834788" y="3469902"/>
                </a:cubicBezTo>
                <a:cubicBezTo>
                  <a:pt x="1839507" y="3464479"/>
                  <a:pt x="1843754" y="3459054"/>
                  <a:pt x="1848710" y="3453866"/>
                </a:cubicBezTo>
                <a:cubicBezTo>
                  <a:pt x="1852248" y="3449857"/>
                  <a:pt x="1856731" y="3447262"/>
                  <a:pt x="1861923" y="3446084"/>
                </a:cubicBezTo>
                <a:cubicBezTo>
                  <a:pt x="1865226" y="3445140"/>
                  <a:pt x="1871597" y="3436650"/>
                  <a:pt x="1871834" y="3433113"/>
                </a:cubicBezTo>
                <a:cubicBezTo>
                  <a:pt x="1871834" y="3431934"/>
                  <a:pt x="1871834" y="3430991"/>
                  <a:pt x="1870417" y="3430518"/>
                </a:cubicBezTo>
                <a:cubicBezTo>
                  <a:pt x="1863103" y="3427217"/>
                  <a:pt x="1859564" y="3420850"/>
                  <a:pt x="1856496" y="3414010"/>
                </a:cubicBezTo>
                <a:cubicBezTo>
                  <a:pt x="1855788" y="3412596"/>
                  <a:pt x="1855316" y="3411416"/>
                  <a:pt x="1854608" y="3410238"/>
                </a:cubicBezTo>
                <a:cubicBezTo>
                  <a:pt x="1852248" y="3406464"/>
                  <a:pt x="1851069" y="3403162"/>
                  <a:pt x="1852721" y="3398446"/>
                </a:cubicBezTo>
                <a:cubicBezTo>
                  <a:pt x="1854373" y="3393729"/>
                  <a:pt x="1851776" y="3389012"/>
                  <a:pt x="1849417" y="3384767"/>
                </a:cubicBezTo>
                <a:cubicBezTo>
                  <a:pt x="1848474" y="3382645"/>
                  <a:pt x="1848001" y="3381230"/>
                  <a:pt x="1849653" y="3379108"/>
                </a:cubicBezTo>
                <a:cubicBezTo>
                  <a:pt x="1856260" y="3370146"/>
                  <a:pt x="1861215" y="3360242"/>
                  <a:pt x="1862159" y="3348685"/>
                </a:cubicBezTo>
                <a:cubicBezTo>
                  <a:pt x="1862395" y="3347034"/>
                  <a:pt x="1862866" y="3346327"/>
                  <a:pt x="1864518" y="3346798"/>
                </a:cubicBezTo>
                <a:cubicBezTo>
                  <a:pt x="1871124" y="3348214"/>
                  <a:pt x="1875373" y="3344676"/>
                  <a:pt x="1878912" y="3339960"/>
                </a:cubicBezTo>
                <a:cubicBezTo>
                  <a:pt x="1880562" y="3337837"/>
                  <a:pt x="1881979" y="3336658"/>
                  <a:pt x="1885046" y="3338073"/>
                </a:cubicBezTo>
                <a:cubicBezTo>
                  <a:pt x="1888821" y="3340195"/>
                  <a:pt x="1892360" y="3338309"/>
                  <a:pt x="1895428" y="3335715"/>
                </a:cubicBezTo>
                <a:cubicBezTo>
                  <a:pt x="1898022" y="3333591"/>
                  <a:pt x="1900619" y="3330997"/>
                  <a:pt x="1903214" y="3328875"/>
                </a:cubicBezTo>
                <a:cubicBezTo>
                  <a:pt x="1904511" y="3327932"/>
                  <a:pt x="1905750" y="3327401"/>
                  <a:pt x="1906753" y="3327607"/>
                </a:cubicBezTo>
                <a:cubicBezTo>
                  <a:pt x="1907756" y="3327814"/>
                  <a:pt x="1908523" y="3328757"/>
                  <a:pt x="1908877" y="3330762"/>
                </a:cubicBezTo>
                <a:cubicBezTo>
                  <a:pt x="1908877" y="3331706"/>
                  <a:pt x="1909114" y="3332648"/>
                  <a:pt x="1909584" y="3333591"/>
                </a:cubicBezTo>
                <a:cubicBezTo>
                  <a:pt x="1910057" y="3334771"/>
                  <a:pt x="1910057" y="3336658"/>
                  <a:pt x="1911709" y="3336893"/>
                </a:cubicBezTo>
                <a:cubicBezTo>
                  <a:pt x="1913124" y="3336893"/>
                  <a:pt x="1914068" y="3335715"/>
                  <a:pt x="1914775" y="3334771"/>
                </a:cubicBezTo>
                <a:cubicBezTo>
                  <a:pt x="1918315" y="3330762"/>
                  <a:pt x="1919731" y="3330997"/>
                  <a:pt x="1921855" y="3335950"/>
                </a:cubicBezTo>
                <a:cubicBezTo>
                  <a:pt x="1922326" y="3337129"/>
                  <a:pt x="1922562" y="3338073"/>
                  <a:pt x="1923270" y="3339016"/>
                </a:cubicBezTo>
                <a:cubicBezTo>
                  <a:pt x="1924213" y="3340431"/>
                  <a:pt x="1925159" y="3341611"/>
                  <a:pt x="1927516" y="3340667"/>
                </a:cubicBezTo>
                <a:cubicBezTo>
                  <a:pt x="1929641" y="3339488"/>
                  <a:pt x="1929641" y="3338544"/>
                  <a:pt x="1929170" y="3336658"/>
                </a:cubicBezTo>
                <a:lnTo>
                  <a:pt x="1928772" y="3333091"/>
                </a:lnTo>
                <a:lnTo>
                  <a:pt x="1947213" y="3351432"/>
                </a:lnTo>
                <a:lnTo>
                  <a:pt x="1946158" y="3352930"/>
                </a:lnTo>
                <a:cubicBezTo>
                  <a:pt x="1945686" y="3355053"/>
                  <a:pt x="1946394" y="3356468"/>
                  <a:pt x="1948281" y="3357411"/>
                </a:cubicBezTo>
                <a:cubicBezTo>
                  <a:pt x="1949697" y="3358119"/>
                  <a:pt x="1951112" y="3358591"/>
                  <a:pt x="1952527" y="3359298"/>
                </a:cubicBezTo>
                <a:cubicBezTo>
                  <a:pt x="1954886" y="3360477"/>
                  <a:pt x="1955831" y="3362127"/>
                  <a:pt x="1955358" y="3364958"/>
                </a:cubicBezTo>
                <a:cubicBezTo>
                  <a:pt x="1953944" y="3373448"/>
                  <a:pt x="1957010" y="3379344"/>
                  <a:pt x="1964560" y="3383117"/>
                </a:cubicBezTo>
                <a:cubicBezTo>
                  <a:pt x="1965740" y="3383824"/>
                  <a:pt x="1968336" y="3383589"/>
                  <a:pt x="1967864" y="3385711"/>
                </a:cubicBezTo>
                <a:cubicBezTo>
                  <a:pt x="1967627" y="3387834"/>
                  <a:pt x="1965505" y="3388305"/>
                  <a:pt x="1963381" y="3388541"/>
                </a:cubicBezTo>
                <a:cubicBezTo>
                  <a:pt x="1963144" y="3388541"/>
                  <a:pt x="1962910" y="3388541"/>
                  <a:pt x="1962672" y="3388541"/>
                </a:cubicBezTo>
                <a:cubicBezTo>
                  <a:pt x="1957010" y="3389485"/>
                  <a:pt x="1955358" y="3392078"/>
                  <a:pt x="1958190" y="3396559"/>
                </a:cubicBezTo>
                <a:cubicBezTo>
                  <a:pt x="1960786" y="3400804"/>
                  <a:pt x="1960078" y="3404106"/>
                  <a:pt x="1957719" y="3407643"/>
                </a:cubicBezTo>
                <a:cubicBezTo>
                  <a:pt x="1954651" y="3412360"/>
                  <a:pt x="1952292" y="3417312"/>
                  <a:pt x="1953708" y="3423208"/>
                </a:cubicBezTo>
                <a:cubicBezTo>
                  <a:pt x="1954415" y="3425802"/>
                  <a:pt x="1951820" y="3426982"/>
                  <a:pt x="1950169" y="3427453"/>
                </a:cubicBezTo>
                <a:cubicBezTo>
                  <a:pt x="1944035" y="3429576"/>
                  <a:pt x="1941204" y="3433585"/>
                  <a:pt x="1940495" y="3439716"/>
                </a:cubicBezTo>
                <a:cubicBezTo>
                  <a:pt x="1940024" y="3443490"/>
                  <a:pt x="1938609" y="3444197"/>
                  <a:pt x="1934832" y="3441839"/>
                </a:cubicBezTo>
                <a:cubicBezTo>
                  <a:pt x="1926810" y="3436886"/>
                  <a:pt x="1915012" y="3440423"/>
                  <a:pt x="1911473" y="3448678"/>
                </a:cubicBezTo>
                <a:cubicBezTo>
                  <a:pt x="1910764" y="3450329"/>
                  <a:pt x="1909821" y="3452451"/>
                  <a:pt x="1911473" y="3453866"/>
                </a:cubicBezTo>
                <a:cubicBezTo>
                  <a:pt x="1913124" y="3455281"/>
                  <a:pt x="1915484" y="3455989"/>
                  <a:pt x="1917607" y="3454573"/>
                </a:cubicBezTo>
                <a:cubicBezTo>
                  <a:pt x="1919022" y="3453866"/>
                  <a:pt x="1920439" y="3452687"/>
                  <a:pt x="1921855" y="3451744"/>
                </a:cubicBezTo>
                <a:cubicBezTo>
                  <a:pt x="1923270" y="3450564"/>
                  <a:pt x="1924686" y="3449857"/>
                  <a:pt x="1925866" y="3451271"/>
                </a:cubicBezTo>
                <a:cubicBezTo>
                  <a:pt x="1927281" y="3452922"/>
                  <a:pt x="1926338" y="3454338"/>
                  <a:pt x="1925159" y="3455516"/>
                </a:cubicBezTo>
                <a:cubicBezTo>
                  <a:pt x="1924213" y="3456696"/>
                  <a:pt x="1922798" y="3457639"/>
                  <a:pt x="1921855" y="3458583"/>
                </a:cubicBezTo>
                <a:cubicBezTo>
                  <a:pt x="1919731" y="3460705"/>
                  <a:pt x="1918551" y="3463535"/>
                  <a:pt x="1920676" y="3465893"/>
                </a:cubicBezTo>
                <a:cubicBezTo>
                  <a:pt x="1922562" y="3467780"/>
                  <a:pt x="1925159" y="3465893"/>
                  <a:pt x="1927045" y="3464479"/>
                </a:cubicBezTo>
                <a:cubicBezTo>
                  <a:pt x="1928699" y="3463299"/>
                  <a:pt x="1929877" y="3461177"/>
                  <a:pt x="1932002" y="3460469"/>
                </a:cubicBezTo>
                <a:cubicBezTo>
                  <a:pt x="1935068" y="3459290"/>
                  <a:pt x="1936956" y="3459761"/>
                  <a:pt x="1936719" y="3463535"/>
                </a:cubicBezTo>
                <a:cubicBezTo>
                  <a:pt x="1936484" y="3468724"/>
                  <a:pt x="1934361" y="3472968"/>
                  <a:pt x="1931529" y="3476978"/>
                </a:cubicBezTo>
                <a:cubicBezTo>
                  <a:pt x="1927992" y="3482165"/>
                  <a:pt x="1927752" y="3484996"/>
                  <a:pt x="1931529" y="3489948"/>
                </a:cubicBezTo>
                <a:cubicBezTo>
                  <a:pt x="1932710" y="3491835"/>
                  <a:pt x="1934597" y="3493486"/>
                  <a:pt x="1936249" y="3495136"/>
                </a:cubicBezTo>
                <a:cubicBezTo>
                  <a:pt x="1936956" y="3495844"/>
                  <a:pt x="1938134" y="3496551"/>
                  <a:pt x="1937662" y="3497731"/>
                </a:cubicBezTo>
                <a:cubicBezTo>
                  <a:pt x="1937192" y="3499145"/>
                  <a:pt x="1936012" y="3499381"/>
                  <a:pt x="1935068" y="3499145"/>
                </a:cubicBezTo>
                <a:cubicBezTo>
                  <a:pt x="1930821" y="3498202"/>
                  <a:pt x="1929877" y="3500089"/>
                  <a:pt x="1930114" y="3503862"/>
                </a:cubicBezTo>
                <a:cubicBezTo>
                  <a:pt x="1930350" y="3508579"/>
                  <a:pt x="1927281" y="3511880"/>
                  <a:pt x="1923977" y="3514475"/>
                </a:cubicBezTo>
                <a:cubicBezTo>
                  <a:pt x="1921383" y="3516597"/>
                  <a:pt x="1921147" y="3518247"/>
                  <a:pt x="1923741" y="3520134"/>
                </a:cubicBezTo>
                <a:cubicBezTo>
                  <a:pt x="1925159" y="3521078"/>
                  <a:pt x="1926101" y="3522021"/>
                  <a:pt x="1925630" y="3523907"/>
                </a:cubicBezTo>
                <a:cubicBezTo>
                  <a:pt x="1925159" y="3526501"/>
                  <a:pt x="1923270" y="3526030"/>
                  <a:pt x="1921619" y="3526501"/>
                </a:cubicBezTo>
                <a:cubicBezTo>
                  <a:pt x="1920676" y="3526738"/>
                  <a:pt x="1919495" y="3526738"/>
                  <a:pt x="1918315" y="3526974"/>
                </a:cubicBezTo>
                <a:cubicBezTo>
                  <a:pt x="1911945" y="3527681"/>
                  <a:pt x="1910528" y="3531219"/>
                  <a:pt x="1914304" y="3536642"/>
                </a:cubicBezTo>
                <a:cubicBezTo>
                  <a:pt x="1914775" y="3537350"/>
                  <a:pt x="1915248" y="3537822"/>
                  <a:pt x="1915484" y="3538529"/>
                </a:cubicBezTo>
                <a:cubicBezTo>
                  <a:pt x="1916191" y="3539944"/>
                  <a:pt x="1916662" y="3541831"/>
                  <a:pt x="1915248" y="3542774"/>
                </a:cubicBezTo>
                <a:cubicBezTo>
                  <a:pt x="1914068" y="3543718"/>
                  <a:pt x="1912416" y="3542774"/>
                  <a:pt x="1911473" y="3541831"/>
                </a:cubicBezTo>
                <a:cubicBezTo>
                  <a:pt x="1910528" y="3540887"/>
                  <a:pt x="1909821" y="3539944"/>
                  <a:pt x="1909114" y="3538765"/>
                </a:cubicBezTo>
                <a:cubicBezTo>
                  <a:pt x="1907698" y="3537115"/>
                  <a:pt x="1906281" y="3536642"/>
                  <a:pt x="1904394" y="3538057"/>
                </a:cubicBezTo>
                <a:cubicBezTo>
                  <a:pt x="1899910" y="3541124"/>
                  <a:pt x="1894956" y="3541595"/>
                  <a:pt x="1890000" y="3541831"/>
                </a:cubicBezTo>
                <a:cubicBezTo>
                  <a:pt x="1884102" y="3542302"/>
                  <a:pt x="1877968" y="3541595"/>
                  <a:pt x="1872069" y="3543010"/>
                </a:cubicBezTo>
                <a:close/>
                <a:moveTo>
                  <a:pt x="8771235" y="3548474"/>
                </a:moveTo>
                <a:cubicBezTo>
                  <a:pt x="8767720" y="3547697"/>
                  <a:pt x="8764596" y="3546920"/>
                  <a:pt x="8761082" y="3546920"/>
                </a:cubicBezTo>
                <a:cubicBezTo>
                  <a:pt x="8757568" y="3546920"/>
                  <a:pt x="8754053" y="3544587"/>
                  <a:pt x="8752491" y="3541478"/>
                </a:cubicBezTo>
                <a:cubicBezTo>
                  <a:pt x="8751320" y="3538757"/>
                  <a:pt x="8750148" y="3537202"/>
                  <a:pt x="8747805" y="3536036"/>
                </a:cubicBezTo>
                <a:cubicBezTo>
                  <a:pt x="8747805" y="3531371"/>
                  <a:pt x="8747805" y="3526706"/>
                  <a:pt x="8747805" y="3522041"/>
                </a:cubicBezTo>
                <a:cubicBezTo>
                  <a:pt x="8751710" y="3520098"/>
                  <a:pt x="8754834" y="3516988"/>
                  <a:pt x="8756396" y="3513490"/>
                </a:cubicBezTo>
                <a:cubicBezTo>
                  <a:pt x="8758349" y="3510379"/>
                  <a:pt x="8759911" y="3506881"/>
                  <a:pt x="8761862" y="3503383"/>
                </a:cubicBezTo>
                <a:cubicBezTo>
                  <a:pt x="8763815" y="3500272"/>
                  <a:pt x="8765767" y="3496774"/>
                  <a:pt x="8766158" y="3492888"/>
                </a:cubicBezTo>
                <a:cubicBezTo>
                  <a:pt x="8766939" y="3489389"/>
                  <a:pt x="8769282" y="3487834"/>
                  <a:pt x="8772015" y="3485890"/>
                </a:cubicBezTo>
                <a:cubicBezTo>
                  <a:pt x="8774748" y="3483947"/>
                  <a:pt x="8778653" y="3484335"/>
                  <a:pt x="8780606" y="3481614"/>
                </a:cubicBezTo>
                <a:cubicBezTo>
                  <a:pt x="8783339" y="3481614"/>
                  <a:pt x="8785682" y="3481614"/>
                  <a:pt x="8788415" y="3481614"/>
                </a:cubicBezTo>
                <a:cubicBezTo>
                  <a:pt x="8788415" y="3482781"/>
                  <a:pt x="8788805" y="3483169"/>
                  <a:pt x="8789587" y="3483169"/>
                </a:cubicBezTo>
                <a:cubicBezTo>
                  <a:pt x="8795443" y="3483169"/>
                  <a:pt x="8798568" y="3487056"/>
                  <a:pt x="8800519" y="3491721"/>
                </a:cubicBezTo>
                <a:cubicBezTo>
                  <a:pt x="8802472" y="3495997"/>
                  <a:pt x="8804815" y="3499884"/>
                  <a:pt x="8804034" y="3504937"/>
                </a:cubicBezTo>
                <a:cubicBezTo>
                  <a:pt x="8802862" y="3510379"/>
                  <a:pt x="8803253" y="3516211"/>
                  <a:pt x="8798568" y="3520486"/>
                </a:cubicBezTo>
                <a:cubicBezTo>
                  <a:pt x="8797006" y="3522041"/>
                  <a:pt x="8795443" y="3523208"/>
                  <a:pt x="8792710" y="3523985"/>
                </a:cubicBezTo>
                <a:cubicBezTo>
                  <a:pt x="8788805" y="3525151"/>
                  <a:pt x="8784119" y="3527095"/>
                  <a:pt x="8785291" y="3533314"/>
                </a:cubicBezTo>
                <a:cubicBezTo>
                  <a:pt x="8785682" y="3535646"/>
                  <a:pt x="8783339" y="3536424"/>
                  <a:pt x="8782949" y="3537590"/>
                </a:cubicBezTo>
                <a:cubicBezTo>
                  <a:pt x="8780996" y="3543810"/>
                  <a:pt x="8776310" y="3546531"/>
                  <a:pt x="8771235" y="3548474"/>
                </a:cubicBezTo>
                <a:close/>
                <a:moveTo>
                  <a:pt x="6971727" y="3551787"/>
                </a:moveTo>
                <a:cubicBezTo>
                  <a:pt x="6966615" y="3550561"/>
                  <a:pt x="6961298" y="3551175"/>
                  <a:pt x="6956186" y="3550766"/>
                </a:cubicBezTo>
                <a:cubicBezTo>
                  <a:pt x="6951893" y="3550561"/>
                  <a:pt x="6947598" y="3550153"/>
                  <a:pt x="6943713" y="3547495"/>
                </a:cubicBezTo>
                <a:cubicBezTo>
                  <a:pt x="6942076" y="3546269"/>
                  <a:pt x="6940851" y="3546678"/>
                  <a:pt x="6939622" y="3548108"/>
                </a:cubicBezTo>
                <a:cubicBezTo>
                  <a:pt x="6939010" y="3549130"/>
                  <a:pt x="6938395" y="3549948"/>
                  <a:pt x="6937578" y="3550766"/>
                </a:cubicBezTo>
                <a:cubicBezTo>
                  <a:pt x="6936760" y="3551583"/>
                  <a:pt x="6935329" y="3552400"/>
                  <a:pt x="6934306" y="3551583"/>
                </a:cubicBezTo>
                <a:cubicBezTo>
                  <a:pt x="6933079" y="3550766"/>
                  <a:pt x="6933487" y="3549130"/>
                  <a:pt x="6934102" y="3547904"/>
                </a:cubicBezTo>
                <a:cubicBezTo>
                  <a:pt x="6934306" y="3547292"/>
                  <a:pt x="6934714" y="3546883"/>
                  <a:pt x="6935125" y="3546269"/>
                </a:cubicBezTo>
                <a:cubicBezTo>
                  <a:pt x="6938395" y="3541568"/>
                  <a:pt x="6937170" y="3538503"/>
                  <a:pt x="6931650" y="3537890"/>
                </a:cubicBezTo>
                <a:cubicBezTo>
                  <a:pt x="6930626" y="3537685"/>
                  <a:pt x="6929603" y="3537685"/>
                  <a:pt x="6928786" y="3537481"/>
                </a:cubicBezTo>
                <a:cubicBezTo>
                  <a:pt x="6927353" y="3537072"/>
                  <a:pt x="6925718" y="3537481"/>
                  <a:pt x="6925310" y="3535233"/>
                </a:cubicBezTo>
                <a:cubicBezTo>
                  <a:pt x="6924901" y="3533598"/>
                  <a:pt x="6925718" y="3532780"/>
                  <a:pt x="6926945" y="3531963"/>
                </a:cubicBezTo>
                <a:cubicBezTo>
                  <a:pt x="6929195" y="3530328"/>
                  <a:pt x="6928991" y="3528897"/>
                  <a:pt x="6926741" y="3527058"/>
                </a:cubicBezTo>
                <a:cubicBezTo>
                  <a:pt x="6923879" y="3524809"/>
                  <a:pt x="6921219" y="3521948"/>
                  <a:pt x="6921425" y="3517860"/>
                </a:cubicBezTo>
                <a:cubicBezTo>
                  <a:pt x="6921629" y="3514591"/>
                  <a:pt x="6920811" y="3512955"/>
                  <a:pt x="6917130" y="3513773"/>
                </a:cubicBezTo>
                <a:cubicBezTo>
                  <a:pt x="6916311" y="3513977"/>
                  <a:pt x="6915290" y="3513773"/>
                  <a:pt x="6914880" y="3512546"/>
                </a:cubicBezTo>
                <a:cubicBezTo>
                  <a:pt x="6914471" y="3511525"/>
                  <a:pt x="6915494" y="3510912"/>
                  <a:pt x="6916107" y="3510299"/>
                </a:cubicBezTo>
                <a:cubicBezTo>
                  <a:pt x="6917538" y="3508867"/>
                  <a:pt x="6919175" y="3507438"/>
                  <a:pt x="6920198" y="3505802"/>
                </a:cubicBezTo>
                <a:cubicBezTo>
                  <a:pt x="6923470" y="3501510"/>
                  <a:pt x="6923266" y="3499058"/>
                  <a:pt x="6920198" y="3494561"/>
                </a:cubicBezTo>
                <a:cubicBezTo>
                  <a:pt x="6917742" y="3491087"/>
                  <a:pt x="6915903" y="3487408"/>
                  <a:pt x="6915698" y="3482912"/>
                </a:cubicBezTo>
                <a:cubicBezTo>
                  <a:pt x="6915494" y="3479642"/>
                  <a:pt x="6917130" y="3479233"/>
                  <a:pt x="6919788" y="3480255"/>
                </a:cubicBezTo>
                <a:cubicBezTo>
                  <a:pt x="6921629" y="3480869"/>
                  <a:pt x="6922650" y="3482707"/>
                  <a:pt x="6924083" y="3483730"/>
                </a:cubicBezTo>
                <a:cubicBezTo>
                  <a:pt x="6925718" y="3484956"/>
                  <a:pt x="6927968" y="3486591"/>
                  <a:pt x="6929603" y="3484956"/>
                </a:cubicBezTo>
                <a:cubicBezTo>
                  <a:pt x="6931445" y="3482912"/>
                  <a:pt x="6930422" y="3480460"/>
                  <a:pt x="6928582" y="3478620"/>
                </a:cubicBezTo>
                <a:cubicBezTo>
                  <a:pt x="6927764" y="3477802"/>
                  <a:pt x="6926537" y="3476985"/>
                  <a:pt x="6925718" y="3475963"/>
                </a:cubicBezTo>
                <a:cubicBezTo>
                  <a:pt x="6924697" y="3474941"/>
                  <a:pt x="6923879" y="3473714"/>
                  <a:pt x="6925106" y="3472284"/>
                </a:cubicBezTo>
                <a:cubicBezTo>
                  <a:pt x="6926128" y="3471058"/>
                  <a:pt x="6927353" y="3471671"/>
                  <a:pt x="6928582" y="3472693"/>
                </a:cubicBezTo>
                <a:cubicBezTo>
                  <a:pt x="6929807" y="3473511"/>
                  <a:pt x="6931034" y="3474532"/>
                  <a:pt x="6932263" y="3475145"/>
                </a:cubicBezTo>
                <a:cubicBezTo>
                  <a:pt x="6934102" y="3476372"/>
                  <a:pt x="6936147" y="3475759"/>
                  <a:pt x="6937578" y="3474532"/>
                </a:cubicBezTo>
                <a:cubicBezTo>
                  <a:pt x="6939010" y="3473307"/>
                  <a:pt x="6938191" y="3471467"/>
                  <a:pt x="6937578" y="3470036"/>
                </a:cubicBezTo>
                <a:cubicBezTo>
                  <a:pt x="6934510" y="3462883"/>
                  <a:pt x="6924287" y="3459817"/>
                  <a:pt x="6917334" y="3464109"/>
                </a:cubicBezTo>
                <a:cubicBezTo>
                  <a:pt x="6914063" y="3466152"/>
                  <a:pt x="6912836" y="3465540"/>
                  <a:pt x="6912427" y="3462269"/>
                </a:cubicBezTo>
                <a:cubicBezTo>
                  <a:pt x="6911814" y="3456956"/>
                  <a:pt x="6909360" y="3453482"/>
                  <a:pt x="6904044" y="3451642"/>
                </a:cubicBezTo>
                <a:cubicBezTo>
                  <a:pt x="6902611" y="3451233"/>
                  <a:pt x="6900364" y="3450212"/>
                  <a:pt x="6900976" y="3447963"/>
                </a:cubicBezTo>
                <a:cubicBezTo>
                  <a:pt x="6902203" y="3442853"/>
                  <a:pt x="6900158" y="3438562"/>
                  <a:pt x="6897500" y="3434475"/>
                </a:cubicBezTo>
                <a:cubicBezTo>
                  <a:pt x="6895456" y="3431408"/>
                  <a:pt x="6894842" y="3428547"/>
                  <a:pt x="6897091" y="3424868"/>
                </a:cubicBezTo>
                <a:cubicBezTo>
                  <a:pt x="6899545" y="3420985"/>
                  <a:pt x="6898114" y="3418738"/>
                  <a:pt x="6893206" y="3417920"/>
                </a:cubicBezTo>
                <a:cubicBezTo>
                  <a:pt x="6893000" y="3417920"/>
                  <a:pt x="6892796" y="3417920"/>
                  <a:pt x="6892592" y="3417920"/>
                </a:cubicBezTo>
                <a:cubicBezTo>
                  <a:pt x="6890753" y="3417715"/>
                  <a:pt x="6888912" y="3417307"/>
                  <a:pt x="6888707" y="3415467"/>
                </a:cubicBezTo>
                <a:cubicBezTo>
                  <a:pt x="6888297" y="3413628"/>
                  <a:pt x="6890547" y="3413832"/>
                  <a:pt x="6891570" y="3413219"/>
                </a:cubicBezTo>
                <a:cubicBezTo>
                  <a:pt x="6898114" y="3409949"/>
                  <a:pt x="6900772" y="3404839"/>
                  <a:pt x="6899545" y="3397482"/>
                </a:cubicBezTo>
                <a:cubicBezTo>
                  <a:pt x="6899135" y="3395030"/>
                  <a:pt x="6899954" y="3393599"/>
                  <a:pt x="6901999" y="3392576"/>
                </a:cubicBezTo>
                <a:cubicBezTo>
                  <a:pt x="6903226" y="3391963"/>
                  <a:pt x="6904452" y="3391555"/>
                  <a:pt x="6905677" y="3390942"/>
                </a:cubicBezTo>
                <a:cubicBezTo>
                  <a:pt x="6907315" y="3390124"/>
                  <a:pt x="6907929" y="3388898"/>
                  <a:pt x="6907519" y="3387059"/>
                </a:cubicBezTo>
                <a:lnTo>
                  <a:pt x="6906604" y="3385760"/>
                </a:lnTo>
                <a:lnTo>
                  <a:pt x="6922586" y="3369865"/>
                </a:lnTo>
                <a:lnTo>
                  <a:pt x="6922242" y="3372956"/>
                </a:lnTo>
                <a:cubicBezTo>
                  <a:pt x="6921834" y="3374592"/>
                  <a:pt x="6921834" y="3375409"/>
                  <a:pt x="6923675" y="3376431"/>
                </a:cubicBezTo>
                <a:cubicBezTo>
                  <a:pt x="6925718" y="3377248"/>
                  <a:pt x="6926537" y="3376227"/>
                  <a:pt x="6927353" y="3375000"/>
                </a:cubicBezTo>
                <a:cubicBezTo>
                  <a:pt x="6927968" y="3374183"/>
                  <a:pt x="6928172" y="3373365"/>
                  <a:pt x="6928582" y="3372344"/>
                </a:cubicBezTo>
                <a:cubicBezTo>
                  <a:pt x="6930422" y="3368052"/>
                  <a:pt x="6931650" y="3367847"/>
                  <a:pt x="6934714" y="3371322"/>
                </a:cubicBezTo>
                <a:cubicBezTo>
                  <a:pt x="6935329" y="3372139"/>
                  <a:pt x="6936147" y="3373160"/>
                  <a:pt x="6937374" y="3373160"/>
                </a:cubicBezTo>
                <a:cubicBezTo>
                  <a:pt x="6938805" y="3372956"/>
                  <a:pt x="6938805" y="3371322"/>
                  <a:pt x="6939214" y="3370299"/>
                </a:cubicBezTo>
                <a:cubicBezTo>
                  <a:pt x="6939622" y="3369482"/>
                  <a:pt x="6939828" y="3368664"/>
                  <a:pt x="6939828" y="3367847"/>
                </a:cubicBezTo>
                <a:cubicBezTo>
                  <a:pt x="6940134" y="3366110"/>
                  <a:pt x="6940799" y="3365292"/>
                  <a:pt x="6941668" y="3365113"/>
                </a:cubicBezTo>
                <a:cubicBezTo>
                  <a:pt x="6942536" y="3364935"/>
                  <a:pt x="6943609" y="3365394"/>
                  <a:pt x="6944735" y="3366212"/>
                </a:cubicBezTo>
                <a:cubicBezTo>
                  <a:pt x="6946985" y="3368052"/>
                  <a:pt x="6949233" y="3370299"/>
                  <a:pt x="6951483" y="3372139"/>
                </a:cubicBezTo>
                <a:cubicBezTo>
                  <a:pt x="6954142" y="3374387"/>
                  <a:pt x="6957209" y="3376023"/>
                  <a:pt x="6960481" y="3374183"/>
                </a:cubicBezTo>
                <a:cubicBezTo>
                  <a:pt x="6963137" y="3372956"/>
                  <a:pt x="6964366" y="3373978"/>
                  <a:pt x="6965797" y="3375818"/>
                </a:cubicBezTo>
                <a:cubicBezTo>
                  <a:pt x="6968863" y="3379906"/>
                  <a:pt x="6972544" y="3382971"/>
                  <a:pt x="6978269" y="3381745"/>
                </a:cubicBezTo>
                <a:cubicBezTo>
                  <a:pt x="6979701" y="3381336"/>
                  <a:pt x="6980109" y="3381949"/>
                  <a:pt x="6980315" y="3383380"/>
                </a:cubicBezTo>
                <a:cubicBezTo>
                  <a:pt x="6981132" y="3393394"/>
                  <a:pt x="6985427" y="3401978"/>
                  <a:pt x="6991151" y="3409745"/>
                </a:cubicBezTo>
                <a:cubicBezTo>
                  <a:pt x="6992582" y="3411583"/>
                  <a:pt x="6992174" y="3412810"/>
                  <a:pt x="6991357" y="3414650"/>
                </a:cubicBezTo>
                <a:cubicBezTo>
                  <a:pt x="6989312" y="3418329"/>
                  <a:pt x="6987062" y="3422416"/>
                  <a:pt x="6988495" y="3426504"/>
                </a:cubicBezTo>
                <a:cubicBezTo>
                  <a:pt x="6989926" y="3430592"/>
                  <a:pt x="6988904" y="3433453"/>
                  <a:pt x="6986858" y="3436722"/>
                </a:cubicBezTo>
                <a:cubicBezTo>
                  <a:pt x="6986245" y="3437745"/>
                  <a:pt x="6985835" y="3438766"/>
                  <a:pt x="6985222" y="3439992"/>
                </a:cubicBezTo>
                <a:cubicBezTo>
                  <a:pt x="6982563" y="3445920"/>
                  <a:pt x="6979497" y="3451437"/>
                  <a:pt x="6973158" y="3454298"/>
                </a:cubicBezTo>
                <a:cubicBezTo>
                  <a:pt x="6971931" y="3454707"/>
                  <a:pt x="6971931" y="3455525"/>
                  <a:pt x="6971931" y="3456547"/>
                </a:cubicBezTo>
                <a:cubicBezTo>
                  <a:pt x="6972135" y="3459613"/>
                  <a:pt x="6977657" y="3466970"/>
                  <a:pt x="6980519" y="3467788"/>
                </a:cubicBezTo>
                <a:cubicBezTo>
                  <a:pt x="6985018" y="3468810"/>
                  <a:pt x="6988904" y="3471058"/>
                  <a:pt x="6991970" y="3474532"/>
                </a:cubicBezTo>
                <a:cubicBezTo>
                  <a:pt x="6996265" y="3479029"/>
                  <a:pt x="6999946" y="3483730"/>
                  <a:pt x="7004034" y="3488430"/>
                </a:cubicBezTo>
                <a:cubicBezTo>
                  <a:pt x="7005261" y="3489656"/>
                  <a:pt x="7004649" y="3490474"/>
                  <a:pt x="7003830" y="3491496"/>
                </a:cubicBezTo>
                <a:cubicBezTo>
                  <a:pt x="7000150" y="3495992"/>
                  <a:pt x="7000150" y="3495992"/>
                  <a:pt x="7004649" y="3499058"/>
                </a:cubicBezTo>
                <a:cubicBezTo>
                  <a:pt x="7008738" y="3502123"/>
                  <a:pt x="7008942" y="3504168"/>
                  <a:pt x="7005261" y="3508051"/>
                </a:cubicBezTo>
                <a:cubicBezTo>
                  <a:pt x="7003626" y="3509685"/>
                  <a:pt x="7001989" y="3511525"/>
                  <a:pt x="7002604" y="3514386"/>
                </a:cubicBezTo>
                <a:cubicBezTo>
                  <a:pt x="7004444" y="3521539"/>
                  <a:pt x="7001785" y="3527467"/>
                  <a:pt x="6997081" y="3532780"/>
                </a:cubicBezTo>
                <a:cubicBezTo>
                  <a:pt x="6994015" y="3536254"/>
                  <a:pt x="6990335" y="3539525"/>
                  <a:pt x="6988085" y="3543612"/>
                </a:cubicBezTo>
                <a:cubicBezTo>
                  <a:pt x="6987676" y="3544429"/>
                  <a:pt x="6987062" y="3545247"/>
                  <a:pt x="6986041" y="3545043"/>
                </a:cubicBezTo>
                <a:cubicBezTo>
                  <a:pt x="6980928" y="3543408"/>
                  <a:pt x="6978269" y="3546678"/>
                  <a:pt x="6975407" y="3549948"/>
                </a:cubicBezTo>
                <a:cubicBezTo>
                  <a:pt x="6974589" y="3550970"/>
                  <a:pt x="6973566" y="3552196"/>
                  <a:pt x="6971727" y="3551787"/>
                </a:cubicBezTo>
                <a:close/>
                <a:moveTo>
                  <a:pt x="4156621" y="3552524"/>
                </a:moveTo>
                <a:cubicBezTo>
                  <a:pt x="4151547" y="3550580"/>
                  <a:pt x="4146859" y="3547859"/>
                  <a:pt x="4144906" y="3541640"/>
                </a:cubicBezTo>
                <a:cubicBezTo>
                  <a:pt x="4144517" y="3540473"/>
                  <a:pt x="4142173" y="3539696"/>
                  <a:pt x="4142564" y="3537364"/>
                </a:cubicBezTo>
                <a:cubicBezTo>
                  <a:pt x="4143736" y="3531144"/>
                  <a:pt x="4139050" y="3529201"/>
                  <a:pt x="4135146" y="3528034"/>
                </a:cubicBezTo>
                <a:cubicBezTo>
                  <a:pt x="4132411" y="3527257"/>
                  <a:pt x="4130848" y="3526090"/>
                  <a:pt x="4129287" y="3524536"/>
                </a:cubicBezTo>
                <a:cubicBezTo>
                  <a:pt x="4124601" y="3520260"/>
                  <a:pt x="4124993" y="3514429"/>
                  <a:pt x="4123820" y="3508987"/>
                </a:cubicBezTo>
                <a:cubicBezTo>
                  <a:pt x="4123039" y="3503934"/>
                  <a:pt x="4125384" y="3500046"/>
                  <a:pt x="4127334" y="3495770"/>
                </a:cubicBezTo>
                <a:cubicBezTo>
                  <a:pt x="4129287" y="3491106"/>
                  <a:pt x="4132411" y="3487218"/>
                  <a:pt x="4138270" y="3487218"/>
                </a:cubicBezTo>
                <a:cubicBezTo>
                  <a:pt x="4139050" y="3487218"/>
                  <a:pt x="4139439" y="3486830"/>
                  <a:pt x="4139439" y="3485663"/>
                </a:cubicBezTo>
                <a:cubicBezTo>
                  <a:pt x="4142173" y="3485663"/>
                  <a:pt x="4144517" y="3485663"/>
                  <a:pt x="4147248" y="3485663"/>
                </a:cubicBezTo>
                <a:cubicBezTo>
                  <a:pt x="4149202" y="3488385"/>
                  <a:pt x="4153109" y="3487996"/>
                  <a:pt x="4155838" y="3489939"/>
                </a:cubicBezTo>
                <a:cubicBezTo>
                  <a:pt x="4158575" y="3491883"/>
                  <a:pt x="4160914" y="3493439"/>
                  <a:pt x="4161697" y="3496937"/>
                </a:cubicBezTo>
                <a:cubicBezTo>
                  <a:pt x="4162088" y="3500823"/>
                  <a:pt x="4164039" y="3504322"/>
                  <a:pt x="4165991" y="3507432"/>
                </a:cubicBezTo>
                <a:cubicBezTo>
                  <a:pt x="4167944" y="3510930"/>
                  <a:pt x="4169508" y="3514429"/>
                  <a:pt x="4171461" y="3517539"/>
                </a:cubicBezTo>
                <a:cubicBezTo>
                  <a:pt x="4173021" y="3521037"/>
                  <a:pt x="4176144" y="3524148"/>
                  <a:pt x="4180049" y="3526090"/>
                </a:cubicBezTo>
                <a:cubicBezTo>
                  <a:pt x="4180049" y="3530755"/>
                  <a:pt x="4180049" y="3535420"/>
                  <a:pt x="4180049" y="3540085"/>
                </a:cubicBezTo>
                <a:cubicBezTo>
                  <a:pt x="4177708" y="3541251"/>
                  <a:pt x="4176536" y="3542806"/>
                  <a:pt x="4175366" y="3545527"/>
                </a:cubicBezTo>
                <a:cubicBezTo>
                  <a:pt x="4173801" y="3548636"/>
                  <a:pt x="4170289" y="3550969"/>
                  <a:pt x="4166772" y="3550969"/>
                </a:cubicBezTo>
                <a:cubicBezTo>
                  <a:pt x="4163257" y="3550969"/>
                  <a:pt x="4160136" y="3551747"/>
                  <a:pt x="4156621" y="3552524"/>
                </a:cubicBezTo>
                <a:close/>
                <a:moveTo>
                  <a:pt x="7722368" y="3553024"/>
                </a:moveTo>
                <a:cubicBezTo>
                  <a:pt x="7719195" y="3552988"/>
                  <a:pt x="7716167" y="3552196"/>
                  <a:pt x="7713714" y="3548740"/>
                </a:cubicBezTo>
                <a:cubicBezTo>
                  <a:pt x="7712851" y="3547588"/>
                  <a:pt x="7711120" y="3546148"/>
                  <a:pt x="7708812" y="3546148"/>
                </a:cubicBezTo>
                <a:cubicBezTo>
                  <a:pt x="7705639" y="3546436"/>
                  <a:pt x="7703910" y="3544708"/>
                  <a:pt x="7703334" y="3541540"/>
                </a:cubicBezTo>
                <a:cubicBezTo>
                  <a:pt x="7702755" y="3539523"/>
                  <a:pt x="7701313" y="3538372"/>
                  <a:pt x="7699873" y="3536931"/>
                </a:cubicBezTo>
                <a:cubicBezTo>
                  <a:pt x="7696124" y="3533475"/>
                  <a:pt x="7694393" y="3529442"/>
                  <a:pt x="7695835" y="3524258"/>
                </a:cubicBezTo>
                <a:cubicBezTo>
                  <a:pt x="7696701" y="3521379"/>
                  <a:pt x="7695835" y="3518209"/>
                  <a:pt x="7692951" y="3516482"/>
                </a:cubicBezTo>
                <a:cubicBezTo>
                  <a:pt x="7692951" y="3515330"/>
                  <a:pt x="7692951" y="3514177"/>
                  <a:pt x="7692951" y="3513025"/>
                </a:cubicBezTo>
                <a:cubicBezTo>
                  <a:pt x="7695548" y="3511585"/>
                  <a:pt x="7696701" y="3509857"/>
                  <a:pt x="7696413" y="3506113"/>
                </a:cubicBezTo>
                <a:cubicBezTo>
                  <a:pt x="7696124" y="3500928"/>
                  <a:pt x="7698432" y="3496895"/>
                  <a:pt x="7704197" y="3495744"/>
                </a:cubicBezTo>
                <a:cubicBezTo>
                  <a:pt x="7706794" y="3495456"/>
                  <a:pt x="7706218" y="3493440"/>
                  <a:pt x="7706218" y="3491711"/>
                </a:cubicBezTo>
                <a:cubicBezTo>
                  <a:pt x="7706218" y="3488832"/>
                  <a:pt x="7707372" y="3488256"/>
                  <a:pt x="7709678" y="3490271"/>
                </a:cubicBezTo>
                <a:cubicBezTo>
                  <a:pt x="7713138" y="3493152"/>
                  <a:pt x="7715446" y="3493152"/>
                  <a:pt x="7716313" y="3488256"/>
                </a:cubicBezTo>
                <a:cubicBezTo>
                  <a:pt x="7716598" y="3487103"/>
                  <a:pt x="7717464" y="3485663"/>
                  <a:pt x="7718619" y="3487103"/>
                </a:cubicBezTo>
                <a:cubicBezTo>
                  <a:pt x="7722368" y="3490848"/>
                  <a:pt x="7724962" y="3488543"/>
                  <a:pt x="7727846" y="3485951"/>
                </a:cubicBezTo>
                <a:cubicBezTo>
                  <a:pt x="7728136" y="3485375"/>
                  <a:pt x="7729288" y="3485375"/>
                  <a:pt x="7729867" y="3485375"/>
                </a:cubicBezTo>
                <a:cubicBezTo>
                  <a:pt x="7736787" y="3489408"/>
                  <a:pt x="7743419" y="3494016"/>
                  <a:pt x="7750341" y="3498336"/>
                </a:cubicBezTo>
                <a:cubicBezTo>
                  <a:pt x="7753514" y="3500352"/>
                  <a:pt x="7755244" y="3505825"/>
                  <a:pt x="7756687" y="3510145"/>
                </a:cubicBezTo>
                <a:cubicBezTo>
                  <a:pt x="7757262" y="3511873"/>
                  <a:pt x="7756972" y="3513601"/>
                  <a:pt x="7758704" y="3515041"/>
                </a:cubicBezTo>
                <a:cubicBezTo>
                  <a:pt x="7760435" y="3516482"/>
                  <a:pt x="7760146" y="3518209"/>
                  <a:pt x="7758993" y="3519938"/>
                </a:cubicBezTo>
                <a:cubicBezTo>
                  <a:pt x="7758414" y="3521090"/>
                  <a:pt x="7757262" y="3522530"/>
                  <a:pt x="7758129" y="3523682"/>
                </a:cubicBezTo>
                <a:cubicBezTo>
                  <a:pt x="7761011" y="3527139"/>
                  <a:pt x="7761298" y="3529731"/>
                  <a:pt x="7756687" y="3531459"/>
                </a:cubicBezTo>
                <a:cubicBezTo>
                  <a:pt x="7755532" y="3531747"/>
                  <a:pt x="7755244" y="3533475"/>
                  <a:pt x="7756398" y="3534339"/>
                </a:cubicBezTo>
                <a:cubicBezTo>
                  <a:pt x="7760146" y="3537507"/>
                  <a:pt x="7756109" y="3538948"/>
                  <a:pt x="7755532" y="3541251"/>
                </a:cubicBezTo>
                <a:cubicBezTo>
                  <a:pt x="7753514" y="3549029"/>
                  <a:pt x="7744574" y="3546724"/>
                  <a:pt x="7741114" y="3552484"/>
                </a:cubicBezTo>
                <a:cubicBezTo>
                  <a:pt x="7739959" y="3554500"/>
                  <a:pt x="7734478" y="3553061"/>
                  <a:pt x="7731885" y="3552773"/>
                </a:cubicBezTo>
                <a:cubicBezTo>
                  <a:pt x="7728856" y="3552341"/>
                  <a:pt x="7725539" y="3553060"/>
                  <a:pt x="7722368" y="3553024"/>
                </a:cubicBezTo>
                <a:close/>
                <a:moveTo>
                  <a:pt x="6459903" y="3557069"/>
                </a:moveTo>
                <a:cubicBezTo>
                  <a:pt x="6456951" y="3557036"/>
                  <a:pt x="6454133" y="3556299"/>
                  <a:pt x="6451852" y="3553082"/>
                </a:cubicBezTo>
                <a:cubicBezTo>
                  <a:pt x="6451048" y="3552010"/>
                  <a:pt x="6449438" y="3550671"/>
                  <a:pt x="6447290" y="3550671"/>
                </a:cubicBezTo>
                <a:cubicBezTo>
                  <a:pt x="6444337" y="3550939"/>
                  <a:pt x="6442727" y="3549330"/>
                  <a:pt x="6442191" y="3546382"/>
                </a:cubicBezTo>
                <a:cubicBezTo>
                  <a:pt x="6441655" y="3544506"/>
                  <a:pt x="6440312" y="3543434"/>
                  <a:pt x="6438969" y="3542093"/>
                </a:cubicBezTo>
                <a:cubicBezTo>
                  <a:pt x="6435482" y="3538877"/>
                  <a:pt x="6433872" y="3535125"/>
                  <a:pt x="6435213" y="3530300"/>
                </a:cubicBezTo>
                <a:cubicBezTo>
                  <a:pt x="6436019" y="3527620"/>
                  <a:pt x="6435213" y="3524671"/>
                  <a:pt x="6432529" y="3523063"/>
                </a:cubicBezTo>
                <a:cubicBezTo>
                  <a:pt x="6432529" y="3521992"/>
                  <a:pt x="6432529" y="3520919"/>
                  <a:pt x="6432529" y="3519847"/>
                </a:cubicBezTo>
                <a:cubicBezTo>
                  <a:pt x="6434944" y="3518507"/>
                  <a:pt x="6436019" y="3516898"/>
                  <a:pt x="6435751" y="3513414"/>
                </a:cubicBezTo>
                <a:cubicBezTo>
                  <a:pt x="6435482" y="3508590"/>
                  <a:pt x="6437629" y="3504838"/>
                  <a:pt x="6442997" y="3503765"/>
                </a:cubicBezTo>
                <a:cubicBezTo>
                  <a:pt x="6445412" y="3503497"/>
                  <a:pt x="6444875" y="3501622"/>
                  <a:pt x="6444875" y="3500013"/>
                </a:cubicBezTo>
                <a:cubicBezTo>
                  <a:pt x="6444875" y="3497333"/>
                  <a:pt x="6445947" y="3496797"/>
                  <a:pt x="6448094" y="3498673"/>
                </a:cubicBezTo>
                <a:cubicBezTo>
                  <a:pt x="6451315" y="3501354"/>
                  <a:pt x="6453462" y="3501354"/>
                  <a:pt x="6454268" y="3496797"/>
                </a:cubicBezTo>
                <a:cubicBezTo>
                  <a:pt x="6454536" y="3495725"/>
                  <a:pt x="6455341" y="3494384"/>
                  <a:pt x="6456416" y="3495725"/>
                </a:cubicBezTo>
                <a:cubicBezTo>
                  <a:pt x="6459903" y="3499209"/>
                  <a:pt x="6462319" y="3497065"/>
                  <a:pt x="6465001" y="3494652"/>
                </a:cubicBezTo>
                <a:cubicBezTo>
                  <a:pt x="6465271" y="3494116"/>
                  <a:pt x="6466344" y="3494116"/>
                  <a:pt x="6466882" y="3494116"/>
                </a:cubicBezTo>
                <a:cubicBezTo>
                  <a:pt x="6473322" y="3497868"/>
                  <a:pt x="6479495" y="3502157"/>
                  <a:pt x="6485935" y="3506178"/>
                </a:cubicBezTo>
                <a:cubicBezTo>
                  <a:pt x="6488885" y="3508054"/>
                  <a:pt x="6490497" y="3513146"/>
                  <a:pt x="6491840" y="3517167"/>
                </a:cubicBezTo>
                <a:cubicBezTo>
                  <a:pt x="6492376" y="3518776"/>
                  <a:pt x="6492108" y="3520384"/>
                  <a:pt x="6493718" y="3521723"/>
                </a:cubicBezTo>
                <a:cubicBezTo>
                  <a:pt x="6495328" y="3523063"/>
                  <a:pt x="6495060" y="3524671"/>
                  <a:pt x="6493986" y="3526280"/>
                </a:cubicBezTo>
                <a:cubicBezTo>
                  <a:pt x="6493450" y="3527352"/>
                  <a:pt x="6492376" y="3528692"/>
                  <a:pt x="6493181" y="3529764"/>
                </a:cubicBezTo>
                <a:cubicBezTo>
                  <a:pt x="6495866" y="3532980"/>
                  <a:pt x="6496134" y="3535393"/>
                  <a:pt x="6491840" y="3537001"/>
                </a:cubicBezTo>
                <a:cubicBezTo>
                  <a:pt x="6490766" y="3537269"/>
                  <a:pt x="6490497" y="3538877"/>
                  <a:pt x="6491571" y="3539682"/>
                </a:cubicBezTo>
                <a:cubicBezTo>
                  <a:pt x="6495060" y="3542630"/>
                  <a:pt x="6491303" y="3543969"/>
                  <a:pt x="6490766" y="3546114"/>
                </a:cubicBezTo>
                <a:cubicBezTo>
                  <a:pt x="6488885" y="3553350"/>
                  <a:pt x="6480569" y="3551206"/>
                  <a:pt x="6477347" y="3556567"/>
                </a:cubicBezTo>
                <a:cubicBezTo>
                  <a:pt x="6476274" y="3558443"/>
                  <a:pt x="6471174" y="3557103"/>
                  <a:pt x="6468759" y="3556834"/>
                </a:cubicBezTo>
                <a:cubicBezTo>
                  <a:pt x="6465941" y="3556432"/>
                  <a:pt x="6462856" y="3557103"/>
                  <a:pt x="6459903" y="3557069"/>
                </a:cubicBezTo>
                <a:close/>
                <a:moveTo>
                  <a:pt x="9922816" y="3562663"/>
                </a:moveTo>
                <a:cubicBezTo>
                  <a:pt x="9920193" y="3562869"/>
                  <a:pt x="9917827" y="3562663"/>
                  <a:pt x="9917004" y="3561224"/>
                </a:cubicBezTo>
                <a:cubicBezTo>
                  <a:pt x="9912065" y="3553006"/>
                  <a:pt x="9899310" y="3556293"/>
                  <a:pt x="9896429" y="3545199"/>
                </a:cubicBezTo>
                <a:cubicBezTo>
                  <a:pt x="9895607" y="3541910"/>
                  <a:pt x="9889847" y="3539856"/>
                  <a:pt x="9895195" y="3535335"/>
                </a:cubicBezTo>
                <a:cubicBezTo>
                  <a:pt x="9896841" y="3534102"/>
                  <a:pt x="9896429" y="3531637"/>
                  <a:pt x="9894784" y="3531226"/>
                </a:cubicBezTo>
                <a:cubicBezTo>
                  <a:pt x="9888200" y="3528760"/>
                  <a:pt x="9888611" y="3525061"/>
                  <a:pt x="9892727" y="3520130"/>
                </a:cubicBezTo>
                <a:cubicBezTo>
                  <a:pt x="9893962" y="3518487"/>
                  <a:pt x="9892315" y="3516431"/>
                  <a:pt x="9891492" y="3514787"/>
                </a:cubicBezTo>
                <a:cubicBezTo>
                  <a:pt x="9889847" y="3512322"/>
                  <a:pt x="9889434" y="3509855"/>
                  <a:pt x="9891904" y="3507801"/>
                </a:cubicBezTo>
                <a:cubicBezTo>
                  <a:pt x="9894372" y="3505747"/>
                  <a:pt x="9893962" y="3503281"/>
                  <a:pt x="9894784" y="3500815"/>
                </a:cubicBezTo>
                <a:cubicBezTo>
                  <a:pt x="9896841" y="3494652"/>
                  <a:pt x="9899310" y="3486842"/>
                  <a:pt x="9903836" y="3483966"/>
                </a:cubicBezTo>
                <a:cubicBezTo>
                  <a:pt x="9913712" y="3477802"/>
                  <a:pt x="9923176" y="3471227"/>
                  <a:pt x="9933051" y="3465474"/>
                </a:cubicBezTo>
                <a:cubicBezTo>
                  <a:pt x="9933874" y="3465474"/>
                  <a:pt x="9935520" y="3465474"/>
                  <a:pt x="9935931" y="3466296"/>
                </a:cubicBezTo>
                <a:cubicBezTo>
                  <a:pt x="9940046" y="3469994"/>
                  <a:pt x="9943749" y="3473281"/>
                  <a:pt x="9949099" y="3467940"/>
                </a:cubicBezTo>
                <a:cubicBezTo>
                  <a:pt x="9950744" y="3465885"/>
                  <a:pt x="9951979" y="3467940"/>
                  <a:pt x="9952390" y="3469583"/>
                </a:cubicBezTo>
                <a:cubicBezTo>
                  <a:pt x="9953625" y="3476570"/>
                  <a:pt x="9956917" y="3476570"/>
                  <a:pt x="9961855" y="3472460"/>
                </a:cubicBezTo>
                <a:cubicBezTo>
                  <a:pt x="9965145" y="3469583"/>
                  <a:pt x="9966792" y="3470404"/>
                  <a:pt x="9966792" y="3474514"/>
                </a:cubicBezTo>
                <a:cubicBezTo>
                  <a:pt x="9966792" y="3476981"/>
                  <a:pt x="9965969" y="3479857"/>
                  <a:pt x="9969673" y="3480268"/>
                </a:cubicBezTo>
                <a:cubicBezTo>
                  <a:pt x="9977902" y="3481912"/>
                  <a:pt x="9981192" y="3487664"/>
                  <a:pt x="9980781" y="3495063"/>
                </a:cubicBezTo>
                <a:cubicBezTo>
                  <a:pt x="9980371" y="3500405"/>
                  <a:pt x="9982016" y="3502870"/>
                  <a:pt x="9985720" y="3504926"/>
                </a:cubicBezTo>
                <a:cubicBezTo>
                  <a:pt x="9985720" y="3506569"/>
                  <a:pt x="9985720" y="3508212"/>
                  <a:pt x="9985720" y="3509855"/>
                </a:cubicBezTo>
                <a:cubicBezTo>
                  <a:pt x="9981605" y="3512322"/>
                  <a:pt x="9980371" y="3516843"/>
                  <a:pt x="9981605" y="3520951"/>
                </a:cubicBezTo>
                <a:cubicBezTo>
                  <a:pt x="9983662" y="3528349"/>
                  <a:pt x="9981192" y="3534102"/>
                  <a:pt x="9975844" y="3539033"/>
                </a:cubicBezTo>
                <a:cubicBezTo>
                  <a:pt x="9973787" y="3541089"/>
                  <a:pt x="9971730" y="3542732"/>
                  <a:pt x="9970907" y="3545609"/>
                </a:cubicBezTo>
                <a:cubicBezTo>
                  <a:pt x="9970084" y="3550129"/>
                  <a:pt x="9967615" y="3552595"/>
                  <a:pt x="9963089" y="3552184"/>
                </a:cubicBezTo>
                <a:cubicBezTo>
                  <a:pt x="9959797" y="3552184"/>
                  <a:pt x="9957327" y="3554239"/>
                  <a:pt x="9956093" y="3555882"/>
                </a:cubicBezTo>
                <a:cubicBezTo>
                  <a:pt x="9952596" y="3560814"/>
                  <a:pt x="9948275" y="3561944"/>
                  <a:pt x="9943749" y="3561995"/>
                </a:cubicBezTo>
                <a:cubicBezTo>
                  <a:pt x="9939222" y="3562046"/>
                  <a:pt x="9934490" y="3561019"/>
                  <a:pt x="9930171" y="3561635"/>
                </a:cubicBezTo>
                <a:cubicBezTo>
                  <a:pt x="9928319" y="3561841"/>
                  <a:pt x="9925439" y="3562457"/>
                  <a:pt x="9922816" y="3562663"/>
                </a:cubicBezTo>
                <a:close/>
                <a:moveTo>
                  <a:pt x="7441628" y="3602730"/>
                </a:moveTo>
                <a:cubicBezTo>
                  <a:pt x="7434481" y="3599993"/>
                  <a:pt x="7427882" y="3596160"/>
                  <a:pt x="7425132" y="3587402"/>
                </a:cubicBezTo>
                <a:cubicBezTo>
                  <a:pt x="7424581" y="3585760"/>
                  <a:pt x="7421283" y="3584665"/>
                  <a:pt x="7421833" y="3581381"/>
                </a:cubicBezTo>
                <a:cubicBezTo>
                  <a:pt x="7423483" y="3572622"/>
                  <a:pt x="7416884" y="3569886"/>
                  <a:pt x="7411386" y="3568243"/>
                </a:cubicBezTo>
                <a:cubicBezTo>
                  <a:pt x="7407535" y="3567148"/>
                  <a:pt x="7405337" y="3565506"/>
                  <a:pt x="7403137" y="3563316"/>
                </a:cubicBezTo>
                <a:cubicBezTo>
                  <a:pt x="7396539" y="3557295"/>
                  <a:pt x="7397088" y="3549083"/>
                  <a:pt x="7395437" y="3541420"/>
                </a:cubicBezTo>
                <a:cubicBezTo>
                  <a:pt x="7394339" y="3534304"/>
                  <a:pt x="7397637" y="3528830"/>
                  <a:pt x="7400388" y="3522808"/>
                </a:cubicBezTo>
                <a:cubicBezTo>
                  <a:pt x="7403137" y="3516239"/>
                  <a:pt x="7407535" y="3510765"/>
                  <a:pt x="7415784" y="3510765"/>
                </a:cubicBezTo>
                <a:cubicBezTo>
                  <a:pt x="7416884" y="3510765"/>
                  <a:pt x="7417434" y="3510218"/>
                  <a:pt x="7417434" y="3508576"/>
                </a:cubicBezTo>
                <a:cubicBezTo>
                  <a:pt x="7421283" y="3508576"/>
                  <a:pt x="7424581" y="3508576"/>
                  <a:pt x="7428432" y="3508576"/>
                </a:cubicBezTo>
                <a:cubicBezTo>
                  <a:pt x="7431181" y="3512407"/>
                  <a:pt x="7436679" y="3511860"/>
                  <a:pt x="7440530" y="3514597"/>
                </a:cubicBezTo>
                <a:cubicBezTo>
                  <a:pt x="7444377" y="3517335"/>
                  <a:pt x="7447677" y="3519524"/>
                  <a:pt x="7448777" y="3524451"/>
                </a:cubicBezTo>
                <a:cubicBezTo>
                  <a:pt x="7449326" y="3529924"/>
                  <a:pt x="7452075" y="3534852"/>
                  <a:pt x="7454825" y="3539230"/>
                </a:cubicBezTo>
                <a:cubicBezTo>
                  <a:pt x="7457575" y="3544157"/>
                  <a:pt x="7459775" y="3549083"/>
                  <a:pt x="7462524" y="3553463"/>
                </a:cubicBezTo>
                <a:cubicBezTo>
                  <a:pt x="7464724" y="3558390"/>
                  <a:pt x="7469121" y="3562769"/>
                  <a:pt x="7474621" y="3565506"/>
                </a:cubicBezTo>
                <a:cubicBezTo>
                  <a:pt x="7474621" y="3572075"/>
                  <a:pt x="7474621" y="3578643"/>
                  <a:pt x="7474621" y="3585213"/>
                </a:cubicBezTo>
                <a:cubicBezTo>
                  <a:pt x="7471321" y="3586855"/>
                  <a:pt x="7469672" y="3589045"/>
                  <a:pt x="7468021" y="3592876"/>
                </a:cubicBezTo>
                <a:cubicBezTo>
                  <a:pt x="7465824" y="3597256"/>
                  <a:pt x="7460874" y="3600540"/>
                  <a:pt x="7455926" y="3600540"/>
                </a:cubicBezTo>
                <a:cubicBezTo>
                  <a:pt x="7450977" y="3600540"/>
                  <a:pt x="7446577" y="3601635"/>
                  <a:pt x="7441628" y="3602730"/>
                </a:cubicBezTo>
                <a:close/>
                <a:moveTo>
                  <a:pt x="8109287" y="3604524"/>
                </a:moveTo>
                <a:cubicBezTo>
                  <a:pt x="8104338" y="3603429"/>
                  <a:pt x="8099939" y="3602334"/>
                  <a:pt x="8094991" y="3602334"/>
                </a:cubicBezTo>
                <a:cubicBezTo>
                  <a:pt x="8090042" y="3602334"/>
                  <a:pt x="8085093" y="3599050"/>
                  <a:pt x="8082893" y="3594670"/>
                </a:cubicBezTo>
                <a:cubicBezTo>
                  <a:pt x="8081243" y="3590839"/>
                  <a:pt x="8079594" y="3588649"/>
                  <a:pt x="8076294" y="3587007"/>
                </a:cubicBezTo>
                <a:cubicBezTo>
                  <a:pt x="8076294" y="3580437"/>
                  <a:pt x="8076294" y="3573869"/>
                  <a:pt x="8076294" y="3567300"/>
                </a:cubicBezTo>
                <a:cubicBezTo>
                  <a:pt x="8081793" y="3564563"/>
                  <a:pt x="8086192" y="3560184"/>
                  <a:pt x="8088392" y="3555257"/>
                </a:cubicBezTo>
                <a:cubicBezTo>
                  <a:pt x="8091142" y="3550877"/>
                  <a:pt x="8093341" y="3545951"/>
                  <a:pt x="8096091" y="3541024"/>
                </a:cubicBezTo>
                <a:cubicBezTo>
                  <a:pt x="8098839" y="3536646"/>
                  <a:pt x="8101589" y="3531718"/>
                  <a:pt x="8102138" y="3526245"/>
                </a:cubicBezTo>
                <a:cubicBezTo>
                  <a:pt x="8103238" y="3521318"/>
                  <a:pt x="8106538" y="3519129"/>
                  <a:pt x="8110387" y="3516391"/>
                </a:cubicBezTo>
                <a:cubicBezTo>
                  <a:pt x="8114236" y="3513654"/>
                  <a:pt x="8119735" y="3514201"/>
                  <a:pt x="8122485" y="3510370"/>
                </a:cubicBezTo>
                <a:cubicBezTo>
                  <a:pt x="8126333" y="3510370"/>
                  <a:pt x="8129632" y="3510370"/>
                  <a:pt x="8133482" y="3510370"/>
                </a:cubicBezTo>
                <a:cubicBezTo>
                  <a:pt x="8133482" y="3512012"/>
                  <a:pt x="8134031" y="3512559"/>
                  <a:pt x="8135131" y="3512559"/>
                </a:cubicBezTo>
                <a:cubicBezTo>
                  <a:pt x="8143380" y="3512559"/>
                  <a:pt x="8147779" y="3518033"/>
                  <a:pt x="8150527" y="3524602"/>
                </a:cubicBezTo>
                <a:cubicBezTo>
                  <a:pt x="8153277" y="3530624"/>
                  <a:pt x="8156576" y="3536098"/>
                  <a:pt x="8155476" y="3543214"/>
                </a:cubicBezTo>
                <a:cubicBezTo>
                  <a:pt x="8153827" y="3550877"/>
                  <a:pt x="8154377" y="3559089"/>
                  <a:pt x="8147779" y="3565110"/>
                </a:cubicBezTo>
                <a:cubicBezTo>
                  <a:pt x="8145579" y="3567300"/>
                  <a:pt x="8143380" y="3568942"/>
                  <a:pt x="8139530" y="3570037"/>
                </a:cubicBezTo>
                <a:cubicBezTo>
                  <a:pt x="8134031" y="3571680"/>
                  <a:pt x="8127433" y="3574416"/>
                  <a:pt x="8129082" y="3583175"/>
                </a:cubicBezTo>
                <a:cubicBezTo>
                  <a:pt x="8129632" y="3586459"/>
                  <a:pt x="8126333" y="3587554"/>
                  <a:pt x="8125783" y="3589197"/>
                </a:cubicBezTo>
                <a:cubicBezTo>
                  <a:pt x="8123035" y="3597954"/>
                  <a:pt x="8116436" y="3601787"/>
                  <a:pt x="8109287" y="3604524"/>
                </a:cubicBezTo>
                <a:close/>
                <a:moveTo>
                  <a:pt x="1359527" y="3607411"/>
                </a:moveTo>
                <a:cubicBezTo>
                  <a:pt x="1352596" y="3607954"/>
                  <a:pt x="1346345" y="3607411"/>
                  <a:pt x="1344170" y="3603611"/>
                </a:cubicBezTo>
                <a:cubicBezTo>
                  <a:pt x="1331126" y="3581896"/>
                  <a:pt x="1297426" y="3590582"/>
                  <a:pt x="1289816" y="3561268"/>
                </a:cubicBezTo>
                <a:cubicBezTo>
                  <a:pt x="1287640" y="3552582"/>
                  <a:pt x="1272421" y="3547153"/>
                  <a:pt x="1286554" y="3535209"/>
                </a:cubicBezTo>
                <a:cubicBezTo>
                  <a:pt x="1290902" y="3531952"/>
                  <a:pt x="1289816" y="3525438"/>
                  <a:pt x="1285466" y="3524352"/>
                </a:cubicBezTo>
                <a:cubicBezTo>
                  <a:pt x="1268073" y="3517838"/>
                  <a:pt x="1269160" y="3508066"/>
                  <a:pt x="1280031" y="3495038"/>
                </a:cubicBezTo>
                <a:cubicBezTo>
                  <a:pt x="1283292" y="3490695"/>
                  <a:pt x="1278943" y="3485266"/>
                  <a:pt x="1276770" y="3480923"/>
                </a:cubicBezTo>
                <a:cubicBezTo>
                  <a:pt x="1272421" y="3474409"/>
                  <a:pt x="1271334" y="3467894"/>
                  <a:pt x="1277858" y="3462466"/>
                </a:cubicBezTo>
                <a:cubicBezTo>
                  <a:pt x="1284379" y="3457037"/>
                  <a:pt x="1283292" y="3450522"/>
                  <a:pt x="1285466" y="3444008"/>
                </a:cubicBezTo>
                <a:lnTo>
                  <a:pt x="1288368" y="3436227"/>
                </a:lnTo>
                <a:lnTo>
                  <a:pt x="1283159" y="3437025"/>
                </a:lnTo>
                <a:cubicBezTo>
                  <a:pt x="1278082" y="3435082"/>
                  <a:pt x="1273395" y="3432360"/>
                  <a:pt x="1271442" y="3426141"/>
                </a:cubicBezTo>
                <a:cubicBezTo>
                  <a:pt x="1271053" y="3424975"/>
                  <a:pt x="1268709" y="3424197"/>
                  <a:pt x="1269101" y="3421865"/>
                </a:cubicBezTo>
                <a:cubicBezTo>
                  <a:pt x="1270273" y="3415646"/>
                  <a:pt x="1265587" y="3413702"/>
                  <a:pt x="1261682" y="3412536"/>
                </a:cubicBezTo>
                <a:cubicBezTo>
                  <a:pt x="1258949" y="3411758"/>
                  <a:pt x="1257387" y="3410592"/>
                  <a:pt x="1255823" y="3409037"/>
                </a:cubicBezTo>
                <a:cubicBezTo>
                  <a:pt x="1251140" y="3404762"/>
                  <a:pt x="1251529" y="3398930"/>
                  <a:pt x="1250358" y="3393488"/>
                </a:cubicBezTo>
                <a:cubicBezTo>
                  <a:pt x="1249578" y="3388435"/>
                  <a:pt x="1251920" y="3384548"/>
                  <a:pt x="1253873" y="3380272"/>
                </a:cubicBezTo>
                <a:cubicBezTo>
                  <a:pt x="1255823" y="3375607"/>
                  <a:pt x="1258949" y="3371720"/>
                  <a:pt x="1264805" y="3371720"/>
                </a:cubicBezTo>
                <a:cubicBezTo>
                  <a:pt x="1265587" y="3371720"/>
                  <a:pt x="1265977" y="3371331"/>
                  <a:pt x="1265977" y="3370165"/>
                </a:cubicBezTo>
                <a:cubicBezTo>
                  <a:pt x="1268709" y="3370165"/>
                  <a:pt x="1271053" y="3370165"/>
                  <a:pt x="1273786" y="3370165"/>
                </a:cubicBezTo>
                <a:cubicBezTo>
                  <a:pt x="1275739" y="3372886"/>
                  <a:pt x="1279644" y="3372498"/>
                  <a:pt x="1282377" y="3374441"/>
                </a:cubicBezTo>
                <a:cubicBezTo>
                  <a:pt x="1285111" y="3376384"/>
                  <a:pt x="1287453" y="3377940"/>
                  <a:pt x="1288234" y="3381438"/>
                </a:cubicBezTo>
                <a:cubicBezTo>
                  <a:pt x="1288625" y="3385325"/>
                  <a:pt x="1290578" y="3388823"/>
                  <a:pt x="1292530" y="3391934"/>
                </a:cubicBezTo>
                <a:cubicBezTo>
                  <a:pt x="1294482" y="3395432"/>
                  <a:pt x="1296044" y="3398930"/>
                  <a:pt x="1297996" y="3402041"/>
                </a:cubicBezTo>
                <a:lnTo>
                  <a:pt x="1303386" y="3407405"/>
                </a:lnTo>
                <a:lnTo>
                  <a:pt x="1309383" y="3399493"/>
                </a:lnTo>
                <a:cubicBezTo>
                  <a:pt x="1335474" y="3383207"/>
                  <a:pt x="1360478" y="3365836"/>
                  <a:pt x="1386572" y="3350635"/>
                </a:cubicBezTo>
                <a:cubicBezTo>
                  <a:pt x="1388747" y="3350635"/>
                  <a:pt x="1393095" y="3350635"/>
                  <a:pt x="1394182" y="3352807"/>
                </a:cubicBezTo>
                <a:cubicBezTo>
                  <a:pt x="1405053" y="3362579"/>
                  <a:pt x="1414836" y="3371265"/>
                  <a:pt x="1428970" y="3357150"/>
                </a:cubicBezTo>
                <a:cubicBezTo>
                  <a:pt x="1433318" y="3351721"/>
                  <a:pt x="1436580" y="3357150"/>
                  <a:pt x="1437665" y="3361492"/>
                </a:cubicBezTo>
                <a:cubicBezTo>
                  <a:pt x="1440927" y="3379951"/>
                  <a:pt x="1449625" y="3379951"/>
                  <a:pt x="1462671" y="3369093"/>
                </a:cubicBezTo>
                <a:cubicBezTo>
                  <a:pt x="1471368" y="3361492"/>
                  <a:pt x="1475716" y="3363665"/>
                  <a:pt x="1475716" y="3374522"/>
                </a:cubicBezTo>
                <a:cubicBezTo>
                  <a:pt x="1475716" y="3381036"/>
                  <a:pt x="1473541" y="3388636"/>
                  <a:pt x="1483326" y="3389722"/>
                </a:cubicBezTo>
                <a:cubicBezTo>
                  <a:pt x="1505069" y="3394064"/>
                  <a:pt x="1513766" y="3409265"/>
                  <a:pt x="1512678" y="3428809"/>
                </a:cubicBezTo>
                <a:cubicBezTo>
                  <a:pt x="1511591" y="3442922"/>
                  <a:pt x="1515939" y="3449437"/>
                  <a:pt x="1525723" y="3454866"/>
                </a:cubicBezTo>
                <a:cubicBezTo>
                  <a:pt x="1525723" y="3459208"/>
                  <a:pt x="1525723" y="3463552"/>
                  <a:pt x="1525723" y="3467894"/>
                </a:cubicBezTo>
                <a:cubicBezTo>
                  <a:pt x="1514851" y="3474409"/>
                  <a:pt x="1511591" y="3486352"/>
                  <a:pt x="1514851" y="3497209"/>
                </a:cubicBezTo>
                <a:cubicBezTo>
                  <a:pt x="1520289" y="3516752"/>
                  <a:pt x="1513766" y="3531952"/>
                  <a:pt x="1499633" y="3544982"/>
                </a:cubicBezTo>
                <a:cubicBezTo>
                  <a:pt x="1494196" y="3550409"/>
                  <a:pt x="1488762" y="3554753"/>
                  <a:pt x="1486588" y="3562353"/>
                </a:cubicBezTo>
                <a:cubicBezTo>
                  <a:pt x="1484413" y="3574296"/>
                  <a:pt x="1477891" y="3580810"/>
                  <a:pt x="1465932" y="3579725"/>
                </a:cubicBezTo>
                <a:cubicBezTo>
                  <a:pt x="1457235" y="3579725"/>
                  <a:pt x="1450712" y="3585153"/>
                  <a:pt x="1447450" y="3589496"/>
                </a:cubicBezTo>
                <a:cubicBezTo>
                  <a:pt x="1428970" y="3615553"/>
                  <a:pt x="1401792" y="3601439"/>
                  <a:pt x="1378959" y="3604696"/>
                </a:cubicBezTo>
                <a:cubicBezTo>
                  <a:pt x="1374067" y="3605239"/>
                  <a:pt x="1366457" y="3606868"/>
                  <a:pt x="1359527" y="3607411"/>
                </a:cubicBezTo>
                <a:close/>
                <a:moveTo>
                  <a:pt x="3112698" y="3646226"/>
                </a:moveTo>
                <a:cubicBezTo>
                  <a:pt x="3108448" y="3646274"/>
                  <a:pt x="3104005" y="3645309"/>
                  <a:pt x="3099948" y="3645888"/>
                </a:cubicBezTo>
                <a:cubicBezTo>
                  <a:pt x="3096470" y="3646273"/>
                  <a:pt x="3089128" y="3648203"/>
                  <a:pt x="3087584" y="3645502"/>
                </a:cubicBezTo>
                <a:cubicBezTo>
                  <a:pt x="3082949" y="3637784"/>
                  <a:pt x="3070968" y="3640872"/>
                  <a:pt x="3068265" y="3630453"/>
                </a:cubicBezTo>
                <a:cubicBezTo>
                  <a:pt x="3067493" y="3627366"/>
                  <a:pt x="3062086" y="3625436"/>
                  <a:pt x="3067107" y="3621192"/>
                </a:cubicBezTo>
                <a:cubicBezTo>
                  <a:pt x="3068653" y="3620035"/>
                  <a:pt x="3068265" y="3617719"/>
                  <a:pt x="3066721" y="3617333"/>
                </a:cubicBezTo>
                <a:cubicBezTo>
                  <a:pt x="3060540" y="3615018"/>
                  <a:pt x="3060927" y="3611544"/>
                  <a:pt x="3064788" y="3606915"/>
                </a:cubicBezTo>
                <a:cubicBezTo>
                  <a:pt x="3065950" y="3605371"/>
                  <a:pt x="3064404" y="3603441"/>
                  <a:pt x="3063630" y="3601898"/>
                </a:cubicBezTo>
                <a:cubicBezTo>
                  <a:pt x="3062086" y="3599582"/>
                  <a:pt x="3061699" y="3597268"/>
                  <a:pt x="3064019" y="3595338"/>
                </a:cubicBezTo>
                <a:cubicBezTo>
                  <a:pt x="3066334" y="3593409"/>
                  <a:pt x="3065950" y="3591093"/>
                  <a:pt x="3066721" y="3588778"/>
                </a:cubicBezTo>
                <a:cubicBezTo>
                  <a:pt x="3068653" y="3582990"/>
                  <a:pt x="3070968" y="3575658"/>
                  <a:pt x="3075219" y="3572958"/>
                </a:cubicBezTo>
                <a:cubicBezTo>
                  <a:pt x="3084493" y="3567169"/>
                  <a:pt x="3093379" y="3560995"/>
                  <a:pt x="3102653" y="3555593"/>
                </a:cubicBezTo>
                <a:cubicBezTo>
                  <a:pt x="3103424" y="3555593"/>
                  <a:pt x="3104970" y="3555593"/>
                  <a:pt x="3105358" y="3556364"/>
                </a:cubicBezTo>
                <a:cubicBezTo>
                  <a:pt x="3109221" y="3559838"/>
                  <a:pt x="3112700" y="3562925"/>
                  <a:pt x="3117720" y="3557908"/>
                </a:cubicBezTo>
                <a:cubicBezTo>
                  <a:pt x="3119266" y="3555978"/>
                  <a:pt x="3120424" y="3557908"/>
                  <a:pt x="3120812" y="3559452"/>
                </a:cubicBezTo>
                <a:cubicBezTo>
                  <a:pt x="3121970" y="3566011"/>
                  <a:pt x="3125060" y="3566011"/>
                  <a:pt x="3129697" y="3562153"/>
                </a:cubicBezTo>
                <a:cubicBezTo>
                  <a:pt x="3132789" y="3559452"/>
                  <a:pt x="3134332" y="3560223"/>
                  <a:pt x="3134332" y="3564082"/>
                </a:cubicBezTo>
                <a:cubicBezTo>
                  <a:pt x="3134332" y="3566397"/>
                  <a:pt x="3133561" y="3569098"/>
                  <a:pt x="3137040" y="3569484"/>
                </a:cubicBezTo>
                <a:cubicBezTo>
                  <a:pt x="3144764" y="3571028"/>
                  <a:pt x="3147856" y="3576430"/>
                  <a:pt x="3147469" y="3583376"/>
                </a:cubicBezTo>
                <a:cubicBezTo>
                  <a:pt x="3147084" y="3588392"/>
                  <a:pt x="3148628" y="3590707"/>
                  <a:pt x="3152104" y="3592637"/>
                </a:cubicBezTo>
                <a:cubicBezTo>
                  <a:pt x="3152104" y="3594181"/>
                  <a:pt x="3152104" y="3595724"/>
                  <a:pt x="3152104" y="3597268"/>
                </a:cubicBezTo>
                <a:cubicBezTo>
                  <a:pt x="3148241" y="3599582"/>
                  <a:pt x="3147084" y="3603827"/>
                  <a:pt x="3148241" y="3607686"/>
                </a:cubicBezTo>
                <a:cubicBezTo>
                  <a:pt x="3150174" y="3614632"/>
                  <a:pt x="3147856" y="3620035"/>
                  <a:pt x="3142834" y="3624664"/>
                </a:cubicBezTo>
                <a:cubicBezTo>
                  <a:pt x="3140901" y="3626594"/>
                  <a:pt x="3138970" y="3628138"/>
                  <a:pt x="3138196" y="3630839"/>
                </a:cubicBezTo>
                <a:cubicBezTo>
                  <a:pt x="3137424" y="3635083"/>
                  <a:pt x="3135106" y="3637399"/>
                  <a:pt x="3130856" y="3637013"/>
                </a:cubicBezTo>
                <a:cubicBezTo>
                  <a:pt x="3127766" y="3637013"/>
                  <a:pt x="3125447" y="3638942"/>
                  <a:pt x="3124288" y="3640486"/>
                </a:cubicBezTo>
                <a:cubicBezTo>
                  <a:pt x="3121004" y="3645116"/>
                  <a:pt x="3116948" y="3646177"/>
                  <a:pt x="3112698" y="3646226"/>
                </a:cubicBezTo>
                <a:close/>
                <a:moveTo>
                  <a:pt x="5429898" y="3664503"/>
                </a:moveTo>
                <a:lnTo>
                  <a:pt x="5430148" y="3664087"/>
                </a:lnTo>
                <a:lnTo>
                  <a:pt x="5430435" y="3664375"/>
                </a:lnTo>
                <a:close/>
                <a:moveTo>
                  <a:pt x="6839299" y="3690507"/>
                </a:moveTo>
                <a:cubicBezTo>
                  <a:pt x="6835784" y="3689730"/>
                  <a:pt x="6832660" y="3688952"/>
                  <a:pt x="6829147" y="3688952"/>
                </a:cubicBezTo>
                <a:cubicBezTo>
                  <a:pt x="6825632" y="3688952"/>
                  <a:pt x="6822117" y="3686619"/>
                  <a:pt x="6820554" y="3683510"/>
                </a:cubicBezTo>
                <a:cubicBezTo>
                  <a:pt x="6819385" y="3680789"/>
                  <a:pt x="6818213" y="3679235"/>
                  <a:pt x="6815870" y="3678068"/>
                </a:cubicBezTo>
                <a:cubicBezTo>
                  <a:pt x="6815870" y="3673403"/>
                  <a:pt x="6815870" y="3668738"/>
                  <a:pt x="6815870" y="3664074"/>
                </a:cubicBezTo>
                <a:cubicBezTo>
                  <a:pt x="6819774" y="3662131"/>
                  <a:pt x="6822900" y="3659021"/>
                  <a:pt x="6824461" y="3655522"/>
                </a:cubicBezTo>
                <a:cubicBezTo>
                  <a:pt x="6826415" y="3652412"/>
                  <a:pt x="6827976" y="3648914"/>
                  <a:pt x="6829927" y="3645415"/>
                </a:cubicBezTo>
                <a:cubicBezTo>
                  <a:pt x="6831879" y="3642305"/>
                  <a:pt x="6833832" y="3638807"/>
                  <a:pt x="6834222" y="3634920"/>
                </a:cubicBezTo>
                <a:cubicBezTo>
                  <a:pt x="6835003" y="3631422"/>
                  <a:pt x="6837347" y="3629866"/>
                  <a:pt x="6840079" y="3627922"/>
                </a:cubicBezTo>
                <a:cubicBezTo>
                  <a:pt x="6842814" y="3625980"/>
                  <a:pt x="6846718" y="3626368"/>
                  <a:pt x="6848670" y="3623647"/>
                </a:cubicBezTo>
                <a:cubicBezTo>
                  <a:pt x="6851404" y="3623647"/>
                  <a:pt x="6853746" y="3623647"/>
                  <a:pt x="6856480" y="3623647"/>
                </a:cubicBezTo>
                <a:cubicBezTo>
                  <a:pt x="6856480" y="3624813"/>
                  <a:pt x="6856871" y="3625201"/>
                  <a:pt x="6857650" y="3625201"/>
                </a:cubicBezTo>
                <a:cubicBezTo>
                  <a:pt x="6863508" y="3625201"/>
                  <a:pt x="6866632" y="3629089"/>
                  <a:pt x="6868584" y="3633754"/>
                </a:cubicBezTo>
                <a:cubicBezTo>
                  <a:pt x="6870536" y="3638029"/>
                  <a:pt x="6872879" y="3641917"/>
                  <a:pt x="6872099" y="3646970"/>
                </a:cubicBezTo>
                <a:cubicBezTo>
                  <a:pt x="6870928" y="3652412"/>
                  <a:pt x="6871318" y="3658243"/>
                  <a:pt x="6866632" y="3662519"/>
                </a:cubicBezTo>
                <a:cubicBezTo>
                  <a:pt x="6865069" y="3664074"/>
                  <a:pt x="6863508" y="3665240"/>
                  <a:pt x="6860775" y="3666017"/>
                </a:cubicBezTo>
                <a:cubicBezTo>
                  <a:pt x="6856871" y="3667184"/>
                  <a:pt x="6852184" y="3669128"/>
                  <a:pt x="6853356" y="3675347"/>
                </a:cubicBezTo>
                <a:cubicBezTo>
                  <a:pt x="6853746" y="3677679"/>
                  <a:pt x="6851404" y="3678456"/>
                  <a:pt x="6851014" y="3679623"/>
                </a:cubicBezTo>
                <a:cubicBezTo>
                  <a:pt x="6849061" y="3685842"/>
                  <a:pt x="6844375" y="3688563"/>
                  <a:pt x="6839299" y="3690507"/>
                </a:cubicBezTo>
                <a:close/>
                <a:moveTo>
                  <a:pt x="5790440" y="3695057"/>
                </a:moveTo>
                <a:cubicBezTo>
                  <a:pt x="5787268" y="3695021"/>
                  <a:pt x="5784240" y="3694229"/>
                  <a:pt x="5781788" y="3690773"/>
                </a:cubicBezTo>
                <a:cubicBezTo>
                  <a:pt x="5780923" y="3689620"/>
                  <a:pt x="5779194" y="3688181"/>
                  <a:pt x="5776888" y="3688181"/>
                </a:cubicBezTo>
                <a:cubicBezTo>
                  <a:pt x="5773715" y="3688468"/>
                  <a:pt x="5771983" y="3686741"/>
                  <a:pt x="5771407" y="3683573"/>
                </a:cubicBezTo>
                <a:cubicBezTo>
                  <a:pt x="5770830" y="3681556"/>
                  <a:pt x="5769388" y="3680404"/>
                  <a:pt x="5767945" y="3678963"/>
                </a:cubicBezTo>
                <a:cubicBezTo>
                  <a:pt x="5764199" y="3675508"/>
                  <a:pt x="5762466" y="3671475"/>
                  <a:pt x="5763908" y="3666291"/>
                </a:cubicBezTo>
                <a:cubicBezTo>
                  <a:pt x="5764774" y="3663411"/>
                  <a:pt x="5763908" y="3660242"/>
                  <a:pt x="5761024" y="3658514"/>
                </a:cubicBezTo>
                <a:cubicBezTo>
                  <a:pt x="5761024" y="3657362"/>
                  <a:pt x="5761024" y="3656210"/>
                  <a:pt x="5761024" y="3655058"/>
                </a:cubicBezTo>
                <a:cubicBezTo>
                  <a:pt x="5763621" y="3653618"/>
                  <a:pt x="5764774" y="3651889"/>
                  <a:pt x="5764486" y="3648145"/>
                </a:cubicBezTo>
                <a:cubicBezTo>
                  <a:pt x="5764199" y="3642961"/>
                  <a:pt x="5766505" y="3638928"/>
                  <a:pt x="5772273" y="3637777"/>
                </a:cubicBezTo>
                <a:cubicBezTo>
                  <a:pt x="5774869" y="3637488"/>
                  <a:pt x="5774290" y="3635472"/>
                  <a:pt x="5774290" y="3633744"/>
                </a:cubicBezTo>
                <a:cubicBezTo>
                  <a:pt x="5774290" y="3630864"/>
                  <a:pt x="5775446" y="3630288"/>
                  <a:pt x="5777751" y="3632304"/>
                </a:cubicBezTo>
                <a:cubicBezTo>
                  <a:pt x="5781213" y="3635185"/>
                  <a:pt x="5783519" y="3635185"/>
                  <a:pt x="5784385" y="3630288"/>
                </a:cubicBezTo>
                <a:cubicBezTo>
                  <a:pt x="5784672" y="3629136"/>
                  <a:pt x="5785537" y="3627696"/>
                  <a:pt x="5786692" y="3629136"/>
                </a:cubicBezTo>
                <a:cubicBezTo>
                  <a:pt x="5790442" y="3632880"/>
                  <a:pt x="5793037" y="3630576"/>
                  <a:pt x="5795919" y="3627984"/>
                </a:cubicBezTo>
                <a:cubicBezTo>
                  <a:pt x="5796209" y="3627407"/>
                  <a:pt x="5797361" y="3627407"/>
                  <a:pt x="5797936" y="3627407"/>
                </a:cubicBezTo>
                <a:cubicBezTo>
                  <a:pt x="5804860" y="3631440"/>
                  <a:pt x="5811494" y="3636048"/>
                  <a:pt x="5818416" y="3640369"/>
                </a:cubicBezTo>
                <a:cubicBezTo>
                  <a:pt x="5821587" y="3642385"/>
                  <a:pt x="5823317" y="3647858"/>
                  <a:pt x="5824759" y="3652178"/>
                </a:cubicBezTo>
                <a:cubicBezTo>
                  <a:pt x="5825337" y="3653905"/>
                  <a:pt x="5825047" y="3655634"/>
                  <a:pt x="5826777" y="3657074"/>
                </a:cubicBezTo>
                <a:cubicBezTo>
                  <a:pt x="5828509" y="3658514"/>
                  <a:pt x="5828217" y="3660242"/>
                  <a:pt x="5827066" y="3661970"/>
                </a:cubicBezTo>
                <a:cubicBezTo>
                  <a:pt x="5826490" y="3663122"/>
                  <a:pt x="5825337" y="3664562"/>
                  <a:pt x="5826202" y="3665714"/>
                </a:cubicBezTo>
                <a:cubicBezTo>
                  <a:pt x="5829084" y="3669171"/>
                  <a:pt x="5829373" y="3671763"/>
                  <a:pt x="5824759" y="3673492"/>
                </a:cubicBezTo>
                <a:cubicBezTo>
                  <a:pt x="5823605" y="3673779"/>
                  <a:pt x="5823317" y="3675508"/>
                  <a:pt x="5824471" y="3676371"/>
                </a:cubicBezTo>
                <a:cubicBezTo>
                  <a:pt x="5828217" y="3679540"/>
                  <a:pt x="5824183" y="3680980"/>
                  <a:pt x="5823605" y="3683284"/>
                </a:cubicBezTo>
                <a:cubicBezTo>
                  <a:pt x="5821587" y="3691061"/>
                  <a:pt x="5812645" y="3688757"/>
                  <a:pt x="5809184" y="3694517"/>
                </a:cubicBezTo>
                <a:cubicBezTo>
                  <a:pt x="5808031" y="3696533"/>
                  <a:pt x="5802552" y="3695093"/>
                  <a:pt x="5799956" y="3694806"/>
                </a:cubicBezTo>
                <a:cubicBezTo>
                  <a:pt x="5796928" y="3694373"/>
                  <a:pt x="5793612" y="3695093"/>
                  <a:pt x="5790440" y="3695057"/>
                </a:cubicBezTo>
                <a:close/>
                <a:moveTo>
                  <a:pt x="7221727" y="3697276"/>
                </a:moveTo>
                <a:cubicBezTo>
                  <a:pt x="7216121" y="3698521"/>
                  <a:pt x="7213007" y="3694786"/>
                  <a:pt x="7210514" y="3691672"/>
                </a:cubicBezTo>
                <a:cubicBezTo>
                  <a:pt x="7201793" y="3681710"/>
                  <a:pt x="7193694" y="3671748"/>
                  <a:pt x="7178121" y="3676729"/>
                </a:cubicBezTo>
                <a:cubicBezTo>
                  <a:pt x="7175004" y="3677352"/>
                  <a:pt x="7173136" y="3674861"/>
                  <a:pt x="7171890" y="3672370"/>
                </a:cubicBezTo>
                <a:cubicBezTo>
                  <a:pt x="7165037" y="3659917"/>
                  <a:pt x="7153824" y="3649955"/>
                  <a:pt x="7144481" y="3639370"/>
                </a:cubicBezTo>
                <a:cubicBezTo>
                  <a:pt x="7130151" y="3623181"/>
                  <a:pt x="7122052" y="3605124"/>
                  <a:pt x="7127660" y="3583330"/>
                </a:cubicBezTo>
                <a:cubicBezTo>
                  <a:pt x="7129529" y="3574614"/>
                  <a:pt x="7124544" y="3569010"/>
                  <a:pt x="7119560" y="3564028"/>
                </a:cubicBezTo>
                <a:cubicBezTo>
                  <a:pt x="7108347" y="3552198"/>
                  <a:pt x="7108970" y="3545971"/>
                  <a:pt x="7121431" y="3536631"/>
                </a:cubicBezTo>
                <a:cubicBezTo>
                  <a:pt x="7135134" y="3527292"/>
                  <a:pt x="7135134" y="3527292"/>
                  <a:pt x="7123921" y="3513594"/>
                </a:cubicBezTo>
                <a:cubicBezTo>
                  <a:pt x="7121431" y="3510480"/>
                  <a:pt x="7119560" y="3507990"/>
                  <a:pt x="7123298" y="3504254"/>
                </a:cubicBezTo>
                <a:cubicBezTo>
                  <a:pt x="7135759" y="3489933"/>
                  <a:pt x="7146972" y="3475611"/>
                  <a:pt x="7160054" y="3461913"/>
                </a:cubicBezTo>
                <a:cubicBezTo>
                  <a:pt x="7169398" y="3451328"/>
                  <a:pt x="7181235" y="3444479"/>
                  <a:pt x="7194940" y="3441365"/>
                </a:cubicBezTo>
                <a:cubicBezTo>
                  <a:pt x="7203662" y="3438875"/>
                  <a:pt x="7220481" y="3416459"/>
                  <a:pt x="7221104" y="3407120"/>
                </a:cubicBezTo>
                <a:cubicBezTo>
                  <a:pt x="7221104" y="3404006"/>
                  <a:pt x="7221104" y="3401516"/>
                  <a:pt x="7217366" y="3400271"/>
                </a:cubicBezTo>
                <a:cubicBezTo>
                  <a:pt x="7198055" y="3391553"/>
                  <a:pt x="7188709" y="3374741"/>
                  <a:pt x="7180611" y="3356684"/>
                </a:cubicBezTo>
                <a:cubicBezTo>
                  <a:pt x="7178742" y="3352949"/>
                  <a:pt x="7177496" y="3349835"/>
                  <a:pt x="7175627" y="3346722"/>
                </a:cubicBezTo>
                <a:cubicBezTo>
                  <a:pt x="7169398" y="3336759"/>
                  <a:pt x="7166283" y="3328042"/>
                  <a:pt x="7170645" y="3315588"/>
                </a:cubicBezTo>
                <a:cubicBezTo>
                  <a:pt x="7175004" y="3303135"/>
                  <a:pt x="7168152" y="3290683"/>
                  <a:pt x="7161923" y="3279475"/>
                </a:cubicBezTo>
                <a:cubicBezTo>
                  <a:pt x="7159431" y="3273871"/>
                  <a:pt x="7158185" y="3270135"/>
                  <a:pt x="7162545" y="3264532"/>
                </a:cubicBezTo>
                <a:lnTo>
                  <a:pt x="7177992" y="3226953"/>
                </a:lnTo>
                <a:lnTo>
                  <a:pt x="7107742" y="3235796"/>
                </a:lnTo>
                <a:cubicBezTo>
                  <a:pt x="7031011" y="3241752"/>
                  <a:pt x="6954051" y="3243584"/>
                  <a:pt x="6877092" y="3239919"/>
                </a:cubicBezTo>
                <a:cubicBezTo>
                  <a:pt x="6684695" y="3232589"/>
                  <a:pt x="6503288" y="3177614"/>
                  <a:pt x="6321885" y="3115309"/>
                </a:cubicBezTo>
                <a:cubicBezTo>
                  <a:pt x="6010382" y="3007191"/>
                  <a:pt x="5715373" y="2867921"/>
                  <a:pt x="5455179" y="2662681"/>
                </a:cubicBezTo>
                <a:cubicBezTo>
                  <a:pt x="5380509" y="2603125"/>
                  <a:pt x="5309735" y="2540476"/>
                  <a:pt x="5242768" y="2474735"/>
                </a:cubicBezTo>
                <a:lnTo>
                  <a:pt x="5056953" y="2272317"/>
                </a:lnTo>
                <a:lnTo>
                  <a:pt x="5036826" y="2295308"/>
                </a:lnTo>
                <a:lnTo>
                  <a:pt x="5043401" y="2306318"/>
                </a:lnTo>
                <a:cubicBezTo>
                  <a:pt x="5047614" y="2307268"/>
                  <a:pt x="5053049" y="2304553"/>
                  <a:pt x="5059572" y="2299125"/>
                </a:cubicBezTo>
                <a:cubicBezTo>
                  <a:pt x="5068268" y="2291525"/>
                  <a:pt x="5072617" y="2293696"/>
                  <a:pt x="5072617" y="2304554"/>
                </a:cubicBezTo>
                <a:cubicBezTo>
                  <a:pt x="5072617" y="2311069"/>
                  <a:pt x="5070444" y="2318668"/>
                  <a:pt x="5080227" y="2319755"/>
                </a:cubicBezTo>
                <a:cubicBezTo>
                  <a:pt x="5101971" y="2324097"/>
                  <a:pt x="5110668" y="2339297"/>
                  <a:pt x="5109576" y="2358840"/>
                </a:cubicBezTo>
                <a:cubicBezTo>
                  <a:pt x="5108494" y="2372955"/>
                  <a:pt x="5112841" y="2379470"/>
                  <a:pt x="5122627" y="2384897"/>
                </a:cubicBezTo>
                <a:cubicBezTo>
                  <a:pt x="5122627" y="2389241"/>
                  <a:pt x="5122627" y="2393584"/>
                  <a:pt x="5122627" y="2397927"/>
                </a:cubicBezTo>
                <a:cubicBezTo>
                  <a:pt x="5111755" y="2404441"/>
                  <a:pt x="5108494" y="2416384"/>
                  <a:pt x="5111755" y="2427242"/>
                </a:cubicBezTo>
                <a:cubicBezTo>
                  <a:pt x="5117189" y="2446785"/>
                  <a:pt x="5110668" y="2461985"/>
                  <a:pt x="5096535" y="2475013"/>
                </a:cubicBezTo>
                <a:cubicBezTo>
                  <a:pt x="5091098" y="2480442"/>
                  <a:pt x="5085662" y="2484786"/>
                  <a:pt x="5083490" y="2492385"/>
                </a:cubicBezTo>
                <a:cubicBezTo>
                  <a:pt x="5081314" y="2504328"/>
                  <a:pt x="5074793" y="2510843"/>
                  <a:pt x="5062833" y="2509757"/>
                </a:cubicBezTo>
                <a:lnTo>
                  <a:pt x="5060019" y="2511245"/>
                </a:lnTo>
                <a:lnTo>
                  <a:pt x="5114563" y="2568546"/>
                </a:lnTo>
                <a:cubicBezTo>
                  <a:pt x="5137517" y="2590165"/>
                  <a:pt x="5160918" y="2611785"/>
                  <a:pt x="5180721" y="2635205"/>
                </a:cubicBezTo>
                <a:cubicBezTo>
                  <a:pt x="5191523" y="2649620"/>
                  <a:pt x="5191523" y="2638809"/>
                  <a:pt x="5202322" y="2646016"/>
                </a:cubicBezTo>
                <a:cubicBezTo>
                  <a:pt x="5220324" y="2664032"/>
                  <a:pt x="5227523" y="2674842"/>
                  <a:pt x="5234724" y="2685652"/>
                </a:cubicBezTo>
                <a:cubicBezTo>
                  <a:pt x="5249126" y="2700064"/>
                  <a:pt x="5256329" y="2696462"/>
                  <a:pt x="5270726" y="2707272"/>
                </a:cubicBezTo>
                <a:cubicBezTo>
                  <a:pt x="5281528" y="2721684"/>
                  <a:pt x="5292329" y="2736098"/>
                  <a:pt x="5303130" y="2750510"/>
                </a:cubicBezTo>
                <a:cubicBezTo>
                  <a:pt x="5303130" y="2750510"/>
                  <a:pt x="5303130" y="2750510"/>
                  <a:pt x="5295930" y="2757717"/>
                </a:cubicBezTo>
                <a:cubicBezTo>
                  <a:pt x="5303130" y="2764924"/>
                  <a:pt x="5313931" y="2775734"/>
                  <a:pt x="5324733" y="2782940"/>
                </a:cubicBezTo>
                <a:cubicBezTo>
                  <a:pt x="5324733" y="2782940"/>
                  <a:pt x="5324733" y="2782940"/>
                  <a:pt x="5324733" y="2779337"/>
                </a:cubicBezTo>
                <a:cubicBezTo>
                  <a:pt x="5321132" y="2779337"/>
                  <a:pt x="5317531" y="2775734"/>
                  <a:pt x="5321132" y="2775734"/>
                </a:cubicBezTo>
                <a:cubicBezTo>
                  <a:pt x="5321132" y="2775734"/>
                  <a:pt x="5324733" y="2775734"/>
                  <a:pt x="5324733" y="2775734"/>
                </a:cubicBezTo>
                <a:cubicBezTo>
                  <a:pt x="5324733" y="2772130"/>
                  <a:pt x="5313931" y="2764924"/>
                  <a:pt x="5321132" y="2764924"/>
                </a:cubicBezTo>
                <a:cubicBezTo>
                  <a:pt x="5335535" y="2772130"/>
                  <a:pt x="5331932" y="2775734"/>
                  <a:pt x="5342734" y="2782940"/>
                </a:cubicBezTo>
                <a:cubicBezTo>
                  <a:pt x="5342734" y="2782940"/>
                  <a:pt x="5342734" y="2782940"/>
                  <a:pt x="5346336" y="2782940"/>
                </a:cubicBezTo>
                <a:cubicBezTo>
                  <a:pt x="5346336" y="2782940"/>
                  <a:pt x="5346336" y="2782940"/>
                  <a:pt x="5346336" y="2786543"/>
                </a:cubicBezTo>
                <a:cubicBezTo>
                  <a:pt x="5349937" y="2786543"/>
                  <a:pt x="5353535" y="2790147"/>
                  <a:pt x="5353535" y="2790147"/>
                </a:cubicBezTo>
                <a:cubicBezTo>
                  <a:pt x="5353535" y="2793750"/>
                  <a:pt x="5353535" y="2793750"/>
                  <a:pt x="5353535" y="2793750"/>
                </a:cubicBezTo>
                <a:cubicBezTo>
                  <a:pt x="5364335" y="2797352"/>
                  <a:pt x="5382338" y="2808162"/>
                  <a:pt x="5396739" y="2818972"/>
                </a:cubicBezTo>
                <a:cubicBezTo>
                  <a:pt x="5411140" y="2833386"/>
                  <a:pt x="5421943" y="2844196"/>
                  <a:pt x="5421941" y="2851402"/>
                </a:cubicBezTo>
                <a:cubicBezTo>
                  <a:pt x="5425541" y="2851402"/>
                  <a:pt x="5425543" y="2855006"/>
                  <a:pt x="5425543" y="2855006"/>
                </a:cubicBezTo>
                <a:cubicBezTo>
                  <a:pt x="5429142" y="2855006"/>
                  <a:pt x="5432743" y="2858609"/>
                  <a:pt x="5432743" y="2862212"/>
                </a:cubicBezTo>
                <a:cubicBezTo>
                  <a:pt x="5432743" y="2862212"/>
                  <a:pt x="5432743" y="2862212"/>
                  <a:pt x="5429142" y="2862212"/>
                </a:cubicBezTo>
                <a:cubicBezTo>
                  <a:pt x="5425541" y="2858609"/>
                  <a:pt x="5425541" y="2858609"/>
                  <a:pt x="5425541" y="2858609"/>
                </a:cubicBezTo>
                <a:cubicBezTo>
                  <a:pt x="5425541" y="2858609"/>
                  <a:pt x="5425541" y="2858609"/>
                  <a:pt x="5421941" y="2858609"/>
                </a:cubicBezTo>
                <a:cubicBezTo>
                  <a:pt x="5436343" y="2869419"/>
                  <a:pt x="5436343" y="2865815"/>
                  <a:pt x="5447143" y="2873022"/>
                </a:cubicBezTo>
                <a:cubicBezTo>
                  <a:pt x="5447143" y="2873022"/>
                  <a:pt x="5443546" y="2869419"/>
                  <a:pt x="5443546" y="2869419"/>
                </a:cubicBezTo>
                <a:cubicBezTo>
                  <a:pt x="5443546" y="2869419"/>
                  <a:pt x="5443546" y="2869419"/>
                  <a:pt x="5447143" y="2869419"/>
                </a:cubicBezTo>
                <a:cubicBezTo>
                  <a:pt x="5447143" y="2869419"/>
                  <a:pt x="5447143" y="2869419"/>
                  <a:pt x="5450745" y="2869419"/>
                </a:cubicBezTo>
                <a:cubicBezTo>
                  <a:pt x="5450745" y="2869419"/>
                  <a:pt x="5443543" y="2865815"/>
                  <a:pt x="5447143" y="2862212"/>
                </a:cubicBezTo>
                <a:cubicBezTo>
                  <a:pt x="5457945" y="2869419"/>
                  <a:pt x="5468746" y="2876625"/>
                  <a:pt x="5465146" y="2880228"/>
                </a:cubicBezTo>
                <a:cubicBezTo>
                  <a:pt x="5465146" y="2880228"/>
                  <a:pt x="5468746" y="2880228"/>
                  <a:pt x="5468744" y="2883832"/>
                </a:cubicBezTo>
                <a:cubicBezTo>
                  <a:pt x="5468746" y="2887435"/>
                  <a:pt x="5472346" y="2887435"/>
                  <a:pt x="5472346" y="2887435"/>
                </a:cubicBezTo>
                <a:lnTo>
                  <a:pt x="5472783" y="2886996"/>
                </a:lnTo>
                <a:lnTo>
                  <a:pt x="5551554" y="2948691"/>
                </a:lnTo>
                <a:cubicBezTo>
                  <a:pt x="5551554" y="2948691"/>
                  <a:pt x="5555153" y="2948691"/>
                  <a:pt x="5555153" y="2952294"/>
                </a:cubicBezTo>
                <a:cubicBezTo>
                  <a:pt x="5558754" y="2952294"/>
                  <a:pt x="5562355" y="2955896"/>
                  <a:pt x="5562355" y="2955896"/>
                </a:cubicBezTo>
                <a:cubicBezTo>
                  <a:pt x="5562355" y="2955896"/>
                  <a:pt x="5562355" y="2955896"/>
                  <a:pt x="5558757" y="2955896"/>
                </a:cubicBezTo>
                <a:cubicBezTo>
                  <a:pt x="5569556" y="2959501"/>
                  <a:pt x="5587556" y="2966706"/>
                  <a:pt x="5594757" y="2966706"/>
                </a:cubicBezTo>
                <a:cubicBezTo>
                  <a:pt x="5591158" y="2966706"/>
                  <a:pt x="5591158" y="2966706"/>
                  <a:pt x="5587556" y="2963104"/>
                </a:cubicBezTo>
                <a:cubicBezTo>
                  <a:pt x="5587556" y="2963104"/>
                  <a:pt x="5587556" y="2959501"/>
                  <a:pt x="5587556" y="2959501"/>
                </a:cubicBezTo>
                <a:cubicBezTo>
                  <a:pt x="5591158" y="2959501"/>
                  <a:pt x="5591158" y="2959501"/>
                  <a:pt x="5594757" y="2963104"/>
                </a:cubicBezTo>
                <a:lnTo>
                  <a:pt x="5596066" y="2963104"/>
                </a:lnTo>
                <a:lnTo>
                  <a:pt x="5597907" y="2964455"/>
                </a:lnTo>
                <a:cubicBezTo>
                  <a:pt x="5599259" y="2965805"/>
                  <a:pt x="5600158" y="2966706"/>
                  <a:pt x="5601959" y="2966706"/>
                </a:cubicBezTo>
                <a:cubicBezTo>
                  <a:pt x="5598357" y="2966706"/>
                  <a:pt x="5598357" y="2963104"/>
                  <a:pt x="5598357" y="2963104"/>
                </a:cubicBezTo>
                <a:lnTo>
                  <a:pt x="5596066" y="2963104"/>
                </a:lnTo>
                <a:lnTo>
                  <a:pt x="5591158" y="2959501"/>
                </a:lnTo>
                <a:cubicBezTo>
                  <a:pt x="5637961" y="2973914"/>
                  <a:pt x="5688365" y="3013549"/>
                  <a:pt x="5735170" y="3031566"/>
                </a:cubicBezTo>
                <a:cubicBezTo>
                  <a:pt x="5735170" y="3035169"/>
                  <a:pt x="5749569" y="3042375"/>
                  <a:pt x="5753171" y="3045979"/>
                </a:cubicBezTo>
                <a:cubicBezTo>
                  <a:pt x="5753171" y="3042375"/>
                  <a:pt x="5753171" y="3042375"/>
                  <a:pt x="5760372" y="3042376"/>
                </a:cubicBezTo>
                <a:cubicBezTo>
                  <a:pt x="5760372" y="3042376"/>
                  <a:pt x="5760371" y="3045979"/>
                  <a:pt x="5763972" y="3045979"/>
                </a:cubicBezTo>
                <a:cubicBezTo>
                  <a:pt x="5767572" y="3045979"/>
                  <a:pt x="5767572" y="3049582"/>
                  <a:pt x="5771173" y="3049581"/>
                </a:cubicBezTo>
                <a:cubicBezTo>
                  <a:pt x="5807176" y="3063993"/>
                  <a:pt x="5814377" y="3074804"/>
                  <a:pt x="5832378" y="3085614"/>
                </a:cubicBezTo>
                <a:cubicBezTo>
                  <a:pt x="5832378" y="3085614"/>
                  <a:pt x="5828778" y="3085613"/>
                  <a:pt x="5828778" y="3082011"/>
                </a:cubicBezTo>
                <a:cubicBezTo>
                  <a:pt x="5828778" y="3082011"/>
                  <a:pt x="5828778" y="3078408"/>
                  <a:pt x="5832379" y="3078408"/>
                </a:cubicBezTo>
                <a:cubicBezTo>
                  <a:pt x="5832379" y="3078408"/>
                  <a:pt x="5835978" y="3082010"/>
                  <a:pt x="5835978" y="3082010"/>
                </a:cubicBezTo>
                <a:cubicBezTo>
                  <a:pt x="5839580" y="3082011"/>
                  <a:pt x="5839580" y="3082011"/>
                  <a:pt x="5839580" y="3082011"/>
                </a:cubicBezTo>
                <a:cubicBezTo>
                  <a:pt x="5848580" y="3082011"/>
                  <a:pt x="5863882" y="3087416"/>
                  <a:pt x="5876482" y="3094172"/>
                </a:cubicBezTo>
                <a:lnTo>
                  <a:pt x="5881985" y="3099560"/>
                </a:lnTo>
                <a:lnTo>
                  <a:pt x="5883188" y="3098504"/>
                </a:lnTo>
                <a:cubicBezTo>
                  <a:pt x="5884146" y="3097807"/>
                  <a:pt x="5885060" y="3097415"/>
                  <a:pt x="5885802" y="3097568"/>
                </a:cubicBezTo>
                <a:cubicBezTo>
                  <a:pt x="5886542" y="3097720"/>
                  <a:pt x="5887110" y="3098417"/>
                  <a:pt x="5887370" y="3099898"/>
                </a:cubicBezTo>
                <a:cubicBezTo>
                  <a:pt x="5887370" y="3100594"/>
                  <a:pt x="5887545" y="3101291"/>
                  <a:pt x="5887894" y="3101988"/>
                </a:cubicBezTo>
                <a:cubicBezTo>
                  <a:pt x="5888242" y="3102859"/>
                  <a:pt x="5888242" y="3104252"/>
                  <a:pt x="5889463" y="3104427"/>
                </a:cubicBezTo>
                <a:cubicBezTo>
                  <a:pt x="5890510" y="3104427"/>
                  <a:pt x="5891206" y="3103556"/>
                  <a:pt x="5891728" y="3102859"/>
                </a:cubicBezTo>
                <a:cubicBezTo>
                  <a:pt x="5894342" y="3099898"/>
                  <a:pt x="5895388" y="3100071"/>
                  <a:pt x="5896955" y="3103729"/>
                </a:cubicBezTo>
                <a:cubicBezTo>
                  <a:pt x="5897304" y="3104601"/>
                  <a:pt x="5897480" y="3105297"/>
                  <a:pt x="5898002" y="3105995"/>
                </a:cubicBezTo>
                <a:cubicBezTo>
                  <a:pt x="5898698" y="3107039"/>
                  <a:pt x="5899397" y="3107910"/>
                  <a:pt x="5901138" y="3107214"/>
                </a:cubicBezTo>
                <a:cubicBezTo>
                  <a:pt x="5902705" y="3106342"/>
                  <a:pt x="5902705" y="3105646"/>
                  <a:pt x="5902358" y="3104252"/>
                </a:cubicBezTo>
                <a:lnTo>
                  <a:pt x="5902066" y="3101617"/>
                </a:lnTo>
                <a:lnTo>
                  <a:pt x="5915685" y="3115165"/>
                </a:lnTo>
                <a:lnTo>
                  <a:pt x="5914904" y="3116271"/>
                </a:lnTo>
                <a:cubicBezTo>
                  <a:pt x="5914557" y="3117839"/>
                  <a:pt x="5915081" y="3118884"/>
                  <a:pt x="5916473" y="3119580"/>
                </a:cubicBezTo>
                <a:cubicBezTo>
                  <a:pt x="5917520" y="3120103"/>
                  <a:pt x="5918567" y="3120452"/>
                  <a:pt x="5919612" y="3120974"/>
                </a:cubicBezTo>
                <a:lnTo>
                  <a:pt x="5919769" y="3121290"/>
                </a:lnTo>
                <a:lnTo>
                  <a:pt x="5941739" y="3127953"/>
                </a:lnTo>
                <a:cubicBezTo>
                  <a:pt x="5957490" y="3133358"/>
                  <a:pt x="5972791" y="3139664"/>
                  <a:pt x="5983593" y="3146870"/>
                </a:cubicBezTo>
                <a:cubicBezTo>
                  <a:pt x="5974592" y="3145069"/>
                  <a:pt x="5962891" y="3143267"/>
                  <a:pt x="5949840" y="3140565"/>
                </a:cubicBezTo>
                <a:lnTo>
                  <a:pt x="5926152" y="3133937"/>
                </a:lnTo>
                <a:lnTo>
                  <a:pt x="5928499" y="3138568"/>
                </a:lnTo>
                <a:cubicBezTo>
                  <a:pt x="5929371" y="3139090"/>
                  <a:pt x="5931285" y="3138915"/>
                  <a:pt x="5930940" y="3140483"/>
                </a:cubicBezTo>
                <a:cubicBezTo>
                  <a:pt x="5930765" y="3142051"/>
                  <a:pt x="5929195" y="3142399"/>
                  <a:pt x="5927626" y="3142573"/>
                </a:cubicBezTo>
                <a:cubicBezTo>
                  <a:pt x="5927454" y="3142573"/>
                  <a:pt x="5927278" y="3142573"/>
                  <a:pt x="5927105" y="3142573"/>
                </a:cubicBezTo>
                <a:cubicBezTo>
                  <a:pt x="5922922" y="3143270"/>
                  <a:pt x="5921701" y="3145186"/>
                  <a:pt x="5923795" y="3148495"/>
                </a:cubicBezTo>
                <a:cubicBezTo>
                  <a:pt x="5925709" y="3151631"/>
                  <a:pt x="5925187" y="3154070"/>
                  <a:pt x="5923444" y="3156683"/>
                </a:cubicBezTo>
                <a:cubicBezTo>
                  <a:pt x="5921178" y="3160167"/>
                  <a:pt x="5919436" y="3163825"/>
                  <a:pt x="5920484" y="3168179"/>
                </a:cubicBezTo>
                <a:cubicBezTo>
                  <a:pt x="5921006" y="3170096"/>
                  <a:pt x="5919089" y="3170966"/>
                  <a:pt x="5917869" y="3171315"/>
                </a:cubicBezTo>
                <a:cubicBezTo>
                  <a:pt x="5913337" y="3172882"/>
                  <a:pt x="5911246" y="3175843"/>
                  <a:pt x="5910723" y="3180372"/>
                </a:cubicBezTo>
                <a:cubicBezTo>
                  <a:pt x="5910374" y="3183159"/>
                  <a:pt x="5909329" y="3183681"/>
                  <a:pt x="5906540" y="3181940"/>
                </a:cubicBezTo>
                <a:cubicBezTo>
                  <a:pt x="5900616" y="3178282"/>
                  <a:pt x="5891902" y="3180895"/>
                  <a:pt x="5889287" y="3186992"/>
                </a:cubicBezTo>
                <a:cubicBezTo>
                  <a:pt x="5888764" y="3188211"/>
                  <a:pt x="5888067" y="3189778"/>
                  <a:pt x="5889287" y="3190823"/>
                </a:cubicBezTo>
                <a:cubicBezTo>
                  <a:pt x="5890510" y="3191869"/>
                  <a:pt x="5892251" y="3192391"/>
                  <a:pt x="5893819" y="3191346"/>
                </a:cubicBezTo>
                <a:cubicBezTo>
                  <a:pt x="5894864" y="3190823"/>
                  <a:pt x="5895911" y="3189952"/>
                  <a:pt x="5896955" y="3189256"/>
                </a:cubicBezTo>
                <a:cubicBezTo>
                  <a:pt x="5898002" y="3188384"/>
                  <a:pt x="5899046" y="3187862"/>
                  <a:pt x="5899920" y="3188907"/>
                </a:cubicBezTo>
                <a:cubicBezTo>
                  <a:pt x="5900963" y="3190127"/>
                  <a:pt x="5900270" y="3191172"/>
                  <a:pt x="5899397" y="3192042"/>
                </a:cubicBezTo>
                <a:cubicBezTo>
                  <a:pt x="5898698" y="3192914"/>
                  <a:pt x="5897652" y="3193610"/>
                  <a:pt x="5896955" y="3194308"/>
                </a:cubicBezTo>
                <a:cubicBezTo>
                  <a:pt x="5895388" y="3195875"/>
                  <a:pt x="5894515" y="3197966"/>
                  <a:pt x="5896085" y="3199707"/>
                </a:cubicBezTo>
                <a:cubicBezTo>
                  <a:pt x="5897480" y="3201101"/>
                  <a:pt x="5899397" y="3199707"/>
                  <a:pt x="5900790" y="3198662"/>
                </a:cubicBezTo>
                <a:cubicBezTo>
                  <a:pt x="5902011" y="3197791"/>
                  <a:pt x="5902881" y="3196223"/>
                  <a:pt x="5904449" y="3195700"/>
                </a:cubicBezTo>
                <a:cubicBezTo>
                  <a:pt x="5906713" y="3194830"/>
                  <a:pt x="5908108" y="3195178"/>
                  <a:pt x="5907935" y="3197966"/>
                </a:cubicBezTo>
                <a:cubicBezTo>
                  <a:pt x="5907760" y="3201797"/>
                  <a:pt x="5906194" y="3204933"/>
                  <a:pt x="5904101" y="3207893"/>
                </a:cubicBezTo>
                <a:cubicBezTo>
                  <a:pt x="5901487" y="3211726"/>
                  <a:pt x="5901312" y="3213816"/>
                  <a:pt x="5904101" y="3217474"/>
                </a:cubicBezTo>
                <a:cubicBezTo>
                  <a:pt x="5904972" y="3218867"/>
                  <a:pt x="5906367" y="3220087"/>
                  <a:pt x="5907585" y="3221306"/>
                </a:cubicBezTo>
                <a:cubicBezTo>
                  <a:pt x="5908108" y="3221829"/>
                  <a:pt x="5908981" y="3222351"/>
                  <a:pt x="5908631" y="3223223"/>
                </a:cubicBezTo>
                <a:cubicBezTo>
                  <a:pt x="5908284" y="3224268"/>
                  <a:pt x="5907412" y="3224442"/>
                  <a:pt x="5906713" y="3224268"/>
                </a:cubicBezTo>
                <a:cubicBezTo>
                  <a:pt x="5903578" y="3223570"/>
                  <a:pt x="5902881" y="3224964"/>
                  <a:pt x="5903054" y="3227751"/>
                </a:cubicBezTo>
                <a:cubicBezTo>
                  <a:pt x="5903230" y="3231235"/>
                  <a:pt x="5900963" y="3233674"/>
                  <a:pt x="5898524" y="3235589"/>
                </a:cubicBezTo>
                <a:cubicBezTo>
                  <a:pt x="5896608" y="3237157"/>
                  <a:pt x="5896432" y="3238376"/>
                  <a:pt x="5898350" y="3239770"/>
                </a:cubicBezTo>
                <a:cubicBezTo>
                  <a:pt x="5899397" y="3240466"/>
                  <a:pt x="5900092" y="3241164"/>
                  <a:pt x="5899743" y="3242557"/>
                </a:cubicBezTo>
                <a:cubicBezTo>
                  <a:pt x="5899397" y="3244473"/>
                  <a:pt x="5898002" y="3244124"/>
                  <a:pt x="5896781" y="3244473"/>
                </a:cubicBezTo>
                <a:cubicBezTo>
                  <a:pt x="5896085" y="3244647"/>
                  <a:pt x="5895214" y="3244647"/>
                  <a:pt x="5894342" y="3244822"/>
                </a:cubicBezTo>
                <a:cubicBezTo>
                  <a:pt x="5889636" y="3245344"/>
                  <a:pt x="5888591" y="3247957"/>
                  <a:pt x="5891380" y="3251963"/>
                </a:cubicBezTo>
                <a:cubicBezTo>
                  <a:pt x="5891728" y="3252485"/>
                  <a:pt x="5892077" y="3252834"/>
                  <a:pt x="5892251" y="3253357"/>
                </a:cubicBezTo>
                <a:cubicBezTo>
                  <a:pt x="5892773" y="3254402"/>
                  <a:pt x="5893122" y="3255796"/>
                  <a:pt x="5892077" y="3256492"/>
                </a:cubicBezTo>
                <a:cubicBezTo>
                  <a:pt x="5891206" y="3257188"/>
                  <a:pt x="5889985" y="3256492"/>
                  <a:pt x="5889287" y="3255796"/>
                </a:cubicBezTo>
                <a:cubicBezTo>
                  <a:pt x="5888591" y="3255098"/>
                  <a:pt x="5888067" y="3254402"/>
                  <a:pt x="5887545" y="3253530"/>
                </a:cubicBezTo>
                <a:cubicBezTo>
                  <a:pt x="5886499" y="3252312"/>
                  <a:pt x="5885455" y="3251963"/>
                  <a:pt x="5884060" y="3253008"/>
                </a:cubicBezTo>
                <a:cubicBezTo>
                  <a:pt x="5880747" y="3255273"/>
                  <a:pt x="5877086" y="3255621"/>
                  <a:pt x="5873428" y="3255796"/>
                </a:cubicBezTo>
                <a:cubicBezTo>
                  <a:pt x="5869070" y="3256143"/>
                  <a:pt x="5864539" y="3255621"/>
                  <a:pt x="5860183" y="3256666"/>
                </a:cubicBezTo>
                <a:cubicBezTo>
                  <a:pt x="5858615" y="3257015"/>
                  <a:pt x="5857745" y="3255969"/>
                  <a:pt x="5857045" y="3255098"/>
                </a:cubicBezTo>
                <a:cubicBezTo>
                  <a:pt x="5854607" y="3252312"/>
                  <a:pt x="5852339" y="3249525"/>
                  <a:pt x="5847985" y="3250918"/>
                </a:cubicBezTo>
                <a:cubicBezTo>
                  <a:pt x="5847114" y="3251093"/>
                  <a:pt x="5846589" y="3250395"/>
                  <a:pt x="5846242" y="3249699"/>
                </a:cubicBezTo>
                <a:cubicBezTo>
                  <a:pt x="5844325" y="3246215"/>
                  <a:pt x="5841188" y="3243428"/>
                  <a:pt x="5838573" y="3240466"/>
                </a:cubicBezTo>
                <a:cubicBezTo>
                  <a:pt x="5834564" y="3235938"/>
                  <a:pt x="5832299" y="3230886"/>
                  <a:pt x="5833866" y="3224790"/>
                </a:cubicBezTo>
                <a:cubicBezTo>
                  <a:pt x="5834392" y="3222351"/>
                  <a:pt x="5832997" y="3220784"/>
                  <a:pt x="5831601" y="3219390"/>
                </a:cubicBezTo>
                <a:cubicBezTo>
                  <a:pt x="5828465" y="3216080"/>
                  <a:pt x="5828640" y="3214339"/>
                  <a:pt x="5832125" y="3211726"/>
                </a:cubicBezTo>
                <a:cubicBezTo>
                  <a:pt x="5835961" y="3209113"/>
                  <a:pt x="5835961" y="3209113"/>
                  <a:pt x="5832823" y="3205280"/>
                </a:cubicBezTo>
                <a:cubicBezTo>
                  <a:pt x="5832125" y="3204410"/>
                  <a:pt x="5831601" y="3203714"/>
                  <a:pt x="5832648" y="3202669"/>
                </a:cubicBezTo>
                <a:cubicBezTo>
                  <a:pt x="5836135" y="3198662"/>
                  <a:pt x="5839270" y="3194655"/>
                  <a:pt x="5842931" y="3190823"/>
                </a:cubicBezTo>
                <a:cubicBezTo>
                  <a:pt x="5845545" y="3187862"/>
                  <a:pt x="5848853" y="3185946"/>
                  <a:pt x="5852691" y="3185075"/>
                </a:cubicBezTo>
                <a:cubicBezTo>
                  <a:pt x="5855129" y="3184379"/>
                  <a:pt x="5859835" y="3178108"/>
                  <a:pt x="5860010" y="3175495"/>
                </a:cubicBezTo>
                <a:cubicBezTo>
                  <a:pt x="5860010" y="3174624"/>
                  <a:pt x="5860010" y="3173927"/>
                  <a:pt x="5858962" y="3173579"/>
                </a:cubicBezTo>
                <a:cubicBezTo>
                  <a:pt x="5853562" y="3171141"/>
                  <a:pt x="5850946" y="3166438"/>
                  <a:pt x="5848681" y="3161386"/>
                </a:cubicBezTo>
                <a:cubicBezTo>
                  <a:pt x="5848158" y="3160341"/>
                  <a:pt x="5847810" y="3159469"/>
                  <a:pt x="5847287" y="3158599"/>
                </a:cubicBezTo>
                <a:cubicBezTo>
                  <a:pt x="5845545" y="3155811"/>
                  <a:pt x="5844673" y="3153373"/>
                  <a:pt x="5845892" y="3149889"/>
                </a:cubicBezTo>
                <a:cubicBezTo>
                  <a:pt x="5847114" y="3146405"/>
                  <a:pt x="5845194" y="3142922"/>
                  <a:pt x="5843452" y="3139787"/>
                </a:cubicBezTo>
                <a:cubicBezTo>
                  <a:pt x="5842755" y="3138219"/>
                  <a:pt x="5842408" y="3137174"/>
                  <a:pt x="5843627" y="3135606"/>
                </a:cubicBezTo>
                <a:cubicBezTo>
                  <a:pt x="5848507" y="3128986"/>
                  <a:pt x="5852165" y="3121671"/>
                  <a:pt x="5852863" y="3113136"/>
                </a:cubicBezTo>
                <a:cubicBezTo>
                  <a:pt x="5853041" y="3111917"/>
                  <a:pt x="5853386" y="3111394"/>
                  <a:pt x="5854607" y="3111742"/>
                </a:cubicBezTo>
                <a:lnTo>
                  <a:pt x="5865143" y="3106736"/>
                </a:lnTo>
                <a:lnTo>
                  <a:pt x="5853981" y="3096424"/>
                </a:lnTo>
                <a:cubicBezTo>
                  <a:pt x="5853981" y="3100028"/>
                  <a:pt x="5853981" y="3100028"/>
                  <a:pt x="5850379" y="3100028"/>
                </a:cubicBezTo>
                <a:cubicBezTo>
                  <a:pt x="5846779" y="3096424"/>
                  <a:pt x="5839578" y="3096423"/>
                  <a:pt x="5839580" y="3092821"/>
                </a:cubicBezTo>
                <a:cubicBezTo>
                  <a:pt x="5839580" y="3092821"/>
                  <a:pt x="5835978" y="3092820"/>
                  <a:pt x="5835979" y="3089218"/>
                </a:cubicBezTo>
                <a:cubicBezTo>
                  <a:pt x="5835979" y="3089218"/>
                  <a:pt x="5835979" y="3089218"/>
                  <a:pt x="5835978" y="3092820"/>
                </a:cubicBezTo>
                <a:cubicBezTo>
                  <a:pt x="5828778" y="3100027"/>
                  <a:pt x="5807176" y="3085613"/>
                  <a:pt x="5781973" y="3071200"/>
                </a:cubicBezTo>
                <a:cubicBezTo>
                  <a:pt x="5781973" y="3071200"/>
                  <a:pt x="5781973" y="3071200"/>
                  <a:pt x="5778374" y="3071201"/>
                </a:cubicBezTo>
                <a:cubicBezTo>
                  <a:pt x="5778373" y="3074804"/>
                  <a:pt x="5778373" y="3074804"/>
                  <a:pt x="5774772" y="3071201"/>
                </a:cubicBezTo>
                <a:cubicBezTo>
                  <a:pt x="5774772" y="3071201"/>
                  <a:pt x="5771173" y="3071201"/>
                  <a:pt x="5771173" y="3071201"/>
                </a:cubicBezTo>
                <a:cubicBezTo>
                  <a:pt x="5771173" y="3067599"/>
                  <a:pt x="5771173" y="3067599"/>
                  <a:pt x="5771173" y="3067599"/>
                </a:cubicBezTo>
                <a:cubicBezTo>
                  <a:pt x="5771173" y="3067599"/>
                  <a:pt x="5771173" y="3067599"/>
                  <a:pt x="5767571" y="3071201"/>
                </a:cubicBezTo>
                <a:cubicBezTo>
                  <a:pt x="5760371" y="3067599"/>
                  <a:pt x="5756773" y="3071201"/>
                  <a:pt x="5738768" y="3063995"/>
                </a:cubicBezTo>
                <a:cubicBezTo>
                  <a:pt x="5738769" y="3071201"/>
                  <a:pt x="5760371" y="3078408"/>
                  <a:pt x="5749569" y="3082011"/>
                </a:cubicBezTo>
                <a:cubicBezTo>
                  <a:pt x="5745972" y="3080209"/>
                  <a:pt x="5744169" y="3080209"/>
                  <a:pt x="5742370" y="3080209"/>
                </a:cubicBezTo>
                <a:lnTo>
                  <a:pt x="5738769" y="3079309"/>
                </a:lnTo>
                <a:lnTo>
                  <a:pt x="5738768" y="3078408"/>
                </a:lnTo>
                <a:cubicBezTo>
                  <a:pt x="5735173" y="3078408"/>
                  <a:pt x="5735173" y="3078408"/>
                  <a:pt x="5735173" y="3078408"/>
                </a:cubicBezTo>
                <a:lnTo>
                  <a:pt x="5738769" y="3079309"/>
                </a:lnTo>
                <a:lnTo>
                  <a:pt x="5738769" y="3082011"/>
                </a:lnTo>
                <a:cubicBezTo>
                  <a:pt x="5738769" y="3082011"/>
                  <a:pt x="5735170" y="3082011"/>
                  <a:pt x="5735170" y="3082011"/>
                </a:cubicBezTo>
                <a:cubicBezTo>
                  <a:pt x="5731570" y="3082011"/>
                  <a:pt x="5731570" y="3082011"/>
                  <a:pt x="5731570" y="3082011"/>
                </a:cubicBezTo>
                <a:cubicBezTo>
                  <a:pt x="5727969" y="3078408"/>
                  <a:pt x="5720769" y="3074804"/>
                  <a:pt x="5713568" y="3071201"/>
                </a:cubicBezTo>
                <a:cubicBezTo>
                  <a:pt x="5713568" y="3071201"/>
                  <a:pt x="5709968" y="3067599"/>
                  <a:pt x="5709968" y="3067599"/>
                </a:cubicBezTo>
                <a:cubicBezTo>
                  <a:pt x="5709968" y="3067599"/>
                  <a:pt x="5706365" y="3067599"/>
                  <a:pt x="5702767" y="3063995"/>
                </a:cubicBezTo>
                <a:cubicBezTo>
                  <a:pt x="5702767" y="3063995"/>
                  <a:pt x="5699167" y="3063995"/>
                  <a:pt x="5699167" y="3060391"/>
                </a:cubicBezTo>
                <a:cubicBezTo>
                  <a:pt x="5702767" y="3060391"/>
                  <a:pt x="5702767" y="3060391"/>
                  <a:pt x="5706367" y="3063995"/>
                </a:cubicBezTo>
                <a:cubicBezTo>
                  <a:pt x="5706367" y="3063995"/>
                  <a:pt x="5709968" y="3063995"/>
                  <a:pt x="5713569" y="3067599"/>
                </a:cubicBezTo>
                <a:cubicBezTo>
                  <a:pt x="5706367" y="3060391"/>
                  <a:pt x="5699167" y="3056789"/>
                  <a:pt x="5695566" y="3049582"/>
                </a:cubicBezTo>
                <a:cubicBezTo>
                  <a:pt x="5699167" y="3045979"/>
                  <a:pt x="5709968" y="3049582"/>
                  <a:pt x="5706365" y="3038772"/>
                </a:cubicBezTo>
                <a:cubicBezTo>
                  <a:pt x="5652365" y="3013549"/>
                  <a:pt x="5609158" y="2995533"/>
                  <a:pt x="5558754" y="2959501"/>
                </a:cubicBezTo>
                <a:cubicBezTo>
                  <a:pt x="5555153" y="2959501"/>
                  <a:pt x="5555153" y="2959501"/>
                  <a:pt x="5551554" y="2955896"/>
                </a:cubicBezTo>
                <a:cubicBezTo>
                  <a:pt x="5547956" y="2955896"/>
                  <a:pt x="5547956" y="2952294"/>
                  <a:pt x="5547956" y="2952294"/>
                </a:cubicBezTo>
                <a:cubicBezTo>
                  <a:pt x="5529951" y="2945087"/>
                  <a:pt x="5508348" y="2930674"/>
                  <a:pt x="5490347" y="2916262"/>
                </a:cubicBezTo>
                <a:cubicBezTo>
                  <a:pt x="5472346" y="2909054"/>
                  <a:pt x="5443546" y="2894642"/>
                  <a:pt x="5418340" y="2873022"/>
                </a:cubicBezTo>
                <a:cubicBezTo>
                  <a:pt x="5389538" y="2855006"/>
                  <a:pt x="5364335" y="2833386"/>
                  <a:pt x="5349935" y="2818973"/>
                </a:cubicBezTo>
                <a:cubicBezTo>
                  <a:pt x="5317532" y="2793750"/>
                  <a:pt x="5281528" y="2764924"/>
                  <a:pt x="5249126" y="2739700"/>
                </a:cubicBezTo>
                <a:lnTo>
                  <a:pt x="5244024" y="2734769"/>
                </a:lnTo>
                <a:lnTo>
                  <a:pt x="5240674" y="2745289"/>
                </a:lnTo>
                <a:cubicBezTo>
                  <a:pt x="5238742" y="2747219"/>
                  <a:pt x="5236809" y="2748762"/>
                  <a:pt x="5236033" y="2751463"/>
                </a:cubicBezTo>
                <a:cubicBezTo>
                  <a:pt x="5235263" y="2755708"/>
                  <a:pt x="5232943" y="2758023"/>
                  <a:pt x="5228695" y="2757637"/>
                </a:cubicBezTo>
                <a:cubicBezTo>
                  <a:pt x="5225606" y="2757637"/>
                  <a:pt x="5223288" y="2759567"/>
                  <a:pt x="5222125" y="2761110"/>
                </a:cubicBezTo>
                <a:cubicBezTo>
                  <a:pt x="5215555" y="2770371"/>
                  <a:pt x="5205897" y="2765354"/>
                  <a:pt x="5197780" y="2766512"/>
                </a:cubicBezTo>
                <a:cubicBezTo>
                  <a:pt x="5194303" y="2766898"/>
                  <a:pt x="5186963" y="2768828"/>
                  <a:pt x="5185418" y="2766126"/>
                </a:cubicBezTo>
                <a:cubicBezTo>
                  <a:pt x="5180782" y="2758409"/>
                  <a:pt x="5168806" y="2761496"/>
                  <a:pt x="5166102" y="2751078"/>
                </a:cubicBezTo>
                <a:cubicBezTo>
                  <a:pt x="5165330" y="2747991"/>
                  <a:pt x="5159921" y="2746061"/>
                  <a:pt x="5164942" y="2741816"/>
                </a:cubicBezTo>
                <a:cubicBezTo>
                  <a:pt x="5166489" y="2740658"/>
                  <a:pt x="5166102" y="2738344"/>
                  <a:pt x="5164555" y="2737958"/>
                </a:cubicBezTo>
                <a:cubicBezTo>
                  <a:pt x="5158375" y="2735642"/>
                  <a:pt x="5158762" y="2732169"/>
                  <a:pt x="5162625" y="2727539"/>
                </a:cubicBezTo>
                <a:cubicBezTo>
                  <a:pt x="5163784" y="2725996"/>
                  <a:pt x="5162238" y="2724066"/>
                  <a:pt x="5161466" y="2722522"/>
                </a:cubicBezTo>
                <a:cubicBezTo>
                  <a:pt x="5159921" y="2720207"/>
                  <a:pt x="5159535" y="2717891"/>
                  <a:pt x="5161851" y="2715962"/>
                </a:cubicBezTo>
                <a:cubicBezTo>
                  <a:pt x="5164169" y="2714033"/>
                  <a:pt x="5163784" y="2711718"/>
                  <a:pt x="5164555" y="2709402"/>
                </a:cubicBezTo>
                <a:cubicBezTo>
                  <a:pt x="5166489" y="2703615"/>
                  <a:pt x="5168806" y="2696283"/>
                  <a:pt x="5173058" y="2693581"/>
                </a:cubicBezTo>
                <a:lnTo>
                  <a:pt x="5194959" y="2679719"/>
                </a:lnTo>
                <a:lnTo>
                  <a:pt x="5184320" y="2664032"/>
                </a:lnTo>
                <a:cubicBezTo>
                  <a:pt x="5187919" y="2667636"/>
                  <a:pt x="5191523" y="2671239"/>
                  <a:pt x="5195123" y="2674842"/>
                </a:cubicBezTo>
                <a:cubicBezTo>
                  <a:pt x="5195123" y="2674842"/>
                  <a:pt x="5195123" y="2674842"/>
                  <a:pt x="5191523" y="2667636"/>
                </a:cubicBezTo>
                <a:cubicBezTo>
                  <a:pt x="5187919" y="2667636"/>
                  <a:pt x="5187919" y="2664032"/>
                  <a:pt x="5187919" y="2664032"/>
                </a:cubicBezTo>
                <a:cubicBezTo>
                  <a:pt x="5191523" y="2664032"/>
                  <a:pt x="5191523" y="2664032"/>
                  <a:pt x="5195122" y="2667636"/>
                </a:cubicBezTo>
                <a:cubicBezTo>
                  <a:pt x="5195122" y="2667636"/>
                  <a:pt x="5195122" y="2667636"/>
                  <a:pt x="5198721" y="2667636"/>
                </a:cubicBezTo>
                <a:cubicBezTo>
                  <a:pt x="5173521" y="2642412"/>
                  <a:pt x="5144717" y="2613587"/>
                  <a:pt x="5115913" y="2591968"/>
                </a:cubicBezTo>
                <a:cubicBezTo>
                  <a:pt x="5110512" y="2579356"/>
                  <a:pt x="5099714" y="2564943"/>
                  <a:pt x="5087562" y="2549629"/>
                </a:cubicBezTo>
                <a:lnTo>
                  <a:pt x="5058764" y="2511910"/>
                </a:lnTo>
                <a:lnTo>
                  <a:pt x="5044352" y="2519529"/>
                </a:lnTo>
                <a:cubicBezTo>
                  <a:pt x="5025874" y="2545586"/>
                  <a:pt x="4998695" y="2531471"/>
                  <a:pt x="4975864" y="2534729"/>
                </a:cubicBezTo>
                <a:cubicBezTo>
                  <a:pt x="4966082" y="2535815"/>
                  <a:pt x="4945424" y="2541243"/>
                  <a:pt x="4941078" y="2533642"/>
                </a:cubicBezTo>
                <a:cubicBezTo>
                  <a:pt x="4928032" y="2511929"/>
                  <a:pt x="4894333" y="2520614"/>
                  <a:pt x="4886721" y="2491299"/>
                </a:cubicBezTo>
                <a:cubicBezTo>
                  <a:pt x="4884547" y="2482613"/>
                  <a:pt x="4869328" y="2477185"/>
                  <a:pt x="4883460" y="2465242"/>
                </a:cubicBezTo>
                <a:lnTo>
                  <a:pt x="4883202" y="2462668"/>
                </a:lnTo>
                <a:lnTo>
                  <a:pt x="4842340" y="2505786"/>
                </a:lnTo>
                <a:cubicBezTo>
                  <a:pt x="4796713" y="2552199"/>
                  <a:pt x="4748662" y="2596145"/>
                  <a:pt x="4693542" y="2632621"/>
                </a:cubicBezTo>
                <a:lnTo>
                  <a:pt x="4657828" y="2655498"/>
                </a:lnTo>
                <a:lnTo>
                  <a:pt x="4664661" y="2662295"/>
                </a:lnTo>
                <a:lnTo>
                  <a:pt x="4663746" y="2663592"/>
                </a:lnTo>
                <a:cubicBezTo>
                  <a:pt x="4663338" y="2665432"/>
                  <a:pt x="4663940" y="2666659"/>
                  <a:pt x="4665584" y="2667476"/>
                </a:cubicBezTo>
                <a:cubicBezTo>
                  <a:pt x="4666813" y="2668089"/>
                  <a:pt x="4668029" y="2668498"/>
                  <a:pt x="4669254" y="2669111"/>
                </a:cubicBezTo>
                <a:cubicBezTo>
                  <a:pt x="4671307" y="2670133"/>
                  <a:pt x="4672128" y="2671563"/>
                  <a:pt x="4671718" y="2674017"/>
                </a:cubicBezTo>
                <a:cubicBezTo>
                  <a:pt x="4670487" y="2681374"/>
                  <a:pt x="4673143" y="2686484"/>
                  <a:pt x="4679686" y="2689754"/>
                </a:cubicBezTo>
                <a:cubicBezTo>
                  <a:pt x="4680703" y="2690367"/>
                  <a:pt x="4682955" y="2690163"/>
                  <a:pt x="4682551" y="2692001"/>
                </a:cubicBezTo>
                <a:cubicBezTo>
                  <a:pt x="4682343" y="2693841"/>
                  <a:pt x="4680507" y="2694250"/>
                  <a:pt x="4678671" y="2694455"/>
                </a:cubicBezTo>
                <a:cubicBezTo>
                  <a:pt x="4678455" y="2694455"/>
                  <a:pt x="4678260" y="2694455"/>
                  <a:pt x="4678043" y="2694455"/>
                </a:cubicBezTo>
                <a:cubicBezTo>
                  <a:pt x="4673143" y="2695271"/>
                  <a:pt x="4671718" y="2697520"/>
                  <a:pt x="4674164" y="2701403"/>
                </a:cubicBezTo>
                <a:cubicBezTo>
                  <a:pt x="4676418" y="2705082"/>
                  <a:pt x="4675796" y="2707943"/>
                  <a:pt x="4673762" y="2711008"/>
                </a:cubicBezTo>
                <a:cubicBezTo>
                  <a:pt x="4671095" y="2715096"/>
                  <a:pt x="4669060" y="2719388"/>
                  <a:pt x="4670287" y="2724498"/>
                </a:cubicBezTo>
                <a:cubicBezTo>
                  <a:pt x="4670897" y="2726746"/>
                  <a:pt x="4668651" y="2727768"/>
                  <a:pt x="4667218" y="2728177"/>
                </a:cubicBezTo>
                <a:cubicBezTo>
                  <a:pt x="4661896" y="2730015"/>
                  <a:pt x="4659449" y="2733491"/>
                  <a:pt x="4658829" y="2738804"/>
                </a:cubicBezTo>
                <a:cubicBezTo>
                  <a:pt x="4658427" y="2742074"/>
                  <a:pt x="4657204" y="2742687"/>
                  <a:pt x="4653919" y="2740644"/>
                </a:cubicBezTo>
                <a:cubicBezTo>
                  <a:pt x="4646966" y="2736352"/>
                  <a:pt x="4636750" y="2739417"/>
                  <a:pt x="4633683" y="2746570"/>
                </a:cubicBezTo>
                <a:cubicBezTo>
                  <a:pt x="4633073" y="2748001"/>
                  <a:pt x="4632253" y="2749840"/>
                  <a:pt x="4633683" y="2751067"/>
                </a:cubicBezTo>
                <a:cubicBezTo>
                  <a:pt x="4635107" y="2752294"/>
                  <a:pt x="4637162" y="2752907"/>
                  <a:pt x="4638993" y="2751680"/>
                </a:cubicBezTo>
                <a:cubicBezTo>
                  <a:pt x="4640230" y="2751067"/>
                  <a:pt x="4641459" y="2750045"/>
                  <a:pt x="4642685" y="2749227"/>
                </a:cubicBezTo>
                <a:cubicBezTo>
                  <a:pt x="4643902" y="2748206"/>
                  <a:pt x="4645127" y="2747593"/>
                  <a:pt x="4646152" y="2748819"/>
                </a:cubicBezTo>
                <a:cubicBezTo>
                  <a:pt x="4647376" y="2750249"/>
                  <a:pt x="4646561" y="2751476"/>
                  <a:pt x="4645540" y="2752498"/>
                </a:cubicBezTo>
                <a:cubicBezTo>
                  <a:pt x="4644719" y="2753519"/>
                  <a:pt x="4643488" y="2754337"/>
                  <a:pt x="4642685" y="2755155"/>
                </a:cubicBezTo>
                <a:cubicBezTo>
                  <a:pt x="4640832" y="2756993"/>
                  <a:pt x="4639816" y="2759447"/>
                  <a:pt x="4641651" y="2761490"/>
                </a:cubicBezTo>
                <a:cubicBezTo>
                  <a:pt x="4643297" y="2763125"/>
                  <a:pt x="4645540" y="2761490"/>
                  <a:pt x="4647187" y="2760264"/>
                </a:cubicBezTo>
                <a:cubicBezTo>
                  <a:pt x="4648610" y="2759242"/>
                  <a:pt x="4649629" y="2757402"/>
                  <a:pt x="4651480" y="2756790"/>
                </a:cubicBezTo>
                <a:cubicBezTo>
                  <a:pt x="4654136" y="2755768"/>
                  <a:pt x="4655761" y="2756177"/>
                  <a:pt x="4655561" y="2759447"/>
                </a:cubicBezTo>
                <a:cubicBezTo>
                  <a:pt x="4655361" y="2763943"/>
                  <a:pt x="4653509" y="2767622"/>
                  <a:pt x="4651068" y="2771096"/>
                </a:cubicBezTo>
                <a:cubicBezTo>
                  <a:pt x="4648002" y="2775593"/>
                  <a:pt x="4647783" y="2778045"/>
                  <a:pt x="4651068" y="2782337"/>
                </a:cubicBezTo>
                <a:cubicBezTo>
                  <a:pt x="4652085" y="2783972"/>
                  <a:pt x="4653725" y="2785402"/>
                  <a:pt x="4655152" y="2786833"/>
                </a:cubicBezTo>
                <a:cubicBezTo>
                  <a:pt x="4655761" y="2787447"/>
                  <a:pt x="4656795" y="2788059"/>
                  <a:pt x="4656387" y="2789081"/>
                </a:cubicBezTo>
                <a:cubicBezTo>
                  <a:pt x="4655976" y="2790308"/>
                  <a:pt x="4654952" y="2790512"/>
                  <a:pt x="4654136" y="2790308"/>
                </a:cubicBezTo>
                <a:cubicBezTo>
                  <a:pt x="4650441" y="2789490"/>
                  <a:pt x="4649629" y="2791125"/>
                  <a:pt x="4649841" y="2794395"/>
                </a:cubicBezTo>
                <a:cubicBezTo>
                  <a:pt x="4650032" y="2798483"/>
                  <a:pt x="4647376" y="2801344"/>
                  <a:pt x="4644523" y="2803593"/>
                </a:cubicBezTo>
                <a:cubicBezTo>
                  <a:pt x="4642274" y="2805431"/>
                  <a:pt x="4642062" y="2806863"/>
                  <a:pt x="4644308" y="2808497"/>
                </a:cubicBezTo>
                <a:cubicBezTo>
                  <a:pt x="4645540" y="2809315"/>
                  <a:pt x="4646363" y="2810132"/>
                  <a:pt x="4645953" y="2811767"/>
                </a:cubicBezTo>
                <a:cubicBezTo>
                  <a:pt x="4645540" y="2814016"/>
                  <a:pt x="4643902" y="2813607"/>
                  <a:pt x="4642472" y="2814016"/>
                </a:cubicBezTo>
                <a:cubicBezTo>
                  <a:pt x="4641651" y="2814220"/>
                  <a:pt x="4640638" y="2814220"/>
                  <a:pt x="4639616" y="2814424"/>
                </a:cubicBezTo>
                <a:cubicBezTo>
                  <a:pt x="4634094" y="2815038"/>
                  <a:pt x="4632856" y="2818103"/>
                  <a:pt x="4636142" y="2822804"/>
                </a:cubicBezTo>
                <a:cubicBezTo>
                  <a:pt x="4636552" y="2823416"/>
                  <a:pt x="4636958" y="2823825"/>
                  <a:pt x="4637162" y="2824439"/>
                </a:cubicBezTo>
                <a:cubicBezTo>
                  <a:pt x="4637764" y="2825665"/>
                  <a:pt x="4638174" y="2827300"/>
                  <a:pt x="4636958" y="2828117"/>
                </a:cubicBezTo>
                <a:cubicBezTo>
                  <a:pt x="4635926" y="2828935"/>
                  <a:pt x="4634504" y="2828117"/>
                  <a:pt x="4633683" y="2827300"/>
                </a:cubicBezTo>
                <a:cubicBezTo>
                  <a:pt x="4632856" y="2826483"/>
                  <a:pt x="4632253" y="2825665"/>
                  <a:pt x="4631628" y="2824643"/>
                </a:cubicBezTo>
                <a:cubicBezTo>
                  <a:pt x="4630409" y="2823212"/>
                  <a:pt x="4629187" y="2822804"/>
                  <a:pt x="4627547" y="2824030"/>
                </a:cubicBezTo>
                <a:cubicBezTo>
                  <a:pt x="4623653" y="2826687"/>
                  <a:pt x="4619358" y="2827095"/>
                  <a:pt x="4615062" y="2827300"/>
                </a:cubicBezTo>
                <a:cubicBezTo>
                  <a:pt x="4609963" y="2827708"/>
                  <a:pt x="4604650" y="2827095"/>
                  <a:pt x="4599531" y="2828322"/>
                </a:cubicBezTo>
                <a:cubicBezTo>
                  <a:pt x="4597697" y="2828731"/>
                  <a:pt x="4596658" y="2827504"/>
                  <a:pt x="4595857" y="2826483"/>
                </a:cubicBezTo>
                <a:cubicBezTo>
                  <a:pt x="4592981" y="2823212"/>
                  <a:pt x="4590329" y="2819942"/>
                  <a:pt x="4585210" y="2821578"/>
                </a:cubicBezTo>
                <a:cubicBezTo>
                  <a:pt x="4584194" y="2821782"/>
                  <a:pt x="4583587" y="2820964"/>
                  <a:pt x="4583176" y="2820146"/>
                </a:cubicBezTo>
                <a:cubicBezTo>
                  <a:pt x="4580914" y="2816059"/>
                  <a:pt x="4577232" y="2812789"/>
                  <a:pt x="4574164" y="2809315"/>
                </a:cubicBezTo>
                <a:cubicBezTo>
                  <a:pt x="4569457" y="2804000"/>
                  <a:pt x="4566800" y="2798074"/>
                  <a:pt x="4568643" y="2790921"/>
                </a:cubicBezTo>
                <a:cubicBezTo>
                  <a:pt x="4569269" y="2788059"/>
                  <a:pt x="4567621" y="2786220"/>
                  <a:pt x="4565979" y="2784585"/>
                </a:cubicBezTo>
                <a:cubicBezTo>
                  <a:pt x="4562309" y="2780701"/>
                  <a:pt x="4562507" y="2778658"/>
                  <a:pt x="4566610" y="2775593"/>
                </a:cubicBezTo>
                <a:cubicBezTo>
                  <a:pt x="4571095" y="2772527"/>
                  <a:pt x="4571095" y="2772527"/>
                  <a:pt x="4567425" y="2768031"/>
                </a:cubicBezTo>
                <a:cubicBezTo>
                  <a:pt x="4566610" y="2767009"/>
                  <a:pt x="4565979" y="2766191"/>
                  <a:pt x="4567211" y="2764964"/>
                </a:cubicBezTo>
                <a:cubicBezTo>
                  <a:pt x="4571312" y="2760264"/>
                  <a:pt x="4574992" y="2755563"/>
                  <a:pt x="4579289" y="2751067"/>
                </a:cubicBezTo>
                <a:cubicBezTo>
                  <a:pt x="4582358" y="2747593"/>
                  <a:pt x="4586244" y="2745344"/>
                  <a:pt x="4590742" y="2744323"/>
                </a:cubicBezTo>
                <a:cubicBezTo>
                  <a:pt x="4593595" y="2743505"/>
                  <a:pt x="4599116" y="2736147"/>
                  <a:pt x="4599334" y="2733082"/>
                </a:cubicBezTo>
                <a:cubicBezTo>
                  <a:pt x="4599334" y="2732060"/>
                  <a:pt x="4599334" y="2731242"/>
                  <a:pt x="4598106" y="2730833"/>
                </a:cubicBezTo>
                <a:cubicBezTo>
                  <a:pt x="4591749" y="2727972"/>
                  <a:pt x="4588682" y="2722454"/>
                  <a:pt x="4586026" y="2716527"/>
                </a:cubicBezTo>
                <a:cubicBezTo>
                  <a:pt x="4585428" y="2715300"/>
                  <a:pt x="4585017" y="2714278"/>
                  <a:pt x="4584389" y="2713257"/>
                </a:cubicBezTo>
                <a:lnTo>
                  <a:pt x="4582846" y="2703525"/>
                </a:lnTo>
                <a:lnTo>
                  <a:pt x="4480592" y="2769018"/>
                </a:lnTo>
                <a:cubicBezTo>
                  <a:pt x="4266015" y="2902517"/>
                  <a:pt x="4045152" y="3024714"/>
                  <a:pt x="3805690" y="3112147"/>
                </a:cubicBezTo>
                <a:cubicBezTo>
                  <a:pt x="3721799" y="3143077"/>
                  <a:pt x="3636426" y="3167980"/>
                  <a:pt x="3550026" y="3189030"/>
                </a:cubicBezTo>
                <a:lnTo>
                  <a:pt x="3536746" y="3191757"/>
                </a:lnTo>
                <a:lnTo>
                  <a:pt x="3539636" y="3197424"/>
                </a:lnTo>
                <a:cubicBezTo>
                  <a:pt x="3541399" y="3199749"/>
                  <a:pt x="3543497" y="3201793"/>
                  <a:pt x="3544928" y="3202202"/>
                </a:cubicBezTo>
                <a:cubicBezTo>
                  <a:pt x="3549426" y="3203223"/>
                  <a:pt x="3553311" y="3205472"/>
                  <a:pt x="3556376" y="3208946"/>
                </a:cubicBezTo>
                <a:cubicBezTo>
                  <a:pt x="3560673" y="3213442"/>
                  <a:pt x="3564352" y="3218143"/>
                  <a:pt x="3568442" y="3222843"/>
                </a:cubicBezTo>
                <a:cubicBezTo>
                  <a:pt x="3569669" y="3224070"/>
                  <a:pt x="3569056" y="3224888"/>
                  <a:pt x="3568239" y="3225910"/>
                </a:cubicBezTo>
                <a:cubicBezTo>
                  <a:pt x="3564558" y="3230406"/>
                  <a:pt x="3564558" y="3230406"/>
                  <a:pt x="3569056" y="3233472"/>
                </a:cubicBezTo>
                <a:cubicBezTo>
                  <a:pt x="3573146" y="3236537"/>
                  <a:pt x="3573350" y="3238580"/>
                  <a:pt x="3569669" y="3242464"/>
                </a:cubicBezTo>
                <a:cubicBezTo>
                  <a:pt x="3568032" y="3244099"/>
                  <a:pt x="3566397" y="3245938"/>
                  <a:pt x="3567008" y="3248800"/>
                </a:cubicBezTo>
                <a:cubicBezTo>
                  <a:pt x="3568852" y="3255953"/>
                  <a:pt x="3566195" y="3261880"/>
                  <a:pt x="3561488" y="3267194"/>
                </a:cubicBezTo>
                <a:cubicBezTo>
                  <a:pt x="3558425" y="3270668"/>
                  <a:pt x="3554742" y="3273938"/>
                  <a:pt x="3552493" y="3278026"/>
                </a:cubicBezTo>
                <a:cubicBezTo>
                  <a:pt x="3552084" y="3278843"/>
                  <a:pt x="3551470" y="3279661"/>
                  <a:pt x="3550449" y="3279457"/>
                </a:cubicBezTo>
                <a:cubicBezTo>
                  <a:pt x="3545336" y="3277821"/>
                  <a:pt x="3542677" y="3281091"/>
                  <a:pt x="3539815" y="3284362"/>
                </a:cubicBezTo>
                <a:cubicBezTo>
                  <a:pt x="3538998" y="3285383"/>
                  <a:pt x="3537975" y="3286610"/>
                  <a:pt x="3536135" y="3286201"/>
                </a:cubicBezTo>
                <a:cubicBezTo>
                  <a:pt x="3531022" y="3284974"/>
                  <a:pt x="3525706" y="3285588"/>
                  <a:pt x="3520592" y="3285179"/>
                </a:cubicBezTo>
                <a:cubicBezTo>
                  <a:pt x="3516300" y="3284974"/>
                  <a:pt x="3512002" y="3284566"/>
                  <a:pt x="3508118" y="3281909"/>
                </a:cubicBezTo>
                <a:cubicBezTo>
                  <a:pt x="3506484" y="3280683"/>
                  <a:pt x="3505256" y="3281091"/>
                  <a:pt x="3504028" y="3282522"/>
                </a:cubicBezTo>
                <a:cubicBezTo>
                  <a:pt x="3503414" y="3283544"/>
                  <a:pt x="3502801" y="3284362"/>
                  <a:pt x="3501984" y="3285179"/>
                </a:cubicBezTo>
                <a:cubicBezTo>
                  <a:pt x="3501164" y="3285996"/>
                  <a:pt x="3499734" y="3286814"/>
                  <a:pt x="3498712" y="3285996"/>
                </a:cubicBezTo>
                <a:cubicBezTo>
                  <a:pt x="3497486" y="3285179"/>
                  <a:pt x="3497894" y="3283544"/>
                  <a:pt x="3498507" y="3282318"/>
                </a:cubicBezTo>
                <a:cubicBezTo>
                  <a:pt x="3498712" y="3281704"/>
                  <a:pt x="3499122" y="3281295"/>
                  <a:pt x="3499529" y="3280683"/>
                </a:cubicBezTo>
                <a:cubicBezTo>
                  <a:pt x="3502801" y="3275982"/>
                  <a:pt x="3501574" y="3272917"/>
                  <a:pt x="3496052" y="3272304"/>
                </a:cubicBezTo>
                <a:cubicBezTo>
                  <a:pt x="3495032" y="3272099"/>
                  <a:pt x="3494008" y="3272099"/>
                  <a:pt x="3493190" y="3271895"/>
                </a:cubicBezTo>
                <a:cubicBezTo>
                  <a:pt x="3491758" y="3271486"/>
                  <a:pt x="3490122" y="3271895"/>
                  <a:pt x="3489713" y="3269646"/>
                </a:cubicBezTo>
                <a:cubicBezTo>
                  <a:pt x="3489304" y="3268012"/>
                  <a:pt x="3490122" y="3267194"/>
                  <a:pt x="3491350" y="3266376"/>
                </a:cubicBezTo>
                <a:cubicBezTo>
                  <a:pt x="3493600" y="3264742"/>
                  <a:pt x="3493395" y="3263311"/>
                  <a:pt x="3491145" y="3261472"/>
                </a:cubicBezTo>
                <a:cubicBezTo>
                  <a:pt x="3488283" y="3259223"/>
                  <a:pt x="3485626" y="3256362"/>
                  <a:pt x="3485830" y="3252274"/>
                </a:cubicBezTo>
                <a:cubicBezTo>
                  <a:pt x="3486034" y="3249004"/>
                  <a:pt x="3485216" y="3247369"/>
                  <a:pt x="3481534" y="3248187"/>
                </a:cubicBezTo>
                <a:cubicBezTo>
                  <a:pt x="3480716" y="3248391"/>
                  <a:pt x="3479694" y="3248187"/>
                  <a:pt x="3479286" y="3246960"/>
                </a:cubicBezTo>
                <a:cubicBezTo>
                  <a:pt x="3478876" y="3245938"/>
                  <a:pt x="3479898" y="3245326"/>
                  <a:pt x="3480512" y="3244712"/>
                </a:cubicBezTo>
                <a:cubicBezTo>
                  <a:pt x="3481942" y="3243281"/>
                  <a:pt x="3483580" y="3241851"/>
                  <a:pt x="3484602" y="3240216"/>
                </a:cubicBezTo>
                <a:cubicBezTo>
                  <a:pt x="3487873" y="3235924"/>
                  <a:pt x="3487668" y="3233472"/>
                  <a:pt x="3484602" y="3228975"/>
                </a:cubicBezTo>
                <a:cubicBezTo>
                  <a:pt x="3482148" y="3225501"/>
                  <a:pt x="3480308" y="3221822"/>
                  <a:pt x="3480102" y="3217326"/>
                </a:cubicBezTo>
                <a:cubicBezTo>
                  <a:pt x="3479898" y="3214056"/>
                  <a:pt x="3481534" y="3213647"/>
                  <a:pt x="3484192" y="3214669"/>
                </a:cubicBezTo>
                <a:cubicBezTo>
                  <a:pt x="3486034" y="3215281"/>
                  <a:pt x="3487056" y="3217121"/>
                  <a:pt x="3488488" y="3218143"/>
                </a:cubicBezTo>
                <a:cubicBezTo>
                  <a:pt x="3490122" y="3219369"/>
                  <a:pt x="3492372" y="3221004"/>
                  <a:pt x="3494008" y="3219369"/>
                </a:cubicBezTo>
                <a:cubicBezTo>
                  <a:pt x="3495850" y="3217326"/>
                  <a:pt x="3494826" y="3214872"/>
                  <a:pt x="3492985" y="3213034"/>
                </a:cubicBezTo>
                <a:cubicBezTo>
                  <a:pt x="3492167" y="3212216"/>
                  <a:pt x="3490940" y="3211398"/>
                  <a:pt x="3490122" y="3210377"/>
                </a:cubicBezTo>
                <a:cubicBezTo>
                  <a:pt x="3489100" y="3209355"/>
                  <a:pt x="3488283" y="3208128"/>
                  <a:pt x="3489508" y="3206698"/>
                </a:cubicBezTo>
                <a:cubicBezTo>
                  <a:pt x="3490530" y="3205472"/>
                  <a:pt x="3491758" y="3206085"/>
                  <a:pt x="3492985" y="3207106"/>
                </a:cubicBezTo>
                <a:cubicBezTo>
                  <a:pt x="3494212" y="3207924"/>
                  <a:pt x="3495440" y="3208946"/>
                  <a:pt x="3496667" y="3209559"/>
                </a:cubicBezTo>
                <a:cubicBezTo>
                  <a:pt x="3498507" y="3210786"/>
                  <a:pt x="3500551" y="3210173"/>
                  <a:pt x="3501984" y="3208946"/>
                </a:cubicBezTo>
                <a:cubicBezTo>
                  <a:pt x="3503414" y="3207719"/>
                  <a:pt x="3502596" y="3205881"/>
                  <a:pt x="3501984" y="3204450"/>
                </a:cubicBezTo>
                <a:lnTo>
                  <a:pt x="3496657" y="3199989"/>
                </a:lnTo>
                <a:lnTo>
                  <a:pt x="3359274" y="3228201"/>
                </a:lnTo>
                <a:lnTo>
                  <a:pt x="3358376" y="3230621"/>
                </a:lnTo>
                <a:cubicBezTo>
                  <a:pt x="3360308" y="3237567"/>
                  <a:pt x="3357990" y="3242969"/>
                  <a:pt x="3352966" y="3247600"/>
                </a:cubicBezTo>
                <a:cubicBezTo>
                  <a:pt x="3351036" y="3249529"/>
                  <a:pt x="3349102" y="3251073"/>
                  <a:pt x="3348331" y="3253773"/>
                </a:cubicBezTo>
                <a:cubicBezTo>
                  <a:pt x="3347557" y="3258018"/>
                  <a:pt x="3345239" y="3260334"/>
                  <a:pt x="3340988" y="3259948"/>
                </a:cubicBezTo>
                <a:cubicBezTo>
                  <a:pt x="3337899" y="3259948"/>
                  <a:pt x="3335580" y="3261877"/>
                  <a:pt x="3334420" y="3263421"/>
                </a:cubicBezTo>
                <a:cubicBezTo>
                  <a:pt x="3327852" y="3272682"/>
                  <a:pt x="3318194" y="3267665"/>
                  <a:pt x="3310080" y="3268823"/>
                </a:cubicBezTo>
                <a:cubicBezTo>
                  <a:pt x="3306601" y="3269209"/>
                  <a:pt x="3299261" y="3271138"/>
                  <a:pt x="3297716" y="3268437"/>
                </a:cubicBezTo>
                <a:cubicBezTo>
                  <a:pt x="3293080" y="3260720"/>
                  <a:pt x="3281102" y="3263807"/>
                  <a:pt x="3278398" y="3253388"/>
                </a:cubicBezTo>
                <a:lnTo>
                  <a:pt x="3277277" y="3244427"/>
                </a:lnTo>
                <a:lnTo>
                  <a:pt x="3107325" y="3269855"/>
                </a:lnTo>
                <a:cubicBezTo>
                  <a:pt x="3094727" y="3271151"/>
                  <a:pt x="3081573" y="3272164"/>
                  <a:pt x="3068354" y="3272266"/>
                </a:cubicBezTo>
                <a:lnTo>
                  <a:pt x="3056260" y="3271331"/>
                </a:lnTo>
                <a:lnTo>
                  <a:pt x="3056245" y="3271415"/>
                </a:lnTo>
                <a:cubicBezTo>
                  <a:pt x="3055172" y="3271683"/>
                  <a:pt x="3054903" y="3273291"/>
                  <a:pt x="3055978" y="3274094"/>
                </a:cubicBezTo>
                <a:cubicBezTo>
                  <a:pt x="3059466" y="3277043"/>
                  <a:pt x="3055709" y="3278383"/>
                  <a:pt x="3055172" y="3280527"/>
                </a:cubicBezTo>
                <a:cubicBezTo>
                  <a:pt x="3053293" y="3287764"/>
                  <a:pt x="3044974" y="3285620"/>
                  <a:pt x="3041754" y="3290980"/>
                </a:cubicBezTo>
                <a:cubicBezTo>
                  <a:pt x="3040681" y="3292856"/>
                  <a:pt x="3035582" y="3291516"/>
                  <a:pt x="3033165" y="3291248"/>
                </a:cubicBezTo>
                <a:cubicBezTo>
                  <a:pt x="3030350" y="3290846"/>
                  <a:pt x="3027263" y="3291516"/>
                  <a:pt x="3024311" y="3291483"/>
                </a:cubicBezTo>
                <a:lnTo>
                  <a:pt x="3024309" y="3291483"/>
                </a:lnTo>
                <a:cubicBezTo>
                  <a:pt x="3021357" y="3291449"/>
                  <a:pt x="3018539" y="3290713"/>
                  <a:pt x="3016260" y="3287496"/>
                </a:cubicBezTo>
                <a:cubicBezTo>
                  <a:pt x="3015454" y="3286424"/>
                  <a:pt x="3013844" y="3285084"/>
                  <a:pt x="3011698" y="3285084"/>
                </a:cubicBezTo>
                <a:cubicBezTo>
                  <a:pt x="3008744" y="3285351"/>
                  <a:pt x="3007135" y="3283743"/>
                  <a:pt x="3006596" y="3280796"/>
                </a:cubicBezTo>
                <a:cubicBezTo>
                  <a:pt x="3006061" y="3278919"/>
                  <a:pt x="3004719" y="3277847"/>
                  <a:pt x="3003378" y="3276507"/>
                </a:cubicBezTo>
                <a:lnTo>
                  <a:pt x="3000724" y="3268178"/>
                </a:lnTo>
                <a:lnTo>
                  <a:pt x="2975596" y="3267252"/>
                </a:lnTo>
                <a:cubicBezTo>
                  <a:pt x="2957955" y="3269486"/>
                  <a:pt x="2940569" y="3274659"/>
                  <a:pt x="2923717" y="3282915"/>
                </a:cubicBezTo>
                <a:cubicBezTo>
                  <a:pt x="2904615" y="3292830"/>
                  <a:pt x="2887831" y="3292695"/>
                  <a:pt x="2872868" y="3275231"/>
                </a:cubicBezTo>
                <a:cubicBezTo>
                  <a:pt x="2855129" y="3254948"/>
                  <a:pt x="2833344" y="3250855"/>
                  <a:pt x="2808100" y="3259044"/>
                </a:cubicBezTo>
                <a:cubicBezTo>
                  <a:pt x="2769396" y="3271597"/>
                  <a:pt x="2729690" y="3269598"/>
                  <a:pt x="2690030" y="3262005"/>
                </a:cubicBezTo>
                <a:cubicBezTo>
                  <a:pt x="2655396" y="3255571"/>
                  <a:pt x="2620625" y="3248717"/>
                  <a:pt x="2585780" y="3242351"/>
                </a:cubicBezTo>
                <a:lnTo>
                  <a:pt x="2580296" y="3241475"/>
                </a:lnTo>
                <a:lnTo>
                  <a:pt x="2578994" y="3248487"/>
                </a:lnTo>
                <a:cubicBezTo>
                  <a:pt x="2577840" y="3248776"/>
                  <a:pt x="2577552" y="3250504"/>
                  <a:pt x="2578705" y="3251368"/>
                </a:cubicBezTo>
                <a:cubicBezTo>
                  <a:pt x="2582454" y="3254536"/>
                  <a:pt x="2578418" y="3255976"/>
                  <a:pt x="2577840" y="3258280"/>
                </a:cubicBezTo>
                <a:cubicBezTo>
                  <a:pt x="2575821" y="3266057"/>
                  <a:pt x="2566882" y="3263753"/>
                  <a:pt x="2563420" y="3269513"/>
                </a:cubicBezTo>
                <a:cubicBezTo>
                  <a:pt x="2562267" y="3271529"/>
                  <a:pt x="2556788" y="3270090"/>
                  <a:pt x="2554193" y="3269801"/>
                </a:cubicBezTo>
                <a:cubicBezTo>
                  <a:pt x="2548137" y="3268937"/>
                  <a:pt x="2540926" y="3272682"/>
                  <a:pt x="2536022" y="3265769"/>
                </a:cubicBezTo>
                <a:cubicBezTo>
                  <a:pt x="2535158" y="3264617"/>
                  <a:pt x="2533427" y="3263177"/>
                  <a:pt x="2531120" y="3263177"/>
                </a:cubicBezTo>
                <a:cubicBezTo>
                  <a:pt x="2527947" y="3263464"/>
                  <a:pt x="2526218" y="3261736"/>
                  <a:pt x="2525640" y="3258568"/>
                </a:cubicBezTo>
                <a:cubicBezTo>
                  <a:pt x="2525064" y="3256552"/>
                  <a:pt x="2523622" y="3255400"/>
                  <a:pt x="2522180" y="3253960"/>
                </a:cubicBezTo>
                <a:cubicBezTo>
                  <a:pt x="2518431" y="3250504"/>
                  <a:pt x="2516700" y="3246471"/>
                  <a:pt x="2518143" y="3241287"/>
                </a:cubicBezTo>
                <a:cubicBezTo>
                  <a:pt x="2519008" y="3238406"/>
                  <a:pt x="2518143" y="3235238"/>
                  <a:pt x="2515258" y="3233510"/>
                </a:cubicBezTo>
                <a:lnTo>
                  <a:pt x="2515258" y="3231088"/>
                </a:lnTo>
                <a:lnTo>
                  <a:pt x="2481086" y="3225631"/>
                </a:lnTo>
                <a:lnTo>
                  <a:pt x="2367985" y="3204175"/>
                </a:lnTo>
                <a:lnTo>
                  <a:pt x="2364815" y="3213514"/>
                </a:lnTo>
                <a:cubicBezTo>
                  <a:pt x="2358834" y="3240438"/>
                  <a:pt x="2367805" y="3264369"/>
                  <a:pt x="2376776" y="3288301"/>
                </a:cubicBezTo>
                <a:cubicBezTo>
                  <a:pt x="2384252" y="3306248"/>
                  <a:pt x="2387990" y="3323449"/>
                  <a:pt x="2387616" y="3340277"/>
                </a:cubicBezTo>
                <a:lnTo>
                  <a:pt x="2378737" y="3372204"/>
                </a:lnTo>
                <a:lnTo>
                  <a:pt x="2382813" y="3374783"/>
                </a:lnTo>
                <a:cubicBezTo>
                  <a:pt x="2385984" y="3376799"/>
                  <a:pt x="2387715" y="3382272"/>
                  <a:pt x="2389156" y="3386592"/>
                </a:cubicBezTo>
                <a:cubicBezTo>
                  <a:pt x="2389734" y="3388319"/>
                  <a:pt x="2389446" y="3390048"/>
                  <a:pt x="2391176" y="3391488"/>
                </a:cubicBezTo>
                <a:cubicBezTo>
                  <a:pt x="2392907" y="3392928"/>
                  <a:pt x="2392617" y="3394656"/>
                  <a:pt x="2391462" y="3396384"/>
                </a:cubicBezTo>
                <a:cubicBezTo>
                  <a:pt x="2390886" y="3397536"/>
                  <a:pt x="2389734" y="3398976"/>
                  <a:pt x="2390600" y="3400128"/>
                </a:cubicBezTo>
                <a:cubicBezTo>
                  <a:pt x="2393483" y="3403585"/>
                  <a:pt x="2393772" y="3406177"/>
                  <a:pt x="2389156" y="3407906"/>
                </a:cubicBezTo>
                <a:cubicBezTo>
                  <a:pt x="2388001" y="3408193"/>
                  <a:pt x="2387715" y="3409922"/>
                  <a:pt x="2388869" y="3410785"/>
                </a:cubicBezTo>
                <a:cubicBezTo>
                  <a:pt x="2392617" y="3413954"/>
                  <a:pt x="2388580" y="3415394"/>
                  <a:pt x="2388001" y="3417698"/>
                </a:cubicBezTo>
                <a:cubicBezTo>
                  <a:pt x="2385984" y="3425475"/>
                  <a:pt x="2377045" y="3423171"/>
                  <a:pt x="2373584" y="3428931"/>
                </a:cubicBezTo>
                <a:cubicBezTo>
                  <a:pt x="2372430" y="3430947"/>
                  <a:pt x="2366951" y="3429507"/>
                  <a:pt x="2364354" y="3429220"/>
                </a:cubicBezTo>
                <a:cubicBezTo>
                  <a:pt x="2358299" y="3428355"/>
                  <a:pt x="2351089" y="3432099"/>
                  <a:pt x="2346186" y="3425187"/>
                </a:cubicBezTo>
                <a:cubicBezTo>
                  <a:pt x="2345319" y="3424034"/>
                  <a:pt x="2343590" y="3422595"/>
                  <a:pt x="2341283" y="3422595"/>
                </a:cubicBezTo>
                <a:cubicBezTo>
                  <a:pt x="2338110" y="3422882"/>
                  <a:pt x="2336381" y="3421155"/>
                  <a:pt x="2335804" y="3417987"/>
                </a:cubicBezTo>
                <a:cubicBezTo>
                  <a:pt x="2335226" y="3415970"/>
                  <a:pt x="2333784" y="3414818"/>
                  <a:pt x="2332344" y="3413377"/>
                </a:cubicBezTo>
                <a:cubicBezTo>
                  <a:pt x="2328594" y="3409922"/>
                  <a:pt x="2326863" y="3405889"/>
                  <a:pt x="2328304" y="3400705"/>
                </a:cubicBezTo>
                <a:cubicBezTo>
                  <a:pt x="2329171" y="3397825"/>
                  <a:pt x="2328304" y="3394656"/>
                  <a:pt x="2325422" y="3392928"/>
                </a:cubicBezTo>
                <a:cubicBezTo>
                  <a:pt x="2325422" y="3391776"/>
                  <a:pt x="2325422" y="3390624"/>
                  <a:pt x="2325422" y="3389472"/>
                </a:cubicBezTo>
                <a:cubicBezTo>
                  <a:pt x="2328016" y="3388032"/>
                  <a:pt x="2329171" y="3386303"/>
                  <a:pt x="2328881" y="3382559"/>
                </a:cubicBezTo>
                <a:cubicBezTo>
                  <a:pt x="2328594" y="3377375"/>
                  <a:pt x="2330900" y="3373342"/>
                  <a:pt x="2336668" y="3372191"/>
                </a:cubicBezTo>
                <a:lnTo>
                  <a:pt x="2337902" y="3369729"/>
                </a:lnTo>
                <a:lnTo>
                  <a:pt x="2337902" y="3324197"/>
                </a:lnTo>
                <a:cubicBezTo>
                  <a:pt x="2337902" y="3306248"/>
                  <a:pt x="2340892" y="3288301"/>
                  <a:pt x="2334910" y="3273343"/>
                </a:cubicBezTo>
                <a:cubicBezTo>
                  <a:pt x="2328929" y="3241933"/>
                  <a:pt x="2316967" y="3222489"/>
                  <a:pt x="2299398" y="3214262"/>
                </a:cubicBezTo>
                <a:lnTo>
                  <a:pt x="2299024" y="3214213"/>
                </a:lnTo>
                <a:lnTo>
                  <a:pt x="2295884" y="3215768"/>
                </a:lnTo>
                <a:cubicBezTo>
                  <a:pt x="2291633" y="3215816"/>
                  <a:pt x="2287189" y="3214851"/>
                  <a:pt x="2283131" y="3215430"/>
                </a:cubicBezTo>
                <a:cubicBezTo>
                  <a:pt x="2279654" y="3215816"/>
                  <a:pt x="2272310" y="3217745"/>
                  <a:pt x="2270764" y="3215044"/>
                </a:cubicBezTo>
                <a:lnTo>
                  <a:pt x="2265046" y="3211459"/>
                </a:lnTo>
                <a:lnTo>
                  <a:pt x="2230245" y="3222489"/>
                </a:lnTo>
                <a:cubicBezTo>
                  <a:pt x="2191369" y="3246420"/>
                  <a:pt x="2182398" y="3243429"/>
                  <a:pt x="2155484" y="3213514"/>
                </a:cubicBezTo>
                <a:cubicBezTo>
                  <a:pt x="2125579" y="3177617"/>
                  <a:pt x="2104647" y="3177617"/>
                  <a:pt x="2077732" y="3216505"/>
                </a:cubicBezTo>
                <a:cubicBezTo>
                  <a:pt x="2074741" y="3222489"/>
                  <a:pt x="2071751" y="3231463"/>
                  <a:pt x="2068760" y="3237445"/>
                </a:cubicBezTo>
                <a:cubicBezTo>
                  <a:pt x="2047828" y="3282317"/>
                  <a:pt x="2014934" y="3282317"/>
                  <a:pt x="1976058" y="3249411"/>
                </a:cubicBezTo>
                <a:cubicBezTo>
                  <a:pt x="1967086" y="3237445"/>
                  <a:pt x="1958114" y="3225480"/>
                  <a:pt x="1949144" y="3210522"/>
                </a:cubicBezTo>
                <a:cubicBezTo>
                  <a:pt x="1913258" y="3162659"/>
                  <a:pt x="1883354" y="3111805"/>
                  <a:pt x="1862421" y="3054967"/>
                </a:cubicBezTo>
                <a:cubicBezTo>
                  <a:pt x="1858682" y="3044497"/>
                  <a:pt x="1854384" y="3035523"/>
                  <a:pt x="1849384" y="3028138"/>
                </a:cubicBezTo>
                <a:lnTo>
                  <a:pt x="1833566" y="3012272"/>
                </a:lnTo>
                <a:lnTo>
                  <a:pt x="1824112" y="3008250"/>
                </a:lnTo>
                <a:lnTo>
                  <a:pt x="1809854" y="3003645"/>
                </a:lnTo>
                <a:cubicBezTo>
                  <a:pt x="1801490" y="3002992"/>
                  <a:pt x="1792146" y="3004113"/>
                  <a:pt x="1781679" y="3007104"/>
                </a:cubicBezTo>
                <a:cubicBezTo>
                  <a:pt x="1775698" y="3007104"/>
                  <a:pt x="1769717" y="3007104"/>
                  <a:pt x="1763736" y="3007104"/>
                </a:cubicBezTo>
                <a:cubicBezTo>
                  <a:pt x="1747289" y="3004113"/>
                  <a:pt x="1736074" y="2999625"/>
                  <a:pt x="1730467" y="2992148"/>
                </a:cubicBezTo>
                <a:lnTo>
                  <a:pt x="1730736" y="2968527"/>
                </a:lnTo>
                <a:lnTo>
                  <a:pt x="1728538" y="2967592"/>
                </a:lnTo>
                <a:lnTo>
                  <a:pt x="1690980" y="2948239"/>
                </a:lnTo>
                <a:lnTo>
                  <a:pt x="1685157" y="2973311"/>
                </a:lnTo>
                <a:cubicBezTo>
                  <a:pt x="1684346" y="2992801"/>
                  <a:pt x="1679468" y="3012292"/>
                  <a:pt x="1673782" y="3031783"/>
                </a:cubicBezTo>
                <a:cubicBezTo>
                  <a:pt x="1670532" y="3040716"/>
                  <a:pt x="1665657" y="3046401"/>
                  <a:pt x="1655905" y="3048838"/>
                </a:cubicBezTo>
                <a:cubicBezTo>
                  <a:pt x="1622594" y="3058583"/>
                  <a:pt x="1589281" y="3061018"/>
                  <a:pt x="1558404" y="3039904"/>
                </a:cubicBezTo>
                <a:cubicBezTo>
                  <a:pt x="1547030" y="3031783"/>
                  <a:pt x="1539718" y="3022849"/>
                  <a:pt x="1541342" y="3007419"/>
                </a:cubicBezTo>
                <a:cubicBezTo>
                  <a:pt x="1544592" y="2984681"/>
                  <a:pt x="1533218" y="2964378"/>
                  <a:pt x="1521842" y="2944887"/>
                </a:cubicBezTo>
                <a:cubicBezTo>
                  <a:pt x="1519403" y="2939202"/>
                  <a:pt x="1514530" y="2938391"/>
                  <a:pt x="1508842" y="2937579"/>
                </a:cubicBezTo>
                <a:cubicBezTo>
                  <a:pt x="1489341" y="2935142"/>
                  <a:pt x="1469841" y="2933517"/>
                  <a:pt x="1450341" y="2934330"/>
                </a:cubicBezTo>
                <a:cubicBezTo>
                  <a:pt x="1438152" y="2934330"/>
                  <a:pt x="1430028" y="2930269"/>
                  <a:pt x="1422714" y="2921336"/>
                </a:cubicBezTo>
                <a:cubicBezTo>
                  <a:pt x="1415401" y="2913215"/>
                  <a:pt x="1408902" y="2904282"/>
                  <a:pt x="1398339" y="2899409"/>
                </a:cubicBezTo>
                <a:cubicBezTo>
                  <a:pt x="1386965" y="2894537"/>
                  <a:pt x="1377211" y="2892912"/>
                  <a:pt x="1365022" y="2901034"/>
                </a:cubicBezTo>
                <a:cubicBezTo>
                  <a:pt x="1350397" y="2911591"/>
                  <a:pt x="1337398" y="2906719"/>
                  <a:pt x="1331710" y="2888852"/>
                </a:cubicBezTo>
                <a:cubicBezTo>
                  <a:pt x="1321148" y="2857992"/>
                  <a:pt x="1306522" y="2854743"/>
                  <a:pt x="1281335" y="2877482"/>
                </a:cubicBezTo>
                <a:cubicBezTo>
                  <a:pt x="1267522" y="2888852"/>
                  <a:pt x="1258584" y="2904282"/>
                  <a:pt x="1246396" y="2917276"/>
                </a:cubicBezTo>
                <a:cubicBezTo>
                  <a:pt x="1236646" y="2927021"/>
                  <a:pt x="1226896" y="2935954"/>
                  <a:pt x="1208208" y="2938391"/>
                </a:cubicBezTo>
                <a:cubicBezTo>
                  <a:pt x="1223646" y="2913215"/>
                  <a:pt x="1235834" y="2891288"/>
                  <a:pt x="1250459" y="2868549"/>
                </a:cubicBezTo>
                <a:cubicBezTo>
                  <a:pt x="1265083" y="2844998"/>
                  <a:pt x="1245583" y="2797896"/>
                  <a:pt x="1217146" y="2800332"/>
                </a:cubicBezTo>
                <a:cubicBezTo>
                  <a:pt x="1183832" y="2802768"/>
                  <a:pt x="1173270" y="2784902"/>
                  <a:pt x="1166770" y="2758103"/>
                </a:cubicBezTo>
                <a:cubicBezTo>
                  <a:pt x="1165146" y="2754042"/>
                  <a:pt x="1164332" y="2749981"/>
                  <a:pt x="1162708" y="2745921"/>
                </a:cubicBezTo>
                <a:cubicBezTo>
                  <a:pt x="1157833" y="2728054"/>
                  <a:pt x="1156207" y="2727243"/>
                  <a:pt x="1139956" y="2736176"/>
                </a:cubicBezTo>
                <a:cubicBezTo>
                  <a:pt x="1126144" y="2744296"/>
                  <a:pt x="1115582" y="2755666"/>
                  <a:pt x="1105830" y="2768660"/>
                </a:cubicBezTo>
                <a:cubicBezTo>
                  <a:pt x="1100144" y="2776781"/>
                  <a:pt x="1095269" y="2780030"/>
                  <a:pt x="1084706" y="2775968"/>
                </a:cubicBezTo>
                <a:cubicBezTo>
                  <a:pt x="1075769" y="2772720"/>
                  <a:pt x="1066018" y="2771908"/>
                  <a:pt x="1056268" y="2771096"/>
                </a:cubicBezTo>
                <a:cubicBezTo>
                  <a:pt x="1049768" y="2770284"/>
                  <a:pt x="1044079" y="2773533"/>
                  <a:pt x="1042456" y="2780030"/>
                </a:cubicBezTo>
                <a:cubicBezTo>
                  <a:pt x="1040830" y="2787338"/>
                  <a:pt x="1043268" y="2792211"/>
                  <a:pt x="1049768" y="2795460"/>
                </a:cubicBezTo>
                <a:cubicBezTo>
                  <a:pt x="1054643" y="2797896"/>
                  <a:pt x="1059518" y="2799520"/>
                  <a:pt x="1064394" y="2801956"/>
                </a:cubicBezTo>
                <a:cubicBezTo>
                  <a:pt x="1072519" y="2806017"/>
                  <a:pt x="1075769" y="2811702"/>
                  <a:pt x="1074143" y="2821447"/>
                </a:cubicBezTo>
                <a:cubicBezTo>
                  <a:pt x="1069269" y="2850683"/>
                  <a:pt x="1079832" y="2870985"/>
                  <a:pt x="1105830" y="2883979"/>
                </a:cubicBezTo>
                <a:cubicBezTo>
                  <a:pt x="1109893" y="2886415"/>
                  <a:pt x="1118832" y="2885604"/>
                  <a:pt x="1117207" y="2892912"/>
                </a:cubicBezTo>
                <a:cubicBezTo>
                  <a:pt x="1116394" y="2900222"/>
                  <a:pt x="1109081" y="2901845"/>
                  <a:pt x="1101768" y="2902657"/>
                </a:cubicBezTo>
                <a:cubicBezTo>
                  <a:pt x="1100956" y="2902657"/>
                  <a:pt x="1100144" y="2902657"/>
                  <a:pt x="1099332" y="2902657"/>
                </a:cubicBezTo>
                <a:cubicBezTo>
                  <a:pt x="1079832" y="2905906"/>
                  <a:pt x="1074143" y="2914839"/>
                  <a:pt x="1083894" y="2930269"/>
                </a:cubicBezTo>
                <a:cubicBezTo>
                  <a:pt x="1092831" y="2944887"/>
                  <a:pt x="1090393" y="2956257"/>
                  <a:pt x="1082268" y="2968439"/>
                </a:cubicBezTo>
                <a:cubicBezTo>
                  <a:pt x="1071707" y="2984681"/>
                  <a:pt x="1063579" y="3001734"/>
                  <a:pt x="1068456" y="3022038"/>
                </a:cubicBezTo>
                <a:cubicBezTo>
                  <a:pt x="1070893" y="3030971"/>
                  <a:pt x="1061956" y="3035031"/>
                  <a:pt x="1056268" y="3036656"/>
                </a:cubicBezTo>
                <a:cubicBezTo>
                  <a:pt x="1035143" y="3043964"/>
                  <a:pt x="1025393" y="3057770"/>
                  <a:pt x="1022956" y="3078885"/>
                </a:cubicBezTo>
                <a:cubicBezTo>
                  <a:pt x="1021330" y="3091878"/>
                  <a:pt x="1016454" y="3094315"/>
                  <a:pt x="1003455" y="3086194"/>
                </a:cubicBezTo>
                <a:cubicBezTo>
                  <a:pt x="975830" y="3069140"/>
                  <a:pt x="935204" y="3081321"/>
                  <a:pt x="923016" y="3109745"/>
                </a:cubicBezTo>
                <a:cubicBezTo>
                  <a:pt x="920578" y="3115430"/>
                  <a:pt x="917328" y="3122739"/>
                  <a:pt x="923016" y="3127612"/>
                </a:cubicBezTo>
                <a:cubicBezTo>
                  <a:pt x="928703" y="3132485"/>
                  <a:pt x="936828" y="3134920"/>
                  <a:pt x="944141" y="3130048"/>
                </a:cubicBezTo>
                <a:cubicBezTo>
                  <a:pt x="949017" y="3127612"/>
                  <a:pt x="953892" y="3123551"/>
                  <a:pt x="958765" y="3120303"/>
                </a:cubicBezTo>
                <a:cubicBezTo>
                  <a:pt x="963642" y="3116242"/>
                  <a:pt x="968517" y="3113806"/>
                  <a:pt x="972579" y="3118678"/>
                </a:cubicBezTo>
                <a:cubicBezTo>
                  <a:pt x="977454" y="3124363"/>
                  <a:pt x="974204" y="3129236"/>
                  <a:pt x="970140" y="3133297"/>
                </a:cubicBezTo>
                <a:cubicBezTo>
                  <a:pt x="966890" y="3137357"/>
                  <a:pt x="962016" y="3140605"/>
                  <a:pt x="958765" y="3143854"/>
                </a:cubicBezTo>
                <a:cubicBezTo>
                  <a:pt x="951454" y="3151163"/>
                  <a:pt x="947390" y="3160908"/>
                  <a:pt x="954704" y="3169029"/>
                </a:cubicBezTo>
                <a:cubicBezTo>
                  <a:pt x="961204" y="3175527"/>
                  <a:pt x="970140" y="3169029"/>
                  <a:pt x="976642" y="3164157"/>
                </a:cubicBezTo>
                <a:cubicBezTo>
                  <a:pt x="982329" y="3160095"/>
                  <a:pt x="986392" y="3152787"/>
                  <a:pt x="993704" y="3150350"/>
                </a:cubicBezTo>
                <a:cubicBezTo>
                  <a:pt x="1004267" y="3146290"/>
                  <a:pt x="1010767" y="3147915"/>
                  <a:pt x="1009955" y="3160908"/>
                </a:cubicBezTo>
                <a:cubicBezTo>
                  <a:pt x="1009143" y="3178775"/>
                  <a:pt x="1001829" y="3193392"/>
                  <a:pt x="992079" y="3207199"/>
                </a:cubicBezTo>
                <a:cubicBezTo>
                  <a:pt x="979892" y="3225064"/>
                  <a:pt x="979080" y="3234810"/>
                  <a:pt x="992079" y="3251864"/>
                </a:cubicBezTo>
                <a:cubicBezTo>
                  <a:pt x="996142" y="3258361"/>
                  <a:pt x="1002642" y="3264046"/>
                  <a:pt x="1008330" y="3269731"/>
                </a:cubicBezTo>
                <a:cubicBezTo>
                  <a:pt x="1010767" y="3272167"/>
                  <a:pt x="1014830" y="3274603"/>
                  <a:pt x="1013204" y="3278664"/>
                </a:cubicBezTo>
                <a:cubicBezTo>
                  <a:pt x="1011581" y="3283536"/>
                  <a:pt x="1007517" y="3284349"/>
                  <a:pt x="1004267" y="3283536"/>
                </a:cubicBezTo>
                <a:cubicBezTo>
                  <a:pt x="989643" y="3280288"/>
                  <a:pt x="986392" y="3286784"/>
                  <a:pt x="987205" y="3299779"/>
                </a:cubicBezTo>
                <a:cubicBezTo>
                  <a:pt x="988017" y="3316021"/>
                  <a:pt x="977454" y="3327391"/>
                  <a:pt x="966079" y="3336324"/>
                </a:cubicBezTo>
                <a:cubicBezTo>
                  <a:pt x="957142" y="3343633"/>
                  <a:pt x="956329" y="3349318"/>
                  <a:pt x="965267" y="3355815"/>
                </a:cubicBezTo>
                <a:cubicBezTo>
                  <a:pt x="970140" y="3359063"/>
                  <a:pt x="973392" y="3362311"/>
                  <a:pt x="971767" y="3368808"/>
                </a:cubicBezTo>
                <a:cubicBezTo>
                  <a:pt x="970140" y="3377741"/>
                  <a:pt x="963642" y="3376118"/>
                  <a:pt x="957954" y="3377741"/>
                </a:cubicBezTo>
                <a:cubicBezTo>
                  <a:pt x="954704" y="3378553"/>
                  <a:pt x="950640" y="3378553"/>
                  <a:pt x="946579" y="3379366"/>
                </a:cubicBezTo>
                <a:cubicBezTo>
                  <a:pt x="924641" y="3381803"/>
                  <a:pt x="919765" y="3393983"/>
                  <a:pt x="932766" y="3412662"/>
                </a:cubicBezTo>
                <a:cubicBezTo>
                  <a:pt x="934391" y="3415098"/>
                  <a:pt x="936016" y="3416723"/>
                  <a:pt x="936828" y="3419160"/>
                </a:cubicBezTo>
                <a:cubicBezTo>
                  <a:pt x="939265" y="3424032"/>
                  <a:pt x="940892" y="3430528"/>
                  <a:pt x="936016" y="3433777"/>
                </a:cubicBezTo>
                <a:cubicBezTo>
                  <a:pt x="931954" y="3437025"/>
                  <a:pt x="926266" y="3433777"/>
                  <a:pt x="923016" y="3430528"/>
                </a:cubicBezTo>
                <a:cubicBezTo>
                  <a:pt x="919765" y="3427280"/>
                  <a:pt x="917328" y="3424032"/>
                  <a:pt x="914891" y="3419971"/>
                </a:cubicBezTo>
                <a:cubicBezTo>
                  <a:pt x="910015" y="3414286"/>
                  <a:pt x="905141" y="3412662"/>
                  <a:pt x="898640" y="3417535"/>
                </a:cubicBezTo>
                <a:cubicBezTo>
                  <a:pt x="883203" y="3428092"/>
                  <a:pt x="866139" y="3429717"/>
                  <a:pt x="849077" y="3430528"/>
                </a:cubicBezTo>
                <a:cubicBezTo>
                  <a:pt x="828765" y="3432153"/>
                  <a:pt x="807639" y="3429717"/>
                  <a:pt x="787327" y="3434590"/>
                </a:cubicBezTo>
                <a:cubicBezTo>
                  <a:pt x="780014" y="3436213"/>
                  <a:pt x="775950" y="3431340"/>
                  <a:pt x="772700" y="3427280"/>
                </a:cubicBezTo>
                <a:cubicBezTo>
                  <a:pt x="761325" y="3414286"/>
                  <a:pt x="750763" y="3401293"/>
                  <a:pt x="730450" y="3407790"/>
                </a:cubicBezTo>
                <a:cubicBezTo>
                  <a:pt x="726386" y="3408602"/>
                  <a:pt x="723950" y="3405353"/>
                  <a:pt x="722325" y="3402105"/>
                </a:cubicBezTo>
                <a:cubicBezTo>
                  <a:pt x="713388" y="3385863"/>
                  <a:pt x="698762" y="3372869"/>
                  <a:pt x="686575" y="3359063"/>
                </a:cubicBezTo>
                <a:cubicBezTo>
                  <a:pt x="667887" y="3337948"/>
                  <a:pt x="657324" y="3314396"/>
                  <a:pt x="664636" y="3285973"/>
                </a:cubicBezTo>
                <a:cubicBezTo>
                  <a:pt x="667074" y="3274603"/>
                  <a:pt x="660574" y="3267294"/>
                  <a:pt x="654074" y="3260797"/>
                </a:cubicBezTo>
                <a:cubicBezTo>
                  <a:pt x="639449" y="3245367"/>
                  <a:pt x="640261" y="3237246"/>
                  <a:pt x="656511" y="3225064"/>
                </a:cubicBezTo>
                <a:cubicBezTo>
                  <a:pt x="674386" y="3212883"/>
                  <a:pt x="674386" y="3212883"/>
                  <a:pt x="659762" y="3195017"/>
                </a:cubicBezTo>
                <a:cubicBezTo>
                  <a:pt x="656511" y="3190957"/>
                  <a:pt x="654074" y="3187707"/>
                  <a:pt x="658949" y="3182835"/>
                </a:cubicBezTo>
                <a:cubicBezTo>
                  <a:pt x="675200" y="3164157"/>
                  <a:pt x="689824" y="3145478"/>
                  <a:pt x="706886" y="3127612"/>
                </a:cubicBezTo>
                <a:cubicBezTo>
                  <a:pt x="719075" y="3113806"/>
                  <a:pt x="734513" y="3104873"/>
                  <a:pt x="752388" y="3100812"/>
                </a:cubicBezTo>
                <a:cubicBezTo>
                  <a:pt x="763763" y="3097563"/>
                  <a:pt x="785701" y="3068328"/>
                  <a:pt x="786513" y="3056146"/>
                </a:cubicBezTo>
                <a:cubicBezTo>
                  <a:pt x="786513" y="3052086"/>
                  <a:pt x="786513" y="3048838"/>
                  <a:pt x="781638" y="3047213"/>
                </a:cubicBezTo>
                <a:cubicBezTo>
                  <a:pt x="756450" y="3035843"/>
                  <a:pt x="744263" y="3013916"/>
                  <a:pt x="733700" y="2990366"/>
                </a:cubicBezTo>
                <a:cubicBezTo>
                  <a:pt x="731262" y="2985493"/>
                  <a:pt x="729638" y="2981432"/>
                  <a:pt x="727200" y="2977371"/>
                </a:cubicBezTo>
                <a:cubicBezTo>
                  <a:pt x="719075" y="2964378"/>
                  <a:pt x="715011" y="2953009"/>
                  <a:pt x="720700" y="2936766"/>
                </a:cubicBezTo>
                <a:lnTo>
                  <a:pt x="710656" y="2895174"/>
                </a:lnTo>
                <a:lnTo>
                  <a:pt x="701475" y="2894888"/>
                </a:lnTo>
                <a:cubicBezTo>
                  <a:pt x="696839" y="2887171"/>
                  <a:pt x="684862" y="2890258"/>
                  <a:pt x="682157" y="2879839"/>
                </a:cubicBezTo>
                <a:cubicBezTo>
                  <a:pt x="681384" y="2876752"/>
                  <a:pt x="675975" y="2874822"/>
                  <a:pt x="680998" y="2870577"/>
                </a:cubicBezTo>
                <a:cubicBezTo>
                  <a:pt x="682543" y="2869420"/>
                  <a:pt x="682157" y="2867105"/>
                  <a:pt x="680611" y="2866719"/>
                </a:cubicBezTo>
                <a:cubicBezTo>
                  <a:pt x="674429" y="2864404"/>
                  <a:pt x="674816" y="2860931"/>
                  <a:pt x="678680" y="2856301"/>
                </a:cubicBezTo>
                <a:cubicBezTo>
                  <a:pt x="679839" y="2854757"/>
                  <a:pt x="678294" y="2852828"/>
                  <a:pt x="677521" y="2851284"/>
                </a:cubicBezTo>
                <a:cubicBezTo>
                  <a:pt x="675975" y="2848968"/>
                  <a:pt x="675589" y="2846653"/>
                  <a:pt x="677907" y="2844723"/>
                </a:cubicBezTo>
                <a:cubicBezTo>
                  <a:pt x="680225" y="2842795"/>
                  <a:pt x="679839" y="2840479"/>
                  <a:pt x="680611" y="2838164"/>
                </a:cubicBezTo>
                <a:cubicBezTo>
                  <a:pt x="682543" y="2832376"/>
                  <a:pt x="684862" y="2825044"/>
                  <a:pt x="689111" y="2822343"/>
                </a:cubicBezTo>
                <a:cubicBezTo>
                  <a:pt x="698383" y="2816555"/>
                  <a:pt x="707271" y="2810380"/>
                  <a:pt x="716544" y="2804979"/>
                </a:cubicBezTo>
                <a:cubicBezTo>
                  <a:pt x="717316" y="2804979"/>
                  <a:pt x="718862" y="2804979"/>
                  <a:pt x="719248" y="2805750"/>
                </a:cubicBezTo>
                <a:cubicBezTo>
                  <a:pt x="723112" y="2809224"/>
                  <a:pt x="726588" y="2812310"/>
                  <a:pt x="731611" y="2807294"/>
                </a:cubicBezTo>
                <a:cubicBezTo>
                  <a:pt x="733157" y="2805365"/>
                  <a:pt x="734316" y="2807294"/>
                  <a:pt x="734702" y="2808838"/>
                </a:cubicBezTo>
                <a:cubicBezTo>
                  <a:pt x="735283" y="2812117"/>
                  <a:pt x="736346" y="2813757"/>
                  <a:pt x="737842" y="2814095"/>
                </a:cubicBezTo>
                <a:lnTo>
                  <a:pt x="741156" y="2812621"/>
                </a:lnTo>
                <a:lnTo>
                  <a:pt x="753200" y="2765411"/>
                </a:lnTo>
                <a:cubicBezTo>
                  <a:pt x="754014" y="2759726"/>
                  <a:pt x="755638" y="2757290"/>
                  <a:pt x="761325" y="2758915"/>
                </a:cubicBezTo>
                <a:cubicBezTo>
                  <a:pt x="784075" y="2763788"/>
                  <a:pt x="798702" y="2751606"/>
                  <a:pt x="810889" y="2735363"/>
                </a:cubicBezTo>
                <a:cubicBezTo>
                  <a:pt x="816576" y="2728054"/>
                  <a:pt x="821452" y="2723994"/>
                  <a:pt x="832015" y="2728866"/>
                </a:cubicBezTo>
                <a:cubicBezTo>
                  <a:pt x="845015" y="2736176"/>
                  <a:pt x="857202" y="2729679"/>
                  <a:pt x="867765" y="2720746"/>
                </a:cubicBezTo>
                <a:cubicBezTo>
                  <a:pt x="876702" y="2713436"/>
                  <a:pt x="885641" y="2704503"/>
                  <a:pt x="894578" y="2697194"/>
                </a:cubicBezTo>
                <a:cubicBezTo>
                  <a:pt x="903515" y="2690698"/>
                  <a:pt x="911641" y="2689886"/>
                  <a:pt x="914078" y="2703691"/>
                </a:cubicBezTo>
                <a:cubicBezTo>
                  <a:pt x="914078" y="2706939"/>
                  <a:pt x="914891" y="2710188"/>
                  <a:pt x="916515" y="2713436"/>
                </a:cubicBezTo>
                <a:cubicBezTo>
                  <a:pt x="918142" y="2717497"/>
                  <a:pt x="918142" y="2723994"/>
                  <a:pt x="923828" y="2724806"/>
                </a:cubicBezTo>
                <a:cubicBezTo>
                  <a:pt x="928703" y="2724806"/>
                  <a:pt x="931954" y="2720746"/>
                  <a:pt x="934391" y="2717497"/>
                </a:cubicBezTo>
                <a:cubicBezTo>
                  <a:pt x="946579" y="2703691"/>
                  <a:pt x="951454" y="2704503"/>
                  <a:pt x="958765" y="2721558"/>
                </a:cubicBezTo>
                <a:cubicBezTo>
                  <a:pt x="960392" y="2725618"/>
                  <a:pt x="961204" y="2728866"/>
                  <a:pt x="963642" y="2732115"/>
                </a:cubicBezTo>
                <a:cubicBezTo>
                  <a:pt x="966890" y="2736988"/>
                  <a:pt x="970140" y="2741048"/>
                  <a:pt x="978265" y="2737800"/>
                </a:cubicBezTo>
                <a:cubicBezTo>
                  <a:pt x="985579" y="2733739"/>
                  <a:pt x="985579" y="2730491"/>
                  <a:pt x="983954" y="2723994"/>
                </a:cubicBezTo>
                <a:cubicBezTo>
                  <a:pt x="975830" y="2687449"/>
                  <a:pt x="984767" y="2655777"/>
                  <a:pt x="1006705" y="2625729"/>
                </a:cubicBezTo>
                <a:cubicBezTo>
                  <a:pt x="1019706" y="2607862"/>
                  <a:pt x="1036768" y="2596493"/>
                  <a:pt x="1058706" y="2593245"/>
                </a:cubicBezTo>
                <a:cubicBezTo>
                  <a:pt x="1068456" y="2591620"/>
                  <a:pt x="1070081" y="2588372"/>
                  <a:pt x="1066830" y="2579439"/>
                </a:cubicBezTo>
                <a:cubicBezTo>
                  <a:pt x="1062768" y="2568882"/>
                  <a:pt x="1059518" y="2556700"/>
                  <a:pt x="1052204" y="2547767"/>
                </a:cubicBezTo>
                <a:lnTo>
                  <a:pt x="1053262" y="2543275"/>
                </a:lnTo>
                <a:lnTo>
                  <a:pt x="894722" y="2592205"/>
                </a:lnTo>
                <a:cubicBezTo>
                  <a:pt x="845861" y="2605835"/>
                  <a:pt x="796556" y="2613513"/>
                  <a:pt x="745812" y="2615310"/>
                </a:cubicBezTo>
                <a:cubicBezTo>
                  <a:pt x="741769" y="2614615"/>
                  <a:pt x="737801" y="2614911"/>
                  <a:pt x="733833" y="2615209"/>
                </a:cubicBezTo>
                <a:cubicBezTo>
                  <a:pt x="727806" y="2614661"/>
                  <a:pt x="722772" y="2614040"/>
                  <a:pt x="721261" y="2607169"/>
                </a:cubicBezTo>
                <a:cubicBezTo>
                  <a:pt x="719675" y="2599307"/>
                  <a:pt x="725479" y="2596877"/>
                  <a:pt x="731357" y="2595440"/>
                </a:cubicBezTo>
                <a:cubicBezTo>
                  <a:pt x="745097" y="2592417"/>
                  <a:pt x="758912" y="2590387"/>
                  <a:pt x="772652" y="2587364"/>
                </a:cubicBezTo>
                <a:cubicBezTo>
                  <a:pt x="777538" y="2586001"/>
                  <a:pt x="782351" y="2583646"/>
                  <a:pt x="787088" y="2580299"/>
                </a:cubicBezTo>
                <a:cubicBezTo>
                  <a:pt x="769705" y="2574615"/>
                  <a:pt x="752914" y="2576868"/>
                  <a:pt x="736271" y="2581105"/>
                </a:cubicBezTo>
                <a:cubicBezTo>
                  <a:pt x="654969" y="2601151"/>
                  <a:pt x="572230" y="2615318"/>
                  <a:pt x="488600" y="2617580"/>
                </a:cubicBezTo>
                <a:cubicBezTo>
                  <a:pt x="384139" y="2621400"/>
                  <a:pt x="283700" y="2598979"/>
                  <a:pt x="182966" y="2572590"/>
                </a:cubicBezTo>
                <a:lnTo>
                  <a:pt x="47128" y="2529842"/>
                </a:lnTo>
                <a:lnTo>
                  <a:pt x="50676" y="2534681"/>
                </a:lnTo>
                <a:cubicBezTo>
                  <a:pt x="54668" y="2536188"/>
                  <a:pt x="55742" y="2539283"/>
                  <a:pt x="54585" y="2543440"/>
                </a:cubicBezTo>
                <a:cubicBezTo>
                  <a:pt x="54102" y="2546207"/>
                  <a:pt x="55166" y="2548439"/>
                  <a:pt x="56062" y="2551018"/>
                </a:cubicBezTo>
                <a:cubicBezTo>
                  <a:pt x="58560" y="2557376"/>
                  <a:pt x="58288" y="2563249"/>
                  <a:pt x="53518" y="2568655"/>
                </a:cubicBezTo>
                <a:cubicBezTo>
                  <a:pt x="50792" y="2571620"/>
                  <a:pt x="49982" y="2575946"/>
                  <a:pt x="52446" y="2579716"/>
                </a:cubicBezTo>
                <a:cubicBezTo>
                  <a:pt x="51774" y="2581104"/>
                  <a:pt x="51100" y="2582492"/>
                  <a:pt x="50427" y="2583881"/>
                </a:cubicBezTo>
                <a:cubicBezTo>
                  <a:pt x="46454" y="2584100"/>
                  <a:pt x="44054" y="2585508"/>
                  <a:pt x="42212" y="2590190"/>
                </a:cubicBezTo>
                <a:cubicBezTo>
                  <a:pt x="39527" y="2596607"/>
                  <a:pt x="34390" y="2600119"/>
                  <a:pt x="26762" y="2598135"/>
                </a:cubicBezTo>
                <a:cubicBezTo>
                  <a:pt x="23466" y="2596965"/>
                  <a:pt x="22982" y="2599732"/>
                  <a:pt x="21971" y="2601815"/>
                </a:cubicBezTo>
                <a:cubicBezTo>
                  <a:pt x="20287" y="2605287"/>
                  <a:pt x="18560" y="2605306"/>
                  <a:pt x="16957" y="2601527"/>
                </a:cubicBezTo>
                <a:cubicBezTo>
                  <a:pt x="14471" y="2596032"/>
                  <a:pt x="11689" y="2594683"/>
                  <a:pt x="7784" y="2600078"/>
                </a:cubicBezTo>
                <a:cubicBezTo>
                  <a:pt x="6763" y="2601298"/>
                  <a:pt x="4878" y="2602529"/>
                  <a:pt x="4329" y="2600119"/>
                </a:cubicBezTo>
                <a:lnTo>
                  <a:pt x="0" y="2595649"/>
                </a:lnTo>
                <a:lnTo>
                  <a:pt x="0" y="2410086"/>
                </a:lnTo>
                <a:lnTo>
                  <a:pt x="20236" y="2418138"/>
                </a:lnTo>
                <a:cubicBezTo>
                  <a:pt x="58532" y="2431495"/>
                  <a:pt x="97477" y="2443222"/>
                  <a:pt x="136971" y="2453250"/>
                </a:cubicBezTo>
                <a:lnTo>
                  <a:pt x="150625" y="2455875"/>
                </a:lnTo>
                <a:lnTo>
                  <a:pt x="150990" y="2450102"/>
                </a:lnTo>
                <a:cubicBezTo>
                  <a:pt x="150761" y="2446102"/>
                  <a:pt x="150883" y="2442274"/>
                  <a:pt x="150483" y="2438623"/>
                </a:cubicBezTo>
                <a:lnTo>
                  <a:pt x="147000" y="2428652"/>
                </a:lnTo>
                <a:lnTo>
                  <a:pt x="10713" y="2386927"/>
                </a:lnTo>
                <a:lnTo>
                  <a:pt x="0" y="2381972"/>
                </a:lnTo>
                <a:lnTo>
                  <a:pt x="0" y="2257625"/>
                </a:lnTo>
                <a:lnTo>
                  <a:pt x="2898" y="2258813"/>
                </a:lnTo>
                <a:cubicBezTo>
                  <a:pt x="7258" y="2260890"/>
                  <a:pt x="10423" y="2263056"/>
                  <a:pt x="15559" y="2267478"/>
                </a:cubicBezTo>
                <a:cubicBezTo>
                  <a:pt x="15559" y="2267478"/>
                  <a:pt x="18128" y="2269689"/>
                  <a:pt x="18128" y="2269689"/>
                </a:cubicBezTo>
                <a:cubicBezTo>
                  <a:pt x="18128" y="2269689"/>
                  <a:pt x="18128" y="2269689"/>
                  <a:pt x="20518" y="2269510"/>
                </a:cubicBezTo>
                <a:cubicBezTo>
                  <a:pt x="20518" y="2269510"/>
                  <a:pt x="20339" y="2267121"/>
                  <a:pt x="20339" y="2267121"/>
                </a:cubicBezTo>
                <a:cubicBezTo>
                  <a:pt x="20339" y="2267121"/>
                  <a:pt x="22730" y="2266942"/>
                  <a:pt x="25296" y="2269153"/>
                </a:cubicBezTo>
                <a:cubicBezTo>
                  <a:pt x="25296" y="2269153"/>
                  <a:pt x="25296" y="2269153"/>
                  <a:pt x="22908" y="2269332"/>
                </a:cubicBezTo>
                <a:cubicBezTo>
                  <a:pt x="22908" y="2269332"/>
                  <a:pt x="22908" y="2269332"/>
                  <a:pt x="23086" y="2271722"/>
                </a:cubicBezTo>
                <a:cubicBezTo>
                  <a:pt x="25475" y="2271543"/>
                  <a:pt x="25475" y="2271543"/>
                  <a:pt x="27864" y="2271364"/>
                </a:cubicBezTo>
                <a:cubicBezTo>
                  <a:pt x="30432" y="2273575"/>
                  <a:pt x="30432" y="2273575"/>
                  <a:pt x="30432" y="2273575"/>
                </a:cubicBezTo>
                <a:cubicBezTo>
                  <a:pt x="33001" y="2275785"/>
                  <a:pt x="45304" y="2279672"/>
                  <a:pt x="37601" y="2273039"/>
                </a:cubicBezTo>
                <a:cubicBezTo>
                  <a:pt x="40169" y="2275250"/>
                  <a:pt x="40169" y="2275250"/>
                  <a:pt x="42559" y="2275071"/>
                </a:cubicBezTo>
                <a:cubicBezTo>
                  <a:pt x="42559" y="2275071"/>
                  <a:pt x="42379" y="2272682"/>
                  <a:pt x="39990" y="2272861"/>
                </a:cubicBezTo>
                <a:cubicBezTo>
                  <a:pt x="39990" y="2272861"/>
                  <a:pt x="39811" y="2270471"/>
                  <a:pt x="37423" y="2270649"/>
                </a:cubicBezTo>
                <a:cubicBezTo>
                  <a:pt x="39811" y="2270471"/>
                  <a:pt x="42201" y="2270292"/>
                  <a:pt x="42201" y="2270292"/>
                </a:cubicBezTo>
                <a:cubicBezTo>
                  <a:pt x="44769" y="2272502"/>
                  <a:pt x="49726" y="2274535"/>
                  <a:pt x="57073" y="2276389"/>
                </a:cubicBezTo>
                <a:cubicBezTo>
                  <a:pt x="66988" y="2280452"/>
                  <a:pt x="76903" y="2284518"/>
                  <a:pt x="84249" y="2286370"/>
                </a:cubicBezTo>
                <a:cubicBezTo>
                  <a:pt x="86640" y="2286192"/>
                  <a:pt x="86817" y="2288581"/>
                  <a:pt x="86817" y="2288581"/>
                </a:cubicBezTo>
                <a:cubicBezTo>
                  <a:pt x="86817" y="2288581"/>
                  <a:pt x="89207" y="2288402"/>
                  <a:pt x="89207" y="2288402"/>
                </a:cubicBezTo>
                <a:cubicBezTo>
                  <a:pt x="93986" y="2288045"/>
                  <a:pt x="98942" y="2290077"/>
                  <a:pt x="101512" y="2292289"/>
                </a:cubicBezTo>
                <a:cubicBezTo>
                  <a:pt x="103900" y="2292110"/>
                  <a:pt x="108858" y="2294142"/>
                  <a:pt x="111247" y="2293963"/>
                </a:cubicBezTo>
                <a:cubicBezTo>
                  <a:pt x="116205" y="2295995"/>
                  <a:pt x="123731" y="2300238"/>
                  <a:pt x="128687" y="2302270"/>
                </a:cubicBezTo>
                <a:cubicBezTo>
                  <a:pt x="128866" y="2304660"/>
                  <a:pt x="128866" y="2304660"/>
                  <a:pt x="128866" y="2304660"/>
                </a:cubicBezTo>
                <a:cubicBezTo>
                  <a:pt x="131256" y="2304481"/>
                  <a:pt x="131256" y="2304481"/>
                  <a:pt x="133645" y="2304303"/>
                </a:cubicBezTo>
                <a:cubicBezTo>
                  <a:pt x="136214" y="2306513"/>
                  <a:pt x="136034" y="2304123"/>
                  <a:pt x="136034" y="2304123"/>
                </a:cubicBezTo>
                <a:cubicBezTo>
                  <a:pt x="133466" y="2301914"/>
                  <a:pt x="133466" y="2301914"/>
                  <a:pt x="133466" y="2301914"/>
                </a:cubicBezTo>
                <a:cubicBezTo>
                  <a:pt x="138425" y="2303945"/>
                  <a:pt x="146129" y="2310578"/>
                  <a:pt x="150728" y="2307830"/>
                </a:cubicBezTo>
                <a:cubicBezTo>
                  <a:pt x="150908" y="2310220"/>
                  <a:pt x="150908" y="2310220"/>
                  <a:pt x="153297" y="2310041"/>
                </a:cubicBezTo>
                <a:cubicBezTo>
                  <a:pt x="155864" y="2312253"/>
                  <a:pt x="155686" y="2309863"/>
                  <a:pt x="155686" y="2309863"/>
                </a:cubicBezTo>
                <a:cubicBezTo>
                  <a:pt x="163211" y="2314107"/>
                  <a:pt x="170023" y="2308791"/>
                  <a:pt x="172769" y="2313392"/>
                </a:cubicBezTo>
                <a:cubicBezTo>
                  <a:pt x="170379" y="2313570"/>
                  <a:pt x="170379" y="2313570"/>
                  <a:pt x="170379" y="2313570"/>
                </a:cubicBezTo>
                <a:cubicBezTo>
                  <a:pt x="165422" y="2311538"/>
                  <a:pt x="163033" y="2311716"/>
                  <a:pt x="163211" y="2314107"/>
                </a:cubicBezTo>
                <a:cubicBezTo>
                  <a:pt x="163211" y="2314107"/>
                  <a:pt x="165780" y="2316317"/>
                  <a:pt x="168169" y="2316138"/>
                </a:cubicBezTo>
                <a:cubicBezTo>
                  <a:pt x="170736" y="2318348"/>
                  <a:pt x="170736" y="2318348"/>
                  <a:pt x="170736" y="2318348"/>
                </a:cubicBezTo>
                <a:cubicBezTo>
                  <a:pt x="171094" y="2323127"/>
                  <a:pt x="163748" y="2321274"/>
                  <a:pt x="161000" y="2316674"/>
                </a:cubicBezTo>
                <a:cubicBezTo>
                  <a:pt x="163748" y="2321274"/>
                  <a:pt x="151620" y="2319777"/>
                  <a:pt x="158969" y="2321631"/>
                </a:cubicBezTo>
                <a:cubicBezTo>
                  <a:pt x="163389" y="2316494"/>
                  <a:pt x="166851" y="2330653"/>
                  <a:pt x="176230" y="2327549"/>
                </a:cubicBezTo>
                <a:cubicBezTo>
                  <a:pt x="178798" y="2329760"/>
                  <a:pt x="178798" y="2329760"/>
                  <a:pt x="178798" y="2329760"/>
                </a:cubicBezTo>
                <a:cubicBezTo>
                  <a:pt x="178798" y="2329760"/>
                  <a:pt x="181187" y="2329581"/>
                  <a:pt x="181187" y="2329581"/>
                </a:cubicBezTo>
                <a:cubicBezTo>
                  <a:pt x="183756" y="2331791"/>
                  <a:pt x="183577" y="2329402"/>
                  <a:pt x="183577" y="2329402"/>
                </a:cubicBezTo>
                <a:cubicBezTo>
                  <a:pt x="181187" y="2329581"/>
                  <a:pt x="181009" y="2327192"/>
                  <a:pt x="181009" y="2327192"/>
                </a:cubicBezTo>
                <a:cubicBezTo>
                  <a:pt x="183398" y="2327012"/>
                  <a:pt x="188356" y="2329046"/>
                  <a:pt x="188177" y="2326656"/>
                </a:cubicBezTo>
                <a:cubicBezTo>
                  <a:pt x="185609" y="2324444"/>
                  <a:pt x="190567" y="2326477"/>
                  <a:pt x="190389" y="2324088"/>
                </a:cubicBezTo>
                <a:cubicBezTo>
                  <a:pt x="185429" y="2322056"/>
                  <a:pt x="183041" y="2322234"/>
                  <a:pt x="178084" y="2320203"/>
                </a:cubicBezTo>
                <a:cubicBezTo>
                  <a:pt x="180473" y="2320023"/>
                  <a:pt x="180473" y="2320023"/>
                  <a:pt x="180473" y="2320023"/>
                </a:cubicBezTo>
                <a:cubicBezTo>
                  <a:pt x="182863" y="2319845"/>
                  <a:pt x="185253" y="2319666"/>
                  <a:pt x="185072" y="2317277"/>
                </a:cubicBezTo>
                <a:lnTo>
                  <a:pt x="180800" y="2315525"/>
                </a:lnTo>
                <a:lnTo>
                  <a:pt x="185237" y="2315462"/>
                </a:lnTo>
                <a:cubicBezTo>
                  <a:pt x="188612" y="2316411"/>
                  <a:pt x="192331" y="2317935"/>
                  <a:pt x="197197" y="2318773"/>
                </a:cubicBezTo>
                <a:cubicBezTo>
                  <a:pt x="182148" y="2310287"/>
                  <a:pt x="199409" y="2316205"/>
                  <a:pt x="203831" y="2311069"/>
                </a:cubicBezTo>
                <a:cubicBezTo>
                  <a:pt x="206399" y="2313279"/>
                  <a:pt x="201620" y="2313637"/>
                  <a:pt x="201620" y="2313637"/>
                </a:cubicBezTo>
                <a:cubicBezTo>
                  <a:pt x="201798" y="2316026"/>
                  <a:pt x="201798" y="2316026"/>
                  <a:pt x="201798" y="2316026"/>
                </a:cubicBezTo>
                <a:cubicBezTo>
                  <a:pt x="199409" y="2316205"/>
                  <a:pt x="199409" y="2316205"/>
                  <a:pt x="201977" y="2318415"/>
                </a:cubicBezTo>
                <a:cubicBezTo>
                  <a:pt x="201977" y="2318415"/>
                  <a:pt x="204368" y="2318237"/>
                  <a:pt x="206757" y="2318059"/>
                </a:cubicBezTo>
                <a:cubicBezTo>
                  <a:pt x="209144" y="2317881"/>
                  <a:pt x="209144" y="2317881"/>
                  <a:pt x="209144" y="2317881"/>
                </a:cubicBezTo>
                <a:cubicBezTo>
                  <a:pt x="211714" y="2320090"/>
                  <a:pt x="209504" y="2322658"/>
                  <a:pt x="214282" y="2322301"/>
                </a:cubicBezTo>
                <a:cubicBezTo>
                  <a:pt x="211893" y="2322480"/>
                  <a:pt x="211893" y="2322480"/>
                  <a:pt x="209504" y="2322658"/>
                </a:cubicBezTo>
                <a:cubicBezTo>
                  <a:pt x="207114" y="2322837"/>
                  <a:pt x="207293" y="2325227"/>
                  <a:pt x="209681" y="2325048"/>
                </a:cubicBezTo>
                <a:cubicBezTo>
                  <a:pt x="209860" y="2327438"/>
                  <a:pt x="212249" y="2327259"/>
                  <a:pt x="214639" y="2327080"/>
                </a:cubicBezTo>
                <a:cubicBezTo>
                  <a:pt x="217029" y="2326902"/>
                  <a:pt x="217029" y="2326902"/>
                  <a:pt x="219418" y="2326723"/>
                </a:cubicBezTo>
                <a:cubicBezTo>
                  <a:pt x="224196" y="2326365"/>
                  <a:pt x="228798" y="2323619"/>
                  <a:pt x="223840" y="2321587"/>
                </a:cubicBezTo>
                <a:cubicBezTo>
                  <a:pt x="226228" y="2321407"/>
                  <a:pt x="226228" y="2321407"/>
                  <a:pt x="226050" y="2319019"/>
                </a:cubicBezTo>
                <a:cubicBezTo>
                  <a:pt x="226050" y="2319019"/>
                  <a:pt x="226050" y="2319019"/>
                  <a:pt x="223481" y="2316808"/>
                </a:cubicBezTo>
                <a:cubicBezTo>
                  <a:pt x="225872" y="2316630"/>
                  <a:pt x="230829" y="2318661"/>
                  <a:pt x="235608" y="2318304"/>
                </a:cubicBezTo>
                <a:cubicBezTo>
                  <a:pt x="230829" y="2318661"/>
                  <a:pt x="225872" y="2316630"/>
                  <a:pt x="228440" y="2318839"/>
                </a:cubicBezTo>
                <a:cubicBezTo>
                  <a:pt x="231186" y="2323440"/>
                  <a:pt x="235608" y="2318304"/>
                  <a:pt x="238354" y="2322904"/>
                </a:cubicBezTo>
                <a:cubicBezTo>
                  <a:pt x="238534" y="2325294"/>
                  <a:pt x="238534" y="2325294"/>
                  <a:pt x="238534" y="2325294"/>
                </a:cubicBezTo>
                <a:cubicBezTo>
                  <a:pt x="238534" y="2325294"/>
                  <a:pt x="238534" y="2325294"/>
                  <a:pt x="240922" y="2325116"/>
                </a:cubicBezTo>
                <a:cubicBezTo>
                  <a:pt x="240922" y="2325116"/>
                  <a:pt x="240922" y="2325116"/>
                  <a:pt x="243312" y="2324936"/>
                </a:cubicBezTo>
                <a:cubicBezTo>
                  <a:pt x="243133" y="2322546"/>
                  <a:pt x="243133" y="2322546"/>
                  <a:pt x="243133" y="2322546"/>
                </a:cubicBezTo>
                <a:cubicBezTo>
                  <a:pt x="245702" y="2324758"/>
                  <a:pt x="245702" y="2324758"/>
                  <a:pt x="248269" y="2326969"/>
                </a:cubicBezTo>
                <a:lnTo>
                  <a:pt x="257827" y="2326254"/>
                </a:lnTo>
                <a:lnTo>
                  <a:pt x="266002" y="2327144"/>
                </a:lnTo>
                <a:cubicBezTo>
                  <a:pt x="267519" y="2327332"/>
                  <a:pt x="268758" y="2327839"/>
                  <a:pt x="272520" y="2329961"/>
                </a:cubicBezTo>
                <a:cubicBezTo>
                  <a:pt x="270131" y="2330139"/>
                  <a:pt x="270310" y="2332529"/>
                  <a:pt x="270310" y="2332529"/>
                </a:cubicBezTo>
                <a:cubicBezTo>
                  <a:pt x="270310" y="2332529"/>
                  <a:pt x="272699" y="2332351"/>
                  <a:pt x="272699" y="2332351"/>
                </a:cubicBezTo>
                <a:cubicBezTo>
                  <a:pt x="272877" y="2334739"/>
                  <a:pt x="272877" y="2334739"/>
                  <a:pt x="272877" y="2334739"/>
                </a:cubicBezTo>
                <a:cubicBezTo>
                  <a:pt x="258184" y="2331032"/>
                  <a:pt x="270488" y="2334918"/>
                  <a:pt x="270667" y="2337307"/>
                </a:cubicBezTo>
                <a:cubicBezTo>
                  <a:pt x="263320" y="2335454"/>
                  <a:pt x="255973" y="2333601"/>
                  <a:pt x="248805" y="2334137"/>
                </a:cubicBezTo>
                <a:cubicBezTo>
                  <a:pt x="248627" y="2331747"/>
                  <a:pt x="248627" y="2331747"/>
                  <a:pt x="248627" y="2331747"/>
                </a:cubicBezTo>
                <a:cubicBezTo>
                  <a:pt x="243670" y="2329715"/>
                  <a:pt x="241280" y="2329894"/>
                  <a:pt x="238891" y="2330072"/>
                </a:cubicBezTo>
                <a:cubicBezTo>
                  <a:pt x="243848" y="2332105"/>
                  <a:pt x="246237" y="2331925"/>
                  <a:pt x="246416" y="2334315"/>
                </a:cubicBezTo>
                <a:cubicBezTo>
                  <a:pt x="239070" y="2332462"/>
                  <a:pt x="239249" y="2334852"/>
                  <a:pt x="234291" y="2332819"/>
                </a:cubicBezTo>
                <a:cubicBezTo>
                  <a:pt x="234291" y="2332819"/>
                  <a:pt x="231899" y="2332998"/>
                  <a:pt x="231721" y="2330608"/>
                </a:cubicBezTo>
                <a:cubicBezTo>
                  <a:pt x="229333" y="2330787"/>
                  <a:pt x="229333" y="2330787"/>
                  <a:pt x="229333" y="2330787"/>
                </a:cubicBezTo>
                <a:cubicBezTo>
                  <a:pt x="226942" y="2330966"/>
                  <a:pt x="224554" y="2331144"/>
                  <a:pt x="227123" y="2333355"/>
                </a:cubicBezTo>
                <a:cubicBezTo>
                  <a:pt x="229691" y="2335566"/>
                  <a:pt x="229691" y="2335566"/>
                  <a:pt x="229691" y="2335566"/>
                </a:cubicBezTo>
                <a:cubicBezTo>
                  <a:pt x="229869" y="2337955"/>
                  <a:pt x="232259" y="2337776"/>
                  <a:pt x="234647" y="2337598"/>
                </a:cubicBezTo>
                <a:cubicBezTo>
                  <a:pt x="237037" y="2337419"/>
                  <a:pt x="237037" y="2337419"/>
                  <a:pt x="237037" y="2337419"/>
                </a:cubicBezTo>
                <a:cubicBezTo>
                  <a:pt x="236858" y="2335030"/>
                  <a:pt x="236858" y="2335030"/>
                  <a:pt x="236858" y="2335030"/>
                </a:cubicBezTo>
                <a:cubicBezTo>
                  <a:pt x="244026" y="2334495"/>
                  <a:pt x="261288" y="2340412"/>
                  <a:pt x="270846" y="2339697"/>
                </a:cubicBezTo>
                <a:cubicBezTo>
                  <a:pt x="273414" y="2341908"/>
                  <a:pt x="273414" y="2341908"/>
                  <a:pt x="273414" y="2341908"/>
                </a:cubicBezTo>
                <a:cubicBezTo>
                  <a:pt x="273414" y="2341908"/>
                  <a:pt x="273414" y="2341908"/>
                  <a:pt x="275804" y="2341728"/>
                </a:cubicBezTo>
                <a:cubicBezTo>
                  <a:pt x="275804" y="2341728"/>
                  <a:pt x="278192" y="2341550"/>
                  <a:pt x="278192" y="2341550"/>
                </a:cubicBezTo>
                <a:cubicBezTo>
                  <a:pt x="282971" y="2341193"/>
                  <a:pt x="290318" y="2343047"/>
                  <a:pt x="292886" y="2345257"/>
                </a:cubicBezTo>
                <a:cubicBezTo>
                  <a:pt x="292708" y="2342868"/>
                  <a:pt x="292708" y="2342868"/>
                  <a:pt x="292708" y="2342868"/>
                </a:cubicBezTo>
                <a:cubicBezTo>
                  <a:pt x="295275" y="2345079"/>
                  <a:pt x="295275" y="2345079"/>
                  <a:pt x="295275" y="2345079"/>
                </a:cubicBezTo>
                <a:cubicBezTo>
                  <a:pt x="295275" y="2345079"/>
                  <a:pt x="297843" y="2347290"/>
                  <a:pt x="300233" y="2347112"/>
                </a:cubicBezTo>
                <a:cubicBezTo>
                  <a:pt x="300233" y="2347112"/>
                  <a:pt x="302622" y="2346932"/>
                  <a:pt x="302445" y="2344542"/>
                </a:cubicBezTo>
                <a:cubicBezTo>
                  <a:pt x="326516" y="2345146"/>
                  <a:pt x="338999" y="2351421"/>
                  <a:pt x="355546" y="2347781"/>
                </a:cubicBezTo>
                <a:cubicBezTo>
                  <a:pt x="355725" y="2350170"/>
                  <a:pt x="358112" y="2349992"/>
                  <a:pt x="360502" y="2349813"/>
                </a:cubicBezTo>
                <a:cubicBezTo>
                  <a:pt x="360502" y="2349813"/>
                  <a:pt x="362893" y="2349635"/>
                  <a:pt x="362893" y="2349635"/>
                </a:cubicBezTo>
                <a:cubicBezTo>
                  <a:pt x="362715" y="2347245"/>
                  <a:pt x="362715" y="2347245"/>
                  <a:pt x="362715" y="2347245"/>
                </a:cubicBezTo>
                <a:cubicBezTo>
                  <a:pt x="365460" y="2351845"/>
                  <a:pt x="372629" y="2351309"/>
                  <a:pt x="377408" y="2350952"/>
                </a:cubicBezTo>
                <a:cubicBezTo>
                  <a:pt x="377408" y="2350952"/>
                  <a:pt x="379798" y="2350773"/>
                  <a:pt x="379798" y="2350773"/>
                </a:cubicBezTo>
                <a:cubicBezTo>
                  <a:pt x="382365" y="2352984"/>
                  <a:pt x="382365" y="2352984"/>
                  <a:pt x="384575" y="2350415"/>
                </a:cubicBezTo>
                <a:cubicBezTo>
                  <a:pt x="386965" y="2350237"/>
                  <a:pt x="386965" y="2350237"/>
                  <a:pt x="386965" y="2350237"/>
                </a:cubicBezTo>
                <a:cubicBezTo>
                  <a:pt x="386965" y="2350237"/>
                  <a:pt x="387143" y="2352627"/>
                  <a:pt x="389533" y="2352448"/>
                </a:cubicBezTo>
                <a:cubicBezTo>
                  <a:pt x="389533" y="2352448"/>
                  <a:pt x="389533" y="2352448"/>
                  <a:pt x="391923" y="2352268"/>
                </a:cubicBezTo>
                <a:cubicBezTo>
                  <a:pt x="396523" y="2349522"/>
                  <a:pt x="406615" y="2355977"/>
                  <a:pt x="406258" y="2351198"/>
                </a:cubicBezTo>
                <a:cubicBezTo>
                  <a:pt x="406258" y="2351198"/>
                  <a:pt x="406258" y="2351198"/>
                  <a:pt x="408648" y="2351019"/>
                </a:cubicBezTo>
                <a:cubicBezTo>
                  <a:pt x="411037" y="2350841"/>
                  <a:pt x="413427" y="2350661"/>
                  <a:pt x="413427" y="2350661"/>
                </a:cubicBezTo>
                <a:cubicBezTo>
                  <a:pt x="413427" y="2350661"/>
                  <a:pt x="415817" y="2350483"/>
                  <a:pt x="415817" y="2350483"/>
                </a:cubicBezTo>
                <a:cubicBezTo>
                  <a:pt x="418563" y="2355083"/>
                  <a:pt x="427764" y="2349590"/>
                  <a:pt x="432542" y="2349232"/>
                </a:cubicBezTo>
                <a:cubicBezTo>
                  <a:pt x="439711" y="2348697"/>
                  <a:pt x="435288" y="2353833"/>
                  <a:pt x="442457" y="2353296"/>
                </a:cubicBezTo>
                <a:cubicBezTo>
                  <a:pt x="442457" y="2353296"/>
                  <a:pt x="444847" y="2353119"/>
                  <a:pt x="445025" y="2355508"/>
                </a:cubicBezTo>
                <a:cubicBezTo>
                  <a:pt x="445025" y="2355508"/>
                  <a:pt x="447414" y="2355328"/>
                  <a:pt x="447414" y="2355328"/>
                </a:cubicBezTo>
                <a:cubicBezTo>
                  <a:pt x="449802" y="2355150"/>
                  <a:pt x="449802" y="2355150"/>
                  <a:pt x="447235" y="2352940"/>
                </a:cubicBezTo>
                <a:cubicBezTo>
                  <a:pt x="447235" y="2352940"/>
                  <a:pt x="447235" y="2352940"/>
                  <a:pt x="444847" y="2353119"/>
                </a:cubicBezTo>
                <a:cubicBezTo>
                  <a:pt x="449446" y="2350372"/>
                  <a:pt x="454404" y="2352404"/>
                  <a:pt x="454224" y="2350014"/>
                </a:cubicBezTo>
                <a:cubicBezTo>
                  <a:pt x="461571" y="2351867"/>
                  <a:pt x="454404" y="2352404"/>
                  <a:pt x="454582" y="2354793"/>
                </a:cubicBezTo>
                <a:lnTo>
                  <a:pt x="452505" y="2357205"/>
                </a:lnTo>
                <a:lnTo>
                  <a:pt x="439117" y="2357339"/>
                </a:lnTo>
                <a:cubicBezTo>
                  <a:pt x="425539" y="2358016"/>
                  <a:pt x="417128" y="2359996"/>
                  <a:pt x="404585" y="2360933"/>
                </a:cubicBezTo>
                <a:cubicBezTo>
                  <a:pt x="404585" y="2360933"/>
                  <a:pt x="404407" y="2358545"/>
                  <a:pt x="402017" y="2358723"/>
                </a:cubicBezTo>
                <a:cubicBezTo>
                  <a:pt x="402017" y="2358723"/>
                  <a:pt x="399625" y="2358901"/>
                  <a:pt x="399625" y="2358901"/>
                </a:cubicBezTo>
                <a:cubicBezTo>
                  <a:pt x="392458" y="2359438"/>
                  <a:pt x="390070" y="2359616"/>
                  <a:pt x="387858" y="2362184"/>
                </a:cubicBezTo>
                <a:cubicBezTo>
                  <a:pt x="397416" y="2361470"/>
                  <a:pt x="397416" y="2361470"/>
                  <a:pt x="397416" y="2361470"/>
                </a:cubicBezTo>
                <a:cubicBezTo>
                  <a:pt x="397416" y="2361470"/>
                  <a:pt x="395028" y="2361648"/>
                  <a:pt x="395206" y="2364038"/>
                </a:cubicBezTo>
                <a:cubicBezTo>
                  <a:pt x="395206" y="2364038"/>
                  <a:pt x="397595" y="2363859"/>
                  <a:pt x="397595" y="2363859"/>
                </a:cubicBezTo>
                <a:cubicBezTo>
                  <a:pt x="399984" y="2363681"/>
                  <a:pt x="399984" y="2363681"/>
                  <a:pt x="399984" y="2363681"/>
                </a:cubicBezTo>
                <a:cubicBezTo>
                  <a:pt x="402373" y="2363503"/>
                  <a:pt x="402373" y="2363503"/>
                  <a:pt x="402373" y="2363503"/>
                </a:cubicBezTo>
                <a:cubicBezTo>
                  <a:pt x="407509" y="2367922"/>
                  <a:pt x="410256" y="2372524"/>
                  <a:pt x="427161" y="2373662"/>
                </a:cubicBezTo>
                <a:cubicBezTo>
                  <a:pt x="439822" y="2382327"/>
                  <a:pt x="464252" y="2387709"/>
                  <a:pt x="481334" y="2391237"/>
                </a:cubicBezTo>
                <a:cubicBezTo>
                  <a:pt x="483723" y="2391058"/>
                  <a:pt x="483903" y="2393447"/>
                  <a:pt x="483903" y="2393447"/>
                </a:cubicBezTo>
                <a:cubicBezTo>
                  <a:pt x="483903" y="2393447"/>
                  <a:pt x="484081" y="2395837"/>
                  <a:pt x="486470" y="2395658"/>
                </a:cubicBezTo>
                <a:cubicBezTo>
                  <a:pt x="486470" y="2395658"/>
                  <a:pt x="484081" y="2395837"/>
                  <a:pt x="484260" y="2398227"/>
                </a:cubicBezTo>
                <a:cubicBezTo>
                  <a:pt x="489039" y="2397870"/>
                  <a:pt x="491428" y="2397690"/>
                  <a:pt x="491428" y="2397690"/>
                </a:cubicBezTo>
                <a:cubicBezTo>
                  <a:pt x="506122" y="2401399"/>
                  <a:pt x="525415" y="2402357"/>
                  <a:pt x="537541" y="2403854"/>
                </a:cubicBezTo>
                <a:cubicBezTo>
                  <a:pt x="540109" y="2406064"/>
                  <a:pt x="535330" y="2406422"/>
                  <a:pt x="532941" y="2406600"/>
                </a:cubicBezTo>
                <a:cubicBezTo>
                  <a:pt x="540288" y="2408454"/>
                  <a:pt x="569317" y="2411089"/>
                  <a:pt x="562686" y="2418794"/>
                </a:cubicBezTo>
                <a:cubicBezTo>
                  <a:pt x="557907" y="2419151"/>
                  <a:pt x="557907" y="2419151"/>
                  <a:pt x="557907" y="2419151"/>
                </a:cubicBezTo>
                <a:cubicBezTo>
                  <a:pt x="555517" y="2419330"/>
                  <a:pt x="555517" y="2419330"/>
                  <a:pt x="555517" y="2419330"/>
                </a:cubicBezTo>
                <a:cubicBezTo>
                  <a:pt x="555517" y="2419330"/>
                  <a:pt x="555696" y="2421719"/>
                  <a:pt x="558084" y="2421539"/>
                </a:cubicBezTo>
                <a:cubicBezTo>
                  <a:pt x="562864" y="2421183"/>
                  <a:pt x="562864" y="2421183"/>
                  <a:pt x="562864" y="2421183"/>
                </a:cubicBezTo>
                <a:cubicBezTo>
                  <a:pt x="553485" y="2424287"/>
                  <a:pt x="538969" y="2422969"/>
                  <a:pt x="524633" y="2424041"/>
                </a:cubicBezTo>
                <a:cubicBezTo>
                  <a:pt x="513580" y="2436882"/>
                  <a:pt x="554914" y="2443402"/>
                  <a:pt x="588544" y="2443290"/>
                </a:cubicBezTo>
                <a:cubicBezTo>
                  <a:pt x="591112" y="2445502"/>
                  <a:pt x="588902" y="2448070"/>
                  <a:pt x="596428" y="2452312"/>
                </a:cubicBezTo>
                <a:cubicBezTo>
                  <a:pt x="589080" y="2450459"/>
                  <a:pt x="589259" y="2452847"/>
                  <a:pt x="589438" y="2455237"/>
                </a:cubicBezTo>
                <a:cubicBezTo>
                  <a:pt x="570322" y="2456666"/>
                  <a:pt x="551030" y="2455706"/>
                  <a:pt x="531913" y="2457135"/>
                </a:cubicBezTo>
                <a:cubicBezTo>
                  <a:pt x="519966" y="2458028"/>
                  <a:pt x="532271" y="2461915"/>
                  <a:pt x="523071" y="2467408"/>
                </a:cubicBezTo>
                <a:cubicBezTo>
                  <a:pt x="510945" y="2465912"/>
                  <a:pt x="506345" y="2468659"/>
                  <a:pt x="491830" y="2467341"/>
                </a:cubicBezTo>
                <a:cubicBezTo>
                  <a:pt x="492008" y="2469730"/>
                  <a:pt x="496967" y="2471763"/>
                  <a:pt x="506524" y="2471048"/>
                </a:cubicBezTo>
                <a:cubicBezTo>
                  <a:pt x="501744" y="2471405"/>
                  <a:pt x="497145" y="2474151"/>
                  <a:pt x="487409" y="2472477"/>
                </a:cubicBezTo>
                <a:cubicBezTo>
                  <a:pt x="492365" y="2474509"/>
                  <a:pt x="490155" y="2477077"/>
                  <a:pt x="497502" y="2478930"/>
                </a:cubicBezTo>
                <a:cubicBezTo>
                  <a:pt x="456525" y="2477188"/>
                  <a:pt x="415549" y="2475447"/>
                  <a:pt x="374393" y="2471316"/>
                </a:cubicBezTo>
                <a:cubicBezTo>
                  <a:pt x="369613" y="2471673"/>
                  <a:pt x="364835" y="2472029"/>
                  <a:pt x="362268" y="2469819"/>
                </a:cubicBezTo>
                <a:lnTo>
                  <a:pt x="186658" y="2440207"/>
                </a:lnTo>
                <a:lnTo>
                  <a:pt x="187735" y="2445031"/>
                </a:lnTo>
                <a:cubicBezTo>
                  <a:pt x="189855" y="2446923"/>
                  <a:pt x="190753" y="2448654"/>
                  <a:pt x="191480" y="2450734"/>
                </a:cubicBezTo>
                <a:lnTo>
                  <a:pt x="190029" y="2463451"/>
                </a:lnTo>
                <a:lnTo>
                  <a:pt x="297638" y="2484140"/>
                </a:lnTo>
                <a:cubicBezTo>
                  <a:pt x="352010" y="2491310"/>
                  <a:pt x="407120" y="2495299"/>
                  <a:pt x="462732" y="2495946"/>
                </a:cubicBezTo>
                <a:cubicBezTo>
                  <a:pt x="493974" y="2496013"/>
                  <a:pt x="522825" y="2496259"/>
                  <a:pt x="553886" y="2493937"/>
                </a:cubicBezTo>
                <a:cubicBezTo>
                  <a:pt x="553886" y="2493937"/>
                  <a:pt x="554066" y="2496327"/>
                  <a:pt x="556455" y="2496147"/>
                </a:cubicBezTo>
                <a:cubicBezTo>
                  <a:pt x="563624" y="2495612"/>
                  <a:pt x="563624" y="2495612"/>
                  <a:pt x="563624" y="2495612"/>
                </a:cubicBezTo>
                <a:cubicBezTo>
                  <a:pt x="563624" y="2495612"/>
                  <a:pt x="566012" y="2495433"/>
                  <a:pt x="565833" y="2493044"/>
                </a:cubicBezTo>
                <a:lnTo>
                  <a:pt x="632737" y="2488041"/>
                </a:lnTo>
                <a:cubicBezTo>
                  <a:pt x="685125" y="2481722"/>
                  <a:pt x="734944" y="2473192"/>
                  <a:pt x="786976" y="2462095"/>
                </a:cubicBezTo>
                <a:cubicBezTo>
                  <a:pt x="828941" y="2452950"/>
                  <a:pt x="870174" y="2442058"/>
                  <a:pt x="910568" y="2429464"/>
                </a:cubicBezTo>
                <a:lnTo>
                  <a:pt x="957465" y="2412517"/>
                </a:lnTo>
                <a:lnTo>
                  <a:pt x="953180" y="2407577"/>
                </a:lnTo>
                <a:lnTo>
                  <a:pt x="806512" y="2447718"/>
                </a:lnTo>
                <a:cubicBezTo>
                  <a:pt x="753409" y="2459047"/>
                  <a:pt x="699076" y="2467464"/>
                  <a:pt x="643612" y="2472812"/>
                </a:cubicBezTo>
                <a:cubicBezTo>
                  <a:pt x="643434" y="2470422"/>
                  <a:pt x="643434" y="2470422"/>
                  <a:pt x="643254" y="2468034"/>
                </a:cubicBezTo>
                <a:cubicBezTo>
                  <a:pt x="676528" y="2463142"/>
                  <a:pt x="689792" y="2447734"/>
                  <a:pt x="710582" y="2436569"/>
                </a:cubicBezTo>
                <a:cubicBezTo>
                  <a:pt x="710582" y="2436569"/>
                  <a:pt x="705624" y="2434537"/>
                  <a:pt x="700846" y="2434894"/>
                </a:cubicBezTo>
                <a:cubicBezTo>
                  <a:pt x="710046" y="2429401"/>
                  <a:pt x="729340" y="2430361"/>
                  <a:pt x="743498" y="2426899"/>
                </a:cubicBezTo>
                <a:cubicBezTo>
                  <a:pt x="755087" y="2421228"/>
                  <a:pt x="773666" y="2412630"/>
                  <a:pt x="773666" y="2412630"/>
                </a:cubicBezTo>
                <a:cubicBezTo>
                  <a:pt x="770919" y="2408030"/>
                  <a:pt x="761362" y="2408745"/>
                  <a:pt x="749415" y="2409638"/>
                </a:cubicBezTo>
                <a:cubicBezTo>
                  <a:pt x="749236" y="2407248"/>
                  <a:pt x="751626" y="2407070"/>
                  <a:pt x="751626" y="2407070"/>
                </a:cubicBezTo>
                <a:cubicBezTo>
                  <a:pt x="754015" y="2406891"/>
                  <a:pt x="754015" y="2406891"/>
                  <a:pt x="754015" y="2406891"/>
                </a:cubicBezTo>
                <a:cubicBezTo>
                  <a:pt x="754015" y="2406891"/>
                  <a:pt x="756406" y="2406713"/>
                  <a:pt x="756406" y="2406713"/>
                </a:cubicBezTo>
                <a:cubicBezTo>
                  <a:pt x="756406" y="2406713"/>
                  <a:pt x="758794" y="2406533"/>
                  <a:pt x="761183" y="2406355"/>
                </a:cubicBezTo>
                <a:cubicBezTo>
                  <a:pt x="761005" y="2403965"/>
                  <a:pt x="761005" y="2403965"/>
                  <a:pt x="758616" y="2404145"/>
                </a:cubicBezTo>
                <a:cubicBezTo>
                  <a:pt x="758616" y="2404145"/>
                  <a:pt x="756225" y="2404324"/>
                  <a:pt x="756225" y="2404324"/>
                </a:cubicBezTo>
                <a:cubicBezTo>
                  <a:pt x="753836" y="2404502"/>
                  <a:pt x="753836" y="2404502"/>
                  <a:pt x="753836" y="2404502"/>
                </a:cubicBezTo>
                <a:cubicBezTo>
                  <a:pt x="767816" y="2398652"/>
                  <a:pt x="748700" y="2400081"/>
                  <a:pt x="746490" y="2402648"/>
                </a:cubicBezTo>
                <a:cubicBezTo>
                  <a:pt x="744101" y="2402827"/>
                  <a:pt x="744280" y="2405217"/>
                  <a:pt x="744280" y="2405217"/>
                </a:cubicBezTo>
                <a:cubicBezTo>
                  <a:pt x="744280" y="2405217"/>
                  <a:pt x="746667" y="2405038"/>
                  <a:pt x="746667" y="2405038"/>
                </a:cubicBezTo>
                <a:cubicBezTo>
                  <a:pt x="749236" y="2407248"/>
                  <a:pt x="749236" y="2407248"/>
                  <a:pt x="749236" y="2407248"/>
                </a:cubicBezTo>
                <a:cubicBezTo>
                  <a:pt x="749236" y="2407248"/>
                  <a:pt x="744458" y="2407606"/>
                  <a:pt x="742069" y="2407784"/>
                </a:cubicBezTo>
                <a:cubicBezTo>
                  <a:pt x="739679" y="2407963"/>
                  <a:pt x="739679" y="2407963"/>
                  <a:pt x="739679" y="2407963"/>
                </a:cubicBezTo>
                <a:cubicBezTo>
                  <a:pt x="722954" y="2409213"/>
                  <a:pt x="710649" y="2405328"/>
                  <a:pt x="719670" y="2397445"/>
                </a:cubicBezTo>
                <a:cubicBezTo>
                  <a:pt x="731617" y="2396552"/>
                  <a:pt x="731439" y="2394162"/>
                  <a:pt x="748165" y="2392912"/>
                </a:cubicBezTo>
                <a:cubicBezTo>
                  <a:pt x="750197" y="2387955"/>
                  <a:pt x="740640" y="2388669"/>
                  <a:pt x="737893" y="2384070"/>
                </a:cubicBezTo>
                <a:cubicBezTo>
                  <a:pt x="758861" y="2375293"/>
                  <a:pt x="794345" y="2367834"/>
                  <a:pt x="793451" y="2355889"/>
                </a:cubicBezTo>
                <a:cubicBezTo>
                  <a:pt x="793451" y="2355889"/>
                  <a:pt x="795842" y="2355709"/>
                  <a:pt x="795842" y="2355709"/>
                </a:cubicBezTo>
                <a:cubicBezTo>
                  <a:pt x="795842" y="2355709"/>
                  <a:pt x="800619" y="2355352"/>
                  <a:pt x="800619" y="2355352"/>
                </a:cubicBezTo>
                <a:cubicBezTo>
                  <a:pt x="802830" y="2352785"/>
                  <a:pt x="805220" y="2352606"/>
                  <a:pt x="802830" y="2352785"/>
                </a:cubicBezTo>
                <a:cubicBezTo>
                  <a:pt x="807430" y="2350038"/>
                  <a:pt x="814599" y="2349502"/>
                  <a:pt x="828578" y="2343651"/>
                </a:cubicBezTo>
                <a:cubicBezTo>
                  <a:pt x="833178" y="2340905"/>
                  <a:pt x="835568" y="2340725"/>
                  <a:pt x="837956" y="2340547"/>
                </a:cubicBezTo>
                <a:cubicBezTo>
                  <a:pt x="837956" y="2340547"/>
                  <a:pt x="840167" y="2337979"/>
                  <a:pt x="840167" y="2337979"/>
                </a:cubicBezTo>
                <a:cubicBezTo>
                  <a:pt x="842556" y="2337800"/>
                  <a:pt x="842556" y="2337800"/>
                  <a:pt x="842556" y="2337800"/>
                </a:cubicBezTo>
                <a:cubicBezTo>
                  <a:pt x="844947" y="2337622"/>
                  <a:pt x="842378" y="2335411"/>
                  <a:pt x="842378" y="2335411"/>
                </a:cubicBezTo>
                <a:cubicBezTo>
                  <a:pt x="844768" y="2335232"/>
                  <a:pt x="844768" y="2335232"/>
                  <a:pt x="844768" y="2335232"/>
                </a:cubicBezTo>
                <a:cubicBezTo>
                  <a:pt x="844590" y="2332843"/>
                  <a:pt x="854146" y="2332129"/>
                  <a:pt x="853968" y="2329738"/>
                </a:cubicBezTo>
                <a:cubicBezTo>
                  <a:pt x="842200" y="2333022"/>
                  <a:pt x="851578" y="2329918"/>
                  <a:pt x="846620" y="2327885"/>
                </a:cubicBezTo>
                <a:cubicBezTo>
                  <a:pt x="860778" y="2324424"/>
                  <a:pt x="841664" y="2325853"/>
                  <a:pt x="851043" y="2322749"/>
                </a:cubicBezTo>
                <a:cubicBezTo>
                  <a:pt x="865200" y="2319288"/>
                  <a:pt x="865021" y="2316898"/>
                  <a:pt x="872369" y="2318752"/>
                </a:cubicBezTo>
                <a:lnTo>
                  <a:pt x="874864" y="2317303"/>
                </a:lnTo>
                <a:lnTo>
                  <a:pt x="859450" y="2299533"/>
                </a:lnTo>
                <a:lnTo>
                  <a:pt x="804225" y="2314284"/>
                </a:lnTo>
                <a:cubicBezTo>
                  <a:pt x="784774" y="2319204"/>
                  <a:pt x="765191" y="2323196"/>
                  <a:pt x="744811" y="2324371"/>
                </a:cubicBezTo>
                <a:cubicBezTo>
                  <a:pt x="740889" y="2324522"/>
                  <a:pt x="737042" y="2326633"/>
                  <a:pt x="733737" y="2322439"/>
                </a:cubicBezTo>
                <a:cubicBezTo>
                  <a:pt x="732396" y="2318170"/>
                  <a:pt x="735896" y="2317250"/>
                  <a:pt x="737856" y="2317174"/>
                </a:cubicBezTo>
                <a:cubicBezTo>
                  <a:pt x="770045" y="2311520"/>
                  <a:pt x="801680" y="2304292"/>
                  <a:pt x="832888" y="2295827"/>
                </a:cubicBezTo>
                <a:lnTo>
                  <a:pt x="851272" y="2290107"/>
                </a:lnTo>
                <a:lnTo>
                  <a:pt x="844753" y="2282593"/>
                </a:lnTo>
                <a:lnTo>
                  <a:pt x="826859" y="2288516"/>
                </a:lnTo>
                <a:cubicBezTo>
                  <a:pt x="822080" y="2288873"/>
                  <a:pt x="817479" y="2291620"/>
                  <a:pt x="810490" y="2294545"/>
                </a:cubicBezTo>
                <a:cubicBezTo>
                  <a:pt x="803144" y="2292692"/>
                  <a:pt x="803322" y="2295082"/>
                  <a:pt x="803500" y="2297470"/>
                </a:cubicBezTo>
                <a:cubicBezTo>
                  <a:pt x="801111" y="2297650"/>
                  <a:pt x="801111" y="2297650"/>
                  <a:pt x="801111" y="2297650"/>
                </a:cubicBezTo>
                <a:cubicBezTo>
                  <a:pt x="798722" y="2297828"/>
                  <a:pt x="796154" y="2295617"/>
                  <a:pt x="793764" y="2295795"/>
                </a:cubicBezTo>
                <a:cubicBezTo>
                  <a:pt x="793764" y="2295795"/>
                  <a:pt x="791375" y="2295975"/>
                  <a:pt x="791375" y="2295975"/>
                </a:cubicBezTo>
                <a:cubicBezTo>
                  <a:pt x="788986" y="2296153"/>
                  <a:pt x="788986" y="2296153"/>
                  <a:pt x="786775" y="2298721"/>
                </a:cubicBezTo>
                <a:cubicBezTo>
                  <a:pt x="786775" y="2298721"/>
                  <a:pt x="786775" y="2298721"/>
                  <a:pt x="786953" y="2301111"/>
                </a:cubicBezTo>
                <a:cubicBezTo>
                  <a:pt x="775007" y="2302003"/>
                  <a:pt x="775007" y="2302003"/>
                  <a:pt x="775007" y="2302003"/>
                </a:cubicBezTo>
                <a:cubicBezTo>
                  <a:pt x="775007" y="2302003"/>
                  <a:pt x="772795" y="2304571"/>
                  <a:pt x="772795" y="2304571"/>
                </a:cubicBezTo>
                <a:cubicBezTo>
                  <a:pt x="772795" y="2304571"/>
                  <a:pt x="775185" y="2304392"/>
                  <a:pt x="775185" y="2304392"/>
                </a:cubicBezTo>
                <a:cubicBezTo>
                  <a:pt x="786953" y="2301111"/>
                  <a:pt x="786953" y="2301111"/>
                  <a:pt x="786953" y="2301111"/>
                </a:cubicBezTo>
                <a:cubicBezTo>
                  <a:pt x="786953" y="2301111"/>
                  <a:pt x="787132" y="2303499"/>
                  <a:pt x="787132" y="2303499"/>
                </a:cubicBezTo>
                <a:cubicBezTo>
                  <a:pt x="784742" y="2303678"/>
                  <a:pt x="782354" y="2303856"/>
                  <a:pt x="782354" y="2303856"/>
                </a:cubicBezTo>
                <a:cubicBezTo>
                  <a:pt x="779964" y="2304035"/>
                  <a:pt x="779964" y="2304035"/>
                  <a:pt x="779964" y="2304035"/>
                </a:cubicBezTo>
                <a:cubicBezTo>
                  <a:pt x="777575" y="2304214"/>
                  <a:pt x="775364" y="2306782"/>
                  <a:pt x="772975" y="2306961"/>
                </a:cubicBezTo>
                <a:cubicBezTo>
                  <a:pt x="770585" y="2307139"/>
                  <a:pt x="768195" y="2307318"/>
                  <a:pt x="763418" y="2307675"/>
                </a:cubicBezTo>
                <a:cubicBezTo>
                  <a:pt x="765806" y="2307497"/>
                  <a:pt x="765628" y="2305106"/>
                  <a:pt x="765628" y="2305106"/>
                </a:cubicBezTo>
                <a:cubicBezTo>
                  <a:pt x="765628" y="2305106"/>
                  <a:pt x="763238" y="2305285"/>
                  <a:pt x="760848" y="2305465"/>
                </a:cubicBezTo>
                <a:cubicBezTo>
                  <a:pt x="760848" y="2305465"/>
                  <a:pt x="758460" y="2305643"/>
                  <a:pt x="756070" y="2305821"/>
                </a:cubicBezTo>
                <a:cubicBezTo>
                  <a:pt x="753859" y="2308390"/>
                  <a:pt x="751470" y="2308568"/>
                  <a:pt x="749080" y="2308748"/>
                </a:cubicBezTo>
                <a:cubicBezTo>
                  <a:pt x="746691" y="2308926"/>
                  <a:pt x="746691" y="2308926"/>
                  <a:pt x="744302" y="2309104"/>
                </a:cubicBezTo>
                <a:cubicBezTo>
                  <a:pt x="742091" y="2311672"/>
                  <a:pt x="742091" y="2311672"/>
                  <a:pt x="742091" y="2311672"/>
                </a:cubicBezTo>
                <a:cubicBezTo>
                  <a:pt x="739701" y="2311851"/>
                  <a:pt x="737490" y="2314419"/>
                  <a:pt x="735102" y="2314599"/>
                </a:cubicBezTo>
                <a:cubicBezTo>
                  <a:pt x="732713" y="2314777"/>
                  <a:pt x="730322" y="2314955"/>
                  <a:pt x="730322" y="2314955"/>
                </a:cubicBezTo>
                <a:cubicBezTo>
                  <a:pt x="730144" y="2312566"/>
                  <a:pt x="730144" y="2312566"/>
                  <a:pt x="727754" y="2312745"/>
                </a:cubicBezTo>
                <a:cubicBezTo>
                  <a:pt x="727754" y="2312745"/>
                  <a:pt x="725365" y="2312923"/>
                  <a:pt x="725544" y="2315313"/>
                </a:cubicBezTo>
                <a:cubicBezTo>
                  <a:pt x="725544" y="2315313"/>
                  <a:pt x="723154" y="2315491"/>
                  <a:pt x="720586" y="2313280"/>
                </a:cubicBezTo>
                <a:cubicBezTo>
                  <a:pt x="715986" y="2316028"/>
                  <a:pt x="715986" y="2316028"/>
                  <a:pt x="715986" y="2316028"/>
                </a:cubicBezTo>
                <a:cubicBezTo>
                  <a:pt x="715986" y="2316028"/>
                  <a:pt x="718375" y="2315848"/>
                  <a:pt x="718554" y="2318238"/>
                </a:cubicBezTo>
                <a:cubicBezTo>
                  <a:pt x="716163" y="2318416"/>
                  <a:pt x="713776" y="2318594"/>
                  <a:pt x="711386" y="2318774"/>
                </a:cubicBezTo>
                <a:cubicBezTo>
                  <a:pt x="708996" y="2318952"/>
                  <a:pt x="708996" y="2318952"/>
                  <a:pt x="708996" y="2318952"/>
                </a:cubicBezTo>
                <a:cubicBezTo>
                  <a:pt x="704397" y="2321699"/>
                  <a:pt x="702007" y="2321877"/>
                  <a:pt x="699618" y="2322057"/>
                </a:cubicBezTo>
                <a:cubicBezTo>
                  <a:pt x="694839" y="2322414"/>
                  <a:pt x="692450" y="2322592"/>
                  <a:pt x="690060" y="2322771"/>
                </a:cubicBezTo>
                <a:cubicBezTo>
                  <a:pt x="687670" y="2322950"/>
                  <a:pt x="687670" y="2322950"/>
                  <a:pt x="682892" y="2323307"/>
                </a:cubicBezTo>
                <a:cubicBezTo>
                  <a:pt x="680324" y="2321096"/>
                  <a:pt x="673335" y="2324021"/>
                  <a:pt x="668556" y="2324379"/>
                </a:cubicBezTo>
                <a:cubicBezTo>
                  <a:pt x="666166" y="2324557"/>
                  <a:pt x="663598" y="2322346"/>
                  <a:pt x="661208" y="2322525"/>
                </a:cubicBezTo>
                <a:cubicBezTo>
                  <a:pt x="661208" y="2322525"/>
                  <a:pt x="663419" y="2319958"/>
                  <a:pt x="663419" y="2319958"/>
                </a:cubicBezTo>
                <a:cubicBezTo>
                  <a:pt x="665809" y="2319778"/>
                  <a:pt x="665631" y="2317389"/>
                  <a:pt x="665631" y="2317389"/>
                </a:cubicBezTo>
                <a:cubicBezTo>
                  <a:pt x="665631" y="2317389"/>
                  <a:pt x="665631" y="2317389"/>
                  <a:pt x="663241" y="2317568"/>
                </a:cubicBezTo>
                <a:cubicBezTo>
                  <a:pt x="660852" y="2317746"/>
                  <a:pt x="660852" y="2317746"/>
                  <a:pt x="660852" y="2317746"/>
                </a:cubicBezTo>
                <a:cubicBezTo>
                  <a:pt x="658461" y="2317925"/>
                  <a:pt x="658461" y="2317925"/>
                  <a:pt x="658639" y="2320315"/>
                </a:cubicBezTo>
                <a:cubicBezTo>
                  <a:pt x="658639" y="2320315"/>
                  <a:pt x="656430" y="2322882"/>
                  <a:pt x="656430" y="2322882"/>
                </a:cubicBezTo>
                <a:cubicBezTo>
                  <a:pt x="656608" y="2325272"/>
                  <a:pt x="656608" y="2325272"/>
                  <a:pt x="656608" y="2325272"/>
                </a:cubicBezTo>
                <a:cubicBezTo>
                  <a:pt x="658998" y="2325094"/>
                  <a:pt x="663956" y="2327126"/>
                  <a:pt x="668734" y="2326769"/>
                </a:cubicBezTo>
                <a:cubicBezTo>
                  <a:pt x="671123" y="2326589"/>
                  <a:pt x="671123" y="2326589"/>
                  <a:pt x="671123" y="2326589"/>
                </a:cubicBezTo>
                <a:cubicBezTo>
                  <a:pt x="673513" y="2326411"/>
                  <a:pt x="678113" y="2323664"/>
                  <a:pt x="680681" y="2325875"/>
                </a:cubicBezTo>
                <a:cubicBezTo>
                  <a:pt x="683071" y="2325696"/>
                  <a:pt x="683071" y="2325696"/>
                  <a:pt x="685460" y="2325518"/>
                </a:cubicBezTo>
                <a:cubicBezTo>
                  <a:pt x="683249" y="2328085"/>
                  <a:pt x="678471" y="2328442"/>
                  <a:pt x="673691" y="2328800"/>
                </a:cubicBezTo>
                <a:cubicBezTo>
                  <a:pt x="668912" y="2329157"/>
                  <a:pt x="664134" y="2329515"/>
                  <a:pt x="659534" y="2332261"/>
                </a:cubicBezTo>
                <a:cubicBezTo>
                  <a:pt x="657145" y="2332440"/>
                  <a:pt x="656966" y="2330050"/>
                  <a:pt x="654576" y="2330229"/>
                </a:cubicBezTo>
                <a:cubicBezTo>
                  <a:pt x="649798" y="2330586"/>
                  <a:pt x="649798" y="2330586"/>
                  <a:pt x="649798" y="2330586"/>
                </a:cubicBezTo>
                <a:cubicBezTo>
                  <a:pt x="645020" y="2330944"/>
                  <a:pt x="642629" y="2331122"/>
                  <a:pt x="637851" y="2331479"/>
                </a:cubicBezTo>
                <a:cubicBezTo>
                  <a:pt x="640062" y="2328912"/>
                  <a:pt x="640062" y="2328912"/>
                  <a:pt x="640062" y="2328912"/>
                </a:cubicBezTo>
                <a:cubicBezTo>
                  <a:pt x="642451" y="2328733"/>
                  <a:pt x="642451" y="2328733"/>
                  <a:pt x="639883" y="2326523"/>
                </a:cubicBezTo>
                <a:cubicBezTo>
                  <a:pt x="639883" y="2326523"/>
                  <a:pt x="639883" y="2326523"/>
                  <a:pt x="637494" y="2326701"/>
                </a:cubicBezTo>
                <a:cubicBezTo>
                  <a:pt x="637494" y="2326701"/>
                  <a:pt x="635104" y="2326880"/>
                  <a:pt x="635104" y="2326880"/>
                </a:cubicBezTo>
                <a:cubicBezTo>
                  <a:pt x="632894" y="2329448"/>
                  <a:pt x="632894" y="2329448"/>
                  <a:pt x="632894" y="2329448"/>
                </a:cubicBezTo>
                <a:cubicBezTo>
                  <a:pt x="632894" y="2329448"/>
                  <a:pt x="630504" y="2329626"/>
                  <a:pt x="630504" y="2329626"/>
                </a:cubicBezTo>
                <a:cubicBezTo>
                  <a:pt x="630504" y="2329626"/>
                  <a:pt x="630504" y="2329626"/>
                  <a:pt x="628115" y="2329806"/>
                </a:cubicBezTo>
                <a:cubicBezTo>
                  <a:pt x="625725" y="2329984"/>
                  <a:pt x="621125" y="2332730"/>
                  <a:pt x="618736" y="2332908"/>
                </a:cubicBezTo>
                <a:cubicBezTo>
                  <a:pt x="611568" y="2333445"/>
                  <a:pt x="609357" y="2336013"/>
                  <a:pt x="606788" y="2333801"/>
                </a:cubicBezTo>
                <a:cubicBezTo>
                  <a:pt x="606610" y="2331413"/>
                  <a:pt x="604220" y="2331592"/>
                  <a:pt x="604220" y="2331592"/>
                </a:cubicBezTo>
                <a:cubicBezTo>
                  <a:pt x="604220" y="2331592"/>
                  <a:pt x="604042" y="2329202"/>
                  <a:pt x="606431" y="2329023"/>
                </a:cubicBezTo>
                <a:cubicBezTo>
                  <a:pt x="615989" y="2328309"/>
                  <a:pt x="625546" y="2327594"/>
                  <a:pt x="634926" y="2324490"/>
                </a:cubicBezTo>
                <a:cubicBezTo>
                  <a:pt x="637316" y="2324311"/>
                  <a:pt x="637316" y="2324311"/>
                  <a:pt x="637316" y="2324311"/>
                </a:cubicBezTo>
                <a:cubicBezTo>
                  <a:pt x="637136" y="2321922"/>
                  <a:pt x="634747" y="2322102"/>
                  <a:pt x="634747" y="2322102"/>
                </a:cubicBezTo>
                <a:cubicBezTo>
                  <a:pt x="625368" y="2325204"/>
                  <a:pt x="615810" y="2325919"/>
                  <a:pt x="606252" y="2326634"/>
                </a:cubicBezTo>
                <a:cubicBezTo>
                  <a:pt x="606074" y="2324245"/>
                  <a:pt x="605896" y="2321856"/>
                  <a:pt x="600937" y="2319823"/>
                </a:cubicBezTo>
                <a:cubicBezTo>
                  <a:pt x="588991" y="2320716"/>
                  <a:pt x="586245" y="2316116"/>
                  <a:pt x="574297" y="2317009"/>
                </a:cubicBezTo>
                <a:cubicBezTo>
                  <a:pt x="542342" y="2307384"/>
                  <a:pt x="503755" y="2305465"/>
                  <a:pt x="477293" y="2305039"/>
                </a:cubicBezTo>
                <a:cubicBezTo>
                  <a:pt x="474903" y="2305219"/>
                  <a:pt x="474903" y="2305219"/>
                  <a:pt x="474903" y="2305219"/>
                </a:cubicBezTo>
                <a:cubicBezTo>
                  <a:pt x="474903" y="2305219"/>
                  <a:pt x="472513" y="2305397"/>
                  <a:pt x="472513" y="2305397"/>
                </a:cubicBezTo>
                <a:cubicBezTo>
                  <a:pt x="472692" y="2307787"/>
                  <a:pt x="472692" y="2307787"/>
                  <a:pt x="475081" y="2307608"/>
                </a:cubicBezTo>
                <a:cubicBezTo>
                  <a:pt x="501543" y="2308032"/>
                  <a:pt x="537742" y="2310132"/>
                  <a:pt x="569698" y="2319755"/>
                </a:cubicBezTo>
                <a:cubicBezTo>
                  <a:pt x="567308" y="2319935"/>
                  <a:pt x="567308" y="2319935"/>
                  <a:pt x="567308" y="2319935"/>
                </a:cubicBezTo>
                <a:cubicBezTo>
                  <a:pt x="567487" y="2322325"/>
                  <a:pt x="569876" y="2322145"/>
                  <a:pt x="572444" y="2324356"/>
                </a:cubicBezTo>
                <a:cubicBezTo>
                  <a:pt x="570053" y="2324535"/>
                  <a:pt x="567666" y="2324713"/>
                  <a:pt x="565277" y="2324893"/>
                </a:cubicBezTo>
                <a:cubicBezTo>
                  <a:pt x="565277" y="2324893"/>
                  <a:pt x="565277" y="2324893"/>
                  <a:pt x="565097" y="2322503"/>
                </a:cubicBezTo>
                <a:cubicBezTo>
                  <a:pt x="562706" y="2322681"/>
                  <a:pt x="562706" y="2322681"/>
                  <a:pt x="562706" y="2322681"/>
                </a:cubicBezTo>
                <a:cubicBezTo>
                  <a:pt x="562706" y="2322681"/>
                  <a:pt x="562706" y="2322681"/>
                  <a:pt x="560319" y="2322860"/>
                </a:cubicBezTo>
                <a:cubicBezTo>
                  <a:pt x="560319" y="2322860"/>
                  <a:pt x="560497" y="2325249"/>
                  <a:pt x="560497" y="2325249"/>
                </a:cubicBezTo>
                <a:cubicBezTo>
                  <a:pt x="555540" y="2323217"/>
                  <a:pt x="550760" y="2323574"/>
                  <a:pt x="548372" y="2323753"/>
                </a:cubicBezTo>
                <a:cubicBezTo>
                  <a:pt x="545982" y="2323932"/>
                  <a:pt x="545982" y="2323932"/>
                  <a:pt x="543592" y="2324111"/>
                </a:cubicBezTo>
                <a:cubicBezTo>
                  <a:pt x="541204" y="2324289"/>
                  <a:pt x="538814" y="2324467"/>
                  <a:pt x="536424" y="2324647"/>
                </a:cubicBezTo>
                <a:lnTo>
                  <a:pt x="534035" y="2324825"/>
                </a:lnTo>
                <a:cubicBezTo>
                  <a:pt x="533856" y="2322435"/>
                  <a:pt x="533856" y="2322435"/>
                  <a:pt x="531467" y="2322614"/>
                </a:cubicBezTo>
                <a:cubicBezTo>
                  <a:pt x="529077" y="2322792"/>
                  <a:pt x="529077" y="2322792"/>
                  <a:pt x="526689" y="2322972"/>
                </a:cubicBezTo>
                <a:cubicBezTo>
                  <a:pt x="526689" y="2322972"/>
                  <a:pt x="524477" y="2325540"/>
                  <a:pt x="524477" y="2325540"/>
                </a:cubicBezTo>
                <a:cubicBezTo>
                  <a:pt x="505541" y="2329358"/>
                  <a:pt x="486426" y="2330787"/>
                  <a:pt x="467132" y="2329827"/>
                </a:cubicBezTo>
                <a:cubicBezTo>
                  <a:pt x="457397" y="2328152"/>
                  <a:pt x="450228" y="2328688"/>
                  <a:pt x="440491" y="2327013"/>
                </a:cubicBezTo>
                <a:cubicBezTo>
                  <a:pt x="440491" y="2327013"/>
                  <a:pt x="440672" y="2329402"/>
                  <a:pt x="443058" y="2329224"/>
                </a:cubicBezTo>
                <a:cubicBezTo>
                  <a:pt x="426157" y="2328086"/>
                  <a:pt x="411819" y="2329157"/>
                  <a:pt x="394914" y="2328018"/>
                </a:cubicBezTo>
                <a:cubicBezTo>
                  <a:pt x="392525" y="2328196"/>
                  <a:pt x="392525" y="2328196"/>
                  <a:pt x="392704" y="2330586"/>
                </a:cubicBezTo>
                <a:cubicBezTo>
                  <a:pt x="387926" y="2330944"/>
                  <a:pt x="385357" y="2328733"/>
                  <a:pt x="380578" y="2329090"/>
                </a:cubicBezTo>
                <a:cubicBezTo>
                  <a:pt x="382967" y="2328911"/>
                  <a:pt x="380399" y="2326701"/>
                  <a:pt x="378009" y="2326879"/>
                </a:cubicBezTo>
                <a:cubicBezTo>
                  <a:pt x="378191" y="2329269"/>
                  <a:pt x="375801" y="2329447"/>
                  <a:pt x="373410" y="2329626"/>
                </a:cubicBezTo>
                <a:cubicBezTo>
                  <a:pt x="368632" y="2329983"/>
                  <a:pt x="363674" y="2327950"/>
                  <a:pt x="358894" y="2328308"/>
                </a:cubicBezTo>
                <a:cubicBezTo>
                  <a:pt x="358894" y="2328308"/>
                  <a:pt x="356505" y="2328486"/>
                  <a:pt x="356505" y="2328486"/>
                </a:cubicBezTo>
                <a:cubicBezTo>
                  <a:pt x="354116" y="2328665"/>
                  <a:pt x="351548" y="2326455"/>
                  <a:pt x="349160" y="2326634"/>
                </a:cubicBezTo>
                <a:cubicBezTo>
                  <a:pt x="346770" y="2326812"/>
                  <a:pt x="346770" y="2326812"/>
                  <a:pt x="346770" y="2326812"/>
                </a:cubicBezTo>
                <a:cubicBezTo>
                  <a:pt x="346770" y="2326812"/>
                  <a:pt x="344380" y="2326992"/>
                  <a:pt x="344380" y="2326992"/>
                </a:cubicBezTo>
                <a:cubicBezTo>
                  <a:pt x="329866" y="2325673"/>
                  <a:pt x="315172" y="2321966"/>
                  <a:pt x="303047" y="2320470"/>
                </a:cubicBezTo>
                <a:cubicBezTo>
                  <a:pt x="303047" y="2320470"/>
                  <a:pt x="298447" y="2323217"/>
                  <a:pt x="295879" y="2321006"/>
                </a:cubicBezTo>
                <a:cubicBezTo>
                  <a:pt x="295879" y="2321006"/>
                  <a:pt x="293488" y="2321185"/>
                  <a:pt x="293488" y="2321185"/>
                </a:cubicBezTo>
                <a:cubicBezTo>
                  <a:pt x="295879" y="2321006"/>
                  <a:pt x="288709" y="2321542"/>
                  <a:pt x="283932" y="2321900"/>
                </a:cubicBezTo>
                <a:cubicBezTo>
                  <a:pt x="274195" y="2320224"/>
                  <a:pt x="264281" y="2316161"/>
                  <a:pt x="256934" y="2314307"/>
                </a:cubicBezTo>
                <a:cubicBezTo>
                  <a:pt x="215421" y="2305397"/>
                  <a:pt x="183644" y="2298162"/>
                  <a:pt x="154257" y="2290747"/>
                </a:cubicBezTo>
                <a:cubicBezTo>
                  <a:pt x="151866" y="2290926"/>
                  <a:pt x="151866" y="2290926"/>
                  <a:pt x="151866" y="2290926"/>
                </a:cubicBezTo>
                <a:cubicBezTo>
                  <a:pt x="149298" y="2288715"/>
                  <a:pt x="149298" y="2288715"/>
                  <a:pt x="149298" y="2288715"/>
                </a:cubicBezTo>
                <a:cubicBezTo>
                  <a:pt x="138099" y="2283545"/>
                  <a:pt x="127498" y="2278332"/>
                  <a:pt x="116301" y="2273162"/>
                </a:cubicBezTo>
                <a:lnTo>
                  <a:pt x="83650" y="2259520"/>
                </a:lnTo>
                <a:lnTo>
                  <a:pt x="84361" y="2259744"/>
                </a:lnTo>
                <a:cubicBezTo>
                  <a:pt x="87430" y="2260604"/>
                  <a:pt x="90184" y="2261299"/>
                  <a:pt x="92020" y="2261761"/>
                </a:cubicBezTo>
                <a:cubicBezTo>
                  <a:pt x="94410" y="2261583"/>
                  <a:pt x="96978" y="2263794"/>
                  <a:pt x="96978" y="2263794"/>
                </a:cubicBezTo>
                <a:cubicBezTo>
                  <a:pt x="106894" y="2267858"/>
                  <a:pt x="112030" y="2272279"/>
                  <a:pt x="114240" y="2269712"/>
                </a:cubicBezTo>
                <a:cubicBezTo>
                  <a:pt x="116986" y="2274312"/>
                  <a:pt x="131681" y="2278019"/>
                  <a:pt x="143806" y="2279516"/>
                </a:cubicBezTo>
                <a:cubicBezTo>
                  <a:pt x="146196" y="2279336"/>
                  <a:pt x="148585" y="2279158"/>
                  <a:pt x="148764" y="2281547"/>
                </a:cubicBezTo>
                <a:cubicBezTo>
                  <a:pt x="148764" y="2281547"/>
                  <a:pt x="151332" y="2283757"/>
                  <a:pt x="153720" y="2283579"/>
                </a:cubicBezTo>
                <a:cubicBezTo>
                  <a:pt x="156110" y="2283401"/>
                  <a:pt x="158500" y="2283222"/>
                  <a:pt x="155932" y="2281011"/>
                </a:cubicBezTo>
                <a:cubicBezTo>
                  <a:pt x="155753" y="2278622"/>
                  <a:pt x="150795" y="2276590"/>
                  <a:pt x="145837" y="2274558"/>
                </a:cubicBezTo>
                <a:cubicBezTo>
                  <a:pt x="143448" y="2274736"/>
                  <a:pt x="143448" y="2274736"/>
                  <a:pt x="143448" y="2274736"/>
                </a:cubicBezTo>
                <a:cubicBezTo>
                  <a:pt x="123619" y="2266608"/>
                  <a:pt x="116093" y="2262365"/>
                  <a:pt x="99011" y="2258836"/>
                </a:cubicBezTo>
                <a:cubicBezTo>
                  <a:pt x="99011" y="2258836"/>
                  <a:pt x="96620" y="2259015"/>
                  <a:pt x="96620" y="2259015"/>
                </a:cubicBezTo>
                <a:cubicBezTo>
                  <a:pt x="94052" y="2256805"/>
                  <a:pt x="86528" y="2252562"/>
                  <a:pt x="83960" y="2250351"/>
                </a:cubicBezTo>
                <a:cubicBezTo>
                  <a:pt x="79359" y="2253097"/>
                  <a:pt x="79002" y="2248319"/>
                  <a:pt x="69087" y="2244254"/>
                </a:cubicBezTo>
                <a:cubicBezTo>
                  <a:pt x="60456" y="2241296"/>
                  <a:pt x="49988" y="2237873"/>
                  <a:pt x="39454" y="2233555"/>
                </a:cubicBezTo>
                <a:lnTo>
                  <a:pt x="14283" y="2220083"/>
                </a:lnTo>
                <a:lnTo>
                  <a:pt x="16766" y="2219333"/>
                </a:lnTo>
                <a:lnTo>
                  <a:pt x="0" y="2210770"/>
                </a:lnTo>
                <a:lnTo>
                  <a:pt x="0" y="2036971"/>
                </a:lnTo>
                <a:lnTo>
                  <a:pt x="37484" y="2055831"/>
                </a:lnTo>
                <a:cubicBezTo>
                  <a:pt x="47813" y="2062906"/>
                  <a:pt x="60092" y="2069834"/>
                  <a:pt x="70130" y="2073007"/>
                </a:cubicBezTo>
                <a:cubicBezTo>
                  <a:pt x="70130" y="2073007"/>
                  <a:pt x="70277" y="2074957"/>
                  <a:pt x="72226" y="2074812"/>
                </a:cubicBezTo>
                <a:cubicBezTo>
                  <a:pt x="74321" y="2076618"/>
                  <a:pt x="74321" y="2076618"/>
                  <a:pt x="76271" y="2076472"/>
                </a:cubicBezTo>
                <a:lnTo>
                  <a:pt x="85732" y="2081254"/>
                </a:lnTo>
                <a:lnTo>
                  <a:pt x="83052" y="2076373"/>
                </a:lnTo>
                <a:lnTo>
                  <a:pt x="76124" y="2074521"/>
                </a:lnTo>
                <a:cubicBezTo>
                  <a:pt x="78073" y="2074375"/>
                  <a:pt x="78073" y="2074375"/>
                  <a:pt x="78073" y="2074375"/>
                </a:cubicBezTo>
                <a:cubicBezTo>
                  <a:pt x="78073" y="2074375"/>
                  <a:pt x="75977" y="2072570"/>
                  <a:pt x="74029" y="2072716"/>
                </a:cubicBezTo>
                <a:cubicBezTo>
                  <a:pt x="73883" y="2070765"/>
                  <a:pt x="71933" y="2070911"/>
                  <a:pt x="71933" y="2070911"/>
                </a:cubicBezTo>
                <a:lnTo>
                  <a:pt x="26791" y="2040697"/>
                </a:lnTo>
                <a:lnTo>
                  <a:pt x="28374" y="2038856"/>
                </a:lnTo>
                <a:cubicBezTo>
                  <a:pt x="28374" y="2038856"/>
                  <a:pt x="26425" y="2039002"/>
                  <a:pt x="26425" y="2039002"/>
                </a:cubicBezTo>
                <a:cubicBezTo>
                  <a:pt x="26425" y="2039002"/>
                  <a:pt x="26425" y="2039002"/>
                  <a:pt x="24475" y="2039148"/>
                </a:cubicBezTo>
                <a:cubicBezTo>
                  <a:pt x="24329" y="2037197"/>
                  <a:pt x="22380" y="2037342"/>
                  <a:pt x="22380" y="2037342"/>
                </a:cubicBezTo>
                <a:cubicBezTo>
                  <a:pt x="24185" y="2035247"/>
                  <a:pt x="18045" y="2031781"/>
                  <a:pt x="11904" y="2028318"/>
                </a:cubicBezTo>
                <a:cubicBezTo>
                  <a:pt x="10102" y="2030413"/>
                  <a:pt x="14145" y="2032073"/>
                  <a:pt x="14145" y="2032073"/>
                </a:cubicBezTo>
                <a:cubicBezTo>
                  <a:pt x="12197" y="2032218"/>
                  <a:pt x="12197" y="2032218"/>
                  <a:pt x="12197" y="2032218"/>
                </a:cubicBezTo>
                <a:cubicBezTo>
                  <a:pt x="10247" y="2032365"/>
                  <a:pt x="10247" y="2032365"/>
                  <a:pt x="10247" y="2032365"/>
                </a:cubicBezTo>
                <a:cubicBezTo>
                  <a:pt x="10247" y="2032365"/>
                  <a:pt x="12344" y="2034170"/>
                  <a:pt x="12344" y="2034170"/>
                </a:cubicBezTo>
                <a:cubicBezTo>
                  <a:pt x="9274" y="2032437"/>
                  <a:pt x="7775" y="2032059"/>
                  <a:pt x="6015" y="2031455"/>
                </a:cubicBezTo>
                <a:lnTo>
                  <a:pt x="0" y="2028357"/>
                </a:lnTo>
                <a:lnTo>
                  <a:pt x="0" y="2027245"/>
                </a:lnTo>
                <a:lnTo>
                  <a:pt x="63" y="2027241"/>
                </a:lnTo>
                <a:cubicBezTo>
                  <a:pt x="63" y="2027241"/>
                  <a:pt x="63" y="2027241"/>
                  <a:pt x="2159" y="2029046"/>
                </a:cubicBezTo>
                <a:cubicBezTo>
                  <a:pt x="4107" y="2028900"/>
                  <a:pt x="4107" y="2028900"/>
                  <a:pt x="4107" y="2028900"/>
                </a:cubicBezTo>
                <a:lnTo>
                  <a:pt x="0" y="2025360"/>
                </a:lnTo>
                <a:lnTo>
                  <a:pt x="0" y="1953744"/>
                </a:lnTo>
                <a:lnTo>
                  <a:pt x="34490" y="1978075"/>
                </a:lnTo>
                <a:cubicBezTo>
                  <a:pt x="74633" y="2002398"/>
                  <a:pt x="116921" y="2024185"/>
                  <a:pt x="161434" y="2043340"/>
                </a:cubicBezTo>
                <a:lnTo>
                  <a:pt x="228711" y="2067064"/>
                </a:lnTo>
                <a:lnTo>
                  <a:pt x="301964" y="2083497"/>
                </a:lnTo>
                <a:cubicBezTo>
                  <a:pt x="328334" y="2088671"/>
                  <a:pt x="354910" y="2092855"/>
                  <a:pt x="381707" y="2095166"/>
                </a:cubicBezTo>
                <a:cubicBezTo>
                  <a:pt x="388819" y="2096268"/>
                  <a:pt x="395566" y="2098071"/>
                  <a:pt x="402203" y="2098307"/>
                </a:cubicBezTo>
                <a:cubicBezTo>
                  <a:pt x="408841" y="2098543"/>
                  <a:pt x="415369" y="2097212"/>
                  <a:pt x="422044" y="2092046"/>
                </a:cubicBezTo>
                <a:cubicBezTo>
                  <a:pt x="429662" y="2085861"/>
                  <a:pt x="441580" y="2089332"/>
                  <a:pt x="451807" y="2089725"/>
                </a:cubicBezTo>
                <a:cubicBezTo>
                  <a:pt x="505825" y="2095115"/>
                  <a:pt x="559965" y="2093430"/>
                  <a:pt x="613682" y="2090974"/>
                </a:cubicBezTo>
                <a:cubicBezTo>
                  <a:pt x="617604" y="2090824"/>
                  <a:pt x="620756" y="2091096"/>
                  <a:pt x="623336" y="2086676"/>
                </a:cubicBezTo>
                <a:cubicBezTo>
                  <a:pt x="621496" y="2079676"/>
                  <a:pt x="614918" y="2082285"/>
                  <a:pt x="610997" y="2082436"/>
                </a:cubicBezTo>
                <a:cubicBezTo>
                  <a:pt x="527939" y="2087981"/>
                  <a:pt x="446391" y="2081684"/>
                  <a:pt x="365039" y="2070273"/>
                </a:cubicBezTo>
                <a:cubicBezTo>
                  <a:pt x="361887" y="2070002"/>
                  <a:pt x="358734" y="2069730"/>
                  <a:pt x="355582" y="2069457"/>
                </a:cubicBezTo>
                <a:cubicBezTo>
                  <a:pt x="351236" y="2068840"/>
                  <a:pt x="348009" y="2066606"/>
                  <a:pt x="350166" y="2061417"/>
                </a:cubicBezTo>
                <a:cubicBezTo>
                  <a:pt x="350709" y="2055112"/>
                  <a:pt x="354284" y="2056153"/>
                  <a:pt x="358627" y="2056771"/>
                </a:cubicBezTo>
                <a:cubicBezTo>
                  <a:pt x="374660" y="2059985"/>
                  <a:pt x="390802" y="2062264"/>
                  <a:pt x="407018" y="2063906"/>
                </a:cubicBezTo>
                <a:lnTo>
                  <a:pt x="425141" y="2065139"/>
                </a:lnTo>
                <a:lnTo>
                  <a:pt x="347239" y="2050203"/>
                </a:lnTo>
                <a:cubicBezTo>
                  <a:pt x="222283" y="2018073"/>
                  <a:pt x="105739" y="1963408"/>
                  <a:pt x="2594" y="1890494"/>
                </a:cubicBezTo>
                <a:lnTo>
                  <a:pt x="0" y="1888467"/>
                </a:lnTo>
                <a:lnTo>
                  <a:pt x="0" y="0"/>
                </a:lnTo>
                <a:lnTo>
                  <a:pt x="3273106" y="0"/>
                </a:lnTo>
                <a:lnTo>
                  <a:pt x="4690035" y="0"/>
                </a:lnTo>
                <a:lnTo>
                  <a:pt x="4706280" y="0"/>
                </a:lnTo>
                <a:lnTo>
                  <a:pt x="5921828" y="0"/>
                </a:lnTo>
                <a:lnTo>
                  <a:pt x="9622100" y="0"/>
                </a:lnTo>
                <a:lnTo>
                  <a:pt x="9624381" y="11128"/>
                </a:lnTo>
                <a:cubicBezTo>
                  <a:pt x="9622225" y="13680"/>
                  <a:pt x="9622225" y="13680"/>
                  <a:pt x="9622225" y="13680"/>
                </a:cubicBezTo>
                <a:cubicBezTo>
                  <a:pt x="9622225" y="13680"/>
                  <a:pt x="9624778" y="15838"/>
                  <a:pt x="9624778" y="15838"/>
                </a:cubicBezTo>
                <a:cubicBezTo>
                  <a:pt x="9622622" y="18389"/>
                  <a:pt x="9625571" y="25257"/>
                  <a:pt x="9625571" y="25257"/>
                </a:cubicBezTo>
                <a:cubicBezTo>
                  <a:pt x="9625968" y="29967"/>
                  <a:pt x="9628125" y="27414"/>
                  <a:pt x="9627728" y="22704"/>
                </a:cubicBezTo>
                <a:cubicBezTo>
                  <a:pt x="9629884" y="20152"/>
                  <a:pt x="9629884" y="20152"/>
                  <a:pt x="9627331" y="17995"/>
                </a:cubicBezTo>
                <a:cubicBezTo>
                  <a:pt x="9632835" y="27019"/>
                  <a:pt x="9629713" y="46253"/>
                  <a:pt x="9636975" y="48015"/>
                </a:cubicBezTo>
                <a:cubicBezTo>
                  <a:pt x="9636466" y="27901"/>
                  <a:pt x="9640723" y="15093"/>
                  <a:pt x="9643753" y="1796"/>
                </a:cubicBezTo>
                <a:lnTo>
                  <a:pt x="9643995" y="0"/>
                </a:lnTo>
                <a:lnTo>
                  <a:pt x="12192000" y="0"/>
                </a:lnTo>
                <a:lnTo>
                  <a:pt x="12192000" y="1489687"/>
                </a:lnTo>
                <a:lnTo>
                  <a:pt x="12191966" y="1489706"/>
                </a:lnTo>
                <a:lnTo>
                  <a:pt x="12191966" y="1558333"/>
                </a:lnTo>
                <a:lnTo>
                  <a:pt x="12192000" y="1558338"/>
                </a:lnTo>
                <a:lnTo>
                  <a:pt x="12192000" y="1666860"/>
                </a:lnTo>
                <a:lnTo>
                  <a:pt x="12191966" y="1666888"/>
                </a:lnTo>
                <a:lnTo>
                  <a:pt x="12191966" y="1677676"/>
                </a:lnTo>
                <a:lnTo>
                  <a:pt x="12192000" y="1677680"/>
                </a:lnTo>
                <a:lnTo>
                  <a:pt x="12192000" y="1752352"/>
                </a:lnTo>
                <a:lnTo>
                  <a:pt x="12191966" y="1752433"/>
                </a:lnTo>
                <a:lnTo>
                  <a:pt x="12191966" y="1897821"/>
                </a:lnTo>
                <a:lnTo>
                  <a:pt x="12192000" y="1897755"/>
                </a:lnTo>
                <a:lnTo>
                  <a:pt x="12192000" y="1932117"/>
                </a:lnTo>
                <a:lnTo>
                  <a:pt x="12191966" y="1931987"/>
                </a:lnTo>
                <a:lnTo>
                  <a:pt x="12191966" y="1991446"/>
                </a:lnTo>
                <a:lnTo>
                  <a:pt x="12126735" y="2027095"/>
                </a:lnTo>
                <a:lnTo>
                  <a:pt x="12062127" y="2057074"/>
                </a:lnTo>
                <a:lnTo>
                  <a:pt x="12045229" y="2069962"/>
                </a:lnTo>
                <a:cubicBezTo>
                  <a:pt x="12037032" y="2074646"/>
                  <a:pt x="12028445" y="2078157"/>
                  <a:pt x="12019858" y="2080498"/>
                </a:cubicBezTo>
                <a:cubicBezTo>
                  <a:pt x="11944913" y="2106259"/>
                  <a:pt x="11870848" y="2139045"/>
                  <a:pt x="11792393" y="2159097"/>
                </a:cubicBezTo>
                <a:lnTo>
                  <a:pt x="11770781" y="2163165"/>
                </a:lnTo>
                <a:lnTo>
                  <a:pt x="11738016" y="2173887"/>
                </a:lnTo>
                <a:lnTo>
                  <a:pt x="11717062" y="2179513"/>
                </a:lnTo>
                <a:lnTo>
                  <a:pt x="11719645" y="2182393"/>
                </a:lnTo>
                <a:cubicBezTo>
                  <a:pt x="11728280" y="2187735"/>
                  <a:pt x="11739990" y="2186271"/>
                  <a:pt x="11748188" y="2194467"/>
                </a:cubicBezTo>
                <a:cubicBezTo>
                  <a:pt x="11713838" y="2211642"/>
                  <a:pt x="11677927" y="2219447"/>
                  <a:pt x="11642016" y="2225692"/>
                </a:cubicBezTo>
                <a:lnTo>
                  <a:pt x="11586933" y="2234639"/>
                </a:lnTo>
                <a:lnTo>
                  <a:pt x="11580647" y="2239947"/>
                </a:lnTo>
                <a:cubicBezTo>
                  <a:pt x="11575143" y="2242339"/>
                  <a:pt x="11569300" y="2243119"/>
                  <a:pt x="11563320" y="2243187"/>
                </a:cubicBezTo>
                <a:lnTo>
                  <a:pt x="11538370" y="2242526"/>
                </a:lnTo>
                <a:lnTo>
                  <a:pt x="11455780" y="2255941"/>
                </a:lnTo>
                <a:lnTo>
                  <a:pt x="11408421" y="2260648"/>
                </a:lnTo>
                <a:lnTo>
                  <a:pt x="11413965" y="2270969"/>
                </a:lnTo>
                <a:cubicBezTo>
                  <a:pt x="11414580" y="2272809"/>
                  <a:pt x="11414273" y="2274650"/>
                  <a:pt x="11416115" y="2276183"/>
                </a:cubicBezTo>
                <a:cubicBezTo>
                  <a:pt x="11417959" y="2277716"/>
                  <a:pt x="11417651" y="2279558"/>
                  <a:pt x="11416423" y="2281398"/>
                </a:cubicBezTo>
                <a:cubicBezTo>
                  <a:pt x="11415809" y="2282625"/>
                  <a:pt x="11414580" y="2284158"/>
                  <a:pt x="11415501" y="2285385"/>
                </a:cubicBezTo>
                <a:lnTo>
                  <a:pt x="11415318" y="2286373"/>
                </a:lnTo>
                <a:lnTo>
                  <a:pt x="11439727" y="2283580"/>
                </a:lnTo>
                <a:cubicBezTo>
                  <a:pt x="11587858" y="2261405"/>
                  <a:pt x="11733354" y="2224521"/>
                  <a:pt x="11876216" y="2178856"/>
                </a:cubicBezTo>
                <a:cubicBezTo>
                  <a:pt x="11915249" y="2166366"/>
                  <a:pt x="11955844" y="2153877"/>
                  <a:pt x="11996438" y="2147632"/>
                </a:cubicBezTo>
                <a:cubicBezTo>
                  <a:pt x="11851235" y="2210860"/>
                  <a:pt x="11702128" y="2258479"/>
                  <a:pt x="11549119" y="2290092"/>
                </a:cubicBezTo>
                <a:lnTo>
                  <a:pt x="11403438" y="2312261"/>
                </a:lnTo>
                <a:lnTo>
                  <a:pt x="11397380" y="2316060"/>
                </a:lnTo>
                <a:cubicBezTo>
                  <a:pt x="11396151" y="2318207"/>
                  <a:pt x="11390316" y="2316673"/>
                  <a:pt x="11387553" y="2316365"/>
                </a:cubicBezTo>
                <a:cubicBezTo>
                  <a:pt x="11384327" y="2315906"/>
                  <a:pt x="11380797" y="2316673"/>
                  <a:pt x="11377418" y="2316635"/>
                </a:cubicBezTo>
                <a:lnTo>
                  <a:pt x="11376777" y="2316318"/>
                </a:lnTo>
                <a:lnTo>
                  <a:pt x="11316676" y="2325463"/>
                </a:lnTo>
                <a:cubicBezTo>
                  <a:pt x="11238219" y="2333221"/>
                  <a:pt x="11158786" y="2336929"/>
                  <a:pt x="11078378" y="2336538"/>
                </a:cubicBezTo>
                <a:cubicBezTo>
                  <a:pt x="11089307" y="2355273"/>
                  <a:pt x="11108044" y="2347467"/>
                  <a:pt x="11128342" y="2359957"/>
                </a:cubicBezTo>
                <a:cubicBezTo>
                  <a:pt x="11072133" y="2359957"/>
                  <a:pt x="11023732" y="2359957"/>
                  <a:pt x="10976893" y="2355273"/>
                </a:cubicBezTo>
                <a:cubicBezTo>
                  <a:pt x="10906632" y="2347467"/>
                  <a:pt x="10836373" y="2338099"/>
                  <a:pt x="10764552" y="2331854"/>
                </a:cubicBezTo>
                <a:cubicBezTo>
                  <a:pt x="10759869" y="2330294"/>
                  <a:pt x="10748938" y="2324049"/>
                  <a:pt x="10747377" y="2334978"/>
                </a:cubicBezTo>
                <a:lnTo>
                  <a:pt x="10748409" y="2337442"/>
                </a:lnTo>
                <a:lnTo>
                  <a:pt x="10753294" y="2343947"/>
                </a:lnTo>
                <a:lnTo>
                  <a:pt x="10761428" y="2345905"/>
                </a:lnTo>
                <a:cubicBezTo>
                  <a:pt x="10827004" y="2358786"/>
                  <a:pt x="10890824" y="2375178"/>
                  <a:pt x="10956839" y="2379277"/>
                </a:cubicBezTo>
                <a:lnTo>
                  <a:pt x="10962783" y="2379224"/>
                </a:lnTo>
                <a:lnTo>
                  <a:pt x="10963192" y="2378405"/>
                </a:lnTo>
                <a:cubicBezTo>
                  <a:pt x="10963192" y="2375550"/>
                  <a:pt x="10964336" y="2374979"/>
                  <a:pt x="10966622" y="2376977"/>
                </a:cubicBezTo>
                <a:cubicBezTo>
                  <a:pt x="10970052" y="2379831"/>
                  <a:pt x="10972339" y="2379831"/>
                  <a:pt x="10973196" y="2374979"/>
                </a:cubicBezTo>
                <a:cubicBezTo>
                  <a:pt x="10973481" y="2373838"/>
                  <a:pt x="10974339" y="2372411"/>
                  <a:pt x="10975483" y="2373838"/>
                </a:cubicBezTo>
                <a:cubicBezTo>
                  <a:pt x="10979197" y="2377548"/>
                  <a:pt x="10981769" y="2375265"/>
                  <a:pt x="10984628" y="2372696"/>
                </a:cubicBezTo>
                <a:cubicBezTo>
                  <a:pt x="10984914" y="2372125"/>
                  <a:pt x="10986058" y="2372125"/>
                  <a:pt x="10986629" y="2372125"/>
                </a:cubicBezTo>
                <a:lnTo>
                  <a:pt x="10997367" y="2378922"/>
                </a:lnTo>
                <a:lnTo>
                  <a:pt x="11023732" y="2378692"/>
                </a:lnTo>
                <a:cubicBezTo>
                  <a:pt x="11044029" y="2375569"/>
                  <a:pt x="11065888" y="2386497"/>
                  <a:pt x="11087746" y="2389619"/>
                </a:cubicBezTo>
                <a:cubicBezTo>
                  <a:pt x="11178303" y="2405232"/>
                  <a:pt x="11267298" y="2386497"/>
                  <a:pt x="11357857" y="2377131"/>
                </a:cubicBezTo>
                <a:lnTo>
                  <a:pt x="11602115" y="2337380"/>
                </a:lnTo>
                <a:lnTo>
                  <a:pt x="11605895" y="2332346"/>
                </a:lnTo>
                <a:cubicBezTo>
                  <a:pt x="11608659" y="2332041"/>
                  <a:pt x="11608045" y="2329894"/>
                  <a:pt x="11608045" y="2328052"/>
                </a:cubicBezTo>
                <a:cubicBezTo>
                  <a:pt x="11608045" y="2324985"/>
                  <a:pt x="11609274" y="2324372"/>
                  <a:pt x="11611731" y="2326520"/>
                </a:cubicBezTo>
                <a:cubicBezTo>
                  <a:pt x="11615417" y="2329586"/>
                  <a:pt x="11617874" y="2329586"/>
                  <a:pt x="11618794" y="2324372"/>
                </a:cubicBezTo>
                <a:cubicBezTo>
                  <a:pt x="11619101" y="2323145"/>
                  <a:pt x="11620023" y="2321610"/>
                  <a:pt x="11621252" y="2323145"/>
                </a:cubicBezTo>
                <a:cubicBezTo>
                  <a:pt x="11625244" y="2327133"/>
                  <a:pt x="11628008" y="2324678"/>
                  <a:pt x="11631079" y="2321918"/>
                </a:cubicBezTo>
                <a:cubicBezTo>
                  <a:pt x="11631387" y="2321305"/>
                  <a:pt x="11632615" y="2321305"/>
                  <a:pt x="11633229" y="2321305"/>
                </a:cubicBezTo>
                <a:lnTo>
                  <a:pt x="11647070" y="2330066"/>
                </a:lnTo>
                <a:lnTo>
                  <a:pt x="11656460" y="2328537"/>
                </a:lnTo>
                <a:lnTo>
                  <a:pt x="11833171" y="2281347"/>
                </a:lnTo>
                <a:lnTo>
                  <a:pt x="11836858" y="2276943"/>
                </a:lnTo>
                <a:cubicBezTo>
                  <a:pt x="11839768" y="2274874"/>
                  <a:pt x="11843927" y="2275288"/>
                  <a:pt x="11846005" y="2272390"/>
                </a:cubicBezTo>
                <a:cubicBezTo>
                  <a:pt x="11848916" y="2272390"/>
                  <a:pt x="11851412" y="2272390"/>
                  <a:pt x="11854322" y="2272390"/>
                </a:cubicBezTo>
                <a:cubicBezTo>
                  <a:pt x="11854322" y="2273632"/>
                  <a:pt x="11854739" y="2274045"/>
                  <a:pt x="11855569" y="2274045"/>
                </a:cubicBezTo>
                <a:lnTo>
                  <a:pt x="11856827" y="2275029"/>
                </a:lnTo>
                <a:lnTo>
                  <a:pt x="11948037" y="2250671"/>
                </a:lnTo>
                <a:cubicBezTo>
                  <a:pt x="11978092" y="2241304"/>
                  <a:pt x="12007464" y="2230278"/>
                  <a:pt x="12036422" y="2218203"/>
                </a:cubicBezTo>
                <a:lnTo>
                  <a:pt x="12117219" y="2181744"/>
                </a:lnTo>
                <a:lnTo>
                  <a:pt x="12114816" y="2180221"/>
                </a:lnTo>
                <a:cubicBezTo>
                  <a:pt x="12113646" y="2177500"/>
                  <a:pt x="12112474" y="2175944"/>
                  <a:pt x="12110131" y="2174779"/>
                </a:cubicBezTo>
                <a:cubicBezTo>
                  <a:pt x="12110131" y="2170114"/>
                  <a:pt x="12110131" y="2165449"/>
                  <a:pt x="12110131" y="2160785"/>
                </a:cubicBezTo>
                <a:cubicBezTo>
                  <a:pt x="12114036" y="2158841"/>
                  <a:pt x="12117159" y="2155732"/>
                  <a:pt x="12118721" y="2152233"/>
                </a:cubicBezTo>
                <a:cubicBezTo>
                  <a:pt x="12120674" y="2149123"/>
                  <a:pt x="12122235" y="2145625"/>
                  <a:pt x="12124188" y="2142126"/>
                </a:cubicBezTo>
                <a:lnTo>
                  <a:pt x="12124584" y="2141159"/>
                </a:lnTo>
                <a:lnTo>
                  <a:pt x="12123102" y="2131905"/>
                </a:lnTo>
                <a:cubicBezTo>
                  <a:pt x="12124862" y="2126883"/>
                  <a:pt x="12122098" y="2121861"/>
                  <a:pt x="12119586" y="2117340"/>
                </a:cubicBezTo>
                <a:cubicBezTo>
                  <a:pt x="12118579" y="2115079"/>
                  <a:pt x="12118078" y="2113572"/>
                  <a:pt x="12119836" y="2111312"/>
                </a:cubicBezTo>
                <a:cubicBezTo>
                  <a:pt x="12126872" y="2101768"/>
                  <a:pt x="12132149" y="2091219"/>
                  <a:pt x="12133154" y="2078912"/>
                </a:cubicBezTo>
                <a:cubicBezTo>
                  <a:pt x="12133405" y="2077155"/>
                  <a:pt x="12133909" y="2076401"/>
                  <a:pt x="12135667" y="2076903"/>
                </a:cubicBezTo>
                <a:cubicBezTo>
                  <a:pt x="12142703" y="2078411"/>
                  <a:pt x="12147226" y="2074643"/>
                  <a:pt x="12150995" y="2069621"/>
                </a:cubicBezTo>
                <a:cubicBezTo>
                  <a:pt x="12152754" y="2067360"/>
                  <a:pt x="12154262" y="2066105"/>
                  <a:pt x="12157528" y="2067611"/>
                </a:cubicBezTo>
                <a:cubicBezTo>
                  <a:pt x="12161549" y="2069871"/>
                  <a:pt x="12165318" y="2067862"/>
                  <a:pt x="12168585" y="2065100"/>
                </a:cubicBezTo>
                <a:cubicBezTo>
                  <a:pt x="12171349" y="2062839"/>
                  <a:pt x="12174112" y="2060076"/>
                  <a:pt x="12176877" y="2057816"/>
                </a:cubicBezTo>
                <a:cubicBezTo>
                  <a:pt x="12178258" y="2056811"/>
                  <a:pt x="12179578" y="2056247"/>
                  <a:pt x="12180645" y="2056466"/>
                </a:cubicBezTo>
                <a:cubicBezTo>
                  <a:pt x="12181714" y="2056685"/>
                  <a:pt x="12182530" y="2057691"/>
                  <a:pt x="12182908" y="2059826"/>
                </a:cubicBezTo>
                <a:cubicBezTo>
                  <a:pt x="12182908" y="2060830"/>
                  <a:pt x="12183159" y="2061834"/>
                  <a:pt x="12183661" y="2062839"/>
                </a:cubicBezTo>
                <a:cubicBezTo>
                  <a:pt x="12184164" y="2064095"/>
                  <a:pt x="12184164" y="2066105"/>
                  <a:pt x="12185923" y="2066355"/>
                </a:cubicBezTo>
                <a:cubicBezTo>
                  <a:pt x="12187431" y="2066355"/>
                  <a:pt x="12188435" y="2065100"/>
                  <a:pt x="12189190" y="2064095"/>
                </a:cubicBezTo>
                <a:lnTo>
                  <a:pt x="12191966" y="2064558"/>
                </a:lnTo>
                <a:lnTo>
                  <a:pt x="12191966" y="2180131"/>
                </a:lnTo>
                <a:lnTo>
                  <a:pt x="12185672" y="2185401"/>
                </a:lnTo>
                <a:cubicBezTo>
                  <a:pt x="12184919" y="2187159"/>
                  <a:pt x="12183912" y="2189420"/>
                  <a:pt x="12185672" y="2190927"/>
                </a:cubicBezTo>
                <a:lnTo>
                  <a:pt x="12191966" y="2191654"/>
                </a:lnTo>
                <a:lnTo>
                  <a:pt x="12191966" y="2271177"/>
                </a:lnTo>
                <a:lnTo>
                  <a:pt x="12188687" y="2279083"/>
                </a:lnTo>
                <a:cubicBezTo>
                  <a:pt x="12189190" y="2279836"/>
                  <a:pt x="12189692" y="2280337"/>
                  <a:pt x="12189943" y="2281092"/>
                </a:cubicBezTo>
                <a:cubicBezTo>
                  <a:pt x="12190698" y="2282598"/>
                  <a:pt x="12191200" y="2284608"/>
                  <a:pt x="12189692" y="2285613"/>
                </a:cubicBezTo>
                <a:cubicBezTo>
                  <a:pt x="12188435" y="2286616"/>
                  <a:pt x="12186676" y="2285613"/>
                  <a:pt x="12185672" y="2284608"/>
                </a:cubicBezTo>
                <a:cubicBezTo>
                  <a:pt x="12184667" y="2283603"/>
                  <a:pt x="12183912" y="2282598"/>
                  <a:pt x="12183159" y="2281343"/>
                </a:cubicBezTo>
                <a:cubicBezTo>
                  <a:pt x="12181651" y="2279584"/>
                  <a:pt x="12180143" y="2279083"/>
                  <a:pt x="12178133" y="2280589"/>
                </a:cubicBezTo>
                <a:cubicBezTo>
                  <a:pt x="12173358" y="2283854"/>
                  <a:pt x="12168081" y="2284356"/>
                  <a:pt x="12162805" y="2284608"/>
                </a:cubicBezTo>
                <a:cubicBezTo>
                  <a:pt x="12156523" y="2285109"/>
                  <a:pt x="12149990" y="2284356"/>
                  <a:pt x="12143707" y="2285863"/>
                </a:cubicBezTo>
                <a:cubicBezTo>
                  <a:pt x="12141446" y="2286366"/>
                  <a:pt x="12140190" y="2284858"/>
                  <a:pt x="12139184" y="2283603"/>
                </a:cubicBezTo>
                <a:cubicBezTo>
                  <a:pt x="12135667" y="2279584"/>
                  <a:pt x="12132400" y="2275566"/>
                  <a:pt x="12126118" y="2277576"/>
                </a:cubicBezTo>
                <a:cubicBezTo>
                  <a:pt x="12124862" y="2277826"/>
                  <a:pt x="12124108" y="2276822"/>
                  <a:pt x="12123606" y="2275817"/>
                </a:cubicBezTo>
                <a:cubicBezTo>
                  <a:pt x="12120841" y="2270794"/>
                  <a:pt x="12116318" y="2266776"/>
                  <a:pt x="12112548" y="2262506"/>
                </a:cubicBezTo>
                <a:cubicBezTo>
                  <a:pt x="12106769" y="2255976"/>
                  <a:pt x="12103503" y="2248693"/>
                  <a:pt x="12105765" y="2239902"/>
                </a:cubicBezTo>
                <a:cubicBezTo>
                  <a:pt x="12106519" y="2236386"/>
                  <a:pt x="12104508" y="2234125"/>
                  <a:pt x="12102497" y="2232116"/>
                </a:cubicBezTo>
                <a:cubicBezTo>
                  <a:pt x="12097974" y="2227344"/>
                  <a:pt x="12098226" y="2224833"/>
                  <a:pt x="12103252" y="2221065"/>
                </a:cubicBezTo>
                <a:cubicBezTo>
                  <a:pt x="12108779" y="2217298"/>
                  <a:pt x="12108779" y="2217298"/>
                  <a:pt x="12104257" y="2211773"/>
                </a:cubicBezTo>
                <a:lnTo>
                  <a:pt x="12104246" y="2211622"/>
                </a:lnTo>
                <a:lnTo>
                  <a:pt x="12001122" y="2260039"/>
                </a:lnTo>
                <a:lnTo>
                  <a:pt x="11869061" y="2302621"/>
                </a:lnTo>
                <a:lnTo>
                  <a:pt x="11865134" y="2313788"/>
                </a:lnTo>
                <a:cubicBezTo>
                  <a:pt x="11863471" y="2315444"/>
                  <a:pt x="11861808" y="2316686"/>
                  <a:pt x="11858897" y="2317513"/>
                </a:cubicBezTo>
                <a:lnTo>
                  <a:pt x="11852751" y="2325242"/>
                </a:lnTo>
                <a:lnTo>
                  <a:pt x="11853804" y="2327006"/>
                </a:lnTo>
                <a:cubicBezTo>
                  <a:pt x="11855301" y="2327343"/>
                  <a:pt x="11857233" y="2326379"/>
                  <a:pt x="11859552" y="2324449"/>
                </a:cubicBezTo>
                <a:cubicBezTo>
                  <a:pt x="11862642" y="2321749"/>
                  <a:pt x="11864188" y="2322519"/>
                  <a:pt x="11864188" y="2326379"/>
                </a:cubicBezTo>
                <a:cubicBezTo>
                  <a:pt x="11864188" y="2328694"/>
                  <a:pt x="11863415" y="2331395"/>
                  <a:pt x="11866893" y="2331781"/>
                </a:cubicBezTo>
                <a:cubicBezTo>
                  <a:pt x="11874620" y="2333325"/>
                  <a:pt x="11877710" y="2338727"/>
                  <a:pt x="11877324" y="2345673"/>
                </a:cubicBezTo>
                <a:cubicBezTo>
                  <a:pt x="11876938" y="2350689"/>
                  <a:pt x="11878483" y="2353004"/>
                  <a:pt x="11881961" y="2354934"/>
                </a:cubicBezTo>
                <a:cubicBezTo>
                  <a:pt x="11881961" y="2356478"/>
                  <a:pt x="11881961" y="2358020"/>
                  <a:pt x="11881961" y="2359564"/>
                </a:cubicBezTo>
                <a:cubicBezTo>
                  <a:pt x="11878097" y="2361879"/>
                  <a:pt x="11876938" y="2366124"/>
                  <a:pt x="11878097" y="2369982"/>
                </a:cubicBezTo>
                <a:cubicBezTo>
                  <a:pt x="11880029" y="2376929"/>
                  <a:pt x="11877710" y="2382331"/>
                  <a:pt x="11872688" y="2386961"/>
                </a:cubicBezTo>
                <a:cubicBezTo>
                  <a:pt x="11870756" y="2388891"/>
                  <a:pt x="11868824" y="2390435"/>
                  <a:pt x="11868052" y="2393135"/>
                </a:cubicBezTo>
                <a:cubicBezTo>
                  <a:pt x="11867279" y="2397380"/>
                  <a:pt x="11864961" y="2399696"/>
                  <a:pt x="11860710" y="2399310"/>
                </a:cubicBezTo>
                <a:cubicBezTo>
                  <a:pt x="11857620" y="2399310"/>
                  <a:pt x="11855301" y="2401239"/>
                  <a:pt x="11854142" y="2402783"/>
                </a:cubicBezTo>
                <a:cubicBezTo>
                  <a:pt x="11850858" y="2407413"/>
                  <a:pt x="11846801" y="2408474"/>
                  <a:pt x="11842551" y="2408523"/>
                </a:cubicBezTo>
                <a:cubicBezTo>
                  <a:pt x="11838300" y="2408571"/>
                  <a:pt x="11833857" y="2407606"/>
                  <a:pt x="11829801" y="2408185"/>
                </a:cubicBezTo>
                <a:cubicBezTo>
                  <a:pt x="11826324" y="2408570"/>
                  <a:pt x="11818983" y="2410500"/>
                  <a:pt x="11817437" y="2407799"/>
                </a:cubicBezTo>
                <a:cubicBezTo>
                  <a:pt x="11812800" y="2400081"/>
                  <a:pt x="11800823" y="2403169"/>
                  <a:pt x="11798118" y="2392750"/>
                </a:cubicBezTo>
                <a:cubicBezTo>
                  <a:pt x="11797346" y="2389663"/>
                  <a:pt x="11791937" y="2387733"/>
                  <a:pt x="11796959" y="2383488"/>
                </a:cubicBezTo>
                <a:cubicBezTo>
                  <a:pt x="11798505" y="2382331"/>
                  <a:pt x="11798118" y="2380016"/>
                  <a:pt x="11796573" y="2379630"/>
                </a:cubicBezTo>
                <a:cubicBezTo>
                  <a:pt x="11790391" y="2377315"/>
                  <a:pt x="11790777" y="2373842"/>
                  <a:pt x="11794642" y="2369212"/>
                </a:cubicBezTo>
                <a:cubicBezTo>
                  <a:pt x="11795800" y="2367668"/>
                  <a:pt x="11794255" y="2365738"/>
                  <a:pt x="11793482" y="2364195"/>
                </a:cubicBezTo>
                <a:cubicBezTo>
                  <a:pt x="11791937" y="2361879"/>
                  <a:pt x="11791550" y="2359564"/>
                  <a:pt x="11793869" y="2357634"/>
                </a:cubicBezTo>
                <a:cubicBezTo>
                  <a:pt x="11796186" y="2355706"/>
                  <a:pt x="11795800" y="2353390"/>
                  <a:pt x="11796573" y="2351075"/>
                </a:cubicBezTo>
                <a:cubicBezTo>
                  <a:pt x="11798505" y="2345287"/>
                  <a:pt x="11800823" y="2337955"/>
                  <a:pt x="11805073" y="2335253"/>
                </a:cubicBezTo>
                <a:lnTo>
                  <a:pt x="11811692" y="2331064"/>
                </a:lnTo>
                <a:lnTo>
                  <a:pt x="11811075" y="2330347"/>
                </a:lnTo>
                <a:lnTo>
                  <a:pt x="11811075" y="2321317"/>
                </a:lnTo>
                <a:lnTo>
                  <a:pt x="11766288" y="2335757"/>
                </a:lnTo>
                <a:lnTo>
                  <a:pt x="11664220" y="2357627"/>
                </a:lnTo>
                <a:lnTo>
                  <a:pt x="11664250" y="2358113"/>
                </a:lnTo>
                <a:cubicBezTo>
                  <a:pt x="11663634" y="2359340"/>
                  <a:pt x="11662407" y="2360874"/>
                  <a:pt x="11663328" y="2362101"/>
                </a:cubicBezTo>
                <a:cubicBezTo>
                  <a:pt x="11666399" y="2365781"/>
                  <a:pt x="11666706" y="2368543"/>
                  <a:pt x="11661792" y="2370382"/>
                </a:cubicBezTo>
                <a:cubicBezTo>
                  <a:pt x="11660563" y="2370690"/>
                  <a:pt x="11660256" y="2372530"/>
                  <a:pt x="11661485" y="2373450"/>
                </a:cubicBezTo>
                <a:cubicBezTo>
                  <a:pt x="11665478" y="2376824"/>
                  <a:pt x="11661179" y="2378357"/>
                  <a:pt x="11660563" y="2380812"/>
                </a:cubicBezTo>
                <a:cubicBezTo>
                  <a:pt x="11658414" y="2389093"/>
                  <a:pt x="11648893" y="2386640"/>
                  <a:pt x="11645207" y="2392775"/>
                </a:cubicBezTo>
                <a:cubicBezTo>
                  <a:pt x="11643978" y="2394921"/>
                  <a:pt x="11638143" y="2393388"/>
                  <a:pt x="11635380" y="2393081"/>
                </a:cubicBezTo>
                <a:cubicBezTo>
                  <a:pt x="11628929" y="2392160"/>
                  <a:pt x="11621252" y="2396149"/>
                  <a:pt x="11616030" y="2388787"/>
                </a:cubicBezTo>
                <a:cubicBezTo>
                  <a:pt x="11615109" y="2387560"/>
                  <a:pt x="11613266" y="2386026"/>
                  <a:pt x="11610810" y="2386026"/>
                </a:cubicBezTo>
                <a:cubicBezTo>
                  <a:pt x="11607430" y="2386333"/>
                  <a:pt x="11605588" y="2384492"/>
                  <a:pt x="11604975" y="2381118"/>
                </a:cubicBezTo>
                <a:cubicBezTo>
                  <a:pt x="11604359" y="2378971"/>
                  <a:pt x="11602823" y="2377744"/>
                  <a:pt x="11601288" y="2376210"/>
                </a:cubicBezTo>
                <a:lnTo>
                  <a:pt x="11599768" y="2371436"/>
                </a:lnTo>
                <a:lnTo>
                  <a:pt x="11527650" y="2386888"/>
                </a:lnTo>
                <a:cubicBezTo>
                  <a:pt x="11367225" y="2412647"/>
                  <a:pt x="11204065" y="2421625"/>
                  <a:pt x="11037785" y="2413038"/>
                </a:cubicBezTo>
                <a:lnTo>
                  <a:pt x="11014525" y="2410697"/>
                </a:lnTo>
                <a:lnTo>
                  <a:pt x="11013208" y="2417795"/>
                </a:lnTo>
                <a:cubicBezTo>
                  <a:pt x="11012065" y="2418081"/>
                  <a:pt x="11011779" y="2419793"/>
                  <a:pt x="11012923" y="2420650"/>
                </a:cubicBezTo>
                <a:cubicBezTo>
                  <a:pt x="11016639" y="2423789"/>
                  <a:pt x="11012636" y="2425217"/>
                  <a:pt x="11012065" y="2427499"/>
                </a:cubicBezTo>
                <a:cubicBezTo>
                  <a:pt x="11011065" y="2431354"/>
                  <a:pt x="11008350" y="2432710"/>
                  <a:pt x="11005455" y="2433816"/>
                </a:cubicBezTo>
                <a:lnTo>
                  <a:pt x="11002299" y="2435796"/>
                </a:lnTo>
                <a:lnTo>
                  <a:pt x="11033100" y="2438017"/>
                </a:lnTo>
                <a:cubicBezTo>
                  <a:pt x="11182987" y="2441140"/>
                  <a:pt x="11332874" y="2444262"/>
                  <a:pt x="11481200" y="2420843"/>
                </a:cubicBezTo>
                <a:cubicBezTo>
                  <a:pt x="11538970" y="2409915"/>
                  <a:pt x="11598299" y="2417721"/>
                  <a:pt x="11656068" y="2417722"/>
                </a:cubicBezTo>
                <a:cubicBezTo>
                  <a:pt x="11467148" y="2452068"/>
                  <a:pt x="11276668" y="2472364"/>
                  <a:pt x="11084623" y="2472364"/>
                </a:cubicBezTo>
                <a:cubicBezTo>
                  <a:pt x="10891020" y="2470802"/>
                  <a:pt x="10702099" y="2447385"/>
                  <a:pt x="10514740" y="2395864"/>
                </a:cubicBezTo>
                <a:cubicBezTo>
                  <a:pt x="10680241" y="2453629"/>
                  <a:pt x="10855109" y="2478608"/>
                  <a:pt x="11025294" y="2514516"/>
                </a:cubicBezTo>
                <a:cubicBezTo>
                  <a:pt x="11025294" y="2517639"/>
                  <a:pt x="11023732" y="2520761"/>
                  <a:pt x="11023732" y="2522323"/>
                </a:cubicBezTo>
                <a:cubicBezTo>
                  <a:pt x="10975331" y="2517639"/>
                  <a:pt x="10926929" y="2512955"/>
                  <a:pt x="10876966" y="2506711"/>
                </a:cubicBezTo>
                <a:cubicBezTo>
                  <a:pt x="10801437" y="2496466"/>
                  <a:pt x="10726951" y="2483201"/>
                  <a:pt x="10653507" y="2466980"/>
                </a:cubicBezTo>
                <a:lnTo>
                  <a:pt x="10479930" y="2421050"/>
                </a:lnTo>
                <a:lnTo>
                  <a:pt x="10484138" y="2424745"/>
                </a:lnTo>
                <a:cubicBezTo>
                  <a:pt x="10486795" y="2426994"/>
                  <a:pt x="10489863" y="2428628"/>
                  <a:pt x="10493135" y="2426789"/>
                </a:cubicBezTo>
                <a:cubicBezTo>
                  <a:pt x="10495793" y="2425563"/>
                  <a:pt x="10497019" y="2426585"/>
                  <a:pt x="10498452" y="2428424"/>
                </a:cubicBezTo>
                <a:cubicBezTo>
                  <a:pt x="10501518" y="2432511"/>
                  <a:pt x="10505199" y="2435577"/>
                  <a:pt x="10510924" y="2434351"/>
                </a:cubicBezTo>
                <a:cubicBezTo>
                  <a:pt x="10512355" y="2433942"/>
                  <a:pt x="10512765" y="2434556"/>
                  <a:pt x="10512970" y="2435986"/>
                </a:cubicBezTo>
                <a:cubicBezTo>
                  <a:pt x="10513788" y="2446001"/>
                  <a:pt x="10518082" y="2454585"/>
                  <a:pt x="10523807" y="2462351"/>
                </a:cubicBezTo>
                <a:cubicBezTo>
                  <a:pt x="10525238" y="2464190"/>
                  <a:pt x="10524829" y="2465417"/>
                  <a:pt x="10524012" y="2467256"/>
                </a:cubicBezTo>
                <a:cubicBezTo>
                  <a:pt x="10521967" y="2470934"/>
                  <a:pt x="10519717" y="2475022"/>
                  <a:pt x="10521148" y="2479109"/>
                </a:cubicBezTo>
                <a:cubicBezTo>
                  <a:pt x="10522580" y="2483197"/>
                  <a:pt x="10521557" y="2486059"/>
                  <a:pt x="10519513" y="2489329"/>
                </a:cubicBezTo>
                <a:cubicBezTo>
                  <a:pt x="10518900" y="2490350"/>
                  <a:pt x="10518491" y="2491372"/>
                  <a:pt x="10517877" y="2492599"/>
                </a:cubicBezTo>
                <a:cubicBezTo>
                  <a:pt x="10515219" y="2498525"/>
                  <a:pt x="10512151" y="2504044"/>
                  <a:pt x="10505812" y="2506905"/>
                </a:cubicBezTo>
                <a:cubicBezTo>
                  <a:pt x="10504586" y="2507314"/>
                  <a:pt x="10504586" y="2508132"/>
                  <a:pt x="10504586" y="2509154"/>
                </a:cubicBezTo>
                <a:cubicBezTo>
                  <a:pt x="10504790" y="2512219"/>
                  <a:pt x="10510311" y="2519577"/>
                  <a:pt x="10513174" y="2520395"/>
                </a:cubicBezTo>
                <a:cubicBezTo>
                  <a:pt x="10517673" y="2521416"/>
                  <a:pt x="10521557" y="2523664"/>
                  <a:pt x="10524625" y="2527139"/>
                </a:cubicBezTo>
                <a:cubicBezTo>
                  <a:pt x="10528919" y="2531635"/>
                  <a:pt x="10532600" y="2536336"/>
                  <a:pt x="10536690" y="2541036"/>
                </a:cubicBezTo>
                <a:cubicBezTo>
                  <a:pt x="10537916" y="2542263"/>
                  <a:pt x="10537303" y="2543080"/>
                  <a:pt x="10536485" y="2544103"/>
                </a:cubicBezTo>
                <a:cubicBezTo>
                  <a:pt x="10532804" y="2548599"/>
                  <a:pt x="10532804" y="2548599"/>
                  <a:pt x="10537303" y="2551664"/>
                </a:cubicBezTo>
                <a:cubicBezTo>
                  <a:pt x="10541393" y="2554730"/>
                  <a:pt x="10541597" y="2556773"/>
                  <a:pt x="10537916" y="2560656"/>
                </a:cubicBezTo>
                <a:cubicBezTo>
                  <a:pt x="10536280" y="2562292"/>
                  <a:pt x="10534644" y="2564131"/>
                  <a:pt x="10535258" y="2566993"/>
                </a:cubicBezTo>
                <a:cubicBezTo>
                  <a:pt x="10537099" y="2574146"/>
                  <a:pt x="10534440" y="2580072"/>
                  <a:pt x="10529737" y="2585387"/>
                </a:cubicBezTo>
                <a:cubicBezTo>
                  <a:pt x="10526670" y="2588861"/>
                  <a:pt x="10522989" y="2592131"/>
                  <a:pt x="10520739" y="2596218"/>
                </a:cubicBezTo>
                <a:cubicBezTo>
                  <a:pt x="10520331" y="2597036"/>
                  <a:pt x="10519717" y="2597854"/>
                  <a:pt x="10518695" y="2597649"/>
                </a:cubicBezTo>
                <a:cubicBezTo>
                  <a:pt x="10513583" y="2596014"/>
                  <a:pt x="10510924" y="2599284"/>
                  <a:pt x="10508062" y="2602555"/>
                </a:cubicBezTo>
                <a:cubicBezTo>
                  <a:pt x="10507243" y="2603576"/>
                  <a:pt x="10506221" y="2604802"/>
                  <a:pt x="10504381" y="2604394"/>
                </a:cubicBezTo>
                <a:cubicBezTo>
                  <a:pt x="10499269" y="2603167"/>
                  <a:pt x="10493953" y="2603780"/>
                  <a:pt x="10488841" y="2603371"/>
                </a:cubicBezTo>
                <a:cubicBezTo>
                  <a:pt x="10484547" y="2603167"/>
                  <a:pt x="10480252" y="2602759"/>
                  <a:pt x="10476367" y="2600102"/>
                </a:cubicBezTo>
                <a:cubicBezTo>
                  <a:pt x="10474732" y="2598876"/>
                  <a:pt x="10473504" y="2599284"/>
                  <a:pt x="10472277" y="2600715"/>
                </a:cubicBezTo>
                <a:cubicBezTo>
                  <a:pt x="10471664" y="2601737"/>
                  <a:pt x="10471051" y="2602555"/>
                  <a:pt x="10470233" y="2603371"/>
                </a:cubicBezTo>
                <a:cubicBezTo>
                  <a:pt x="10469415" y="2604189"/>
                  <a:pt x="10467983" y="2605007"/>
                  <a:pt x="10466961" y="2604189"/>
                </a:cubicBezTo>
                <a:cubicBezTo>
                  <a:pt x="10465734" y="2603371"/>
                  <a:pt x="10466143" y="2601737"/>
                  <a:pt x="10466756" y="2600510"/>
                </a:cubicBezTo>
                <a:cubicBezTo>
                  <a:pt x="10466961" y="2599897"/>
                  <a:pt x="10467370" y="2599488"/>
                  <a:pt x="10467779" y="2598876"/>
                </a:cubicBezTo>
                <a:cubicBezTo>
                  <a:pt x="10471051" y="2594175"/>
                  <a:pt x="10469824" y="2591110"/>
                  <a:pt x="10464303" y="2590496"/>
                </a:cubicBezTo>
                <a:cubicBezTo>
                  <a:pt x="10463280" y="2590292"/>
                  <a:pt x="10462258" y="2590292"/>
                  <a:pt x="10461440" y="2590087"/>
                </a:cubicBezTo>
                <a:cubicBezTo>
                  <a:pt x="10460009" y="2589679"/>
                  <a:pt x="10458372" y="2590087"/>
                  <a:pt x="10457963" y="2587839"/>
                </a:cubicBezTo>
                <a:cubicBezTo>
                  <a:pt x="10457555" y="2586204"/>
                  <a:pt x="10458372" y="2585387"/>
                  <a:pt x="10459600" y="2584569"/>
                </a:cubicBezTo>
                <a:cubicBezTo>
                  <a:pt x="10461849" y="2582934"/>
                  <a:pt x="10461644" y="2581503"/>
                  <a:pt x="10459396" y="2579665"/>
                </a:cubicBezTo>
                <a:cubicBezTo>
                  <a:pt x="10456532" y="2577416"/>
                  <a:pt x="10453874" y="2574555"/>
                  <a:pt x="10454078" y="2570467"/>
                </a:cubicBezTo>
                <a:cubicBezTo>
                  <a:pt x="10454283" y="2567197"/>
                  <a:pt x="10453465" y="2565562"/>
                  <a:pt x="10449785" y="2566379"/>
                </a:cubicBezTo>
                <a:cubicBezTo>
                  <a:pt x="10448966" y="2566584"/>
                  <a:pt x="10447944" y="2566379"/>
                  <a:pt x="10447535" y="2565153"/>
                </a:cubicBezTo>
                <a:cubicBezTo>
                  <a:pt x="10447126" y="2564131"/>
                  <a:pt x="10448148" y="2563518"/>
                  <a:pt x="10448762" y="2562905"/>
                </a:cubicBezTo>
                <a:cubicBezTo>
                  <a:pt x="10450194" y="2561474"/>
                  <a:pt x="10451829" y="2560044"/>
                  <a:pt x="10452852" y="2558409"/>
                </a:cubicBezTo>
                <a:cubicBezTo>
                  <a:pt x="10456124" y="2554117"/>
                  <a:pt x="10455919" y="2551664"/>
                  <a:pt x="10452852" y="2547168"/>
                </a:cubicBezTo>
                <a:cubicBezTo>
                  <a:pt x="10450398" y="2543694"/>
                  <a:pt x="10448557" y="2540015"/>
                  <a:pt x="10448353" y="2535518"/>
                </a:cubicBezTo>
                <a:cubicBezTo>
                  <a:pt x="10448148" y="2532249"/>
                  <a:pt x="10449785" y="2531840"/>
                  <a:pt x="10452443" y="2532862"/>
                </a:cubicBezTo>
                <a:cubicBezTo>
                  <a:pt x="10454283" y="2533474"/>
                  <a:pt x="10455306" y="2535314"/>
                  <a:pt x="10456737" y="2536336"/>
                </a:cubicBezTo>
                <a:cubicBezTo>
                  <a:pt x="10458372" y="2537562"/>
                  <a:pt x="10460622" y="2539197"/>
                  <a:pt x="10462258" y="2537562"/>
                </a:cubicBezTo>
                <a:cubicBezTo>
                  <a:pt x="10464099" y="2535518"/>
                  <a:pt x="10463075" y="2533065"/>
                  <a:pt x="10461236" y="2531226"/>
                </a:cubicBezTo>
                <a:cubicBezTo>
                  <a:pt x="10460418" y="2530409"/>
                  <a:pt x="10459191" y="2529591"/>
                  <a:pt x="10458372" y="2528570"/>
                </a:cubicBezTo>
                <a:cubicBezTo>
                  <a:pt x="10457350" y="2527548"/>
                  <a:pt x="10456532" y="2526321"/>
                  <a:pt x="10457759" y="2524891"/>
                </a:cubicBezTo>
                <a:cubicBezTo>
                  <a:pt x="10458781" y="2523664"/>
                  <a:pt x="10460009" y="2524278"/>
                  <a:pt x="10461236" y="2525299"/>
                </a:cubicBezTo>
                <a:cubicBezTo>
                  <a:pt x="10462462" y="2526117"/>
                  <a:pt x="10463689" y="2527139"/>
                  <a:pt x="10464916" y="2527752"/>
                </a:cubicBezTo>
                <a:cubicBezTo>
                  <a:pt x="10466756" y="2528979"/>
                  <a:pt x="10468802" y="2528365"/>
                  <a:pt x="10470233" y="2527139"/>
                </a:cubicBezTo>
                <a:cubicBezTo>
                  <a:pt x="10471664" y="2525912"/>
                  <a:pt x="10470846" y="2524073"/>
                  <a:pt x="10470233" y="2522642"/>
                </a:cubicBezTo>
                <a:cubicBezTo>
                  <a:pt x="10467165" y="2515489"/>
                  <a:pt x="10456941" y="2512424"/>
                  <a:pt x="10449989" y="2516716"/>
                </a:cubicBezTo>
                <a:cubicBezTo>
                  <a:pt x="10446717" y="2518759"/>
                  <a:pt x="10445491" y="2518146"/>
                  <a:pt x="10445082" y="2514876"/>
                </a:cubicBezTo>
                <a:cubicBezTo>
                  <a:pt x="10444467" y="2509563"/>
                  <a:pt x="10442014" y="2506087"/>
                  <a:pt x="10436698" y="2504249"/>
                </a:cubicBezTo>
                <a:cubicBezTo>
                  <a:pt x="10435267" y="2503840"/>
                  <a:pt x="10433017" y="2502817"/>
                  <a:pt x="10433630" y="2500570"/>
                </a:cubicBezTo>
                <a:cubicBezTo>
                  <a:pt x="10434857" y="2495460"/>
                  <a:pt x="10432812" y="2491168"/>
                  <a:pt x="10430154" y="2487080"/>
                </a:cubicBezTo>
                <a:cubicBezTo>
                  <a:pt x="10428109" y="2484015"/>
                  <a:pt x="10427496" y="2481154"/>
                  <a:pt x="10429745" y="2477475"/>
                </a:cubicBezTo>
                <a:cubicBezTo>
                  <a:pt x="10432199" y="2473592"/>
                  <a:pt x="10430768" y="2471343"/>
                  <a:pt x="10425861" y="2470526"/>
                </a:cubicBezTo>
                <a:cubicBezTo>
                  <a:pt x="10425656" y="2470526"/>
                  <a:pt x="10425452" y="2470526"/>
                  <a:pt x="10425246" y="2470526"/>
                </a:cubicBezTo>
                <a:cubicBezTo>
                  <a:pt x="10423406" y="2470322"/>
                  <a:pt x="10421566" y="2469913"/>
                  <a:pt x="10421362" y="2468073"/>
                </a:cubicBezTo>
                <a:cubicBezTo>
                  <a:pt x="10420953" y="2466234"/>
                  <a:pt x="10423202" y="2466439"/>
                  <a:pt x="10424224" y="2465826"/>
                </a:cubicBezTo>
                <a:cubicBezTo>
                  <a:pt x="10430768" y="2462556"/>
                  <a:pt x="10433426" y="2457446"/>
                  <a:pt x="10432199" y="2450088"/>
                </a:cubicBezTo>
                <a:cubicBezTo>
                  <a:pt x="10431790" y="2447635"/>
                  <a:pt x="10432608" y="2446205"/>
                  <a:pt x="10434652" y="2445183"/>
                </a:cubicBezTo>
                <a:cubicBezTo>
                  <a:pt x="10435880" y="2444570"/>
                  <a:pt x="10437107" y="2444161"/>
                  <a:pt x="10438333" y="2443548"/>
                </a:cubicBezTo>
                <a:cubicBezTo>
                  <a:pt x="10439970" y="2442731"/>
                  <a:pt x="10440583" y="2441504"/>
                  <a:pt x="10440174" y="2439664"/>
                </a:cubicBezTo>
                <a:lnTo>
                  <a:pt x="10439259" y="2438367"/>
                </a:lnTo>
                <a:lnTo>
                  <a:pt x="10455241" y="2422472"/>
                </a:lnTo>
                <a:lnTo>
                  <a:pt x="10454897" y="2425563"/>
                </a:lnTo>
                <a:cubicBezTo>
                  <a:pt x="10454487" y="2427198"/>
                  <a:pt x="10454487" y="2428016"/>
                  <a:pt x="10456328" y="2429037"/>
                </a:cubicBezTo>
                <a:cubicBezTo>
                  <a:pt x="10458372" y="2429855"/>
                  <a:pt x="10459191" y="2428833"/>
                  <a:pt x="10460009" y="2427607"/>
                </a:cubicBezTo>
                <a:cubicBezTo>
                  <a:pt x="10460622" y="2426789"/>
                  <a:pt x="10460827" y="2425972"/>
                  <a:pt x="10461236" y="2424949"/>
                </a:cubicBezTo>
                <a:cubicBezTo>
                  <a:pt x="10463075" y="2420657"/>
                  <a:pt x="10464303" y="2420453"/>
                  <a:pt x="10467370" y="2423928"/>
                </a:cubicBezTo>
                <a:cubicBezTo>
                  <a:pt x="10467983" y="2424745"/>
                  <a:pt x="10468802" y="2425767"/>
                  <a:pt x="10470028" y="2425767"/>
                </a:cubicBezTo>
                <a:cubicBezTo>
                  <a:pt x="10471460" y="2425563"/>
                  <a:pt x="10471460" y="2423928"/>
                  <a:pt x="10471868" y="2422906"/>
                </a:cubicBezTo>
                <a:cubicBezTo>
                  <a:pt x="10472277" y="2422088"/>
                  <a:pt x="10472482" y="2421271"/>
                  <a:pt x="10472482" y="2420453"/>
                </a:cubicBezTo>
                <a:lnTo>
                  <a:pt x="10473267" y="2419287"/>
                </a:lnTo>
                <a:lnTo>
                  <a:pt x="10436307" y="2409507"/>
                </a:lnTo>
                <a:cubicBezTo>
                  <a:pt x="10293592" y="2365360"/>
                  <a:pt x="10155049" y="2309632"/>
                  <a:pt x="10020677" y="2242817"/>
                </a:cubicBezTo>
                <a:lnTo>
                  <a:pt x="9998670" y="2230419"/>
                </a:lnTo>
                <a:lnTo>
                  <a:pt x="9989127" y="2255134"/>
                </a:lnTo>
                <a:cubicBezTo>
                  <a:pt x="9980497" y="2267785"/>
                  <a:pt x="9979922" y="2274686"/>
                  <a:pt x="9989127" y="2286762"/>
                </a:cubicBezTo>
                <a:cubicBezTo>
                  <a:pt x="9992003" y="2291362"/>
                  <a:pt x="9996607" y="2295387"/>
                  <a:pt x="10000634" y="2299413"/>
                </a:cubicBezTo>
                <a:cubicBezTo>
                  <a:pt x="10002359" y="2301138"/>
                  <a:pt x="10005237" y="2302863"/>
                  <a:pt x="10004086" y="2305738"/>
                </a:cubicBezTo>
                <a:cubicBezTo>
                  <a:pt x="10002936" y="2309190"/>
                  <a:pt x="10000058" y="2309765"/>
                  <a:pt x="9997757" y="2309190"/>
                </a:cubicBezTo>
                <a:cubicBezTo>
                  <a:pt x="9987401" y="2306889"/>
                  <a:pt x="9985099" y="2311490"/>
                  <a:pt x="9985674" y="2320690"/>
                </a:cubicBezTo>
                <a:cubicBezTo>
                  <a:pt x="9986251" y="2332191"/>
                  <a:pt x="9978771" y="2340242"/>
                  <a:pt x="9970716" y="2346567"/>
                </a:cubicBezTo>
                <a:cubicBezTo>
                  <a:pt x="9964387" y="2351743"/>
                  <a:pt x="9963812" y="2355769"/>
                  <a:pt x="9970141" y="2360370"/>
                </a:cubicBezTo>
                <a:cubicBezTo>
                  <a:pt x="9973592" y="2362670"/>
                  <a:pt x="9975894" y="2364970"/>
                  <a:pt x="9974743" y="2369570"/>
                </a:cubicBezTo>
                <a:cubicBezTo>
                  <a:pt x="9973592" y="2375896"/>
                  <a:pt x="9968989" y="2374746"/>
                  <a:pt x="9964962" y="2375896"/>
                </a:cubicBezTo>
                <a:cubicBezTo>
                  <a:pt x="9962661" y="2376471"/>
                  <a:pt x="9959784" y="2376471"/>
                  <a:pt x="9956908" y="2377046"/>
                </a:cubicBezTo>
                <a:cubicBezTo>
                  <a:pt x="9941373" y="2378771"/>
                  <a:pt x="9937922" y="2387397"/>
                  <a:pt x="9947127" y="2400623"/>
                </a:cubicBezTo>
                <a:cubicBezTo>
                  <a:pt x="9948277" y="2402348"/>
                  <a:pt x="9949428" y="2403498"/>
                  <a:pt x="9950003" y="2405223"/>
                </a:cubicBezTo>
                <a:cubicBezTo>
                  <a:pt x="9951729" y="2408673"/>
                  <a:pt x="9952881" y="2413274"/>
                  <a:pt x="9949428" y="2415574"/>
                </a:cubicBezTo>
                <a:cubicBezTo>
                  <a:pt x="9946552" y="2417875"/>
                  <a:pt x="9942524" y="2415574"/>
                  <a:pt x="9940223" y="2413274"/>
                </a:cubicBezTo>
                <a:cubicBezTo>
                  <a:pt x="9937922" y="2410973"/>
                  <a:pt x="9936196" y="2408673"/>
                  <a:pt x="9934469" y="2405798"/>
                </a:cubicBezTo>
                <a:lnTo>
                  <a:pt x="9932131" y="2405448"/>
                </a:lnTo>
                <a:lnTo>
                  <a:pt x="9931411" y="2411193"/>
                </a:lnTo>
                <a:cubicBezTo>
                  <a:pt x="9929393" y="2418969"/>
                  <a:pt x="9920453" y="2416666"/>
                  <a:pt x="9916992" y="2422426"/>
                </a:cubicBezTo>
                <a:cubicBezTo>
                  <a:pt x="9915838" y="2424442"/>
                  <a:pt x="9910359" y="2423002"/>
                  <a:pt x="9907764" y="2422714"/>
                </a:cubicBezTo>
                <a:cubicBezTo>
                  <a:pt x="9901707" y="2421850"/>
                  <a:pt x="9894498" y="2425594"/>
                  <a:pt x="9889595" y="2418682"/>
                </a:cubicBezTo>
                <a:cubicBezTo>
                  <a:pt x="9888730" y="2417530"/>
                  <a:pt x="9887000" y="2416090"/>
                  <a:pt x="9884693" y="2416090"/>
                </a:cubicBezTo>
                <a:lnTo>
                  <a:pt x="9881819" y="2413671"/>
                </a:lnTo>
                <a:lnTo>
                  <a:pt x="9844140" y="2416150"/>
                </a:lnTo>
                <a:cubicBezTo>
                  <a:pt x="9838962" y="2417300"/>
                  <a:pt x="9836085" y="2413849"/>
                  <a:pt x="9833784" y="2410973"/>
                </a:cubicBezTo>
                <a:cubicBezTo>
                  <a:pt x="9825729" y="2401773"/>
                  <a:pt x="9818250" y="2392572"/>
                  <a:pt x="9803867" y="2397172"/>
                </a:cubicBezTo>
                <a:cubicBezTo>
                  <a:pt x="9800989" y="2397747"/>
                  <a:pt x="9799264" y="2395447"/>
                  <a:pt x="9798113" y="2393147"/>
                </a:cubicBezTo>
                <a:cubicBezTo>
                  <a:pt x="9791784" y="2381646"/>
                  <a:pt x="9781428" y="2372445"/>
                  <a:pt x="9772798" y="2362670"/>
                </a:cubicBezTo>
                <a:cubicBezTo>
                  <a:pt x="9759564" y="2347717"/>
                  <a:pt x="9752085" y="2331041"/>
                  <a:pt x="9757263" y="2310915"/>
                </a:cubicBezTo>
                <a:cubicBezTo>
                  <a:pt x="9758989" y="2302863"/>
                  <a:pt x="9754387" y="2297688"/>
                  <a:pt x="9749784" y="2293087"/>
                </a:cubicBezTo>
                <a:cubicBezTo>
                  <a:pt x="9739428" y="2282161"/>
                  <a:pt x="9740003" y="2276411"/>
                  <a:pt x="9751510" y="2267785"/>
                </a:cubicBezTo>
                <a:cubicBezTo>
                  <a:pt x="9764168" y="2259160"/>
                  <a:pt x="9764168" y="2259160"/>
                  <a:pt x="9753812" y="2246509"/>
                </a:cubicBezTo>
                <a:cubicBezTo>
                  <a:pt x="9751510" y="2243632"/>
                  <a:pt x="9749784" y="2241332"/>
                  <a:pt x="9753235" y="2237882"/>
                </a:cubicBezTo>
                <a:cubicBezTo>
                  <a:pt x="9764743" y="2224656"/>
                  <a:pt x="9775099" y="2211430"/>
                  <a:pt x="9787182" y="2198779"/>
                </a:cubicBezTo>
                <a:cubicBezTo>
                  <a:pt x="9795812" y="2189002"/>
                  <a:pt x="9806743" y="2182677"/>
                  <a:pt x="9819400" y="2179801"/>
                </a:cubicBezTo>
                <a:cubicBezTo>
                  <a:pt x="9827455" y="2177501"/>
                  <a:pt x="9842989" y="2156800"/>
                  <a:pt x="9843565" y="2148174"/>
                </a:cubicBezTo>
                <a:cubicBezTo>
                  <a:pt x="9843565" y="2145299"/>
                  <a:pt x="9843565" y="2142999"/>
                  <a:pt x="9840113" y="2141849"/>
                </a:cubicBezTo>
                <a:lnTo>
                  <a:pt x="9837050" y="2139369"/>
                </a:lnTo>
                <a:lnTo>
                  <a:pt x="9763519" y="2097944"/>
                </a:lnTo>
                <a:lnTo>
                  <a:pt x="9750998" y="2135521"/>
                </a:lnTo>
                <a:cubicBezTo>
                  <a:pt x="9736045" y="2183384"/>
                  <a:pt x="9700160" y="2219280"/>
                  <a:pt x="9664274" y="2252187"/>
                </a:cubicBezTo>
                <a:cubicBezTo>
                  <a:pt x="9661284" y="2258169"/>
                  <a:pt x="9649322" y="2261161"/>
                  <a:pt x="9643341" y="2258169"/>
                </a:cubicBezTo>
                <a:cubicBezTo>
                  <a:pt x="9604465" y="2255178"/>
                  <a:pt x="9562600" y="2273127"/>
                  <a:pt x="9523724" y="2258169"/>
                </a:cubicBezTo>
                <a:cubicBezTo>
                  <a:pt x="9517743" y="2297058"/>
                  <a:pt x="9553629" y="2317999"/>
                  <a:pt x="9547647" y="2356888"/>
                </a:cubicBezTo>
                <a:cubicBezTo>
                  <a:pt x="9520733" y="2335948"/>
                  <a:pt x="9499800" y="2320990"/>
                  <a:pt x="9478867" y="2303041"/>
                </a:cubicBezTo>
                <a:cubicBezTo>
                  <a:pt x="9470643" y="2296310"/>
                  <a:pt x="9462420" y="2290141"/>
                  <a:pt x="9454055" y="2284952"/>
                </a:cubicBezTo>
                <a:lnTo>
                  <a:pt x="9438598" y="2277602"/>
                </a:lnTo>
                <a:lnTo>
                  <a:pt x="9435702" y="2280358"/>
                </a:lnTo>
                <a:cubicBezTo>
                  <a:pt x="9435876" y="2283842"/>
                  <a:pt x="9433611" y="2286281"/>
                  <a:pt x="9431170" y="2288196"/>
                </a:cubicBezTo>
                <a:cubicBezTo>
                  <a:pt x="9429254" y="2289764"/>
                  <a:pt x="9429079" y="2290983"/>
                  <a:pt x="9430997" y="2292377"/>
                </a:cubicBezTo>
                <a:cubicBezTo>
                  <a:pt x="9432042" y="2293073"/>
                  <a:pt x="9432739" y="2293771"/>
                  <a:pt x="9432391" y="2295163"/>
                </a:cubicBezTo>
                <a:lnTo>
                  <a:pt x="9430056" y="2296673"/>
                </a:lnTo>
                <a:lnTo>
                  <a:pt x="9451090" y="2300339"/>
                </a:lnTo>
                <a:cubicBezTo>
                  <a:pt x="9457071" y="2297348"/>
                  <a:pt x="9460063" y="2300339"/>
                  <a:pt x="9463053" y="2306322"/>
                </a:cubicBezTo>
                <a:cubicBezTo>
                  <a:pt x="9451090" y="2321279"/>
                  <a:pt x="9430158" y="2318287"/>
                  <a:pt x="9418196" y="2330253"/>
                </a:cubicBezTo>
                <a:cubicBezTo>
                  <a:pt x="9418196" y="2333245"/>
                  <a:pt x="9418196" y="2336236"/>
                  <a:pt x="9418196" y="2342218"/>
                </a:cubicBezTo>
                <a:cubicBezTo>
                  <a:pt x="9421187" y="2405039"/>
                  <a:pt x="9433148" y="2470851"/>
                  <a:pt x="9397263" y="2533671"/>
                </a:cubicBezTo>
                <a:lnTo>
                  <a:pt x="9397859" y="2538145"/>
                </a:lnTo>
                <a:lnTo>
                  <a:pt x="9405740" y="2529125"/>
                </a:lnTo>
                <a:cubicBezTo>
                  <a:pt x="9430872" y="2495633"/>
                  <a:pt x="9456533" y="2457397"/>
                  <a:pt x="9485440" y="2413052"/>
                </a:cubicBezTo>
                <a:cubicBezTo>
                  <a:pt x="9484393" y="2436145"/>
                  <a:pt x="9466889" y="2463495"/>
                  <a:pt x="9453102" y="2491638"/>
                </a:cubicBezTo>
                <a:cubicBezTo>
                  <a:pt x="9440236" y="2506378"/>
                  <a:pt x="9425249" y="2526493"/>
                  <a:pt x="9410529" y="2547637"/>
                </a:cubicBezTo>
                <a:lnTo>
                  <a:pt x="9401043" y="2562031"/>
                </a:lnTo>
                <a:lnTo>
                  <a:pt x="9403158" y="2577902"/>
                </a:lnTo>
                <a:lnTo>
                  <a:pt x="9415086" y="2562696"/>
                </a:lnTo>
                <a:cubicBezTo>
                  <a:pt x="9429111" y="2544806"/>
                  <a:pt x="9443303" y="2528407"/>
                  <a:pt x="9459490" y="2516321"/>
                </a:cubicBezTo>
                <a:cubicBezTo>
                  <a:pt x="9472482" y="2491893"/>
                  <a:pt x="9491574" y="2457110"/>
                  <a:pt x="9501931" y="2463209"/>
                </a:cubicBezTo>
                <a:cubicBezTo>
                  <a:pt x="9488145" y="2491353"/>
                  <a:pt x="9480458" y="2509141"/>
                  <a:pt x="9458442" y="2539414"/>
                </a:cubicBezTo>
                <a:cubicBezTo>
                  <a:pt x="9458442" y="2539414"/>
                  <a:pt x="9454727" y="2538619"/>
                  <a:pt x="9456314" y="2531186"/>
                </a:cubicBezTo>
                <a:cubicBezTo>
                  <a:pt x="9456314" y="2531186"/>
                  <a:pt x="9438810" y="2558535"/>
                  <a:pt x="9440940" y="2566763"/>
                </a:cubicBezTo>
                <a:cubicBezTo>
                  <a:pt x="9431916" y="2572608"/>
                  <a:pt x="9427406" y="2575531"/>
                  <a:pt x="9424483" y="2571018"/>
                </a:cubicBezTo>
                <a:cubicBezTo>
                  <a:pt x="9421306" y="2585885"/>
                  <a:pt x="9387346" y="2617491"/>
                  <a:pt x="9375147" y="2638202"/>
                </a:cubicBezTo>
                <a:cubicBezTo>
                  <a:pt x="9369842" y="2644841"/>
                  <a:pt x="9369048" y="2648557"/>
                  <a:pt x="9363743" y="2655196"/>
                </a:cubicBezTo>
                <a:lnTo>
                  <a:pt x="9338172" y="2684817"/>
                </a:lnTo>
                <a:lnTo>
                  <a:pt x="9351061" y="2692975"/>
                </a:lnTo>
                <a:cubicBezTo>
                  <a:pt x="9354234" y="2694991"/>
                  <a:pt x="9355963" y="2700463"/>
                  <a:pt x="9357405" y="2704784"/>
                </a:cubicBezTo>
                <a:cubicBezTo>
                  <a:pt x="9357983" y="2706512"/>
                  <a:pt x="9357694" y="2708240"/>
                  <a:pt x="9359424" y="2709680"/>
                </a:cubicBezTo>
                <a:cubicBezTo>
                  <a:pt x="9361155" y="2711120"/>
                  <a:pt x="9360866" y="2712848"/>
                  <a:pt x="9359713" y="2714577"/>
                </a:cubicBezTo>
                <a:cubicBezTo>
                  <a:pt x="9359136" y="2715729"/>
                  <a:pt x="9357983" y="2717169"/>
                  <a:pt x="9358847" y="2718321"/>
                </a:cubicBezTo>
                <a:cubicBezTo>
                  <a:pt x="9361731" y="2721777"/>
                  <a:pt x="9362020" y="2724370"/>
                  <a:pt x="9357405" y="2726097"/>
                </a:cubicBezTo>
                <a:cubicBezTo>
                  <a:pt x="9356252" y="2726386"/>
                  <a:pt x="9355963" y="2728114"/>
                  <a:pt x="9357118" y="2728978"/>
                </a:cubicBezTo>
                <a:cubicBezTo>
                  <a:pt x="9360866" y="2732146"/>
                  <a:pt x="9356829" y="2733586"/>
                  <a:pt x="9356252" y="2735891"/>
                </a:cubicBezTo>
                <a:cubicBezTo>
                  <a:pt x="9354234" y="2743667"/>
                  <a:pt x="9345293" y="2741363"/>
                  <a:pt x="9341832" y="2747124"/>
                </a:cubicBezTo>
                <a:cubicBezTo>
                  <a:pt x="9340679" y="2749140"/>
                  <a:pt x="9335199" y="2747700"/>
                  <a:pt x="9332604" y="2747411"/>
                </a:cubicBezTo>
                <a:cubicBezTo>
                  <a:pt x="9326548" y="2746547"/>
                  <a:pt x="9319339" y="2750292"/>
                  <a:pt x="9314436" y="2743379"/>
                </a:cubicBezTo>
                <a:cubicBezTo>
                  <a:pt x="9313571" y="2742227"/>
                  <a:pt x="9311840" y="2740787"/>
                  <a:pt x="9309533" y="2740787"/>
                </a:cubicBezTo>
                <a:cubicBezTo>
                  <a:pt x="9306361" y="2741075"/>
                  <a:pt x="9304630" y="2739346"/>
                  <a:pt x="9304054" y="2736178"/>
                </a:cubicBezTo>
                <a:cubicBezTo>
                  <a:pt x="9303477" y="2734162"/>
                  <a:pt x="9302035" y="2733010"/>
                  <a:pt x="9300593" y="2731570"/>
                </a:cubicBezTo>
                <a:lnTo>
                  <a:pt x="9299843" y="2729215"/>
                </a:lnTo>
                <a:lnTo>
                  <a:pt x="9297887" y="2731480"/>
                </a:lnTo>
                <a:cubicBezTo>
                  <a:pt x="9274275" y="2755582"/>
                  <a:pt x="9249932" y="2778555"/>
                  <a:pt x="9227647" y="2800997"/>
                </a:cubicBezTo>
                <a:cubicBezTo>
                  <a:pt x="9212526" y="2817197"/>
                  <a:pt x="9189717" y="2851186"/>
                  <a:pt x="9183870" y="2842164"/>
                </a:cubicBezTo>
                <a:cubicBezTo>
                  <a:pt x="9173260" y="2855443"/>
                  <a:pt x="9163444" y="2865003"/>
                  <a:pt x="9161855" y="2872437"/>
                </a:cubicBezTo>
                <a:cubicBezTo>
                  <a:pt x="9148321" y="2881204"/>
                  <a:pt x="9149911" y="2873771"/>
                  <a:pt x="9150703" y="2870055"/>
                </a:cubicBezTo>
                <a:cubicBezTo>
                  <a:pt x="9178023" y="2833144"/>
                  <a:pt x="9221007" y="2795692"/>
                  <a:pt x="9245945" y="2769930"/>
                </a:cubicBezTo>
                <a:cubicBezTo>
                  <a:pt x="9250456" y="2767010"/>
                  <a:pt x="9251250" y="2763293"/>
                  <a:pt x="9247533" y="2762497"/>
                </a:cubicBezTo>
                <a:cubicBezTo>
                  <a:pt x="9246739" y="2766214"/>
                  <a:pt x="9246739" y="2766214"/>
                  <a:pt x="9242228" y="2769137"/>
                </a:cubicBezTo>
                <a:cubicBezTo>
                  <a:pt x="9241433" y="2772854"/>
                  <a:pt x="9236924" y="2775775"/>
                  <a:pt x="9233206" y="2774982"/>
                </a:cubicBezTo>
                <a:cubicBezTo>
                  <a:pt x="9233206" y="2774982"/>
                  <a:pt x="9233999" y="2771266"/>
                  <a:pt x="9238511" y="2768342"/>
                </a:cubicBezTo>
                <a:cubicBezTo>
                  <a:pt x="9238511" y="2768342"/>
                  <a:pt x="9238511" y="2768342"/>
                  <a:pt x="9239305" y="2764626"/>
                </a:cubicBezTo>
                <a:cubicBezTo>
                  <a:pt x="9201627" y="2795438"/>
                  <a:pt x="9166872" y="2830761"/>
                  <a:pt x="9127606" y="2869007"/>
                </a:cubicBezTo>
                <a:cubicBezTo>
                  <a:pt x="9092852" y="2904328"/>
                  <a:pt x="9054379" y="2938857"/>
                  <a:pt x="9012190" y="2972591"/>
                </a:cubicBezTo>
                <a:cubicBezTo>
                  <a:pt x="9006092" y="2982946"/>
                  <a:pt x="9000786" y="2989585"/>
                  <a:pt x="8991764" y="2995430"/>
                </a:cubicBezTo>
                <a:cubicBezTo>
                  <a:pt x="8954086" y="3026243"/>
                  <a:pt x="8934453" y="3045365"/>
                  <a:pt x="8898364" y="3068744"/>
                </a:cubicBezTo>
                <a:cubicBezTo>
                  <a:pt x="8897569" y="3072459"/>
                  <a:pt x="8899698" y="3080687"/>
                  <a:pt x="8902621" y="3085198"/>
                </a:cubicBezTo>
                <a:cubicBezTo>
                  <a:pt x="8892806" y="3094758"/>
                  <a:pt x="8887501" y="3101399"/>
                  <a:pt x="8886706" y="3105115"/>
                </a:cubicBezTo>
                <a:cubicBezTo>
                  <a:pt x="8886706" y="3105115"/>
                  <a:pt x="8891218" y="3102191"/>
                  <a:pt x="8891218" y="3102191"/>
                </a:cubicBezTo>
                <a:cubicBezTo>
                  <a:pt x="8894936" y="3102986"/>
                  <a:pt x="8894936" y="3102986"/>
                  <a:pt x="8894936" y="3102986"/>
                </a:cubicBezTo>
                <a:cubicBezTo>
                  <a:pt x="8894140" y="3106703"/>
                  <a:pt x="8889630" y="3109624"/>
                  <a:pt x="8885913" y="3108832"/>
                </a:cubicBezTo>
                <a:cubicBezTo>
                  <a:pt x="8885913" y="3108832"/>
                  <a:pt x="8885118" y="3112547"/>
                  <a:pt x="8881401" y="3111753"/>
                </a:cubicBezTo>
                <a:cubicBezTo>
                  <a:pt x="8887248" y="3120774"/>
                  <a:pt x="8872919" y="3133259"/>
                  <a:pt x="8850363" y="3147869"/>
                </a:cubicBezTo>
                <a:cubicBezTo>
                  <a:pt x="8827806" y="3162481"/>
                  <a:pt x="8800740" y="3180017"/>
                  <a:pt x="8778184" y="3194628"/>
                </a:cubicBezTo>
                <a:cubicBezTo>
                  <a:pt x="8766238" y="3195962"/>
                  <a:pt x="8792511" y="3182144"/>
                  <a:pt x="8788794" y="3181350"/>
                </a:cubicBezTo>
                <a:cubicBezTo>
                  <a:pt x="8788794" y="3181350"/>
                  <a:pt x="8784283" y="3184273"/>
                  <a:pt x="8784283" y="3184273"/>
                </a:cubicBezTo>
                <a:cubicBezTo>
                  <a:pt x="8779773" y="3187194"/>
                  <a:pt x="8778978" y="3190911"/>
                  <a:pt x="8776055" y="3186401"/>
                </a:cubicBezTo>
                <a:cubicBezTo>
                  <a:pt x="8776055" y="3186401"/>
                  <a:pt x="8776055" y="3186401"/>
                  <a:pt x="8780566" y="3183478"/>
                </a:cubicBezTo>
                <a:cubicBezTo>
                  <a:pt x="8780566" y="3183478"/>
                  <a:pt x="8780566" y="3183478"/>
                  <a:pt x="8781360" y="3179761"/>
                </a:cubicBezTo>
                <a:cubicBezTo>
                  <a:pt x="8767827" y="3188529"/>
                  <a:pt x="8754293" y="3197296"/>
                  <a:pt x="8751369" y="3192784"/>
                </a:cubicBezTo>
                <a:cubicBezTo>
                  <a:pt x="8757469" y="3182429"/>
                  <a:pt x="8780025" y="3167817"/>
                  <a:pt x="8785330" y="3161179"/>
                </a:cubicBezTo>
                <a:cubicBezTo>
                  <a:pt x="8785330" y="3161179"/>
                  <a:pt x="8785330" y="3161179"/>
                  <a:pt x="8780819" y="3164101"/>
                </a:cubicBezTo>
                <a:cubicBezTo>
                  <a:pt x="8776307" y="3167024"/>
                  <a:pt x="8776307" y="3167024"/>
                  <a:pt x="8771798" y="3169946"/>
                </a:cubicBezTo>
                <a:cubicBezTo>
                  <a:pt x="8771798" y="3169946"/>
                  <a:pt x="8772591" y="3166229"/>
                  <a:pt x="8772591" y="3166229"/>
                </a:cubicBezTo>
                <a:cubicBezTo>
                  <a:pt x="8776307" y="3167024"/>
                  <a:pt x="8777101" y="3163308"/>
                  <a:pt x="8777101" y="3163308"/>
                </a:cubicBezTo>
                <a:cubicBezTo>
                  <a:pt x="8771798" y="3169946"/>
                  <a:pt x="8759851" y="3171280"/>
                  <a:pt x="8750829" y="3177125"/>
                </a:cubicBezTo>
                <a:cubicBezTo>
                  <a:pt x="8710227" y="3203426"/>
                  <a:pt x="8668039" y="3237160"/>
                  <a:pt x="8623721" y="3262668"/>
                </a:cubicBezTo>
                <a:cubicBezTo>
                  <a:pt x="8610186" y="3271434"/>
                  <a:pt x="8601959" y="3273563"/>
                  <a:pt x="8584707" y="3281536"/>
                </a:cubicBezTo>
                <a:cubicBezTo>
                  <a:pt x="8544900" y="3304120"/>
                  <a:pt x="8496864" y="3328833"/>
                  <a:pt x="8457058" y="3351418"/>
                </a:cubicBezTo>
                <a:lnTo>
                  <a:pt x="8420509" y="3369062"/>
                </a:lnTo>
                <a:lnTo>
                  <a:pt x="8423773" y="3375135"/>
                </a:lnTo>
                <a:cubicBezTo>
                  <a:pt x="8424309" y="3376743"/>
                  <a:pt x="8424040" y="3378351"/>
                  <a:pt x="8425651" y="3379690"/>
                </a:cubicBezTo>
                <a:cubicBezTo>
                  <a:pt x="8427261" y="3381031"/>
                  <a:pt x="8426992" y="3382639"/>
                  <a:pt x="8425919" y="3384247"/>
                </a:cubicBezTo>
                <a:cubicBezTo>
                  <a:pt x="8425382" y="3385319"/>
                  <a:pt x="8424309" y="3386660"/>
                  <a:pt x="8425114" y="3387731"/>
                </a:cubicBezTo>
                <a:cubicBezTo>
                  <a:pt x="8427798" y="3390947"/>
                  <a:pt x="8428066" y="3393360"/>
                  <a:pt x="8423773" y="3394968"/>
                </a:cubicBezTo>
                <a:cubicBezTo>
                  <a:pt x="8422699" y="3395236"/>
                  <a:pt x="8422430" y="3396844"/>
                  <a:pt x="8423504" y="3397649"/>
                </a:cubicBezTo>
                <a:cubicBezTo>
                  <a:pt x="8426992" y="3400597"/>
                  <a:pt x="8423236" y="3401937"/>
                  <a:pt x="8422699" y="3404082"/>
                </a:cubicBezTo>
                <a:cubicBezTo>
                  <a:pt x="8420820" y="3411318"/>
                  <a:pt x="8412500" y="3409174"/>
                  <a:pt x="8409281" y="3414534"/>
                </a:cubicBezTo>
                <a:cubicBezTo>
                  <a:pt x="8408207" y="3416410"/>
                  <a:pt x="8403108" y="3415071"/>
                  <a:pt x="8400692" y="3414802"/>
                </a:cubicBezTo>
                <a:cubicBezTo>
                  <a:pt x="8395057" y="3413998"/>
                  <a:pt x="8388347" y="3417483"/>
                  <a:pt x="8383785" y="3411050"/>
                </a:cubicBezTo>
                <a:cubicBezTo>
                  <a:pt x="8382980" y="3409977"/>
                  <a:pt x="8381370" y="3408638"/>
                  <a:pt x="8379223" y="3408638"/>
                </a:cubicBezTo>
                <a:cubicBezTo>
                  <a:pt x="8376270" y="3408906"/>
                  <a:pt x="8374661" y="3407298"/>
                  <a:pt x="8374124" y="3404349"/>
                </a:cubicBezTo>
                <a:cubicBezTo>
                  <a:pt x="8373587" y="3402473"/>
                  <a:pt x="8372245" y="3401401"/>
                  <a:pt x="8370904" y="3400061"/>
                </a:cubicBezTo>
                <a:cubicBezTo>
                  <a:pt x="8367415" y="3396844"/>
                  <a:pt x="8365805" y="3393092"/>
                  <a:pt x="8367146" y="3388268"/>
                </a:cubicBezTo>
                <a:lnTo>
                  <a:pt x="8366704" y="3387076"/>
                </a:lnTo>
                <a:lnTo>
                  <a:pt x="8359653" y="3388900"/>
                </a:lnTo>
                <a:cubicBezTo>
                  <a:pt x="8359653" y="3388900"/>
                  <a:pt x="8359653" y="3388900"/>
                  <a:pt x="8364164" y="3385978"/>
                </a:cubicBezTo>
                <a:lnTo>
                  <a:pt x="8365883" y="3384864"/>
                </a:lnTo>
                <a:lnTo>
                  <a:pt x="8365633" y="3384187"/>
                </a:lnTo>
                <a:lnTo>
                  <a:pt x="8322228" y="3400335"/>
                </a:lnTo>
                <a:cubicBezTo>
                  <a:pt x="8319305" y="3395824"/>
                  <a:pt x="8302847" y="3400080"/>
                  <a:pt x="8304437" y="3392647"/>
                </a:cubicBezTo>
                <a:cubicBezTo>
                  <a:pt x="8222693" y="3429590"/>
                  <a:pt x="8159248" y="3435466"/>
                  <a:pt x="8105113" y="3470534"/>
                </a:cubicBezTo>
                <a:cubicBezTo>
                  <a:pt x="8052025" y="3482509"/>
                  <a:pt x="8018570" y="3475362"/>
                  <a:pt x="7963895" y="3494770"/>
                </a:cubicBezTo>
                <a:cubicBezTo>
                  <a:pt x="7960177" y="3493975"/>
                  <a:pt x="7948232" y="3495309"/>
                  <a:pt x="7943719" y="3498232"/>
                </a:cubicBezTo>
                <a:cubicBezTo>
                  <a:pt x="7919033" y="3504617"/>
                  <a:pt x="7886120" y="3513130"/>
                  <a:pt x="7857717" y="3518720"/>
                </a:cubicBezTo>
                <a:cubicBezTo>
                  <a:pt x="7829317" y="3524311"/>
                  <a:pt x="7797991" y="3525391"/>
                  <a:pt x="7783123" y="3522214"/>
                </a:cubicBezTo>
                <a:cubicBezTo>
                  <a:pt x="7788427" y="3515575"/>
                  <a:pt x="7804884" y="3511317"/>
                  <a:pt x="7825059" y="3507856"/>
                </a:cubicBezTo>
                <a:cubicBezTo>
                  <a:pt x="7844439" y="3508111"/>
                  <a:pt x="7864612" y="3504648"/>
                  <a:pt x="7873633" y="3498803"/>
                </a:cubicBezTo>
                <a:cubicBezTo>
                  <a:pt x="7885580" y="3497469"/>
                  <a:pt x="7893013" y="3499057"/>
                  <a:pt x="7904165" y="3501440"/>
                </a:cubicBezTo>
                <a:cubicBezTo>
                  <a:pt x="7940795" y="3493722"/>
                  <a:pt x="7953537" y="3488671"/>
                  <a:pt x="7982732" y="3479364"/>
                </a:cubicBezTo>
                <a:cubicBezTo>
                  <a:pt x="7977427" y="3486002"/>
                  <a:pt x="7998397" y="3478824"/>
                  <a:pt x="8010342" y="3477490"/>
                </a:cubicBezTo>
                <a:cubicBezTo>
                  <a:pt x="8014853" y="3474568"/>
                  <a:pt x="8028387" y="3465800"/>
                  <a:pt x="8011930" y="3470058"/>
                </a:cubicBezTo>
                <a:cubicBezTo>
                  <a:pt x="8041127" y="3460750"/>
                  <a:pt x="8078552" y="3449314"/>
                  <a:pt x="8119694" y="3438674"/>
                </a:cubicBezTo>
                <a:cubicBezTo>
                  <a:pt x="8156325" y="3430955"/>
                  <a:pt x="8198259" y="3416598"/>
                  <a:pt x="8235685" y="3405163"/>
                </a:cubicBezTo>
                <a:cubicBezTo>
                  <a:pt x="8235685" y="3405163"/>
                  <a:pt x="8243914" y="3403034"/>
                  <a:pt x="8242326" y="3410468"/>
                </a:cubicBezTo>
                <a:cubicBezTo>
                  <a:pt x="8288773" y="3393189"/>
                  <a:pt x="8313459" y="3386803"/>
                  <a:pt x="8333092" y="3367681"/>
                </a:cubicBezTo>
                <a:cubicBezTo>
                  <a:pt x="8357776" y="3361297"/>
                  <a:pt x="8371309" y="3352530"/>
                  <a:pt x="8387766" y="3348272"/>
                </a:cubicBezTo>
                <a:cubicBezTo>
                  <a:pt x="8396789" y="3342427"/>
                  <a:pt x="8384050" y="3347478"/>
                  <a:pt x="8384842" y="3343762"/>
                </a:cubicBezTo>
                <a:cubicBezTo>
                  <a:pt x="8402095" y="3335789"/>
                  <a:pt x="8419346" y="3327816"/>
                  <a:pt x="8436595" y="3319843"/>
                </a:cubicBezTo>
                <a:cubicBezTo>
                  <a:pt x="8434214" y="3330992"/>
                  <a:pt x="8447747" y="3322225"/>
                  <a:pt x="8455976" y="3320097"/>
                </a:cubicBezTo>
                <a:cubicBezTo>
                  <a:pt x="8462616" y="3325402"/>
                  <a:pt x="8448289" y="3337886"/>
                  <a:pt x="8437678" y="3351164"/>
                </a:cubicBezTo>
                <a:cubicBezTo>
                  <a:pt x="8457058" y="3351418"/>
                  <a:pt x="8508270" y="3311839"/>
                  <a:pt x="8530032" y="3300944"/>
                </a:cubicBezTo>
                <a:cubicBezTo>
                  <a:pt x="8526315" y="3300149"/>
                  <a:pt x="8526315" y="3300149"/>
                  <a:pt x="8526315" y="3300149"/>
                </a:cubicBezTo>
                <a:cubicBezTo>
                  <a:pt x="8521803" y="3303072"/>
                  <a:pt x="8518086" y="3302278"/>
                  <a:pt x="8518086" y="3302278"/>
                </a:cubicBezTo>
                <a:cubicBezTo>
                  <a:pt x="8522597" y="3299355"/>
                  <a:pt x="8523391" y="3295639"/>
                  <a:pt x="8527108" y="3296432"/>
                </a:cubicBezTo>
                <a:cubicBezTo>
                  <a:pt x="8524186" y="3291922"/>
                  <a:pt x="8554971" y="3275182"/>
                  <a:pt x="8553382" y="3282615"/>
                </a:cubicBezTo>
                <a:cubicBezTo>
                  <a:pt x="8554176" y="3278899"/>
                  <a:pt x="8554176" y="3278899"/>
                  <a:pt x="8558687" y="3275976"/>
                </a:cubicBezTo>
                <a:cubicBezTo>
                  <a:pt x="8558687" y="3275976"/>
                  <a:pt x="8558687" y="3275976"/>
                  <a:pt x="8562404" y="3276771"/>
                </a:cubicBezTo>
                <a:cubicBezTo>
                  <a:pt x="8562404" y="3276771"/>
                  <a:pt x="8566121" y="3277565"/>
                  <a:pt x="8566121" y="3277565"/>
                </a:cubicBezTo>
                <a:cubicBezTo>
                  <a:pt x="8566121" y="3277565"/>
                  <a:pt x="8566121" y="3277565"/>
                  <a:pt x="8561610" y="3280486"/>
                </a:cubicBezTo>
                <a:cubicBezTo>
                  <a:pt x="8592395" y="3263748"/>
                  <a:pt x="8566916" y="3273848"/>
                  <a:pt x="8563993" y="3269338"/>
                </a:cubicBezTo>
                <a:cubicBezTo>
                  <a:pt x="8561070" y="3264827"/>
                  <a:pt x="8570092" y="3258982"/>
                  <a:pt x="8570092" y="3258982"/>
                </a:cubicBezTo>
                <a:cubicBezTo>
                  <a:pt x="8567168" y="3254471"/>
                  <a:pt x="8540896" y="3268289"/>
                  <a:pt x="8550712" y="3258728"/>
                </a:cubicBezTo>
                <a:cubicBezTo>
                  <a:pt x="8560528" y="3249167"/>
                  <a:pt x="8570344" y="3239606"/>
                  <a:pt x="8583879" y="3230838"/>
                </a:cubicBezTo>
                <a:lnTo>
                  <a:pt x="8621068" y="3209738"/>
                </a:lnTo>
                <a:lnTo>
                  <a:pt x="8592834" y="3209738"/>
                </a:lnTo>
                <a:cubicBezTo>
                  <a:pt x="8589844" y="3188798"/>
                  <a:pt x="8589844" y="3167858"/>
                  <a:pt x="8592834" y="3143926"/>
                </a:cubicBezTo>
                <a:cubicBezTo>
                  <a:pt x="8592834" y="3125977"/>
                  <a:pt x="8595824" y="3108029"/>
                  <a:pt x="8589844" y="3093071"/>
                </a:cubicBezTo>
                <a:cubicBezTo>
                  <a:pt x="8577882" y="3030251"/>
                  <a:pt x="8541997" y="3015294"/>
                  <a:pt x="8485179" y="3042217"/>
                </a:cubicBezTo>
                <a:cubicBezTo>
                  <a:pt x="8446302" y="3066148"/>
                  <a:pt x="8437331" y="3063157"/>
                  <a:pt x="8410418" y="3033243"/>
                </a:cubicBezTo>
                <a:lnTo>
                  <a:pt x="8393348" y="3016852"/>
                </a:lnTo>
                <a:lnTo>
                  <a:pt x="8326874" y="3049752"/>
                </a:lnTo>
                <a:lnTo>
                  <a:pt x="8323694" y="3057174"/>
                </a:lnTo>
                <a:cubicBezTo>
                  <a:pt x="8307995" y="3090828"/>
                  <a:pt x="8285566" y="3099242"/>
                  <a:pt x="8258933" y="3087462"/>
                </a:cubicBezTo>
                <a:lnTo>
                  <a:pt x="8249577" y="3081327"/>
                </a:lnTo>
                <a:lnTo>
                  <a:pt x="8205788" y="3098708"/>
                </a:lnTo>
                <a:cubicBezTo>
                  <a:pt x="8168488" y="3111930"/>
                  <a:pt x="8132725" y="3122931"/>
                  <a:pt x="8103045" y="3129834"/>
                </a:cubicBezTo>
                <a:lnTo>
                  <a:pt x="8099950" y="3130357"/>
                </a:lnTo>
                <a:lnTo>
                  <a:pt x="8099140" y="3134726"/>
                </a:lnTo>
                <a:cubicBezTo>
                  <a:pt x="8097985" y="3135015"/>
                  <a:pt x="8097698" y="3136743"/>
                  <a:pt x="8098851" y="3137607"/>
                </a:cubicBezTo>
                <a:cubicBezTo>
                  <a:pt x="8102600" y="3140775"/>
                  <a:pt x="8098562" y="3142215"/>
                  <a:pt x="8097985" y="3144519"/>
                </a:cubicBezTo>
                <a:cubicBezTo>
                  <a:pt x="8095967" y="3152295"/>
                  <a:pt x="8087027" y="3149992"/>
                  <a:pt x="8083566" y="3155752"/>
                </a:cubicBezTo>
                <a:cubicBezTo>
                  <a:pt x="8082413" y="3157768"/>
                  <a:pt x="8076933" y="3156328"/>
                  <a:pt x="8074337" y="3156040"/>
                </a:cubicBezTo>
                <a:cubicBezTo>
                  <a:pt x="8068282" y="3155176"/>
                  <a:pt x="8061072" y="3158920"/>
                  <a:pt x="8056169" y="3152008"/>
                </a:cubicBezTo>
                <a:cubicBezTo>
                  <a:pt x="8055304" y="3150856"/>
                  <a:pt x="8053573" y="3149416"/>
                  <a:pt x="8051267" y="3149416"/>
                </a:cubicBezTo>
                <a:cubicBezTo>
                  <a:pt x="8048094" y="3149703"/>
                  <a:pt x="8046364" y="3147975"/>
                  <a:pt x="8045787" y="3144807"/>
                </a:cubicBezTo>
                <a:cubicBezTo>
                  <a:pt x="8045210" y="3142791"/>
                  <a:pt x="8043768" y="3141639"/>
                  <a:pt x="8042326" y="3140199"/>
                </a:cubicBezTo>
                <a:cubicBezTo>
                  <a:pt x="8038578" y="3136743"/>
                  <a:pt x="8036847" y="3132710"/>
                  <a:pt x="8038289" y="3127526"/>
                </a:cubicBezTo>
                <a:cubicBezTo>
                  <a:pt x="8039155" y="3124645"/>
                  <a:pt x="8038289" y="3121477"/>
                  <a:pt x="8035405" y="3119749"/>
                </a:cubicBezTo>
                <a:cubicBezTo>
                  <a:pt x="8035405" y="3118597"/>
                  <a:pt x="8035405" y="3117445"/>
                  <a:pt x="8035405" y="3116293"/>
                </a:cubicBezTo>
                <a:cubicBezTo>
                  <a:pt x="8038000" y="3114853"/>
                  <a:pt x="8039155" y="3113125"/>
                  <a:pt x="8038866" y="3109380"/>
                </a:cubicBezTo>
                <a:cubicBezTo>
                  <a:pt x="8038578" y="3104196"/>
                  <a:pt x="8040884" y="3100163"/>
                  <a:pt x="8046652" y="3099011"/>
                </a:cubicBezTo>
                <a:cubicBezTo>
                  <a:pt x="8049248" y="3098723"/>
                  <a:pt x="8048671" y="3096708"/>
                  <a:pt x="8048671" y="3094979"/>
                </a:cubicBezTo>
                <a:cubicBezTo>
                  <a:pt x="8048671" y="3092098"/>
                  <a:pt x="8049825" y="3091522"/>
                  <a:pt x="8052131" y="3093539"/>
                </a:cubicBezTo>
                <a:cubicBezTo>
                  <a:pt x="8055593" y="3096419"/>
                  <a:pt x="8057899" y="3096419"/>
                  <a:pt x="8058765" y="3091522"/>
                </a:cubicBezTo>
                <a:cubicBezTo>
                  <a:pt x="8059053" y="3090371"/>
                  <a:pt x="8059919" y="3088930"/>
                  <a:pt x="8061072" y="3090371"/>
                </a:cubicBezTo>
                <a:cubicBezTo>
                  <a:pt x="8064821" y="3094115"/>
                  <a:pt x="8067416" y="3091811"/>
                  <a:pt x="8070300" y="3089219"/>
                </a:cubicBezTo>
                <a:cubicBezTo>
                  <a:pt x="8070589" y="3088643"/>
                  <a:pt x="8071742" y="3088643"/>
                  <a:pt x="8072319" y="3088643"/>
                </a:cubicBezTo>
                <a:lnTo>
                  <a:pt x="8087414" y="3098198"/>
                </a:lnTo>
                <a:lnTo>
                  <a:pt x="8101115" y="3082324"/>
                </a:lnTo>
                <a:cubicBezTo>
                  <a:pt x="8053474" y="3080492"/>
                  <a:pt x="8014993" y="3100649"/>
                  <a:pt x="7976512" y="3115309"/>
                </a:cubicBezTo>
                <a:cubicBezTo>
                  <a:pt x="7969184" y="3118974"/>
                  <a:pt x="7965520" y="3124470"/>
                  <a:pt x="7971017" y="3131800"/>
                </a:cubicBezTo>
                <a:cubicBezTo>
                  <a:pt x="7993005" y="3162953"/>
                  <a:pt x="7969184" y="3170283"/>
                  <a:pt x="7947196" y="3175782"/>
                </a:cubicBezTo>
                <a:cubicBezTo>
                  <a:pt x="7894055" y="3189526"/>
                  <a:pt x="7840918" y="3202811"/>
                  <a:pt x="7787551" y="3215180"/>
                </a:cubicBezTo>
                <a:lnTo>
                  <a:pt x="7721558" y="3229075"/>
                </a:lnTo>
                <a:lnTo>
                  <a:pt x="7722832" y="3231447"/>
                </a:lnTo>
                <a:cubicBezTo>
                  <a:pt x="7723367" y="3233055"/>
                  <a:pt x="7723099" y="3234663"/>
                  <a:pt x="7724711" y="3236004"/>
                </a:cubicBezTo>
                <a:cubicBezTo>
                  <a:pt x="7726320" y="3237344"/>
                  <a:pt x="7726052" y="3238952"/>
                  <a:pt x="7724979" y="3240560"/>
                </a:cubicBezTo>
                <a:cubicBezTo>
                  <a:pt x="7724441" y="3241633"/>
                  <a:pt x="7723367" y="3242973"/>
                  <a:pt x="7724172" y="3244044"/>
                </a:cubicBezTo>
                <a:cubicBezTo>
                  <a:pt x="7726857" y="3247261"/>
                  <a:pt x="7727125" y="3249674"/>
                  <a:pt x="7722832" y="3251282"/>
                </a:cubicBezTo>
                <a:cubicBezTo>
                  <a:pt x="7721759" y="3251550"/>
                  <a:pt x="7721489" y="3253158"/>
                  <a:pt x="7722564" y="3253961"/>
                </a:cubicBezTo>
                <a:cubicBezTo>
                  <a:pt x="7726052" y="3256910"/>
                  <a:pt x="7722294" y="3258250"/>
                  <a:pt x="7721759" y="3260394"/>
                </a:cubicBezTo>
                <a:cubicBezTo>
                  <a:pt x="7719879" y="3267631"/>
                  <a:pt x="7711558" y="3265487"/>
                  <a:pt x="7708340" y="3270847"/>
                </a:cubicBezTo>
                <a:cubicBezTo>
                  <a:pt x="7707266" y="3272723"/>
                  <a:pt x="7702168" y="3271383"/>
                  <a:pt x="7699752" y="3271115"/>
                </a:cubicBezTo>
                <a:cubicBezTo>
                  <a:pt x="7694117" y="3270312"/>
                  <a:pt x="7687407" y="3273796"/>
                  <a:pt x="7682844" y="3267363"/>
                </a:cubicBezTo>
                <a:cubicBezTo>
                  <a:pt x="7682038" y="3266291"/>
                  <a:pt x="7680429" y="3264950"/>
                  <a:pt x="7678283" y="3264950"/>
                </a:cubicBezTo>
                <a:cubicBezTo>
                  <a:pt x="7675328" y="3265218"/>
                  <a:pt x="7673721" y="3263610"/>
                  <a:pt x="7673183" y="3260663"/>
                </a:cubicBezTo>
                <a:cubicBezTo>
                  <a:pt x="7672646" y="3258786"/>
                  <a:pt x="7671305" y="3257714"/>
                  <a:pt x="7669963" y="3256374"/>
                </a:cubicBezTo>
                <a:cubicBezTo>
                  <a:pt x="7666473" y="3253158"/>
                  <a:pt x="7664865" y="3249406"/>
                  <a:pt x="7666205" y="3244581"/>
                </a:cubicBezTo>
                <a:lnTo>
                  <a:pt x="7664879" y="3241007"/>
                </a:lnTo>
                <a:lnTo>
                  <a:pt x="7626531" y="3249081"/>
                </a:lnTo>
                <a:cubicBezTo>
                  <a:pt x="7580721" y="3258243"/>
                  <a:pt x="7534912" y="3264657"/>
                  <a:pt x="7488875" y="3268322"/>
                </a:cubicBezTo>
                <a:lnTo>
                  <a:pt x="7459168" y="3268910"/>
                </a:lnTo>
                <a:lnTo>
                  <a:pt x="7465929" y="3275116"/>
                </a:lnTo>
                <a:cubicBezTo>
                  <a:pt x="7469044" y="3276985"/>
                  <a:pt x="7475897" y="3276362"/>
                  <a:pt x="7474652" y="3281966"/>
                </a:cubicBezTo>
                <a:cubicBezTo>
                  <a:pt x="7474028" y="3287570"/>
                  <a:pt x="7468423" y="3288815"/>
                  <a:pt x="7462815" y="3289438"/>
                </a:cubicBezTo>
                <a:cubicBezTo>
                  <a:pt x="7462192" y="3289438"/>
                  <a:pt x="7461570" y="3289438"/>
                  <a:pt x="7460947" y="3289438"/>
                </a:cubicBezTo>
                <a:cubicBezTo>
                  <a:pt x="7445995" y="3291928"/>
                  <a:pt x="7441634" y="3298777"/>
                  <a:pt x="7449110" y="3310607"/>
                </a:cubicBezTo>
                <a:cubicBezTo>
                  <a:pt x="7455962" y="3321815"/>
                  <a:pt x="7454095" y="3330533"/>
                  <a:pt x="7447864" y="3339872"/>
                </a:cubicBezTo>
                <a:cubicBezTo>
                  <a:pt x="7439764" y="3352326"/>
                  <a:pt x="7433536" y="3365402"/>
                  <a:pt x="7437272" y="3380968"/>
                </a:cubicBezTo>
                <a:cubicBezTo>
                  <a:pt x="7439141" y="3387818"/>
                  <a:pt x="7432290" y="3390931"/>
                  <a:pt x="7427928" y="3392176"/>
                </a:cubicBezTo>
                <a:cubicBezTo>
                  <a:pt x="7411733" y="3397780"/>
                  <a:pt x="7404257" y="3408365"/>
                  <a:pt x="7402387" y="3424554"/>
                </a:cubicBezTo>
                <a:cubicBezTo>
                  <a:pt x="7401141" y="3434516"/>
                  <a:pt x="7397403" y="3436385"/>
                  <a:pt x="7387436" y="3430158"/>
                </a:cubicBezTo>
                <a:cubicBezTo>
                  <a:pt x="7366256" y="3417082"/>
                  <a:pt x="7335107" y="3426422"/>
                  <a:pt x="7325761" y="3448215"/>
                </a:cubicBezTo>
                <a:cubicBezTo>
                  <a:pt x="7323894" y="3452573"/>
                  <a:pt x="7321402" y="3458177"/>
                  <a:pt x="7325761" y="3461913"/>
                </a:cubicBezTo>
                <a:cubicBezTo>
                  <a:pt x="7330123" y="3465648"/>
                  <a:pt x="7336354" y="3467517"/>
                  <a:pt x="7341959" y="3463781"/>
                </a:cubicBezTo>
                <a:cubicBezTo>
                  <a:pt x="7345697" y="3461913"/>
                  <a:pt x="7349435" y="3458799"/>
                  <a:pt x="7353173" y="3456309"/>
                </a:cubicBezTo>
                <a:cubicBezTo>
                  <a:pt x="7356910" y="3453195"/>
                  <a:pt x="7360649" y="3451328"/>
                  <a:pt x="7363764" y="3455064"/>
                </a:cubicBezTo>
                <a:cubicBezTo>
                  <a:pt x="7367502" y="3459422"/>
                  <a:pt x="7365009" y="3463158"/>
                  <a:pt x="7361895" y="3466272"/>
                </a:cubicBezTo>
                <a:cubicBezTo>
                  <a:pt x="7359402" y="3469385"/>
                  <a:pt x="7355664" y="3471876"/>
                  <a:pt x="7353173" y="3474366"/>
                </a:cubicBezTo>
                <a:cubicBezTo>
                  <a:pt x="7347566" y="3479970"/>
                  <a:pt x="7344451" y="3487442"/>
                  <a:pt x="7350059" y="3493668"/>
                </a:cubicBezTo>
                <a:cubicBezTo>
                  <a:pt x="7355041" y="3498650"/>
                  <a:pt x="7361895" y="3493668"/>
                  <a:pt x="7366879" y="3489933"/>
                </a:cubicBezTo>
                <a:cubicBezTo>
                  <a:pt x="7371240" y="3486819"/>
                  <a:pt x="7374354" y="3481215"/>
                  <a:pt x="7379961" y="3479348"/>
                </a:cubicBezTo>
                <a:cubicBezTo>
                  <a:pt x="7388059" y="3476234"/>
                  <a:pt x="7393043" y="3477480"/>
                  <a:pt x="7392421" y="3487442"/>
                </a:cubicBezTo>
                <a:cubicBezTo>
                  <a:pt x="7391797" y="3501140"/>
                  <a:pt x="7386190" y="3512348"/>
                  <a:pt x="7378715" y="3522933"/>
                </a:cubicBezTo>
                <a:cubicBezTo>
                  <a:pt x="7369371" y="3536631"/>
                  <a:pt x="7368746" y="3544104"/>
                  <a:pt x="7378715" y="3557179"/>
                </a:cubicBezTo>
                <a:cubicBezTo>
                  <a:pt x="7381830" y="3562161"/>
                  <a:pt x="7386813" y="3566519"/>
                  <a:pt x="7391174" y="3570877"/>
                </a:cubicBezTo>
                <a:cubicBezTo>
                  <a:pt x="7393043" y="3572745"/>
                  <a:pt x="7396158" y="3574614"/>
                  <a:pt x="7394912" y="3577727"/>
                </a:cubicBezTo>
                <a:cubicBezTo>
                  <a:pt x="7393667" y="3581463"/>
                  <a:pt x="7390551" y="3582085"/>
                  <a:pt x="7388059" y="3581463"/>
                </a:cubicBezTo>
                <a:cubicBezTo>
                  <a:pt x="7376846" y="3578973"/>
                  <a:pt x="7374354" y="3583953"/>
                  <a:pt x="7374977" y="3593916"/>
                </a:cubicBezTo>
                <a:cubicBezTo>
                  <a:pt x="7375599" y="3606369"/>
                  <a:pt x="7367502" y="3615087"/>
                  <a:pt x="7358779" y="3621936"/>
                </a:cubicBezTo>
                <a:cubicBezTo>
                  <a:pt x="7351927" y="3627540"/>
                  <a:pt x="7351305" y="3631898"/>
                  <a:pt x="7358156" y="3636879"/>
                </a:cubicBezTo>
                <a:cubicBezTo>
                  <a:pt x="7361895" y="3639370"/>
                  <a:pt x="7364387" y="3641860"/>
                  <a:pt x="7363141" y="3646842"/>
                </a:cubicBezTo>
                <a:cubicBezTo>
                  <a:pt x="7361895" y="3653691"/>
                  <a:pt x="7356910" y="3652446"/>
                  <a:pt x="7352550" y="3653691"/>
                </a:cubicBezTo>
                <a:cubicBezTo>
                  <a:pt x="7350059" y="3654313"/>
                  <a:pt x="7346943" y="3654313"/>
                  <a:pt x="7343828" y="3654936"/>
                </a:cubicBezTo>
                <a:cubicBezTo>
                  <a:pt x="7327009" y="3656805"/>
                  <a:pt x="7323271" y="3666144"/>
                  <a:pt x="7333238" y="3680464"/>
                </a:cubicBezTo>
                <a:cubicBezTo>
                  <a:pt x="7334484" y="3682333"/>
                  <a:pt x="7335730" y="3683578"/>
                  <a:pt x="7336354" y="3685446"/>
                </a:cubicBezTo>
                <a:cubicBezTo>
                  <a:pt x="7338222" y="3689182"/>
                  <a:pt x="7339468" y="3694163"/>
                  <a:pt x="7335730" y="3696654"/>
                </a:cubicBezTo>
                <a:cubicBezTo>
                  <a:pt x="7332615" y="3699145"/>
                  <a:pt x="7328255" y="3696654"/>
                  <a:pt x="7325761" y="3694163"/>
                </a:cubicBezTo>
                <a:cubicBezTo>
                  <a:pt x="7323271" y="3691672"/>
                  <a:pt x="7321402" y="3689182"/>
                  <a:pt x="7319533" y="3686068"/>
                </a:cubicBezTo>
                <a:cubicBezTo>
                  <a:pt x="7315794" y="3681710"/>
                  <a:pt x="7312058" y="3680464"/>
                  <a:pt x="7307073" y="3684201"/>
                </a:cubicBezTo>
                <a:cubicBezTo>
                  <a:pt x="7295238" y="3692295"/>
                  <a:pt x="7282155" y="3693541"/>
                  <a:pt x="7269074" y="3694163"/>
                </a:cubicBezTo>
                <a:cubicBezTo>
                  <a:pt x="7253499" y="3695409"/>
                  <a:pt x="7237302" y="3693541"/>
                  <a:pt x="7221727" y="3697276"/>
                </a:cubicBezTo>
                <a:close/>
                <a:moveTo>
                  <a:pt x="5509698" y="3744762"/>
                </a:moveTo>
                <a:cubicBezTo>
                  <a:pt x="5502550" y="3742026"/>
                  <a:pt x="5495952" y="3738194"/>
                  <a:pt x="5493205" y="3729435"/>
                </a:cubicBezTo>
                <a:cubicBezTo>
                  <a:pt x="5492652" y="3727793"/>
                  <a:pt x="5489353" y="3726698"/>
                  <a:pt x="5489902" y="3723413"/>
                </a:cubicBezTo>
                <a:cubicBezTo>
                  <a:pt x="5491557" y="3714654"/>
                  <a:pt x="5484959" y="3711918"/>
                  <a:pt x="5479458" y="3710276"/>
                </a:cubicBezTo>
                <a:cubicBezTo>
                  <a:pt x="5475609" y="3709181"/>
                  <a:pt x="5473408" y="3707539"/>
                  <a:pt x="5471210" y="3705349"/>
                </a:cubicBezTo>
                <a:cubicBezTo>
                  <a:pt x="5464613" y="3699327"/>
                  <a:pt x="5465163" y="3691116"/>
                  <a:pt x="5463512" y="3683452"/>
                </a:cubicBezTo>
                <a:cubicBezTo>
                  <a:pt x="5462413" y="3676336"/>
                  <a:pt x="5465714" y="3670863"/>
                  <a:pt x="5468462" y="3664841"/>
                </a:cubicBezTo>
                <a:cubicBezTo>
                  <a:pt x="5471210" y="3658272"/>
                  <a:pt x="5475609" y="3652798"/>
                  <a:pt x="5483859" y="3652798"/>
                </a:cubicBezTo>
                <a:cubicBezTo>
                  <a:pt x="5484959" y="3652798"/>
                  <a:pt x="5485506" y="3652250"/>
                  <a:pt x="5485506" y="3650608"/>
                </a:cubicBezTo>
                <a:cubicBezTo>
                  <a:pt x="5489353" y="3650608"/>
                  <a:pt x="5492652" y="3650608"/>
                  <a:pt x="5496501" y="3650608"/>
                </a:cubicBezTo>
                <a:cubicBezTo>
                  <a:pt x="5499252" y="3654440"/>
                  <a:pt x="5504753" y="3653892"/>
                  <a:pt x="5508601" y="3656630"/>
                </a:cubicBezTo>
                <a:cubicBezTo>
                  <a:pt x="5512450" y="3659367"/>
                  <a:pt x="5515747" y="3661557"/>
                  <a:pt x="5516856" y="3666483"/>
                </a:cubicBezTo>
                <a:cubicBezTo>
                  <a:pt x="5517404" y="3671957"/>
                  <a:pt x="5520155" y="3676884"/>
                  <a:pt x="5522894" y="3681263"/>
                </a:cubicBezTo>
                <a:cubicBezTo>
                  <a:pt x="5525645" y="3686190"/>
                  <a:pt x="5527849" y="3691116"/>
                  <a:pt x="5530600" y="3695495"/>
                </a:cubicBezTo>
                <a:cubicBezTo>
                  <a:pt x="5532801" y="3700423"/>
                  <a:pt x="5537196" y="3704801"/>
                  <a:pt x="5542700" y="3707539"/>
                </a:cubicBezTo>
                <a:cubicBezTo>
                  <a:pt x="5542700" y="3714108"/>
                  <a:pt x="5542700" y="3720676"/>
                  <a:pt x="5542700" y="3727245"/>
                </a:cubicBezTo>
                <a:cubicBezTo>
                  <a:pt x="5539402" y="3728887"/>
                  <a:pt x="5537746" y="3731077"/>
                  <a:pt x="5536100" y="3734909"/>
                </a:cubicBezTo>
                <a:cubicBezTo>
                  <a:pt x="5533899" y="3739288"/>
                  <a:pt x="5528952" y="3742572"/>
                  <a:pt x="5524003" y="3742572"/>
                </a:cubicBezTo>
                <a:cubicBezTo>
                  <a:pt x="5519047" y="3742572"/>
                  <a:pt x="5514653" y="3743668"/>
                  <a:pt x="5509698" y="3744762"/>
                </a:cubicBezTo>
                <a:close/>
                <a:moveTo>
                  <a:pt x="6177356" y="3746556"/>
                </a:moveTo>
                <a:cubicBezTo>
                  <a:pt x="6172407" y="3745462"/>
                  <a:pt x="6168010" y="3744366"/>
                  <a:pt x="6163061" y="3744366"/>
                </a:cubicBezTo>
                <a:cubicBezTo>
                  <a:pt x="6158111" y="3744366"/>
                  <a:pt x="6153163" y="3741082"/>
                  <a:pt x="6150963" y="3736703"/>
                </a:cubicBezTo>
                <a:cubicBezTo>
                  <a:pt x="6149314" y="3732871"/>
                  <a:pt x="6147664" y="3730681"/>
                  <a:pt x="6144364" y="3729039"/>
                </a:cubicBezTo>
                <a:cubicBezTo>
                  <a:pt x="6144364" y="3722470"/>
                  <a:pt x="6144364" y="3715902"/>
                  <a:pt x="6144364" y="3709333"/>
                </a:cubicBezTo>
                <a:cubicBezTo>
                  <a:pt x="6149864" y="3706595"/>
                  <a:pt x="6154262" y="3702217"/>
                  <a:pt x="6156461" y="3697289"/>
                </a:cubicBezTo>
                <a:cubicBezTo>
                  <a:pt x="6159211" y="3692910"/>
                  <a:pt x="6161409" y="3687984"/>
                  <a:pt x="6164160" y="3683057"/>
                </a:cubicBezTo>
                <a:cubicBezTo>
                  <a:pt x="6166908" y="3678678"/>
                  <a:pt x="6169658" y="3673751"/>
                  <a:pt x="6170209" y="3668277"/>
                </a:cubicBezTo>
                <a:cubicBezTo>
                  <a:pt x="6171308" y="3663351"/>
                  <a:pt x="6174608" y="3661161"/>
                  <a:pt x="6178456" y="3658424"/>
                </a:cubicBezTo>
                <a:cubicBezTo>
                  <a:pt x="6182304" y="3655686"/>
                  <a:pt x="6187803" y="3656234"/>
                  <a:pt x="6190554" y="3652402"/>
                </a:cubicBezTo>
                <a:cubicBezTo>
                  <a:pt x="6194402" y="3652402"/>
                  <a:pt x="6197703" y="3652402"/>
                  <a:pt x="6201552" y="3652402"/>
                </a:cubicBezTo>
                <a:cubicBezTo>
                  <a:pt x="6201552" y="3654044"/>
                  <a:pt x="6202102" y="3654592"/>
                  <a:pt x="6203199" y="3654592"/>
                </a:cubicBezTo>
                <a:cubicBezTo>
                  <a:pt x="6211449" y="3654592"/>
                  <a:pt x="6215848" y="3660066"/>
                  <a:pt x="6218598" y="3666635"/>
                </a:cubicBezTo>
                <a:cubicBezTo>
                  <a:pt x="6221346" y="3672657"/>
                  <a:pt x="6224646" y="3678130"/>
                  <a:pt x="6223547" y="3685246"/>
                </a:cubicBezTo>
                <a:cubicBezTo>
                  <a:pt x="6221897" y="3692910"/>
                  <a:pt x="6222447" y="3701121"/>
                  <a:pt x="6215848" y="3707143"/>
                </a:cubicBezTo>
                <a:cubicBezTo>
                  <a:pt x="6213647" y="3709333"/>
                  <a:pt x="6211449" y="3710975"/>
                  <a:pt x="6207600" y="3712070"/>
                </a:cubicBezTo>
                <a:cubicBezTo>
                  <a:pt x="6202102" y="3713712"/>
                  <a:pt x="6195503" y="3716448"/>
                  <a:pt x="6197151" y="3725207"/>
                </a:cubicBezTo>
                <a:cubicBezTo>
                  <a:pt x="6197703" y="3728492"/>
                  <a:pt x="6194402" y="3729587"/>
                  <a:pt x="6193852" y="3731229"/>
                </a:cubicBezTo>
                <a:cubicBezTo>
                  <a:pt x="6191104" y="3739988"/>
                  <a:pt x="6184507" y="3743820"/>
                  <a:pt x="6177356" y="3746556"/>
                </a:cubicBezTo>
                <a:close/>
                <a:moveTo>
                  <a:pt x="8480226" y="3769779"/>
                </a:moveTo>
                <a:cubicBezTo>
                  <a:pt x="8475976" y="3769828"/>
                  <a:pt x="8471533" y="3768863"/>
                  <a:pt x="8467476" y="3769442"/>
                </a:cubicBezTo>
                <a:cubicBezTo>
                  <a:pt x="8463998" y="3769828"/>
                  <a:pt x="8456657" y="3771756"/>
                  <a:pt x="8455111" y="3769056"/>
                </a:cubicBezTo>
                <a:cubicBezTo>
                  <a:pt x="8450475" y="3761338"/>
                  <a:pt x="8438499" y="3764425"/>
                  <a:pt x="8435794" y="3754007"/>
                </a:cubicBezTo>
                <a:cubicBezTo>
                  <a:pt x="8435021" y="3750919"/>
                  <a:pt x="8429612" y="3748990"/>
                  <a:pt x="8434634" y="3744746"/>
                </a:cubicBezTo>
                <a:cubicBezTo>
                  <a:pt x="8436180" y="3743588"/>
                  <a:pt x="8435794" y="3741273"/>
                  <a:pt x="8434248" y="3740887"/>
                </a:cubicBezTo>
                <a:cubicBezTo>
                  <a:pt x="8428066" y="3738571"/>
                  <a:pt x="8428453" y="3735098"/>
                  <a:pt x="8432316" y="3730468"/>
                </a:cubicBezTo>
                <a:cubicBezTo>
                  <a:pt x="8433475" y="3728924"/>
                  <a:pt x="8431929" y="3726995"/>
                  <a:pt x="8431157" y="3725451"/>
                </a:cubicBezTo>
                <a:cubicBezTo>
                  <a:pt x="8429612" y="3723136"/>
                  <a:pt x="8429226" y="3720821"/>
                  <a:pt x="8431543" y="3718892"/>
                </a:cubicBezTo>
                <a:cubicBezTo>
                  <a:pt x="8433862" y="3716962"/>
                  <a:pt x="8433475" y="3714647"/>
                  <a:pt x="8434248" y="3712331"/>
                </a:cubicBezTo>
                <a:cubicBezTo>
                  <a:pt x="8436180" y="3706544"/>
                  <a:pt x="8438499" y="3699211"/>
                  <a:pt x="8442748" y="3696511"/>
                </a:cubicBezTo>
                <a:cubicBezTo>
                  <a:pt x="8452021" y="3690722"/>
                  <a:pt x="8460908" y="3684549"/>
                  <a:pt x="8470181" y="3679146"/>
                </a:cubicBezTo>
                <a:cubicBezTo>
                  <a:pt x="8470954" y="3679146"/>
                  <a:pt x="8472498" y="3679146"/>
                  <a:pt x="8472885" y="3679918"/>
                </a:cubicBezTo>
                <a:cubicBezTo>
                  <a:pt x="8476749" y="3683391"/>
                  <a:pt x="8480226" y="3686478"/>
                  <a:pt x="8485249" y="3681461"/>
                </a:cubicBezTo>
                <a:cubicBezTo>
                  <a:pt x="8486795" y="3679532"/>
                  <a:pt x="8487953" y="3681461"/>
                  <a:pt x="8488339" y="3683005"/>
                </a:cubicBezTo>
                <a:cubicBezTo>
                  <a:pt x="8489499" y="3689565"/>
                  <a:pt x="8492590" y="3689565"/>
                  <a:pt x="8497226" y="3685707"/>
                </a:cubicBezTo>
                <a:cubicBezTo>
                  <a:pt x="8500317" y="3683005"/>
                  <a:pt x="8501863" y="3683777"/>
                  <a:pt x="8501863" y="3687635"/>
                </a:cubicBezTo>
                <a:cubicBezTo>
                  <a:pt x="8501863" y="3689950"/>
                  <a:pt x="8501090" y="3692652"/>
                  <a:pt x="8504567" y="3693038"/>
                </a:cubicBezTo>
                <a:cubicBezTo>
                  <a:pt x="8512294" y="3694581"/>
                  <a:pt x="8515386" y="3699983"/>
                  <a:pt x="8514999" y="3706930"/>
                </a:cubicBezTo>
                <a:cubicBezTo>
                  <a:pt x="8514613" y="3711945"/>
                  <a:pt x="8516158" y="3714261"/>
                  <a:pt x="8519635" y="3716190"/>
                </a:cubicBezTo>
                <a:cubicBezTo>
                  <a:pt x="8519635" y="3717734"/>
                  <a:pt x="8519635" y="3719278"/>
                  <a:pt x="8519635" y="3720821"/>
                </a:cubicBezTo>
                <a:cubicBezTo>
                  <a:pt x="8515772" y="3723136"/>
                  <a:pt x="8514613" y="3727381"/>
                  <a:pt x="8515772" y="3731240"/>
                </a:cubicBezTo>
                <a:cubicBezTo>
                  <a:pt x="8517704" y="3738185"/>
                  <a:pt x="8515386" y="3743588"/>
                  <a:pt x="8510363" y="3748218"/>
                </a:cubicBezTo>
                <a:cubicBezTo>
                  <a:pt x="8508431" y="3750148"/>
                  <a:pt x="8506499" y="3751691"/>
                  <a:pt x="8505726" y="3754393"/>
                </a:cubicBezTo>
                <a:cubicBezTo>
                  <a:pt x="8504953" y="3758637"/>
                  <a:pt x="8502636" y="3760952"/>
                  <a:pt x="8498385" y="3760566"/>
                </a:cubicBezTo>
                <a:cubicBezTo>
                  <a:pt x="8495295" y="3760566"/>
                  <a:pt x="8492976" y="3762496"/>
                  <a:pt x="8491817" y="3764039"/>
                </a:cubicBezTo>
                <a:cubicBezTo>
                  <a:pt x="8488533" y="3768670"/>
                  <a:pt x="8484476" y="3769731"/>
                  <a:pt x="8480226" y="3769779"/>
                </a:cubicBezTo>
                <a:close/>
                <a:moveTo>
                  <a:pt x="5307678" y="3808596"/>
                </a:moveTo>
                <a:cubicBezTo>
                  <a:pt x="5305552" y="3809068"/>
                  <a:pt x="5304373" y="3807653"/>
                  <a:pt x="5303429" y="3806473"/>
                </a:cubicBezTo>
                <a:cubicBezTo>
                  <a:pt x="5300127" y="3802701"/>
                  <a:pt x="5297059" y="3798927"/>
                  <a:pt x="5291161" y="3800814"/>
                </a:cubicBezTo>
                <a:cubicBezTo>
                  <a:pt x="5289980" y="3801050"/>
                  <a:pt x="5289274" y="3800106"/>
                  <a:pt x="5288801" y="3799163"/>
                </a:cubicBezTo>
                <a:cubicBezTo>
                  <a:pt x="5286208" y="3794447"/>
                  <a:pt x="5281958" y="3790673"/>
                  <a:pt x="5278418" y="3786664"/>
                </a:cubicBezTo>
                <a:cubicBezTo>
                  <a:pt x="5272993" y="3780532"/>
                  <a:pt x="5269925" y="3773693"/>
                  <a:pt x="5272049" y="3765439"/>
                </a:cubicBezTo>
                <a:cubicBezTo>
                  <a:pt x="5272757" y="3762137"/>
                  <a:pt x="5270872" y="3760015"/>
                  <a:pt x="5268980" y="3758128"/>
                </a:cubicBezTo>
                <a:cubicBezTo>
                  <a:pt x="5264734" y="3753647"/>
                  <a:pt x="5264973" y="3751289"/>
                  <a:pt x="5269690" y="3747752"/>
                </a:cubicBezTo>
                <a:cubicBezTo>
                  <a:pt x="5274876" y="3744215"/>
                  <a:pt x="5274876" y="3744215"/>
                  <a:pt x="5270633" y="3739026"/>
                </a:cubicBezTo>
                <a:cubicBezTo>
                  <a:pt x="5269690" y="3737846"/>
                  <a:pt x="5268980" y="3736904"/>
                  <a:pt x="5270399" y="3735488"/>
                </a:cubicBezTo>
                <a:cubicBezTo>
                  <a:pt x="5275116" y="3730065"/>
                  <a:pt x="5279362" y="3724640"/>
                  <a:pt x="5284316" y="3719452"/>
                </a:cubicBezTo>
                <a:cubicBezTo>
                  <a:pt x="5287856" y="3715443"/>
                  <a:pt x="5292339" y="3712848"/>
                  <a:pt x="5297529" y="3711670"/>
                </a:cubicBezTo>
                <a:cubicBezTo>
                  <a:pt x="5300832" y="3710726"/>
                  <a:pt x="5307202" y="3702236"/>
                  <a:pt x="5307443" y="3698699"/>
                </a:cubicBezTo>
                <a:cubicBezTo>
                  <a:pt x="5307443" y="3697520"/>
                  <a:pt x="5307443" y="3696577"/>
                  <a:pt x="5306026" y="3696104"/>
                </a:cubicBezTo>
                <a:cubicBezTo>
                  <a:pt x="5298707" y="3692803"/>
                  <a:pt x="5295171" y="3686436"/>
                  <a:pt x="5292104" y="3679596"/>
                </a:cubicBezTo>
                <a:cubicBezTo>
                  <a:pt x="5291396" y="3678182"/>
                  <a:pt x="5290925" y="3677002"/>
                  <a:pt x="5290212" y="3675824"/>
                </a:cubicBezTo>
                <a:cubicBezTo>
                  <a:pt x="5287856" y="3672050"/>
                  <a:pt x="5286677" y="3668748"/>
                  <a:pt x="5288330" y="3664032"/>
                </a:cubicBezTo>
                <a:cubicBezTo>
                  <a:pt x="5289980" y="3659315"/>
                  <a:pt x="5287387" y="3654598"/>
                  <a:pt x="5285024" y="3650353"/>
                </a:cubicBezTo>
                <a:cubicBezTo>
                  <a:pt x="5284080" y="3648231"/>
                  <a:pt x="5283610" y="3646816"/>
                  <a:pt x="5285263" y="3644694"/>
                </a:cubicBezTo>
                <a:cubicBezTo>
                  <a:pt x="5291866" y="3635732"/>
                  <a:pt x="5296827" y="3625828"/>
                  <a:pt x="5297765" y="3614271"/>
                </a:cubicBezTo>
                <a:cubicBezTo>
                  <a:pt x="5298003" y="3612620"/>
                  <a:pt x="5298476" y="3611913"/>
                  <a:pt x="5300127" y="3612385"/>
                </a:cubicBezTo>
                <a:cubicBezTo>
                  <a:pt x="5306734" y="3613800"/>
                  <a:pt x="5310981" y="3610262"/>
                  <a:pt x="5314518" y="3605546"/>
                </a:cubicBezTo>
                <a:cubicBezTo>
                  <a:pt x="5316168" y="3603423"/>
                  <a:pt x="5317587" y="3602244"/>
                  <a:pt x="5320655" y="3603659"/>
                </a:cubicBezTo>
                <a:cubicBezTo>
                  <a:pt x="5324430" y="3605782"/>
                  <a:pt x="5327967" y="3603895"/>
                  <a:pt x="5331035" y="3601301"/>
                </a:cubicBezTo>
                <a:cubicBezTo>
                  <a:pt x="5333632" y="3599179"/>
                  <a:pt x="5336227" y="3596585"/>
                  <a:pt x="5338821" y="3594462"/>
                </a:cubicBezTo>
                <a:cubicBezTo>
                  <a:pt x="5340116" y="3593518"/>
                  <a:pt x="5341354" y="3592988"/>
                  <a:pt x="5342360" y="3593194"/>
                </a:cubicBezTo>
                <a:cubicBezTo>
                  <a:pt x="5343364" y="3593400"/>
                  <a:pt x="5344132" y="3594343"/>
                  <a:pt x="5344484" y="3596348"/>
                </a:cubicBezTo>
                <a:cubicBezTo>
                  <a:pt x="5344484" y="3597292"/>
                  <a:pt x="5344719" y="3598235"/>
                  <a:pt x="5345195" y="3599179"/>
                </a:cubicBezTo>
                <a:cubicBezTo>
                  <a:pt x="5345665" y="3600357"/>
                  <a:pt x="5345665" y="3602244"/>
                  <a:pt x="5347315" y="3602480"/>
                </a:cubicBezTo>
                <a:cubicBezTo>
                  <a:pt x="5348730" y="3602480"/>
                  <a:pt x="5349673" y="3601301"/>
                  <a:pt x="5350384" y="3600357"/>
                </a:cubicBezTo>
                <a:cubicBezTo>
                  <a:pt x="5353920" y="3596348"/>
                  <a:pt x="5355338" y="3596585"/>
                  <a:pt x="5357464" y="3601537"/>
                </a:cubicBezTo>
                <a:cubicBezTo>
                  <a:pt x="5357932" y="3602715"/>
                  <a:pt x="5358168" y="3603659"/>
                  <a:pt x="5358877" y="3604602"/>
                </a:cubicBezTo>
                <a:cubicBezTo>
                  <a:pt x="5359819" y="3606017"/>
                  <a:pt x="5360763" y="3607197"/>
                  <a:pt x="5363125" y="3606253"/>
                </a:cubicBezTo>
                <a:cubicBezTo>
                  <a:pt x="5365247" y="3605074"/>
                  <a:pt x="5365247" y="3604131"/>
                  <a:pt x="5364776" y="3602244"/>
                </a:cubicBezTo>
                <a:lnTo>
                  <a:pt x="5364378" y="3598677"/>
                </a:lnTo>
                <a:lnTo>
                  <a:pt x="5382818" y="3617018"/>
                </a:lnTo>
                <a:lnTo>
                  <a:pt x="5381765" y="3618516"/>
                </a:lnTo>
                <a:cubicBezTo>
                  <a:pt x="5381289" y="3620639"/>
                  <a:pt x="5381998" y="3622054"/>
                  <a:pt x="5383886" y="3622997"/>
                </a:cubicBezTo>
                <a:cubicBezTo>
                  <a:pt x="5385303" y="3623705"/>
                  <a:pt x="5386716" y="3624177"/>
                  <a:pt x="5388135" y="3624884"/>
                </a:cubicBezTo>
                <a:cubicBezTo>
                  <a:pt x="5390492" y="3626063"/>
                  <a:pt x="5391437" y="3627713"/>
                  <a:pt x="5390964" y="3630544"/>
                </a:cubicBezTo>
                <a:cubicBezTo>
                  <a:pt x="5389547" y="3639034"/>
                  <a:pt x="5392614" y="3644930"/>
                  <a:pt x="5400166" y="3648703"/>
                </a:cubicBezTo>
                <a:cubicBezTo>
                  <a:pt x="5401343" y="3649410"/>
                  <a:pt x="5403945" y="3649175"/>
                  <a:pt x="5403470" y="3651297"/>
                </a:cubicBezTo>
                <a:cubicBezTo>
                  <a:pt x="5403234" y="3653420"/>
                  <a:pt x="5401110" y="3653891"/>
                  <a:pt x="5398988" y="3654127"/>
                </a:cubicBezTo>
                <a:cubicBezTo>
                  <a:pt x="5398752" y="3654127"/>
                  <a:pt x="5398516" y="3654127"/>
                  <a:pt x="5398277" y="3654127"/>
                </a:cubicBezTo>
                <a:cubicBezTo>
                  <a:pt x="5392614" y="3655071"/>
                  <a:pt x="5390964" y="3657664"/>
                  <a:pt x="5393796" y="3662145"/>
                </a:cubicBezTo>
                <a:cubicBezTo>
                  <a:pt x="5396390" y="3666390"/>
                  <a:pt x="5395686" y="3669692"/>
                  <a:pt x="5393324" y="3673229"/>
                </a:cubicBezTo>
                <a:cubicBezTo>
                  <a:pt x="5390257" y="3677946"/>
                  <a:pt x="5387895" y="3682898"/>
                  <a:pt x="5389313" y="3688794"/>
                </a:cubicBezTo>
                <a:cubicBezTo>
                  <a:pt x="5390019" y="3691388"/>
                  <a:pt x="5387427" y="3692568"/>
                  <a:pt x="5385773" y="3693039"/>
                </a:cubicBezTo>
                <a:cubicBezTo>
                  <a:pt x="5379638" y="3695162"/>
                  <a:pt x="5376806" y="3699171"/>
                  <a:pt x="5376098" y="3705302"/>
                </a:cubicBezTo>
                <a:cubicBezTo>
                  <a:pt x="5375628" y="3709076"/>
                  <a:pt x="5374212" y="3709783"/>
                  <a:pt x="5370435" y="3707425"/>
                </a:cubicBezTo>
                <a:cubicBezTo>
                  <a:pt x="5362415" y="3702472"/>
                  <a:pt x="5350616" y="3706009"/>
                  <a:pt x="5347079" y="3714264"/>
                </a:cubicBezTo>
                <a:cubicBezTo>
                  <a:pt x="5346370" y="3715915"/>
                  <a:pt x="5345425" y="3718037"/>
                  <a:pt x="5347079" y="3719452"/>
                </a:cubicBezTo>
                <a:cubicBezTo>
                  <a:pt x="5348730" y="3720867"/>
                  <a:pt x="5351091" y="3721575"/>
                  <a:pt x="5353214" y="3720159"/>
                </a:cubicBezTo>
                <a:cubicBezTo>
                  <a:pt x="5354629" y="3719452"/>
                  <a:pt x="5356044" y="3718273"/>
                  <a:pt x="5357464" y="3717330"/>
                </a:cubicBezTo>
                <a:cubicBezTo>
                  <a:pt x="5358877" y="3716150"/>
                  <a:pt x="5360290" y="3715443"/>
                  <a:pt x="5361471" y="3716857"/>
                </a:cubicBezTo>
                <a:cubicBezTo>
                  <a:pt x="5362887" y="3718508"/>
                  <a:pt x="5361943" y="3719924"/>
                  <a:pt x="5360763" y="3721102"/>
                </a:cubicBezTo>
                <a:cubicBezTo>
                  <a:pt x="5359819" y="3722282"/>
                  <a:pt x="5358405" y="3723225"/>
                  <a:pt x="5357464" y="3724169"/>
                </a:cubicBezTo>
                <a:cubicBezTo>
                  <a:pt x="5355338" y="3726291"/>
                  <a:pt x="5354159" y="3729121"/>
                  <a:pt x="5356281" y="3731479"/>
                </a:cubicBezTo>
                <a:cubicBezTo>
                  <a:pt x="5358168" y="3733366"/>
                  <a:pt x="5360763" y="3731479"/>
                  <a:pt x="5362652" y="3730065"/>
                </a:cubicBezTo>
                <a:cubicBezTo>
                  <a:pt x="5364301" y="3728885"/>
                  <a:pt x="5365479" y="3726763"/>
                  <a:pt x="5367604" y="3726055"/>
                </a:cubicBezTo>
                <a:cubicBezTo>
                  <a:pt x="5370671" y="3724876"/>
                  <a:pt x="5372565" y="3725347"/>
                  <a:pt x="5372329" y="3729121"/>
                </a:cubicBezTo>
                <a:cubicBezTo>
                  <a:pt x="5372088" y="3734310"/>
                  <a:pt x="5369969" y="3738555"/>
                  <a:pt x="5367133" y="3742564"/>
                </a:cubicBezTo>
                <a:cubicBezTo>
                  <a:pt x="5363597" y="3747752"/>
                  <a:pt x="5363361" y="3750582"/>
                  <a:pt x="5367133" y="3755534"/>
                </a:cubicBezTo>
                <a:cubicBezTo>
                  <a:pt x="5368314" y="3757421"/>
                  <a:pt x="5370203" y="3759072"/>
                  <a:pt x="5371850" y="3760722"/>
                </a:cubicBezTo>
                <a:cubicBezTo>
                  <a:pt x="5372565" y="3761430"/>
                  <a:pt x="5373739" y="3762137"/>
                  <a:pt x="5373268" y="3763317"/>
                </a:cubicBezTo>
                <a:cubicBezTo>
                  <a:pt x="5372797" y="3764731"/>
                  <a:pt x="5371615" y="3764967"/>
                  <a:pt x="5370671" y="3764731"/>
                </a:cubicBezTo>
                <a:cubicBezTo>
                  <a:pt x="5366425" y="3763788"/>
                  <a:pt x="5365479" y="3765675"/>
                  <a:pt x="5365717" y="3769449"/>
                </a:cubicBezTo>
                <a:cubicBezTo>
                  <a:pt x="5365955" y="3774165"/>
                  <a:pt x="5362887" y="3777466"/>
                  <a:pt x="5359584" y="3780061"/>
                </a:cubicBezTo>
                <a:cubicBezTo>
                  <a:pt x="5356986" y="3782183"/>
                  <a:pt x="5356753" y="3783833"/>
                  <a:pt x="5359347" y="3785720"/>
                </a:cubicBezTo>
                <a:cubicBezTo>
                  <a:pt x="5360763" y="3786664"/>
                  <a:pt x="5361708" y="3787607"/>
                  <a:pt x="5361233" y="3789494"/>
                </a:cubicBezTo>
                <a:cubicBezTo>
                  <a:pt x="5360763" y="3792087"/>
                  <a:pt x="5358877" y="3791616"/>
                  <a:pt x="5357223" y="3792087"/>
                </a:cubicBezTo>
                <a:cubicBezTo>
                  <a:pt x="5356281" y="3792324"/>
                  <a:pt x="5355100" y="3792324"/>
                  <a:pt x="5353920" y="3792560"/>
                </a:cubicBezTo>
                <a:cubicBezTo>
                  <a:pt x="5347552" y="3793267"/>
                  <a:pt x="5346137" y="3796805"/>
                  <a:pt x="5349911" y="3802228"/>
                </a:cubicBezTo>
                <a:cubicBezTo>
                  <a:pt x="5350384" y="3802936"/>
                  <a:pt x="5350852" y="3803408"/>
                  <a:pt x="5351091" y="3804115"/>
                </a:cubicBezTo>
                <a:cubicBezTo>
                  <a:pt x="5351798" y="3805530"/>
                  <a:pt x="5352269" y="3807417"/>
                  <a:pt x="5350852" y="3808360"/>
                </a:cubicBezTo>
                <a:cubicBezTo>
                  <a:pt x="5349673" y="3809304"/>
                  <a:pt x="5348023" y="3808360"/>
                  <a:pt x="5347079" y="3807417"/>
                </a:cubicBezTo>
                <a:cubicBezTo>
                  <a:pt x="5346137" y="3806473"/>
                  <a:pt x="5345425" y="3805530"/>
                  <a:pt x="5344719" y="3804351"/>
                </a:cubicBezTo>
                <a:cubicBezTo>
                  <a:pt x="5343302" y="3802701"/>
                  <a:pt x="5341890" y="3802228"/>
                  <a:pt x="5340000" y="3803644"/>
                </a:cubicBezTo>
                <a:cubicBezTo>
                  <a:pt x="5335517" y="3806710"/>
                  <a:pt x="5330562" y="3807181"/>
                  <a:pt x="5325609" y="3807417"/>
                </a:cubicBezTo>
                <a:cubicBezTo>
                  <a:pt x="5319709" y="3807888"/>
                  <a:pt x="5313575" y="3807181"/>
                  <a:pt x="5307678" y="3808596"/>
                </a:cubicBezTo>
                <a:close/>
                <a:moveTo>
                  <a:pt x="6548294" y="3911812"/>
                </a:moveTo>
                <a:cubicBezTo>
                  <a:pt x="6544043" y="3911860"/>
                  <a:pt x="6539600" y="3910896"/>
                  <a:pt x="6535543" y="3911475"/>
                </a:cubicBezTo>
                <a:cubicBezTo>
                  <a:pt x="6532066" y="3911861"/>
                  <a:pt x="6524724" y="3913789"/>
                  <a:pt x="6523180" y="3911089"/>
                </a:cubicBezTo>
                <a:cubicBezTo>
                  <a:pt x="6518543" y="3903370"/>
                  <a:pt x="6506564" y="3906458"/>
                  <a:pt x="6503861" y="3896039"/>
                </a:cubicBezTo>
                <a:cubicBezTo>
                  <a:pt x="6503087" y="3892952"/>
                  <a:pt x="6497678" y="3891022"/>
                  <a:pt x="6502701" y="3886778"/>
                </a:cubicBezTo>
                <a:cubicBezTo>
                  <a:pt x="6504247" y="3885621"/>
                  <a:pt x="6503861" y="3883305"/>
                  <a:pt x="6502315" y="3882919"/>
                </a:cubicBezTo>
                <a:cubicBezTo>
                  <a:pt x="6496134" y="3880604"/>
                  <a:pt x="6496520" y="3877131"/>
                  <a:pt x="6500382" y="3872501"/>
                </a:cubicBezTo>
                <a:cubicBezTo>
                  <a:pt x="6501543" y="3870957"/>
                  <a:pt x="6499996" y="3869027"/>
                  <a:pt x="6499224" y="3867484"/>
                </a:cubicBezTo>
                <a:cubicBezTo>
                  <a:pt x="6497678" y="3865169"/>
                  <a:pt x="6497294" y="3862854"/>
                  <a:pt x="6499610" y="3860924"/>
                </a:cubicBezTo>
                <a:cubicBezTo>
                  <a:pt x="6501928" y="3858995"/>
                  <a:pt x="6501543" y="3856679"/>
                  <a:pt x="6502315" y="3854364"/>
                </a:cubicBezTo>
                <a:cubicBezTo>
                  <a:pt x="6504247" y="3848576"/>
                  <a:pt x="6506564" y="3841245"/>
                  <a:pt x="6510815" y="3838544"/>
                </a:cubicBezTo>
                <a:cubicBezTo>
                  <a:pt x="6520087" y="3832755"/>
                  <a:pt x="6528975" y="3826581"/>
                  <a:pt x="6538247" y="3821179"/>
                </a:cubicBezTo>
                <a:cubicBezTo>
                  <a:pt x="6539019" y="3821179"/>
                  <a:pt x="6540566" y="3821179"/>
                  <a:pt x="6540954" y="3821950"/>
                </a:cubicBezTo>
                <a:cubicBezTo>
                  <a:pt x="6544815" y="3825424"/>
                  <a:pt x="6548294" y="3828511"/>
                  <a:pt x="6553317" y="3823494"/>
                </a:cubicBezTo>
                <a:cubicBezTo>
                  <a:pt x="6554861" y="3821564"/>
                  <a:pt x="6556019" y="3823494"/>
                  <a:pt x="6556405" y="3825038"/>
                </a:cubicBezTo>
                <a:cubicBezTo>
                  <a:pt x="6557566" y="3831597"/>
                  <a:pt x="6560657" y="3831597"/>
                  <a:pt x="6565293" y="3827739"/>
                </a:cubicBezTo>
                <a:cubicBezTo>
                  <a:pt x="6568384" y="3825038"/>
                  <a:pt x="6569928" y="3825809"/>
                  <a:pt x="6569928" y="3829669"/>
                </a:cubicBezTo>
                <a:cubicBezTo>
                  <a:pt x="6569928" y="3831983"/>
                  <a:pt x="6569156" y="3834684"/>
                  <a:pt x="6572633" y="3835070"/>
                </a:cubicBezTo>
                <a:cubicBezTo>
                  <a:pt x="6580360" y="3836614"/>
                  <a:pt x="6583452" y="3842016"/>
                  <a:pt x="6583066" y="3848962"/>
                </a:cubicBezTo>
                <a:cubicBezTo>
                  <a:pt x="6582679" y="3853978"/>
                  <a:pt x="6584223" y="3856293"/>
                  <a:pt x="6587703" y="3858223"/>
                </a:cubicBezTo>
                <a:cubicBezTo>
                  <a:pt x="6587703" y="3859767"/>
                  <a:pt x="6587703" y="3861310"/>
                  <a:pt x="6587703" y="3862854"/>
                </a:cubicBezTo>
                <a:cubicBezTo>
                  <a:pt x="6583838" y="3865169"/>
                  <a:pt x="6582679" y="3869413"/>
                  <a:pt x="6583838" y="3873272"/>
                </a:cubicBezTo>
                <a:cubicBezTo>
                  <a:pt x="6585770" y="3880218"/>
                  <a:pt x="6583452" y="3885621"/>
                  <a:pt x="6578430" y="3890250"/>
                </a:cubicBezTo>
                <a:cubicBezTo>
                  <a:pt x="6576498" y="3892180"/>
                  <a:pt x="6574566" y="3893724"/>
                  <a:pt x="6573793" y="3896425"/>
                </a:cubicBezTo>
                <a:cubicBezTo>
                  <a:pt x="6573019" y="3900669"/>
                  <a:pt x="6570703" y="3902985"/>
                  <a:pt x="6566452" y="3902599"/>
                </a:cubicBezTo>
                <a:cubicBezTo>
                  <a:pt x="6563360" y="3902599"/>
                  <a:pt x="6561042" y="3904528"/>
                  <a:pt x="6559884" y="3906072"/>
                </a:cubicBezTo>
                <a:cubicBezTo>
                  <a:pt x="6556600" y="3910702"/>
                  <a:pt x="6552544" y="3911763"/>
                  <a:pt x="6548294" y="3911812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AA8016-A821-40BD-A6AC-EA5EF8DCDA7F}"/>
              </a:ext>
            </a:extLst>
          </p:cNvPr>
          <p:cNvSpPr txBox="1"/>
          <p:nvPr/>
        </p:nvSpPr>
        <p:spPr>
          <a:xfrm>
            <a:off x="6695816" y="5679970"/>
            <a:ext cx="52028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AVENGERS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5048-5EA3-4DBB-A60F-AC9A09293A85}"/>
              </a:ext>
            </a:extLst>
          </p:cNvPr>
          <p:cNvSpPr txBox="1"/>
          <p:nvPr/>
        </p:nvSpPr>
        <p:spPr>
          <a:xfrm>
            <a:off x="1304696" y="4972084"/>
            <a:ext cx="4191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TEAM</a:t>
            </a:r>
          </a:p>
        </p:txBody>
      </p:sp>
      <p:pic>
        <p:nvPicPr>
          <p:cNvPr id="2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873CC11-44A0-4713-A3CB-8F7E32DF3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38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1">
            <a:extLst>
              <a:ext uri="{FF2B5EF4-FFF2-40B4-BE49-F238E27FC236}">
                <a16:creationId xmlns:a16="http://schemas.microsoft.com/office/drawing/2014/main" id="{0710CF04-37E4-43B5-96BD-9F2C618ADD70}"/>
              </a:ext>
            </a:extLst>
          </p:cNvPr>
          <p:cNvGrpSpPr/>
          <p:nvPr/>
        </p:nvGrpSpPr>
        <p:grpSpPr>
          <a:xfrm>
            <a:off x="1021139" y="5317616"/>
            <a:ext cx="2214430" cy="454643"/>
            <a:chOff x="2851759" y="3796461"/>
            <a:chExt cx="1800000" cy="521878"/>
          </a:xfrm>
        </p:grpSpPr>
        <p:sp>
          <p:nvSpPr>
            <p:cNvPr id="34" name="Text Placeholder 3">
              <a:extLst>
                <a:ext uri="{FF2B5EF4-FFF2-40B4-BE49-F238E27FC236}">
                  <a16:creationId xmlns:a16="http://schemas.microsoft.com/office/drawing/2014/main" id="{CB4C5FAC-7FE7-411C-8171-63F3AFE07ECC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Rachayya Kallimath</a:t>
              </a:r>
            </a:p>
          </p:txBody>
        </p:sp>
        <p:sp>
          <p:nvSpPr>
            <p:cNvPr id="35" name="Text Placeholder 5">
              <a:extLst>
                <a:ext uri="{FF2B5EF4-FFF2-40B4-BE49-F238E27FC236}">
                  <a16:creationId xmlns:a16="http://schemas.microsoft.com/office/drawing/2014/main" id="{3DC43FA5-43C3-47A4-803B-0E2D1BD04CBD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accent1"/>
                  </a:solidFill>
                </a:rPr>
                <a:t>Team Leader</a:t>
              </a:r>
            </a:p>
          </p:txBody>
        </p:sp>
      </p:grpSp>
      <p:grpSp>
        <p:nvGrpSpPr>
          <p:cNvPr id="42" name="Group 15">
            <a:extLst>
              <a:ext uri="{FF2B5EF4-FFF2-40B4-BE49-F238E27FC236}">
                <a16:creationId xmlns:a16="http://schemas.microsoft.com/office/drawing/2014/main" id="{335456D5-89DE-4BF4-93F5-C9DA5AFA98BA}"/>
              </a:ext>
            </a:extLst>
          </p:cNvPr>
          <p:cNvGrpSpPr/>
          <p:nvPr/>
        </p:nvGrpSpPr>
        <p:grpSpPr>
          <a:xfrm>
            <a:off x="3799220" y="5317616"/>
            <a:ext cx="1800200" cy="521878"/>
            <a:chOff x="2851759" y="3796461"/>
            <a:chExt cx="1800000" cy="521878"/>
          </a:xfrm>
        </p:grpSpPr>
        <p:sp>
          <p:nvSpPr>
            <p:cNvPr id="43" name="Text Placeholder 3">
              <a:extLst>
                <a:ext uri="{FF2B5EF4-FFF2-40B4-BE49-F238E27FC236}">
                  <a16:creationId xmlns:a16="http://schemas.microsoft.com/office/drawing/2014/main" id="{81349078-C2BB-4820-9390-2B6EA5D84CB0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Sagar S Banakal</a:t>
              </a:r>
            </a:p>
          </p:txBody>
        </p:sp>
        <p:sp>
          <p:nvSpPr>
            <p:cNvPr id="44" name="Text Placeholder 5">
              <a:extLst>
                <a:ext uri="{FF2B5EF4-FFF2-40B4-BE49-F238E27FC236}">
                  <a16:creationId xmlns:a16="http://schemas.microsoft.com/office/drawing/2014/main" id="{D7E7ED4E-250D-4B58-886E-BB3B9A411448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ko-KR" altLang="en-US" sz="12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196FB48D-CEA6-4626-B3A9-232A426D3428}"/>
              </a:ext>
            </a:extLst>
          </p:cNvPr>
          <p:cNvSpPr txBox="1">
            <a:spLocks/>
          </p:cNvSpPr>
          <p:nvPr/>
        </p:nvSpPr>
        <p:spPr>
          <a:xfrm>
            <a:off x="6577301" y="5317616"/>
            <a:ext cx="1800200" cy="5234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Archana Shetty S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EID:109273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FAA5C4-DDC9-432C-9309-EA9322DD8F72}"/>
              </a:ext>
            </a:extLst>
          </p:cNvPr>
          <p:cNvSpPr txBox="1"/>
          <p:nvPr/>
        </p:nvSpPr>
        <p:spPr>
          <a:xfrm>
            <a:off x="-149832" y="1739467"/>
            <a:ext cx="571194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latin typeface="Times New Roman"/>
                <a:cs typeface="Arial"/>
              </a:rPr>
              <a:t>Meet  Our Team</a:t>
            </a:r>
            <a:endParaRPr lang="ko-KR" altLang="en-US" sz="4000" b="1" dirty="0">
              <a:solidFill>
                <a:schemeClr val="bg1"/>
              </a:solidFill>
              <a:latin typeface="Times New Roman"/>
              <a:cs typeface="Arial"/>
            </a:endParaRPr>
          </a:p>
        </p:txBody>
      </p:sp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4E86B142-2AD8-4CC0-9E87-D6388AF4ADA3}"/>
              </a:ext>
            </a:extLst>
          </p:cNvPr>
          <p:cNvSpPr txBox="1">
            <a:spLocks/>
          </p:cNvSpPr>
          <p:nvPr/>
        </p:nvSpPr>
        <p:spPr>
          <a:xfrm>
            <a:off x="9355382" y="5317616"/>
            <a:ext cx="1800200" cy="48982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Supriya Tirumale</a:t>
            </a:r>
          </a:p>
          <a:p>
            <a:pPr marL="0" indent="0">
              <a:buNone/>
            </a:pPr>
            <a:r>
              <a:rPr lang="en-US" sz="1400" b="1" dirty="0">
                <a:ea typeface="+mn-lt"/>
                <a:cs typeface="+mn-lt"/>
              </a:rPr>
              <a:t>EID:109276</a:t>
            </a:r>
            <a:endParaRPr lang="en-US" dirty="0"/>
          </a:p>
        </p:txBody>
      </p:sp>
      <p:grpSp>
        <p:nvGrpSpPr>
          <p:cNvPr id="28" name="그룹 63">
            <a:extLst>
              <a:ext uri="{FF2B5EF4-FFF2-40B4-BE49-F238E27FC236}">
                <a16:creationId xmlns:a16="http://schemas.microsoft.com/office/drawing/2014/main" id="{F7B5E0AB-8B27-40C6-BCDD-19F5C18BE4CA}"/>
              </a:ext>
            </a:extLst>
          </p:cNvPr>
          <p:cNvGrpSpPr/>
          <p:nvPr/>
        </p:nvGrpSpPr>
        <p:grpSpPr>
          <a:xfrm>
            <a:off x="914666" y="4961918"/>
            <a:ext cx="2049231" cy="144016"/>
            <a:chOff x="518969" y="4794870"/>
            <a:chExt cx="1679267" cy="144016"/>
          </a:xfrm>
        </p:grpSpPr>
        <p:sp>
          <p:nvSpPr>
            <p:cNvPr id="29" name="Rectangle 35">
              <a:extLst>
                <a:ext uri="{FF2B5EF4-FFF2-40B4-BE49-F238E27FC236}">
                  <a16:creationId xmlns:a16="http://schemas.microsoft.com/office/drawing/2014/main" id="{9B8E2671-BACE-4E75-90E9-7D83300D8431}"/>
                </a:ext>
              </a:extLst>
            </p:cNvPr>
            <p:cNvSpPr/>
            <p:nvPr/>
          </p:nvSpPr>
          <p:spPr>
            <a:xfrm>
              <a:off x="518969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0" name="Rectangle 36">
              <a:extLst>
                <a:ext uri="{FF2B5EF4-FFF2-40B4-BE49-F238E27FC236}">
                  <a16:creationId xmlns:a16="http://schemas.microsoft.com/office/drawing/2014/main" id="{B037EF12-9996-4E65-8FF1-A83012C3BC34}"/>
                </a:ext>
              </a:extLst>
            </p:cNvPr>
            <p:cNvSpPr/>
            <p:nvPr/>
          </p:nvSpPr>
          <p:spPr>
            <a:xfrm>
              <a:off x="796605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1" name="Rectangle 37">
              <a:extLst>
                <a:ext uri="{FF2B5EF4-FFF2-40B4-BE49-F238E27FC236}">
                  <a16:creationId xmlns:a16="http://schemas.microsoft.com/office/drawing/2014/main" id="{2C3E0AB6-C16A-4DCD-A913-0247DF9F2007}"/>
                </a:ext>
              </a:extLst>
            </p:cNvPr>
            <p:cNvSpPr/>
            <p:nvPr/>
          </p:nvSpPr>
          <p:spPr>
            <a:xfrm>
              <a:off x="1076390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3" name="Rectangle 38">
              <a:extLst>
                <a:ext uri="{FF2B5EF4-FFF2-40B4-BE49-F238E27FC236}">
                  <a16:creationId xmlns:a16="http://schemas.microsoft.com/office/drawing/2014/main" id="{76415C1B-8B87-4C08-A161-1B3AAAE3E527}"/>
                </a:ext>
              </a:extLst>
            </p:cNvPr>
            <p:cNvSpPr/>
            <p:nvPr/>
          </p:nvSpPr>
          <p:spPr>
            <a:xfrm>
              <a:off x="1358024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Rectangle 39">
              <a:extLst>
                <a:ext uri="{FF2B5EF4-FFF2-40B4-BE49-F238E27FC236}">
                  <a16:creationId xmlns:a16="http://schemas.microsoft.com/office/drawing/2014/main" id="{20400B2A-406A-4D84-A58D-2040ED153D9C}"/>
                </a:ext>
              </a:extLst>
            </p:cNvPr>
            <p:cNvSpPr/>
            <p:nvPr/>
          </p:nvSpPr>
          <p:spPr>
            <a:xfrm>
              <a:off x="1637808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7" name="Rectangle 40">
              <a:extLst>
                <a:ext uri="{FF2B5EF4-FFF2-40B4-BE49-F238E27FC236}">
                  <a16:creationId xmlns:a16="http://schemas.microsoft.com/office/drawing/2014/main" id="{5C299A42-D628-476D-96AF-C18FD2E0221A}"/>
                </a:ext>
              </a:extLst>
            </p:cNvPr>
            <p:cNvSpPr/>
            <p:nvPr/>
          </p:nvSpPr>
          <p:spPr>
            <a:xfrm>
              <a:off x="1916800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38" name="그룹 70">
            <a:extLst>
              <a:ext uri="{FF2B5EF4-FFF2-40B4-BE49-F238E27FC236}">
                <a16:creationId xmlns:a16="http://schemas.microsoft.com/office/drawing/2014/main" id="{27330319-9696-4DEA-B7A4-036949AE6DB1}"/>
              </a:ext>
            </a:extLst>
          </p:cNvPr>
          <p:cNvGrpSpPr/>
          <p:nvPr/>
        </p:nvGrpSpPr>
        <p:grpSpPr>
          <a:xfrm>
            <a:off x="3684605" y="4961918"/>
            <a:ext cx="2049231" cy="144016"/>
            <a:chOff x="2655206" y="4794870"/>
            <a:chExt cx="1679267" cy="144016"/>
          </a:xfrm>
        </p:grpSpPr>
        <p:sp>
          <p:nvSpPr>
            <p:cNvPr id="39" name="Rectangle 42">
              <a:extLst>
                <a:ext uri="{FF2B5EF4-FFF2-40B4-BE49-F238E27FC236}">
                  <a16:creationId xmlns:a16="http://schemas.microsoft.com/office/drawing/2014/main" id="{75C06DE4-B5B4-4A78-9FBE-10613E284DA7}"/>
                </a:ext>
              </a:extLst>
            </p:cNvPr>
            <p:cNvSpPr/>
            <p:nvPr/>
          </p:nvSpPr>
          <p:spPr>
            <a:xfrm>
              <a:off x="2655206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Rectangle 43">
              <a:extLst>
                <a:ext uri="{FF2B5EF4-FFF2-40B4-BE49-F238E27FC236}">
                  <a16:creationId xmlns:a16="http://schemas.microsoft.com/office/drawing/2014/main" id="{D72FD8A6-4BC2-41A1-9697-4F17C6F3ADA6}"/>
                </a:ext>
              </a:extLst>
            </p:cNvPr>
            <p:cNvSpPr/>
            <p:nvPr/>
          </p:nvSpPr>
          <p:spPr>
            <a:xfrm>
              <a:off x="2932842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7" name="Rectangle 44">
              <a:extLst>
                <a:ext uri="{FF2B5EF4-FFF2-40B4-BE49-F238E27FC236}">
                  <a16:creationId xmlns:a16="http://schemas.microsoft.com/office/drawing/2014/main" id="{8CC909DA-649A-46CD-8438-2B0B210F31B2}"/>
                </a:ext>
              </a:extLst>
            </p:cNvPr>
            <p:cNvSpPr/>
            <p:nvPr/>
          </p:nvSpPr>
          <p:spPr>
            <a:xfrm>
              <a:off x="3212627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8" name="Rectangle 45">
              <a:extLst>
                <a:ext uri="{FF2B5EF4-FFF2-40B4-BE49-F238E27FC236}">
                  <a16:creationId xmlns:a16="http://schemas.microsoft.com/office/drawing/2014/main" id="{ED2852A5-E809-49C8-866E-9D2E94A44D11}"/>
                </a:ext>
              </a:extLst>
            </p:cNvPr>
            <p:cNvSpPr/>
            <p:nvPr/>
          </p:nvSpPr>
          <p:spPr>
            <a:xfrm>
              <a:off x="3494261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9" name="Rectangle 46">
              <a:extLst>
                <a:ext uri="{FF2B5EF4-FFF2-40B4-BE49-F238E27FC236}">
                  <a16:creationId xmlns:a16="http://schemas.microsoft.com/office/drawing/2014/main" id="{00685892-E5C7-41E1-9204-D1F8E51C381C}"/>
                </a:ext>
              </a:extLst>
            </p:cNvPr>
            <p:cNvSpPr/>
            <p:nvPr/>
          </p:nvSpPr>
          <p:spPr>
            <a:xfrm>
              <a:off x="3774045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0" name="Rectangle 47">
              <a:extLst>
                <a:ext uri="{FF2B5EF4-FFF2-40B4-BE49-F238E27FC236}">
                  <a16:creationId xmlns:a16="http://schemas.microsoft.com/office/drawing/2014/main" id="{24E02B5C-62DF-4AE9-AF03-CF7BA6D9F765}"/>
                </a:ext>
              </a:extLst>
            </p:cNvPr>
            <p:cNvSpPr/>
            <p:nvPr/>
          </p:nvSpPr>
          <p:spPr>
            <a:xfrm>
              <a:off x="4053037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61" name="그룹 77">
            <a:extLst>
              <a:ext uri="{FF2B5EF4-FFF2-40B4-BE49-F238E27FC236}">
                <a16:creationId xmlns:a16="http://schemas.microsoft.com/office/drawing/2014/main" id="{F6D475EE-1DC3-458B-8197-0D4F968E0785}"/>
              </a:ext>
            </a:extLst>
          </p:cNvPr>
          <p:cNvGrpSpPr/>
          <p:nvPr/>
        </p:nvGrpSpPr>
        <p:grpSpPr>
          <a:xfrm>
            <a:off x="6454544" y="4961918"/>
            <a:ext cx="2049231" cy="144016"/>
            <a:chOff x="4791443" y="4794870"/>
            <a:chExt cx="1679267" cy="144016"/>
          </a:xfrm>
        </p:grpSpPr>
        <p:sp>
          <p:nvSpPr>
            <p:cNvPr id="62" name="Rectangle 49">
              <a:extLst>
                <a:ext uri="{FF2B5EF4-FFF2-40B4-BE49-F238E27FC236}">
                  <a16:creationId xmlns:a16="http://schemas.microsoft.com/office/drawing/2014/main" id="{4614AAB1-A3C2-406D-824B-6886F4C8FA4D}"/>
                </a:ext>
              </a:extLst>
            </p:cNvPr>
            <p:cNvSpPr/>
            <p:nvPr/>
          </p:nvSpPr>
          <p:spPr>
            <a:xfrm>
              <a:off x="4791443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3" name="Rectangle 50">
              <a:extLst>
                <a:ext uri="{FF2B5EF4-FFF2-40B4-BE49-F238E27FC236}">
                  <a16:creationId xmlns:a16="http://schemas.microsoft.com/office/drawing/2014/main" id="{75FD22CE-F7F1-4B25-9E53-F768BCFA7219}"/>
                </a:ext>
              </a:extLst>
            </p:cNvPr>
            <p:cNvSpPr/>
            <p:nvPr/>
          </p:nvSpPr>
          <p:spPr>
            <a:xfrm>
              <a:off x="5069079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4" name="Rectangle 51">
              <a:extLst>
                <a:ext uri="{FF2B5EF4-FFF2-40B4-BE49-F238E27FC236}">
                  <a16:creationId xmlns:a16="http://schemas.microsoft.com/office/drawing/2014/main" id="{4EF22B4B-01D3-48B5-8665-727FB9E45E48}"/>
                </a:ext>
              </a:extLst>
            </p:cNvPr>
            <p:cNvSpPr/>
            <p:nvPr/>
          </p:nvSpPr>
          <p:spPr>
            <a:xfrm>
              <a:off x="5348864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5" name="Rectangle 52">
              <a:extLst>
                <a:ext uri="{FF2B5EF4-FFF2-40B4-BE49-F238E27FC236}">
                  <a16:creationId xmlns:a16="http://schemas.microsoft.com/office/drawing/2014/main" id="{D265D564-C6E1-44D9-8024-30BE5DF48683}"/>
                </a:ext>
              </a:extLst>
            </p:cNvPr>
            <p:cNvSpPr/>
            <p:nvPr/>
          </p:nvSpPr>
          <p:spPr>
            <a:xfrm>
              <a:off x="5630498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6" name="Rectangle 53">
              <a:extLst>
                <a:ext uri="{FF2B5EF4-FFF2-40B4-BE49-F238E27FC236}">
                  <a16:creationId xmlns:a16="http://schemas.microsoft.com/office/drawing/2014/main" id="{0C2757DA-C54F-4BCE-9130-FC0A01F62825}"/>
                </a:ext>
              </a:extLst>
            </p:cNvPr>
            <p:cNvSpPr/>
            <p:nvPr/>
          </p:nvSpPr>
          <p:spPr>
            <a:xfrm>
              <a:off x="5910282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7" name="Rectangle 54">
              <a:extLst>
                <a:ext uri="{FF2B5EF4-FFF2-40B4-BE49-F238E27FC236}">
                  <a16:creationId xmlns:a16="http://schemas.microsoft.com/office/drawing/2014/main" id="{8C0D5B6C-DC77-4148-B94A-CE7A80BC3978}"/>
                </a:ext>
              </a:extLst>
            </p:cNvPr>
            <p:cNvSpPr/>
            <p:nvPr/>
          </p:nvSpPr>
          <p:spPr>
            <a:xfrm>
              <a:off x="6189274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68" name="그룹 84">
            <a:extLst>
              <a:ext uri="{FF2B5EF4-FFF2-40B4-BE49-F238E27FC236}">
                <a16:creationId xmlns:a16="http://schemas.microsoft.com/office/drawing/2014/main" id="{F335C32B-547D-4250-9F07-65BEE9DF886E}"/>
              </a:ext>
            </a:extLst>
          </p:cNvPr>
          <p:cNvGrpSpPr/>
          <p:nvPr/>
        </p:nvGrpSpPr>
        <p:grpSpPr>
          <a:xfrm>
            <a:off x="9224482" y="4961918"/>
            <a:ext cx="2049231" cy="144016"/>
            <a:chOff x="6927681" y="4794870"/>
            <a:chExt cx="1679267" cy="144016"/>
          </a:xfrm>
        </p:grpSpPr>
        <p:sp>
          <p:nvSpPr>
            <p:cNvPr id="69" name="Rectangle 57">
              <a:extLst>
                <a:ext uri="{FF2B5EF4-FFF2-40B4-BE49-F238E27FC236}">
                  <a16:creationId xmlns:a16="http://schemas.microsoft.com/office/drawing/2014/main" id="{371DE9A8-AF3A-4833-8F8B-A0C7C0948657}"/>
                </a:ext>
              </a:extLst>
            </p:cNvPr>
            <p:cNvSpPr/>
            <p:nvPr/>
          </p:nvSpPr>
          <p:spPr>
            <a:xfrm>
              <a:off x="6927681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0" name="Rectangle 58">
              <a:extLst>
                <a:ext uri="{FF2B5EF4-FFF2-40B4-BE49-F238E27FC236}">
                  <a16:creationId xmlns:a16="http://schemas.microsoft.com/office/drawing/2014/main" id="{6318697D-7BEF-4392-ACF1-9C56364267FC}"/>
                </a:ext>
              </a:extLst>
            </p:cNvPr>
            <p:cNvSpPr/>
            <p:nvPr/>
          </p:nvSpPr>
          <p:spPr>
            <a:xfrm>
              <a:off x="7205317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1" name="Rectangle 59">
              <a:extLst>
                <a:ext uri="{FF2B5EF4-FFF2-40B4-BE49-F238E27FC236}">
                  <a16:creationId xmlns:a16="http://schemas.microsoft.com/office/drawing/2014/main" id="{CDEEB912-D744-4899-A9FF-A54745DA758D}"/>
                </a:ext>
              </a:extLst>
            </p:cNvPr>
            <p:cNvSpPr/>
            <p:nvPr/>
          </p:nvSpPr>
          <p:spPr>
            <a:xfrm>
              <a:off x="7485102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2" name="Rectangle 60">
              <a:extLst>
                <a:ext uri="{FF2B5EF4-FFF2-40B4-BE49-F238E27FC236}">
                  <a16:creationId xmlns:a16="http://schemas.microsoft.com/office/drawing/2014/main" id="{4E71466B-C9FD-4F00-9780-0C68EDD51077}"/>
                </a:ext>
              </a:extLst>
            </p:cNvPr>
            <p:cNvSpPr/>
            <p:nvPr/>
          </p:nvSpPr>
          <p:spPr>
            <a:xfrm>
              <a:off x="7766736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3" name="Rectangle 61">
              <a:extLst>
                <a:ext uri="{FF2B5EF4-FFF2-40B4-BE49-F238E27FC236}">
                  <a16:creationId xmlns:a16="http://schemas.microsoft.com/office/drawing/2014/main" id="{DB66ECA5-6D29-4196-BBB4-E8940C676E81}"/>
                </a:ext>
              </a:extLst>
            </p:cNvPr>
            <p:cNvSpPr/>
            <p:nvPr/>
          </p:nvSpPr>
          <p:spPr>
            <a:xfrm>
              <a:off x="8046520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BACD2265-8BD5-4B4F-BB36-B73AFE91700F}"/>
                </a:ext>
              </a:extLst>
            </p:cNvPr>
            <p:cNvSpPr/>
            <p:nvPr/>
          </p:nvSpPr>
          <p:spPr>
            <a:xfrm>
              <a:off x="8325512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F3ABF88-FE6C-4459-B80F-294552EFF7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6" r="11111" b="585"/>
          <a:stretch/>
        </p:blipFill>
        <p:spPr>
          <a:xfrm>
            <a:off x="9412809" y="2855567"/>
            <a:ext cx="1631934" cy="20005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334837-49A8-4C49-8A84-C7AE10844B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19" y="3052161"/>
            <a:ext cx="2104751" cy="18050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909592-A1C9-4B10-AA12-97DC3BC3A4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758" y="2767703"/>
            <a:ext cx="1903286" cy="20877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6000B11-C15D-4B3A-A799-DF3D93EFFEE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" t="15761" r="2174" b="16304"/>
          <a:stretch/>
        </p:blipFill>
        <p:spPr>
          <a:xfrm>
            <a:off x="914666" y="2939825"/>
            <a:ext cx="2049249" cy="18037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551937-BC11-4379-AAE2-B1BBC5386BEE}"/>
              </a:ext>
            </a:extLst>
          </p:cNvPr>
          <p:cNvSpPr txBox="1"/>
          <p:nvPr/>
        </p:nvSpPr>
        <p:spPr>
          <a:xfrm>
            <a:off x="3906370" y="5576047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rgbClr val="404040"/>
                </a:solidFill>
                <a:cs typeface="Arial"/>
              </a:rPr>
              <a:t>EID:109263</a:t>
            </a:r>
            <a:endParaRPr lang="en-US" sz="1400" dirty="0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93241-33F1-404B-8A7A-48B161DC8398}"/>
              </a:ext>
            </a:extLst>
          </p:cNvPr>
          <p:cNvSpPr txBox="1"/>
          <p:nvPr/>
        </p:nvSpPr>
        <p:spPr>
          <a:xfrm>
            <a:off x="1060077" y="5766547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rgbClr val="404040"/>
                </a:solidFill>
                <a:cs typeface="Arial"/>
              </a:rPr>
              <a:t>EID:109281</a:t>
            </a:r>
            <a:endParaRPr lang="en-US" sz="1400" dirty="0"/>
          </a:p>
        </p:txBody>
      </p:sp>
      <p:pic>
        <p:nvPicPr>
          <p:cNvPr id="2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78E2F20-4663-48E7-A25E-46FB7CDA67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07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9" descr="E:\002-KIMS BUSINESS\000-B-KIMS-소스 분류-2014\02-OBJECTS-모컴-액션-이미지\05-모니터\01-imac-kims수정-모니터.png">
            <a:extLst>
              <a:ext uri="{FF2B5EF4-FFF2-40B4-BE49-F238E27FC236}">
                <a16:creationId xmlns:a16="http://schemas.microsoft.com/office/drawing/2014/main" id="{0D33D9CB-9085-4993-A13C-AD5869580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09484" y="1522115"/>
            <a:ext cx="3457461" cy="327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22923E-2719-45B7-8E82-E6FF12FF591B}"/>
              </a:ext>
            </a:extLst>
          </p:cNvPr>
          <p:cNvSpPr txBox="1"/>
          <p:nvPr/>
        </p:nvSpPr>
        <p:spPr>
          <a:xfrm>
            <a:off x="2049780" y="286168"/>
            <a:ext cx="819069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Project-Banking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D28D9A-5492-4C68-8639-AB592099AAE8}"/>
              </a:ext>
            </a:extLst>
          </p:cNvPr>
          <p:cNvSpPr txBox="1"/>
          <p:nvPr/>
        </p:nvSpPr>
        <p:spPr>
          <a:xfrm>
            <a:off x="5630111" y="1211046"/>
            <a:ext cx="6644640" cy="5909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/>
                <a:cs typeface="Times New Roman"/>
              </a:rPr>
              <a:t>Low Level Diagrams:</a:t>
            </a:r>
          </a:p>
          <a:p>
            <a:r>
              <a:rPr lang="en-IN" sz="2000">
                <a:latin typeface="Times New Roman"/>
                <a:cs typeface="Times New Roman"/>
              </a:rPr>
              <a:t>Use Case, Class, Application Flow.</a:t>
            </a:r>
          </a:p>
          <a:p>
            <a:endParaRPr lang="en-IN" sz="2000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/>
                <a:cs typeface="Times New Roman"/>
              </a:rPr>
              <a:t>Architecture of banking application</a:t>
            </a:r>
          </a:p>
          <a:p>
            <a:endParaRPr lang="en-IN" sz="2000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/>
                <a:cs typeface="Times New Roman"/>
              </a:rPr>
              <a:t>Front End :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Angular7(HTML,CSS,JS,BOOTSTRAP)</a:t>
            </a:r>
          </a:p>
          <a:p>
            <a:endParaRPr lang="en-IN" sz="2000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/>
                <a:cs typeface="Times New Roman"/>
              </a:rPr>
              <a:t>Back End : </a:t>
            </a:r>
          </a:p>
          <a:p>
            <a:r>
              <a:rPr lang="en-IN" sz="2000" dirty="0">
                <a:latin typeface="Times New Roman"/>
                <a:cs typeface="Times New Roman"/>
              </a:rPr>
              <a:t>Java ,Spring REST, Database.</a:t>
            </a:r>
          </a:p>
          <a:p>
            <a:endParaRPr lang="en-IN" sz="2000" dirty="0"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IN" sz="2000" b="1">
                <a:latin typeface="Times New Roman"/>
                <a:cs typeface="Times New Roman"/>
              </a:rPr>
              <a:t>Tools : 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r>
              <a:rPr lang="en-IN" sz="2000">
                <a:latin typeface="Times New Roman"/>
                <a:cs typeface="Times New Roman"/>
              </a:rPr>
              <a:t>MySql,Sublime,Eclipse.</a:t>
            </a:r>
            <a:endParaRPr lang="en-IN"/>
          </a:p>
          <a:p>
            <a:endParaRPr lang="en-IN" sz="2000" dirty="0">
              <a:latin typeface="Times New Roman"/>
              <a:cs typeface="Times New Roman"/>
            </a:endParaRPr>
          </a:p>
          <a:p>
            <a:endParaRPr lang="en-IN" sz="2000" dirty="0">
              <a:latin typeface="Times New Roman"/>
              <a:cs typeface="Times New Roman"/>
            </a:endParaRPr>
          </a:p>
          <a:p>
            <a:endParaRPr lang="en-IN" sz="2000" dirty="0">
              <a:latin typeface="Times New Roman"/>
              <a:cs typeface="Times New Roman"/>
            </a:endParaRPr>
          </a:p>
          <a:p>
            <a:endParaRPr lang="en-IN" sz="2000" dirty="0">
              <a:latin typeface="Times New Roman"/>
              <a:cs typeface="Times New Roman"/>
            </a:endParaRPr>
          </a:p>
          <a:p>
            <a:endParaRPr lang="en-IN" sz="2000" dirty="0">
              <a:latin typeface="Times New Roman"/>
              <a:cs typeface="Times New Roman"/>
            </a:endParaRPr>
          </a:p>
          <a:p>
            <a:endParaRPr lang="en-IN" dirty="0">
              <a:latin typeface="Arial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AF77B-FE06-4E83-A32A-102EDAB5DA1F}"/>
              </a:ext>
            </a:extLst>
          </p:cNvPr>
          <p:cNvSpPr/>
          <p:nvPr/>
        </p:nvSpPr>
        <p:spPr>
          <a:xfrm>
            <a:off x="5295899" y="4960330"/>
            <a:ext cx="3089519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IN" sz="2000" b="1" dirty="0">
              <a:latin typeface="Times New Roman"/>
              <a:cs typeface="Times New Roman"/>
            </a:endParaRPr>
          </a:p>
        </p:txBody>
      </p:sp>
      <p:pic>
        <p:nvPicPr>
          <p:cNvPr id="7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8E34997A-EDCA-4439-BE9C-F27ED829B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83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8A84-7958-41BA-9109-111A8F87D007}"/>
              </a:ext>
            </a:extLst>
          </p:cNvPr>
          <p:cNvSpPr>
            <a:spLocks noGrp="1"/>
          </p:cNvSpPr>
          <p:nvPr/>
        </p:nvSpPr>
        <p:spPr>
          <a:xfrm>
            <a:off x="8234486" y="1199067"/>
            <a:ext cx="3872223" cy="5320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432000" tIns="72000" rIns="288000" bIns="140400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400" dirty="0">
                <a:solidFill>
                  <a:schemeClr val="accent2"/>
                </a:solidFill>
              </a:rPr>
              <a:t>ABC Bank  Application</a:t>
            </a:r>
            <a:endParaRPr lang="en-US">
              <a:solidFill>
                <a:schemeClr val="accent2"/>
              </a:solidFill>
              <a:cs typeface="Arial"/>
            </a:endParaRPr>
          </a:p>
        </p:txBody>
      </p:sp>
      <p:pic>
        <p:nvPicPr>
          <p:cNvPr id="3" name="Picture 3" descr="A picture containing drawing, food&#10;&#10;Description generated with very high confidence">
            <a:extLst>
              <a:ext uri="{FF2B5EF4-FFF2-40B4-BE49-F238E27FC236}">
                <a16:creationId xmlns:a16="http://schemas.microsoft.com/office/drawing/2014/main" id="{7D019E9A-64C7-4F1D-832C-A38991204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872" y="2441521"/>
            <a:ext cx="2743200" cy="10572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2BE905-A2C6-4978-9369-BD526F377114}"/>
              </a:ext>
            </a:extLst>
          </p:cNvPr>
          <p:cNvSpPr txBox="1"/>
          <p:nvPr/>
        </p:nvSpPr>
        <p:spPr>
          <a:xfrm>
            <a:off x="484382" y="984954"/>
            <a:ext cx="694534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2000" b="0" i="0" u="none" strike="noStrike" dirty="0">
                <a:latin typeface="Times New Roman"/>
                <a:ea typeface="&amp;quot"/>
                <a:cs typeface="&amp;quot"/>
              </a:rPr>
              <a:t>This online banking application provides the basic services to manage bank </a:t>
            </a:r>
            <a:r>
              <a:rPr lang="en-US" sz="2000" dirty="0">
                <a:latin typeface="Times New Roman"/>
                <a:ea typeface="&amp;quot"/>
                <a:cs typeface="&amp;quot"/>
              </a:rPr>
              <a:t>accounts</a:t>
            </a:r>
            <a:r>
              <a:rPr lang="en-US" sz="2000" b="0" i="0" u="none" strike="noStrike" dirty="0">
                <a:latin typeface="Times New Roman"/>
                <a:ea typeface="&amp;quot"/>
                <a:cs typeface="&amp;quot"/>
              </a:rPr>
              <a:t>.</a:t>
            </a:r>
            <a:r>
              <a:rPr lang="en-US" sz="2000" dirty="0">
                <a:latin typeface="Times New Roman"/>
                <a:ea typeface="&amp;quot"/>
                <a:cs typeface="&amp;quot"/>
              </a:rPr>
              <a:t> </a:t>
            </a:r>
            <a:endParaRPr lang="en-US" sz="2000">
              <a:latin typeface="Times New Roman"/>
              <a:ea typeface="Arial Unicode MS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endParaRPr lang="en-US" sz="2000" dirty="0">
              <a:latin typeface="Times New Roman"/>
              <a:ea typeface="&amp;quot"/>
              <a:cs typeface="&amp;quo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b="0" i="0" u="none" strike="noStrike" dirty="0">
                <a:latin typeface="Times New Roman"/>
                <a:ea typeface="&amp;quot"/>
                <a:cs typeface="&amp;quot"/>
              </a:rPr>
              <a:t>Bank has many branches, each of which has an </a:t>
            </a:r>
            <a:r>
              <a:rPr lang="en-US" sz="2000" dirty="0">
                <a:latin typeface="Times New Roman"/>
                <a:ea typeface="&amp;quot"/>
                <a:cs typeface="&amp;quot"/>
              </a:rPr>
              <a:t>address, IFSC code ,</a:t>
            </a:r>
            <a:r>
              <a:rPr lang="en-US" sz="2000" b="0" i="0" u="none" strike="noStrike" dirty="0">
                <a:latin typeface="Times New Roman"/>
                <a:ea typeface="&amp;quot"/>
                <a:cs typeface="&amp;quot"/>
              </a:rPr>
              <a:t>branch </a:t>
            </a:r>
            <a:r>
              <a:rPr lang="en-US" sz="2000" dirty="0">
                <a:latin typeface="Times New Roman"/>
                <a:ea typeface="&amp;quot"/>
                <a:cs typeface="&amp;quot"/>
              </a:rPr>
              <a:t>id and name</a:t>
            </a:r>
            <a:r>
              <a:rPr lang="en-US" sz="2000" b="0" i="0" u="none" strike="noStrike" dirty="0">
                <a:latin typeface="Times New Roman"/>
                <a:ea typeface="&amp;quot"/>
                <a:cs typeface="&amp;quot"/>
              </a:rPr>
              <a:t>.</a:t>
            </a:r>
            <a:endParaRPr lang="en-US" sz="2000">
              <a:latin typeface="Times New Roman"/>
              <a:ea typeface="Arial Unicode MS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endParaRPr lang="en-US" sz="2000" dirty="0">
              <a:latin typeface="Times New Roman"/>
              <a:ea typeface="&amp;quot"/>
              <a:cs typeface="&amp;quo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b="0" i="0" u="none" strike="noStrike" dirty="0">
                <a:latin typeface="Times New Roman"/>
                <a:ea typeface="&amp;quot"/>
                <a:cs typeface="&amp;quot"/>
              </a:rPr>
              <a:t>A customer/client opens accounts at a branch.</a:t>
            </a:r>
            <a:r>
              <a:rPr lang="en-US" sz="2000" dirty="0">
                <a:latin typeface="Times New Roman"/>
                <a:ea typeface="&amp;quot"/>
                <a:cs typeface="&amp;quot"/>
              </a:rPr>
              <a:t> </a:t>
            </a:r>
            <a:endParaRPr lang="en-US" sz="2000">
              <a:latin typeface="Times New Roman"/>
              <a:ea typeface="Arial Unicode MS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endParaRPr lang="en-US" sz="2000" dirty="0">
              <a:latin typeface="Times New Roman"/>
              <a:ea typeface="&amp;quot"/>
              <a:cs typeface="&amp;quo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b="0" i="0" u="none" strike="noStrike" dirty="0">
                <a:latin typeface="Times New Roman"/>
                <a:ea typeface="&amp;quot"/>
                <a:cs typeface="&amp;quot"/>
              </a:rPr>
              <a:t>Each account is uniquely identified by an account number</a:t>
            </a:r>
            <a:r>
              <a:rPr lang="en-US" sz="2000" dirty="0">
                <a:latin typeface="Times New Roman"/>
                <a:ea typeface="&amp;quot"/>
                <a:cs typeface="&amp;quot"/>
              </a:rPr>
              <a:t>.</a:t>
            </a:r>
            <a:endParaRPr lang="en-US" sz="2000">
              <a:latin typeface="Times New Roman"/>
              <a:ea typeface="Arial Unicode MS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endParaRPr lang="en-US" sz="2000" dirty="0">
              <a:latin typeface="Times New Roman"/>
              <a:ea typeface="&amp;quot"/>
              <a:cs typeface="&amp;quo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b="0" i="0" u="none" strike="noStrike" dirty="0">
                <a:latin typeface="Times New Roman"/>
                <a:ea typeface="&amp;quot"/>
                <a:cs typeface="&amp;quot"/>
              </a:rPr>
              <a:t>There are three types of accounts, including: Savings, Current and Loan account (loan account is treated as separate entity).​</a:t>
            </a:r>
            <a:endParaRPr lang="en-US" sz="2000">
              <a:latin typeface="Times New Roman"/>
              <a:cs typeface="Arial"/>
            </a:endParaRPr>
          </a:p>
        </p:txBody>
      </p:sp>
      <p:pic>
        <p:nvPicPr>
          <p:cNvPr id="4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5A844B1A-04EA-46F2-8FF9-16262CA6C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62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420B8F-4354-4067-8175-3B2D17093C8A}"/>
              </a:ext>
            </a:extLst>
          </p:cNvPr>
          <p:cNvSpPr txBox="1"/>
          <p:nvPr/>
        </p:nvSpPr>
        <p:spPr>
          <a:xfrm>
            <a:off x="-384600" y="701040"/>
            <a:ext cx="622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Project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9A5D7-935F-42C2-A9D0-5715F852F433}"/>
              </a:ext>
            </a:extLst>
          </p:cNvPr>
          <p:cNvSpPr txBox="1"/>
          <p:nvPr/>
        </p:nvSpPr>
        <p:spPr>
          <a:xfrm>
            <a:off x="180414" y="1607340"/>
            <a:ext cx="8371644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5000000000000000000" pitchFamily="2" charset="2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To build a product with high performance ,reusability</a:t>
            </a:r>
            <a:endParaRPr lang="en-US" sz="2000">
              <a:latin typeface="Times New Roman"/>
              <a:cs typeface="Times New Roman"/>
            </a:endParaRPr>
          </a:p>
          <a:p>
            <a:pPr marL="342900" indent="-342900">
              <a:buFont typeface="Arial" panose="05000000000000000000" pitchFamily="2" charset="2"/>
              <a:buChar char="•"/>
            </a:pPr>
            <a:endParaRPr lang="en-IN" sz="2000" dirty="0">
              <a:latin typeface="Times New Roman"/>
              <a:cs typeface="Arial"/>
            </a:endParaRPr>
          </a:p>
          <a:p>
            <a:pPr marL="342900" indent="-342900">
              <a:buFont typeface="Arial" panose="05000000000000000000" pitchFamily="2" charset="2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To build a product which  meets user needs and requirements.</a:t>
            </a:r>
          </a:p>
          <a:p>
            <a:pPr marL="342900" indent="-342900">
              <a:buFont typeface="Arial" panose="05000000000000000000" pitchFamily="2" charset="2"/>
              <a:buChar char="•"/>
            </a:pPr>
            <a:endParaRPr lang="en-IN" sz="2000" dirty="0">
              <a:latin typeface="Times New Roman"/>
              <a:cs typeface="Arial"/>
            </a:endParaRPr>
          </a:p>
          <a:p>
            <a:pPr marL="342900" indent="-342900">
              <a:buFont typeface="Arial" panose="05000000000000000000" pitchFamily="2" charset="2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To build a product which is user friendly</a:t>
            </a:r>
          </a:p>
        </p:txBody>
      </p:sp>
      <p:pic>
        <p:nvPicPr>
          <p:cNvPr id="5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00775337-DDBF-4228-9A4C-6A4A1698B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61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FA2285-78A3-40E0-9950-572B2F9F5EBF}"/>
              </a:ext>
            </a:extLst>
          </p:cNvPr>
          <p:cNvSpPr txBox="1"/>
          <p:nvPr/>
        </p:nvSpPr>
        <p:spPr>
          <a:xfrm>
            <a:off x="448734" y="237067"/>
            <a:ext cx="1087119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Overview of Bank Application</a:t>
            </a:r>
            <a:endParaRPr lang="en-US" sz="4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C69994-1FCB-48B1-B95D-DADC7134BEAF}"/>
              </a:ext>
            </a:extLst>
          </p:cNvPr>
          <p:cNvSpPr txBox="1"/>
          <p:nvPr/>
        </p:nvSpPr>
        <p:spPr>
          <a:xfrm>
            <a:off x="857957" y="1041399"/>
            <a:ext cx="10179754" cy="5945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latin typeface="Times New Roman"/>
                <a:cs typeface="Times New Roman"/>
              </a:rPr>
              <a:t>There are various job positions within bank application. The positions are as follows: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Super User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Admin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Agent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Customer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 marL="342900" indent="-342900" algn="l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CUSTOMER:</a:t>
            </a:r>
            <a:endParaRPr lang="en-US" sz="2000" b="1">
              <a:latin typeface="Times New Roman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latin typeface="Times New Roman"/>
                <a:cs typeface="Arial"/>
              </a:rPr>
              <a:t>Customer module has various functionalities:</a:t>
            </a:r>
            <a:endParaRPr lang="en-US" sz="2000">
              <a:latin typeface="Times New Roman"/>
              <a:cs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Arial"/>
              </a:rPr>
              <a:t>List of customers</a:t>
            </a:r>
            <a:endParaRPr lang="en-US" sz="2000">
              <a:latin typeface="Times New Roman"/>
              <a:cs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Arial"/>
              </a:rPr>
              <a:t>View Profile</a:t>
            </a:r>
            <a:endParaRPr lang="en-US" sz="2000">
              <a:latin typeface="Times New Roman"/>
              <a:cs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Arial"/>
              </a:rPr>
              <a:t>Update Profile</a:t>
            </a:r>
            <a:endParaRPr lang="en-US" sz="2000">
              <a:latin typeface="Times New Roman"/>
              <a:cs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Arial"/>
              </a:rPr>
              <a:t>Balance Enquiry</a:t>
            </a:r>
            <a:endParaRPr lang="en-US" sz="2000">
              <a:latin typeface="Times New Roman"/>
              <a:cs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Arial"/>
              </a:rPr>
              <a:t>View Loan</a:t>
            </a:r>
            <a:endParaRPr lang="en-US" sz="2000">
              <a:latin typeface="Times New Roman"/>
              <a:cs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Arial"/>
              </a:rPr>
              <a:t>Transfer</a:t>
            </a:r>
            <a:endParaRPr lang="en-US" sz="2000">
              <a:latin typeface="Times New Roman"/>
              <a:cs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Arial"/>
              </a:rPr>
              <a:t>Transaction History</a:t>
            </a:r>
            <a:endParaRPr lang="en-US" sz="2000">
              <a:latin typeface="Times New Roman"/>
              <a:cs typeface="Arial"/>
            </a:endParaRPr>
          </a:p>
          <a:p>
            <a:endParaRPr lang="en-US" sz="2000" dirty="0">
              <a:latin typeface="Times New Roman"/>
              <a:cs typeface="Arial"/>
            </a:endParaRPr>
          </a:p>
        </p:txBody>
      </p:sp>
      <p:pic>
        <p:nvPicPr>
          <p:cNvPr id="5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C07EF47F-1854-429B-97B1-4FB2E822A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18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0104C-11D4-4619-863F-50BB0B394763}"/>
              </a:ext>
            </a:extLst>
          </p:cNvPr>
          <p:cNvSpPr txBox="1"/>
          <p:nvPr/>
        </p:nvSpPr>
        <p:spPr>
          <a:xfrm>
            <a:off x="611842" y="723900"/>
            <a:ext cx="76401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Scope And Conclusion</a:t>
            </a:r>
            <a:endParaRPr lang="en-US" b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1B7178-5663-4B83-A34C-EED4509646C3}"/>
              </a:ext>
            </a:extLst>
          </p:cNvPr>
          <p:cNvSpPr txBox="1"/>
          <p:nvPr/>
        </p:nvSpPr>
        <p:spPr>
          <a:xfrm>
            <a:off x="676275" y="2715745"/>
            <a:ext cx="11315699" cy="29218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Scope of the Project: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latin typeface="Times New Roman"/>
                <a:cs typeface="Times New Roman"/>
              </a:rPr>
              <a:t>This project can be implemented in any bank by fulfilling basic requirements.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sz="2000" b="1" dirty="0">
                <a:latin typeface="Times New Roman"/>
                <a:cs typeface="Times New Roman"/>
              </a:rPr>
              <a:t>Conclusion of the Project: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This Bank Management Application will allow the customers to create the account and manage all his transactions. </a:t>
            </a:r>
            <a:endParaRPr lang="en-US" sz="2000">
              <a:latin typeface="Times New Roman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 All information will be updated automatically by using the information stored in the database system.</a:t>
            </a:r>
            <a:endParaRPr lang="en-US" sz="2000">
              <a:ea typeface="+mn-lt"/>
              <a:cs typeface="+mn-lt"/>
            </a:endParaRPr>
          </a:p>
          <a:p>
            <a:pPr algn="l"/>
            <a:endParaRPr lang="en-US" dirty="0">
              <a:cs typeface="Arial"/>
            </a:endParaRPr>
          </a:p>
        </p:txBody>
      </p:sp>
      <p:pic>
        <p:nvPicPr>
          <p:cNvPr id="5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FC7B3195-832E-4B44-A38C-46C32CB46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81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4CDCC90-4DFF-4DAA-9687-7904E4B98E1E}"/>
              </a:ext>
            </a:extLst>
          </p:cNvPr>
          <p:cNvSpPr>
            <a:spLocks noGrp="1"/>
          </p:cNvSpPr>
          <p:nvPr/>
        </p:nvSpPr>
        <p:spPr>
          <a:xfrm>
            <a:off x="8042908" y="1073635"/>
            <a:ext cx="4041971" cy="57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432000" tIns="72000" rIns="288000" bIns="140400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Times New Roman"/>
                <a:cs typeface="Times New Roman"/>
              </a:rPr>
              <a:t>Tech Stack</a:t>
            </a:r>
          </a:p>
        </p:txBody>
      </p:sp>
      <p:pic>
        <p:nvPicPr>
          <p:cNvPr id="11" name="Picture 11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0C7031B6-2A4F-4D41-AA49-E4168B92F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910" y="1451990"/>
            <a:ext cx="2933700" cy="19870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6AD472-FB2E-4969-9195-777E131B44DA}"/>
              </a:ext>
            </a:extLst>
          </p:cNvPr>
          <p:cNvSpPr txBox="1"/>
          <p:nvPr/>
        </p:nvSpPr>
        <p:spPr>
          <a:xfrm>
            <a:off x="152401" y="3200400"/>
            <a:ext cx="6687669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cs typeface="Arial"/>
              </a:rPr>
              <a:t>Tech Stack</a:t>
            </a:r>
          </a:p>
          <a:p>
            <a:endParaRPr lang="en-US" sz="3200" dirty="0">
              <a:solidFill>
                <a:srgbClr val="FFFF00"/>
              </a:solidFill>
              <a:cs typeface="Arial"/>
            </a:endParaRPr>
          </a:p>
          <a:p>
            <a:endParaRPr lang="en-US" sz="3200" dirty="0">
              <a:solidFill>
                <a:schemeClr val="bg1"/>
              </a:solidFill>
              <a:cs typeface="Arial"/>
            </a:endParaRPr>
          </a:p>
          <a:p>
            <a:endParaRPr lang="en-US" sz="4000" dirty="0">
              <a:solidFill>
                <a:srgbClr val="FFFFFF"/>
              </a:solidFill>
              <a:cs typeface="Arial"/>
            </a:endParaRPr>
          </a:p>
          <a:p>
            <a:endParaRPr lang="en-US" dirty="0">
              <a:cs typeface="Arial"/>
            </a:endParaRPr>
          </a:p>
        </p:txBody>
      </p:sp>
      <p:pic>
        <p:nvPicPr>
          <p:cNvPr id="2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CDE38381-019E-4B71-88DB-54AD12B58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92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C4BECAE-265C-4739-BF70-713B64C27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16" y="38148"/>
            <a:ext cx="2430924" cy="135867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extLst>
              <a:ext uri="{FF2B5EF4-FFF2-40B4-BE49-F238E27FC236}">
                <a16:creationId xmlns:a16="http://schemas.microsoft.com/office/drawing/2014/main" id="{A71E6698-2742-49E3-AAA3-F149D4E38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272" y="-6675"/>
            <a:ext cx="2416547" cy="144494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3A424F5E-E93A-4235-AFA7-460403906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745" y="-6675"/>
            <a:ext cx="2445302" cy="144493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6C7E3F47-D32A-4038-A4FE-30E80ECBF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699" y="-6676"/>
            <a:ext cx="2373415" cy="1444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CCAA3B-0B3B-450B-A78B-B247AE6F443F}"/>
              </a:ext>
            </a:extLst>
          </p:cNvPr>
          <p:cNvSpPr txBox="1"/>
          <p:nvPr/>
        </p:nvSpPr>
        <p:spPr>
          <a:xfrm>
            <a:off x="1575548" y="3290047"/>
            <a:ext cx="19363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Arial"/>
            </a:endParaRPr>
          </a:p>
        </p:txBody>
      </p:sp>
      <p:pic>
        <p:nvPicPr>
          <p:cNvPr id="10" name="Picture 1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45C217D-8EA7-44C5-BC78-A9F3532BD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75" y="1569109"/>
            <a:ext cx="1676400" cy="1390650"/>
          </a:xfrm>
          <a:prstGeom prst="rect">
            <a:avLst/>
          </a:prstGeom>
        </p:spPr>
      </p:pic>
      <p:pic>
        <p:nvPicPr>
          <p:cNvPr id="12" name="Picture 1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F621FA95-ABBC-4C7B-9FDA-D5BD71C27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417" y="2786063"/>
            <a:ext cx="1314450" cy="1285875"/>
          </a:xfrm>
          <a:prstGeom prst="rect">
            <a:avLst/>
          </a:prstGeom>
        </p:spPr>
      </p:pic>
      <p:pic>
        <p:nvPicPr>
          <p:cNvPr id="15" name="Picture 16" descr="A close up of a sign&#10;&#10;Description generated with high confidence">
            <a:extLst>
              <a:ext uri="{FF2B5EF4-FFF2-40B4-BE49-F238E27FC236}">
                <a16:creationId xmlns:a16="http://schemas.microsoft.com/office/drawing/2014/main" id="{4CF25813-E658-4B4D-BBBC-F1EAFAE8A2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37" y="3490194"/>
            <a:ext cx="1057275" cy="1171575"/>
          </a:xfrm>
          <a:prstGeom prst="rect">
            <a:avLst/>
          </a:prstGeom>
        </p:spPr>
      </p:pic>
      <p:pic>
        <p:nvPicPr>
          <p:cNvPr id="19" name="Picture 1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B190E77-F5C2-434A-AF46-E3D6FBB29D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8877" y="4266571"/>
            <a:ext cx="1143000" cy="1171575"/>
          </a:xfrm>
          <a:prstGeom prst="rect">
            <a:avLst/>
          </a:prstGeom>
        </p:spPr>
      </p:pic>
      <p:pic>
        <p:nvPicPr>
          <p:cNvPr id="21" name="Picture 21" descr="A picture containing food, drawing&#10;&#10;Description generated with very high confidence">
            <a:extLst>
              <a:ext uri="{FF2B5EF4-FFF2-40B4-BE49-F238E27FC236}">
                <a16:creationId xmlns:a16="http://schemas.microsoft.com/office/drawing/2014/main" id="{A163DF1C-6E39-4E55-987A-3D5ED6DDD8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2402" y="1386696"/>
            <a:ext cx="1171575" cy="1295400"/>
          </a:xfrm>
          <a:prstGeom prst="rect">
            <a:avLst/>
          </a:prstGeom>
        </p:spPr>
      </p:pic>
      <p:pic>
        <p:nvPicPr>
          <p:cNvPr id="23" name="Picture 2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A14CAB87-04E7-45CD-AB90-817707FAFD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4903" y="2788848"/>
            <a:ext cx="1666875" cy="647700"/>
          </a:xfrm>
          <a:prstGeom prst="rect">
            <a:avLst/>
          </a:prstGeom>
        </p:spPr>
      </p:pic>
      <p:pic>
        <p:nvPicPr>
          <p:cNvPr id="25" name="Picture 2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688958FB-9328-46DE-A5FD-EF57B13728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3107" y="3575289"/>
            <a:ext cx="1600200" cy="800100"/>
          </a:xfrm>
          <a:prstGeom prst="rect">
            <a:avLst/>
          </a:prstGeom>
        </p:spPr>
      </p:pic>
      <p:pic>
        <p:nvPicPr>
          <p:cNvPr id="27" name="Picture 27" descr="A picture containing cat, food, bird&#10;&#10;Description generated with very high confidence">
            <a:extLst>
              <a:ext uri="{FF2B5EF4-FFF2-40B4-BE49-F238E27FC236}">
                <a16:creationId xmlns:a16="http://schemas.microsoft.com/office/drawing/2014/main" id="{6E3BABEE-FB77-49AF-81CC-2BE64093E1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17881" y="4462373"/>
            <a:ext cx="1485900" cy="952500"/>
          </a:xfrm>
          <a:prstGeom prst="rect">
            <a:avLst/>
          </a:prstGeom>
        </p:spPr>
      </p:pic>
      <p:pic>
        <p:nvPicPr>
          <p:cNvPr id="29" name="Picture 2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BB8692B-65F6-4439-A8F8-2C9BAA22FE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7349" y="1384569"/>
            <a:ext cx="2171700" cy="1621758"/>
          </a:xfrm>
          <a:prstGeom prst="rect">
            <a:avLst/>
          </a:prstGeom>
        </p:spPr>
      </p:pic>
      <p:pic>
        <p:nvPicPr>
          <p:cNvPr id="31" name="Picture 31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324CA61B-30C9-4D66-BFFD-759F44E429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53370" y="2901262"/>
            <a:ext cx="2571750" cy="13430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F4BD5F6-D6A0-4F55-A90A-9B095B1052FE}"/>
              </a:ext>
            </a:extLst>
          </p:cNvPr>
          <p:cNvSpPr txBox="1"/>
          <p:nvPr/>
        </p:nvSpPr>
        <p:spPr>
          <a:xfrm>
            <a:off x="7007598" y="530598"/>
            <a:ext cx="13648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7030A0"/>
                </a:solidFill>
                <a:latin typeface="Times New Roman"/>
                <a:cs typeface="Arial"/>
              </a:rPr>
              <a:t>DevOps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2E87F5-5243-47F4-A676-067874B5EF24}"/>
              </a:ext>
            </a:extLst>
          </p:cNvPr>
          <p:cNvSpPr txBox="1"/>
          <p:nvPr/>
        </p:nvSpPr>
        <p:spPr>
          <a:xfrm>
            <a:off x="3911974" y="539003"/>
            <a:ext cx="16338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7030A0"/>
                </a:solidFill>
                <a:latin typeface="Times New Roman"/>
                <a:cs typeface="Arial"/>
              </a:rPr>
              <a:t>BACKEND</a:t>
            </a:r>
            <a:endParaRPr lang="en-US" b="1" dirty="0">
              <a:solidFill>
                <a:srgbClr val="7030A0"/>
              </a:solidFill>
              <a:cs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549BF8-A1C7-4EA7-A28D-2ED794AFF7C4}"/>
              </a:ext>
            </a:extLst>
          </p:cNvPr>
          <p:cNvSpPr txBox="1"/>
          <p:nvPr/>
        </p:nvSpPr>
        <p:spPr>
          <a:xfrm>
            <a:off x="970429" y="533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/>
                <a:cs typeface="Times New Roman"/>
              </a:rPr>
              <a:t>FRONTEND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C1A732-8DC3-4592-A68E-CBED2429639B}"/>
              </a:ext>
            </a:extLst>
          </p:cNvPr>
          <p:cNvSpPr txBox="1"/>
          <p:nvPr/>
        </p:nvSpPr>
        <p:spPr>
          <a:xfrm>
            <a:off x="10156452" y="541805"/>
            <a:ext cx="9502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7030A0"/>
                </a:solidFill>
                <a:latin typeface="Times New Roman"/>
                <a:cs typeface="Arial"/>
              </a:rPr>
              <a:t>DATA</a:t>
            </a:r>
          </a:p>
        </p:txBody>
      </p:sp>
      <p:pic>
        <p:nvPicPr>
          <p:cNvPr id="39" name="Picture 3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7335F89E-F64F-43B8-B612-CBD0E35C49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62294" y="3112002"/>
            <a:ext cx="2221832" cy="144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3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C58010-41A0-45EE-8CD7-2DA7A42A758F}"/>
              </a:ext>
            </a:extLst>
          </p:cNvPr>
          <p:cNvSpPr txBox="1"/>
          <p:nvPr/>
        </p:nvSpPr>
        <p:spPr>
          <a:xfrm>
            <a:off x="647031" y="165768"/>
            <a:ext cx="611204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Times New Roman"/>
                <a:cs typeface="Arial"/>
              </a:rPr>
              <a:t>Full Stack Architecture</a:t>
            </a:r>
            <a:endParaRPr lang="en-US" sz="4000" b="1" dirty="0">
              <a:solidFill>
                <a:schemeClr val="bg1"/>
              </a:solidFill>
              <a:latin typeface="Times New Roman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B45715-4A66-4BBD-AC86-0CFA71BE5290}"/>
              </a:ext>
            </a:extLst>
          </p:cNvPr>
          <p:cNvSpPr/>
          <p:nvPr/>
        </p:nvSpPr>
        <p:spPr>
          <a:xfrm>
            <a:off x="2844800" y="1715168"/>
            <a:ext cx="1235241" cy="4136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Arial"/>
              </a:rPr>
              <a:t>UI/UX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93808D-B3EC-48EA-A45B-7E596461D0B2}"/>
              </a:ext>
            </a:extLst>
          </p:cNvPr>
          <p:cNvSpPr/>
          <p:nvPr/>
        </p:nvSpPr>
        <p:spPr>
          <a:xfrm>
            <a:off x="5692274" y="1822114"/>
            <a:ext cx="1355557" cy="4109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Arial"/>
              </a:rPr>
              <a:t>Spring</a:t>
            </a:r>
          </a:p>
          <a:p>
            <a:pPr algn="ctr"/>
            <a:r>
              <a:rPr lang="en-US" b="1">
                <a:solidFill>
                  <a:schemeClr val="tx1"/>
                </a:solidFill>
                <a:cs typeface="Arial"/>
              </a:rPr>
              <a:t>Boot</a:t>
            </a:r>
            <a:endParaRPr lang="en-US" b="1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C17B82-C5CB-4C1C-A752-5C55EFC8C6E9}"/>
              </a:ext>
            </a:extLst>
          </p:cNvPr>
          <p:cNvSpPr/>
          <p:nvPr/>
        </p:nvSpPr>
        <p:spPr>
          <a:xfrm>
            <a:off x="8192167" y="1634957"/>
            <a:ext cx="1355557" cy="4162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Arial"/>
              </a:rPr>
              <a:t>ORM/</a:t>
            </a:r>
          </a:p>
          <a:p>
            <a:pPr algn="ctr"/>
            <a:r>
              <a:rPr lang="en-US" b="1">
                <a:solidFill>
                  <a:schemeClr val="tx1"/>
                </a:solidFill>
                <a:cs typeface="Arial"/>
              </a:rPr>
              <a:t>Database</a:t>
            </a:r>
            <a:endParaRPr lang="en-US" b="1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645A47-0CF0-47A0-8C8D-DC3377D0C976}"/>
              </a:ext>
            </a:extLst>
          </p:cNvPr>
          <p:cNvSpPr/>
          <p:nvPr/>
        </p:nvSpPr>
        <p:spPr>
          <a:xfrm>
            <a:off x="434308" y="3021097"/>
            <a:ext cx="1609556" cy="1409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Arial"/>
              </a:rPr>
              <a:t>Browser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65D1EBCC-E796-4B05-9CB9-699EFE0D2850}"/>
              </a:ext>
            </a:extLst>
          </p:cNvPr>
          <p:cNvSpPr/>
          <p:nvPr/>
        </p:nvSpPr>
        <p:spPr>
          <a:xfrm>
            <a:off x="10402971" y="3013095"/>
            <a:ext cx="914400" cy="1216152"/>
          </a:xfrm>
          <a:prstGeom prst="ca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Arial"/>
              </a:rPr>
              <a:t>DB</a:t>
            </a:r>
            <a:endParaRPr lang="en-US" b="1" dirty="0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59AD45-713C-4702-85AB-C29C48C82FAE}"/>
              </a:ext>
            </a:extLst>
          </p:cNvPr>
          <p:cNvCxnSpPr/>
          <p:nvPr/>
        </p:nvCxnSpPr>
        <p:spPr>
          <a:xfrm>
            <a:off x="4076366" y="3013577"/>
            <a:ext cx="1622926" cy="5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AB75B2-A72F-4BC6-AEC0-1520A16C08D3}"/>
              </a:ext>
            </a:extLst>
          </p:cNvPr>
          <p:cNvCxnSpPr>
            <a:cxnSpLocks/>
          </p:cNvCxnSpPr>
          <p:nvPr/>
        </p:nvCxnSpPr>
        <p:spPr>
          <a:xfrm flipH="1" flipV="1">
            <a:off x="4028240" y="4208714"/>
            <a:ext cx="1665703" cy="21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499AED-AFC6-404C-8A4B-C26BB524EC15}"/>
              </a:ext>
            </a:extLst>
          </p:cNvPr>
          <p:cNvCxnSpPr>
            <a:cxnSpLocks/>
          </p:cNvCxnSpPr>
          <p:nvPr/>
        </p:nvCxnSpPr>
        <p:spPr>
          <a:xfrm flipV="1">
            <a:off x="1843839" y="3232820"/>
            <a:ext cx="967874" cy="8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B30D51-E4AB-421F-9852-F69BB1E42B0E}"/>
              </a:ext>
            </a:extLst>
          </p:cNvPr>
          <p:cNvCxnSpPr>
            <a:cxnSpLocks/>
          </p:cNvCxnSpPr>
          <p:nvPr/>
        </p:nvCxnSpPr>
        <p:spPr>
          <a:xfrm flipH="1">
            <a:off x="1996240" y="3855787"/>
            <a:ext cx="850230" cy="187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EA5320-F63D-48A3-860A-9CC0DC5DE96B}"/>
              </a:ext>
            </a:extLst>
          </p:cNvPr>
          <p:cNvCxnSpPr>
            <a:cxnSpLocks/>
          </p:cNvCxnSpPr>
          <p:nvPr/>
        </p:nvCxnSpPr>
        <p:spPr>
          <a:xfrm>
            <a:off x="7044155" y="2946734"/>
            <a:ext cx="1155032" cy="5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5EB7E0-FD22-41F9-96D6-319B2DF75586}"/>
              </a:ext>
            </a:extLst>
          </p:cNvPr>
          <p:cNvCxnSpPr>
            <a:cxnSpLocks/>
          </p:cNvCxnSpPr>
          <p:nvPr/>
        </p:nvCxnSpPr>
        <p:spPr>
          <a:xfrm flipH="1" flipV="1">
            <a:off x="7009397" y="4208714"/>
            <a:ext cx="1157704" cy="21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59AD95-1BBD-410C-9D27-FB6E083F063F}"/>
              </a:ext>
            </a:extLst>
          </p:cNvPr>
          <p:cNvCxnSpPr>
            <a:cxnSpLocks/>
          </p:cNvCxnSpPr>
          <p:nvPr/>
        </p:nvCxnSpPr>
        <p:spPr>
          <a:xfrm flipH="1" flipV="1">
            <a:off x="9495924" y="4034924"/>
            <a:ext cx="903703" cy="34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5D649D-6713-44F8-A5EA-8F624006BE21}"/>
              </a:ext>
            </a:extLst>
          </p:cNvPr>
          <p:cNvCxnSpPr>
            <a:cxnSpLocks/>
          </p:cNvCxnSpPr>
          <p:nvPr/>
        </p:nvCxnSpPr>
        <p:spPr>
          <a:xfrm>
            <a:off x="9544049" y="3414629"/>
            <a:ext cx="860927" cy="187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B5587E-D5B9-44B4-B0E9-CE96F7023C7A}"/>
              </a:ext>
            </a:extLst>
          </p:cNvPr>
          <p:cNvCxnSpPr/>
          <p:nvPr/>
        </p:nvCxnSpPr>
        <p:spPr>
          <a:xfrm>
            <a:off x="4874295" y="1405189"/>
            <a:ext cx="26736" cy="538747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5F84AF-1F6B-4983-B57B-B643A0B11970}"/>
              </a:ext>
            </a:extLst>
          </p:cNvPr>
          <p:cNvCxnSpPr/>
          <p:nvPr/>
        </p:nvCxnSpPr>
        <p:spPr>
          <a:xfrm flipV="1">
            <a:off x="2851483" y="6098674"/>
            <a:ext cx="1997242" cy="80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55B19B0-0984-4A55-A753-CC686661578E}"/>
              </a:ext>
            </a:extLst>
          </p:cNvPr>
          <p:cNvCxnSpPr>
            <a:cxnSpLocks/>
          </p:cNvCxnSpPr>
          <p:nvPr/>
        </p:nvCxnSpPr>
        <p:spPr>
          <a:xfrm>
            <a:off x="298114" y="6547850"/>
            <a:ext cx="4617452" cy="45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968B98-8EA7-4603-A857-BC5BEA5CF7E5}"/>
              </a:ext>
            </a:extLst>
          </p:cNvPr>
          <p:cNvCxnSpPr>
            <a:cxnSpLocks/>
          </p:cNvCxnSpPr>
          <p:nvPr/>
        </p:nvCxnSpPr>
        <p:spPr>
          <a:xfrm>
            <a:off x="4843377" y="6093324"/>
            <a:ext cx="5125451" cy="18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13CB57-784D-4D9D-839B-A13ECEC7EE20}"/>
              </a:ext>
            </a:extLst>
          </p:cNvPr>
          <p:cNvCxnSpPr>
            <a:cxnSpLocks/>
          </p:cNvCxnSpPr>
          <p:nvPr/>
        </p:nvCxnSpPr>
        <p:spPr>
          <a:xfrm>
            <a:off x="4884848" y="6459617"/>
            <a:ext cx="5071978" cy="32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805E47E-638D-47D3-8791-756F1F1520C9}"/>
              </a:ext>
            </a:extLst>
          </p:cNvPr>
          <p:cNvSpPr txBox="1"/>
          <p:nvPr/>
        </p:nvSpPr>
        <p:spPr>
          <a:xfrm>
            <a:off x="1571959" y="1959643"/>
            <a:ext cx="113899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XML HTTP</a:t>
            </a:r>
          </a:p>
          <a:p>
            <a:r>
              <a:rPr lang="en-US">
                <a:cs typeface="Arial"/>
              </a:rPr>
              <a:t>Request</a:t>
            </a:r>
            <a:endParaRPr lang="en-US" dirty="0">
              <a:cs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291291-8D3C-4876-BE46-AFCCEFEA2DC6}"/>
              </a:ext>
            </a:extLst>
          </p:cNvPr>
          <p:cNvSpPr txBox="1"/>
          <p:nvPr/>
        </p:nvSpPr>
        <p:spPr>
          <a:xfrm>
            <a:off x="1714834" y="4214728"/>
            <a:ext cx="123256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XML HTTP</a:t>
            </a:r>
          </a:p>
          <a:p>
            <a:pPr algn="l"/>
            <a:r>
              <a:rPr lang="en-US">
                <a:ea typeface="+mn-lt"/>
                <a:cs typeface="+mn-lt"/>
              </a:rPr>
              <a:t>Response</a:t>
            </a:r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4EA019-67AD-4A70-92F2-C35F957E574C}"/>
              </a:ext>
            </a:extLst>
          </p:cNvPr>
          <p:cNvSpPr txBox="1"/>
          <p:nvPr/>
        </p:nvSpPr>
        <p:spPr>
          <a:xfrm>
            <a:off x="2846972" y="61757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Node JS</a:t>
            </a:r>
            <a:endParaRPr lang="en-US" dirty="0">
              <a:cs typeface="Arial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AB4FCE-5AF3-40C2-A1C4-F06282C49CB9}"/>
              </a:ext>
            </a:extLst>
          </p:cNvPr>
          <p:cNvSpPr txBox="1"/>
          <p:nvPr/>
        </p:nvSpPr>
        <p:spPr>
          <a:xfrm>
            <a:off x="2227847" y="657258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Front End Development</a:t>
            </a:r>
            <a:endParaRPr lang="en-US" dirty="0"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05A15A-E12A-4746-8B16-6C908DC5880A}"/>
              </a:ext>
            </a:extLst>
          </p:cNvPr>
          <p:cNvSpPr txBox="1"/>
          <p:nvPr/>
        </p:nvSpPr>
        <p:spPr>
          <a:xfrm>
            <a:off x="6514933" y="610051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REST API</a:t>
            </a:r>
            <a:endParaRPr lang="en-US" dirty="0">
              <a:cs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326F07-2005-43E9-AD2E-E9B49D22CEEC}"/>
              </a:ext>
            </a:extLst>
          </p:cNvPr>
          <p:cNvSpPr txBox="1"/>
          <p:nvPr/>
        </p:nvSpPr>
        <p:spPr>
          <a:xfrm>
            <a:off x="6417176" y="64706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Arial"/>
              </a:rPr>
              <a:t>TOMCAT/Jettey</a:t>
            </a:r>
            <a:endParaRPr lang="en-US" dirty="0">
              <a:cs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E7BE51-97A7-446E-ABE4-44821660273B}"/>
              </a:ext>
            </a:extLst>
          </p:cNvPr>
          <p:cNvSpPr txBox="1"/>
          <p:nvPr/>
        </p:nvSpPr>
        <p:spPr>
          <a:xfrm>
            <a:off x="2616367" y="1065630"/>
            <a:ext cx="179404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Angular 7</a:t>
            </a:r>
          </a:p>
          <a:p>
            <a:r>
              <a:rPr lang="en-US">
                <a:cs typeface="Arial"/>
              </a:rPr>
              <a:t>HTML/CSS/JS</a:t>
            </a: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C8B219-6E8B-46E7-801E-BFEB7D2155EF}"/>
              </a:ext>
            </a:extLst>
          </p:cNvPr>
          <p:cNvSpPr txBox="1"/>
          <p:nvPr/>
        </p:nvSpPr>
        <p:spPr>
          <a:xfrm>
            <a:off x="5620084" y="1155032"/>
            <a:ext cx="14732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Arial"/>
              </a:rPr>
              <a:t>Java/Spring</a:t>
            </a:r>
            <a:endParaRPr lang="en-US" dirty="0"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387C06-6F2A-43F0-85A9-2CD02ACAA06D}"/>
              </a:ext>
            </a:extLst>
          </p:cNvPr>
          <p:cNvSpPr txBox="1"/>
          <p:nvPr/>
        </p:nvSpPr>
        <p:spPr>
          <a:xfrm>
            <a:off x="7982117" y="10706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Arial"/>
              </a:rPr>
              <a:t>iBatis/Hibernate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7387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7C7F6-5D87-4AAA-969F-5A92C7801AD4}"/>
              </a:ext>
            </a:extLst>
          </p:cNvPr>
          <p:cNvSpPr txBox="1"/>
          <p:nvPr/>
        </p:nvSpPr>
        <p:spPr>
          <a:xfrm>
            <a:off x="896815" y="668269"/>
            <a:ext cx="389059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Objective </a:t>
            </a:r>
            <a:endParaRPr lang="en-IN" sz="4400" b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C4F48-E0E3-43DA-A5C4-17DAB1DA1125}"/>
              </a:ext>
            </a:extLst>
          </p:cNvPr>
          <p:cNvSpPr txBox="1"/>
          <p:nvPr/>
        </p:nvSpPr>
        <p:spPr>
          <a:xfrm>
            <a:off x="219808" y="1881554"/>
            <a:ext cx="6972300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315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To be confident in all the concepts and become a successful product engineer.</a:t>
            </a:r>
            <a:endParaRPr lang="en-US" sz="2000">
              <a:latin typeface="Times New Roman"/>
              <a:cs typeface="Times New Roman"/>
            </a:endParaRPr>
          </a:p>
          <a:p>
            <a:pPr marL="742315" lvl="1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/>
              <a:cs typeface="Arial"/>
            </a:endParaRPr>
          </a:p>
          <a:p>
            <a:pPr marL="742315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To become a Full Stack Developer by gaining all the skills required to work with front end and back end web technologies.</a:t>
            </a:r>
            <a:endParaRPr lang="en-IN" sz="2000">
              <a:latin typeface="Times New Roman"/>
              <a:cs typeface="Times New Roman"/>
            </a:endParaRPr>
          </a:p>
          <a:p>
            <a:endParaRPr lang="en-IN" sz="2000" dirty="0">
              <a:latin typeface="Times New Roman"/>
              <a:cs typeface="Arial"/>
            </a:endParaRPr>
          </a:p>
        </p:txBody>
      </p: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2375219A-FB3B-4422-809B-000B6D123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89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7D129851-8755-4599-9F04-3F3F9B0109F9}"/>
              </a:ext>
            </a:extLst>
          </p:cNvPr>
          <p:cNvSpPr txBox="1">
            <a:spLocks/>
          </p:cNvSpPr>
          <p:nvPr/>
        </p:nvSpPr>
        <p:spPr>
          <a:xfrm>
            <a:off x="1105988" y="3429000"/>
            <a:ext cx="3622765" cy="226422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Modern </a:t>
            </a: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B9BCF-22DA-47B3-9A44-CE4A445753CD}"/>
              </a:ext>
            </a:extLst>
          </p:cNvPr>
          <p:cNvSpPr txBox="1"/>
          <p:nvPr/>
        </p:nvSpPr>
        <p:spPr>
          <a:xfrm>
            <a:off x="8133253" y="1305342"/>
            <a:ext cx="30833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F59AA84D-118D-4484-988A-4B07B7F7C0E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" t="11330" r="1027" b="4926"/>
          <a:stretch/>
        </p:blipFill>
        <p:spPr>
          <a:xfrm>
            <a:off x="1309692" y="1061477"/>
            <a:ext cx="10709275" cy="57165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2D7710-4660-4283-9230-1434798B3305}"/>
              </a:ext>
            </a:extLst>
          </p:cNvPr>
          <p:cNvSpPr txBox="1"/>
          <p:nvPr/>
        </p:nvSpPr>
        <p:spPr>
          <a:xfrm>
            <a:off x="804378" y="226728"/>
            <a:ext cx="602742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Customer page Screenshot</a:t>
            </a:r>
          </a:p>
        </p:txBody>
      </p:sp>
      <p:pic>
        <p:nvPicPr>
          <p:cNvPr id="2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54684B90-E023-4811-97A9-2FDEE7EA4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26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0969" y="1615878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THANK YOU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8DF87C2-C91C-4AA5-B169-30F633666903}"/>
              </a:ext>
            </a:extLst>
          </p:cNvPr>
          <p:cNvGrpSpPr/>
          <p:nvPr/>
        </p:nvGrpSpPr>
        <p:grpSpPr>
          <a:xfrm>
            <a:off x="3708400" y="2950786"/>
            <a:ext cx="3580928" cy="2566094"/>
            <a:chOff x="2676526" y="2041913"/>
            <a:chExt cx="3486148" cy="283356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845C10A-AF7E-4385-BD5A-2A98C8584845}"/>
                </a:ext>
              </a:extLst>
            </p:cNvPr>
            <p:cNvGrpSpPr/>
            <p:nvPr/>
          </p:nvGrpSpPr>
          <p:grpSpPr>
            <a:xfrm>
              <a:off x="2745022" y="2041913"/>
              <a:ext cx="3417652" cy="2755290"/>
              <a:chOff x="2745022" y="2041913"/>
              <a:chExt cx="3417652" cy="2755290"/>
            </a:xfrm>
            <a:solidFill>
              <a:srgbClr val="FAB117"/>
            </a:solidFill>
          </p:grpSpPr>
          <p:sp>
            <p:nvSpPr>
              <p:cNvPr id="37" name="Freeform 3">
                <a:extLst>
                  <a:ext uri="{FF2B5EF4-FFF2-40B4-BE49-F238E27FC236}">
                    <a16:creationId xmlns:a16="http://schemas.microsoft.com/office/drawing/2014/main" id="{0EC9C859-E958-415E-B1FB-EFC5DB19AD3E}"/>
                  </a:ext>
                </a:extLst>
              </p:cNvPr>
              <p:cNvSpPr/>
              <p:nvPr/>
            </p:nvSpPr>
            <p:spPr>
              <a:xfrm>
                <a:off x="2901403" y="2041913"/>
                <a:ext cx="3261271" cy="1993269"/>
              </a:xfrm>
              <a:custGeom>
                <a:avLst/>
                <a:gdLst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962025 w 3228975"/>
                  <a:gd name="connsiteY4" fmla="*/ 19050 h 1866900"/>
                  <a:gd name="connsiteX5" fmla="*/ 2105025 w 3228975"/>
                  <a:gd name="connsiteY5" fmla="*/ 9525 h 1866900"/>
                  <a:gd name="connsiteX6" fmla="*/ 3228975 w 3228975"/>
                  <a:gd name="connsiteY6" fmla="*/ 476250 h 1866900"/>
                  <a:gd name="connsiteX7" fmla="*/ 3219450 w 3228975"/>
                  <a:gd name="connsiteY7" fmla="*/ 1866900 h 1866900"/>
                  <a:gd name="connsiteX8" fmla="*/ 3086100 w 3228975"/>
                  <a:gd name="connsiteY8" fmla="*/ 1847850 h 1866900"/>
                  <a:gd name="connsiteX9" fmla="*/ 2095500 w 3228975"/>
                  <a:gd name="connsiteY9" fmla="*/ 771525 h 1866900"/>
                  <a:gd name="connsiteX10" fmla="*/ 1095375 w 3228975"/>
                  <a:gd name="connsiteY10" fmla="*/ 571500 h 1866900"/>
                  <a:gd name="connsiteX11" fmla="*/ 0 w 3228975"/>
                  <a:gd name="connsiteY11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66775 w 3228975"/>
                  <a:gd name="connsiteY2" fmla="*/ 0 h 1866900"/>
                  <a:gd name="connsiteX3" fmla="*/ 2105025 w 3228975"/>
                  <a:gd name="connsiteY3" fmla="*/ 9525 h 1866900"/>
                  <a:gd name="connsiteX4" fmla="*/ 3228975 w 3228975"/>
                  <a:gd name="connsiteY4" fmla="*/ 476250 h 1866900"/>
                  <a:gd name="connsiteX5" fmla="*/ 3219450 w 3228975"/>
                  <a:gd name="connsiteY5" fmla="*/ 1866900 h 1866900"/>
                  <a:gd name="connsiteX6" fmla="*/ 3086100 w 3228975"/>
                  <a:gd name="connsiteY6" fmla="*/ 1847850 h 1866900"/>
                  <a:gd name="connsiteX7" fmla="*/ 2095500 w 3228975"/>
                  <a:gd name="connsiteY7" fmla="*/ 771525 h 1866900"/>
                  <a:gd name="connsiteX8" fmla="*/ 1095375 w 3228975"/>
                  <a:gd name="connsiteY8" fmla="*/ 571500 h 1866900"/>
                  <a:gd name="connsiteX9" fmla="*/ 0 w 3228975"/>
                  <a:gd name="connsiteY9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66775 w 3228975"/>
                  <a:gd name="connsiteY2" fmla="*/ 0 h 1866900"/>
                  <a:gd name="connsiteX3" fmla="*/ 2105025 w 3228975"/>
                  <a:gd name="connsiteY3" fmla="*/ 9525 h 1866900"/>
                  <a:gd name="connsiteX4" fmla="*/ 3228975 w 3228975"/>
                  <a:gd name="connsiteY4" fmla="*/ 476250 h 1866900"/>
                  <a:gd name="connsiteX5" fmla="*/ 3219450 w 3228975"/>
                  <a:gd name="connsiteY5" fmla="*/ 1866900 h 1866900"/>
                  <a:gd name="connsiteX6" fmla="*/ 3086100 w 3228975"/>
                  <a:gd name="connsiteY6" fmla="*/ 1847850 h 1866900"/>
                  <a:gd name="connsiteX7" fmla="*/ 2095500 w 3228975"/>
                  <a:gd name="connsiteY7" fmla="*/ 771525 h 1866900"/>
                  <a:gd name="connsiteX8" fmla="*/ 1095375 w 3228975"/>
                  <a:gd name="connsiteY8" fmla="*/ 571500 h 1866900"/>
                  <a:gd name="connsiteX9" fmla="*/ 0 w 3228975"/>
                  <a:gd name="connsiteY9" fmla="*/ 790575 h 1866900"/>
                  <a:gd name="connsiteX0" fmla="*/ 253889 w 3254264"/>
                  <a:gd name="connsiteY0" fmla="*/ 1143000 h 1866900"/>
                  <a:gd name="connsiteX1" fmla="*/ 25289 w 3254264"/>
                  <a:gd name="connsiteY1" fmla="*/ 790575 h 1866900"/>
                  <a:gd name="connsiteX2" fmla="*/ 892064 w 3254264"/>
                  <a:gd name="connsiteY2" fmla="*/ 0 h 1866900"/>
                  <a:gd name="connsiteX3" fmla="*/ 2130314 w 3254264"/>
                  <a:gd name="connsiteY3" fmla="*/ 9525 h 1866900"/>
                  <a:gd name="connsiteX4" fmla="*/ 3254264 w 3254264"/>
                  <a:gd name="connsiteY4" fmla="*/ 476250 h 1866900"/>
                  <a:gd name="connsiteX5" fmla="*/ 3244739 w 3254264"/>
                  <a:gd name="connsiteY5" fmla="*/ 1866900 h 1866900"/>
                  <a:gd name="connsiteX6" fmla="*/ 3111389 w 3254264"/>
                  <a:gd name="connsiteY6" fmla="*/ 1847850 h 1866900"/>
                  <a:gd name="connsiteX7" fmla="*/ 2120789 w 3254264"/>
                  <a:gd name="connsiteY7" fmla="*/ 771525 h 1866900"/>
                  <a:gd name="connsiteX8" fmla="*/ 1120664 w 3254264"/>
                  <a:gd name="connsiteY8" fmla="*/ 571500 h 1866900"/>
                  <a:gd name="connsiteX9" fmla="*/ 253889 w 3254264"/>
                  <a:gd name="connsiteY9" fmla="*/ 1143000 h 1866900"/>
                  <a:gd name="connsiteX0" fmla="*/ 1097065 w 3230665"/>
                  <a:gd name="connsiteY0" fmla="*/ 571500 h 1866900"/>
                  <a:gd name="connsiteX1" fmla="*/ 1690 w 3230665"/>
                  <a:gd name="connsiteY1" fmla="*/ 790575 h 1866900"/>
                  <a:gd name="connsiteX2" fmla="*/ 868465 w 3230665"/>
                  <a:gd name="connsiteY2" fmla="*/ 0 h 1866900"/>
                  <a:gd name="connsiteX3" fmla="*/ 2106715 w 3230665"/>
                  <a:gd name="connsiteY3" fmla="*/ 9525 h 1866900"/>
                  <a:gd name="connsiteX4" fmla="*/ 3230665 w 3230665"/>
                  <a:gd name="connsiteY4" fmla="*/ 476250 h 1866900"/>
                  <a:gd name="connsiteX5" fmla="*/ 3221140 w 3230665"/>
                  <a:gd name="connsiteY5" fmla="*/ 1866900 h 1866900"/>
                  <a:gd name="connsiteX6" fmla="*/ 3087790 w 3230665"/>
                  <a:gd name="connsiteY6" fmla="*/ 1847850 h 1866900"/>
                  <a:gd name="connsiteX7" fmla="*/ 2097190 w 3230665"/>
                  <a:gd name="connsiteY7" fmla="*/ 771525 h 1866900"/>
                  <a:gd name="connsiteX8" fmla="*/ 1097065 w 3230665"/>
                  <a:gd name="connsiteY8" fmla="*/ 571500 h 1866900"/>
                  <a:gd name="connsiteX0" fmla="*/ 1099783 w 3233383"/>
                  <a:gd name="connsiteY0" fmla="*/ 571500 h 1866900"/>
                  <a:gd name="connsiteX1" fmla="*/ 4408 w 3233383"/>
                  <a:gd name="connsiteY1" fmla="*/ 790575 h 1866900"/>
                  <a:gd name="connsiteX2" fmla="*/ 871183 w 3233383"/>
                  <a:gd name="connsiteY2" fmla="*/ 0 h 1866900"/>
                  <a:gd name="connsiteX3" fmla="*/ 2109433 w 3233383"/>
                  <a:gd name="connsiteY3" fmla="*/ 9525 h 1866900"/>
                  <a:gd name="connsiteX4" fmla="*/ 3233383 w 3233383"/>
                  <a:gd name="connsiteY4" fmla="*/ 476250 h 1866900"/>
                  <a:gd name="connsiteX5" fmla="*/ 3223858 w 3233383"/>
                  <a:gd name="connsiteY5" fmla="*/ 1866900 h 1866900"/>
                  <a:gd name="connsiteX6" fmla="*/ 3090508 w 3233383"/>
                  <a:gd name="connsiteY6" fmla="*/ 1847850 h 1866900"/>
                  <a:gd name="connsiteX7" fmla="*/ 2099908 w 3233383"/>
                  <a:gd name="connsiteY7" fmla="*/ 771525 h 1866900"/>
                  <a:gd name="connsiteX8" fmla="*/ 1099783 w 3233383"/>
                  <a:gd name="connsiteY8" fmla="*/ 571500 h 1866900"/>
                  <a:gd name="connsiteX0" fmla="*/ 1099783 w 3233383"/>
                  <a:gd name="connsiteY0" fmla="*/ 571500 h 1866900"/>
                  <a:gd name="connsiteX1" fmla="*/ 4408 w 3233383"/>
                  <a:gd name="connsiteY1" fmla="*/ 790575 h 1866900"/>
                  <a:gd name="connsiteX2" fmla="*/ 871183 w 3233383"/>
                  <a:gd name="connsiteY2" fmla="*/ 0 h 1866900"/>
                  <a:gd name="connsiteX3" fmla="*/ 2109433 w 3233383"/>
                  <a:gd name="connsiteY3" fmla="*/ 9525 h 1866900"/>
                  <a:gd name="connsiteX4" fmla="*/ 3233383 w 3233383"/>
                  <a:gd name="connsiteY4" fmla="*/ 476250 h 1866900"/>
                  <a:gd name="connsiteX5" fmla="*/ 3223858 w 3233383"/>
                  <a:gd name="connsiteY5" fmla="*/ 1866900 h 1866900"/>
                  <a:gd name="connsiteX6" fmla="*/ 3090508 w 3233383"/>
                  <a:gd name="connsiteY6" fmla="*/ 1847850 h 1866900"/>
                  <a:gd name="connsiteX7" fmla="*/ 2099908 w 3233383"/>
                  <a:gd name="connsiteY7" fmla="*/ 771525 h 1866900"/>
                  <a:gd name="connsiteX8" fmla="*/ 1099783 w 3233383"/>
                  <a:gd name="connsiteY8" fmla="*/ 571500 h 1866900"/>
                  <a:gd name="connsiteX0" fmla="*/ 1099427 w 3233027"/>
                  <a:gd name="connsiteY0" fmla="*/ 571500 h 1866900"/>
                  <a:gd name="connsiteX1" fmla="*/ 4052 w 3233027"/>
                  <a:gd name="connsiteY1" fmla="*/ 790575 h 1866900"/>
                  <a:gd name="connsiteX2" fmla="*/ 870827 w 3233027"/>
                  <a:gd name="connsiteY2" fmla="*/ 0 h 1866900"/>
                  <a:gd name="connsiteX3" fmla="*/ 2109077 w 3233027"/>
                  <a:gd name="connsiteY3" fmla="*/ 9525 h 1866900"/>
                  <a:gd name="connsiteX4" fmla="*/ 3233027 w 3233027"/>
                  <a:gd name="connsiteY4" fmla="*/ 476250 h 1866900"/>
                  <a:gd name="connsiteX5" fmla="*/ 3223502 w 3233027"/>
                  <a:gd name="connsiteY5" fmla="*/ 1866900 h 1866900"/>
                  <a:gd name="connsiteX6" fmla="*/ 3090152 w 3233027"/>
                  <a:gd name="connsiteY6" fmla="*/ 1847850 h 1866900"/>
                  <a:gd name="connsiteX7" fmla="*/ 2099552 w 3233027"/>
                  <a:gd name="connsiteY7" fmla="*/ 771525 h 1866900"/>
                  <a:gd name="connsiteX8" fmla="*/ 1099427 w 3233027"/>
                  <a:gd name="connsiteY8" fmla="*/ 571500 h 1866900"/>
                  <a:gd name="connsiteX0" fmla="*/ 1118366 w 3251966"/>
                  <a:gd name="connsiteY0" fmla="*/ 571500 h 1866900"/>
                  <a:gd name="connsiteX1" fmla="*/ 3941 w 3251966"/>
                  <a:gd name="connsiteY1" fmla="*/ 809625 h 1866900"/>
                  <a:gd name="connsiteX2" fmla="*/ 889766 w 3251966"/>
                  <a:gd name="connsiteY2" fmla="*/ 0 h 1866900"/>
                  <a:gd name="connsiteX3" fmla="*/ 2128016 w 3251966"/>
                  <a:gd name="connsiteY3" fmla="*/ 9525 h 1866900"/>
                  <a:gd name="connsiteX4" fmla="*/ 3251966 w 3251966"/>
                  <a:gd name="connsiteY4" fmla="*/ 476250 h 1866900"/>
                  <a:gd name="connsiteX5" fmla="*/ 3242441 w 3251966"/>
                  <a:gd name="connsiteY5" fmla="*/ 1866900 h 1866900"/>
                  <a:gd name="connsiteX6" fmla="*/ 3109091 w 3251966"/>
                  <a:gd name="connsiteY6" fmla="*/ 1847850 h 1866900"/>
                  <a:gd name="connsiteX7" fmla="*/ 2118491 w 3251966"/>
                  <a:gd name="connsiteY7" fmla="*/ 771525 h 1866900"/>
                  <a:gd name="connsiteX8" fmla="*/ 1118366 w 3251966"/>
                  <a:gd name="connsiteY8" fmla="*/ 571500 h 1866900"/>
                  <a:gd name="connsiteX0" fmla="*/ 1119025 w 3252625"/>
                  <a:gd name="connsiteY0" fmla="*/ 571500 h 1866900"/>
                  <a:gd name="connsiteX1" fmla="*/ 4600 w 3252625"/>
                  <a:gd name="connsiteY1" fmla="*/ 809625 h 1866900"/>
                  <a:gd name="connsiteX2" fmla="*/ 890425 w 3252625"/>
                  <a:gd name="connsiteY2" fmla="*/ 0 h 1866900"/>
                  <a:gd name="connsiteX3" fmla="*/ 2128675 w 3252625"/>
                  <a:gd name="connsiteY3" fmla="*/ 9525 h 1866900"/>
                  <a:gd name="connsiteX4" fmla="*/ 3252625 w 3252625"/>
                  <a:gd name="connsiteY4" fmla="*/ 476250 h 1866900"/>
                  <a:gd name="connsiteX5" fmla="*/ 3243100 w 3252625"/>
                  <a:gd name="connsiteY5" fmla="*/ 1866900 h 1866900"/>
                  <a:gd name="connsiteX6" fmla="*/ 3109750 w 3252625"/>
                  <a:gd name="connsiteY6" fmla="*/ 1847850 h 1866900"/>
                  <a:gd name="connsiteX7" fmla="*/ 2119150 w 3252625"/>
                  <a:gd name="connsiteY7" fmla="*/ 771525 h 1866900"/>
                  <a:gd name="connsiteX8" fmla="*/ 1119025 w 3252625"/>
                  <a:gd name="connsiteY8" fmla="*/ 571500 h 1866900"/>
                  <a:gd name="connsiteX0" fmla="*/ 1118146 w 3251746"/>
                  <a:gd name="connsiteY0" fmla="*/ 571500 h 1866900"/>
                  <a:gd name="connsiteX1" fmla="*/ 3721 w 3251746"/>
                  <a:gd name="connsiteY1" fmla="*/ 809625 h 1866900"/>
                  <a:gd name="connsiteX2" fmla="*/ 889546 w 3251746"/>
                  <a:gd name="connsiteY2" fmla="*/ 0 h 1866900"/>
                  <a:gd name="connsiteX3" fmla="*/ 2127796 w 3251746"/>
                  <a:gd name="connsiteY3" fmla="*/ 9525 h 1866900"/>
                  <a:gd name="connsiteX4" fmla="*/ 3251746 w 3251746"/>
                  <a:gd name="connsiteY4" fmla="*/ 476250 h 1866900"/>
                  <a:gd name="connsiteX5" fmla="*/ 3242221 w 3251746"/>
                  <a:gd name="connsiteY5" fmla="*/ 1866900 h 1866900"/>
                  <a:gd name="connsiteX6" fmla="*/ 3108871 w 3251746"/>
                  <a:gd name="connsiteY6" fmla="*/ 1847850 h 1866900"/>
                  <a:gd name="connsiteX7" fmla="*/ 2118271 w 3251746"/>
                  <a:gd name="connsiteY7" fmla="*/ 771525 h 1866900"/>
                  <a:gd name="connsiteX8" fmla="*/ 1118146 w 3251746"/>
                  <a:gd name="connsiteY8" fmla="*/ 571500 h 1866900"/>
                  <a:gd name="connsiteX0" fmla="*/ 1118146 w 3251746"/>
                  <a:gd name="connsiteY0" fmla="*/ 589645 h 1885045"/>
                  <a:gd name="connsiteX1" fmla="*/ 3721 w 3251746"/>
                  <a:gd name="connsiteY1" fmla="*/ 827770 h 1885045"/>
                  <a:gd name="connsiteX2" fmla="*/ 889546 w 3251746"/>
                  <a:gd name="connsiteY2" fmla="*/ 18145 h 1885045"/>
                  <a:gd name="connsiteX3" fmla="*/ 2127796 w 3251746"/>
                  <a:gd name="connsiteY3" fmla="*/ 27670 h 1885045"/>
                  <a:gd name="connsiteX4" fmla="*/ 3251746 w 3251746"/>
                  <a:gd name="connsiteY4" fmla="*/ 494395 h 1885045"/>
                  <a:gd name="connsiteX5" fmla="*/ 3242221 w 3251746"/>
                  <a:gd name="connsiteY5" fmla="*/ 1885045 h 1885045"/>
                  <a:gd name="connsiteX6" fmla="*/ 3108871 w 3251746"/>
                  <a:gd name="connsiteY6" fmla="*/ 1865995 h 1885045"/>
                  <a:gd name="connsiteX7" fmla="*/ 2118271 w 3251746"/>
                  <a:gd name="connsiteY7" fmla="*/ 789670 h 1885045"/>
                  <a:gd name="connsiteX8" fmla="*/ 1118146 w 3251746"/>
                  <a:gd name="connsiteY8" fmla="*/ 589645 h 1885045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2994571 w 3251746"/>
                  <a:gd name="connsiteY6" fmla="*/ 1777612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2994571 w 3251746"/>
                  <a:gd name="connsiteY6" fmla="*/ 1777612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21976"/>
                  <a:gd name="connsiteX1" fmla="*/ 3721 w 3251746"/>
                  <a:gd name="connsiteY1" fmla="*/ 844162 h 1921976"/>
                  <a:gd name="connsiteX2" fmla="*/ 889546 w 3251746"/>
                  <a:gd name="connsiteY2" fmla="*/ 34537 h 1921976"/>
                  <a:gd name="connsiteX3" fmla="*/ 2127796 w 3251746"/>
                  <a:gd name="connsiteY3" fmla="*/ 44062 h 1921976"/>
                  <a:gd name="connsiteX4" fmla="*/ 3251746 w 3251746"/>
                  <a:gd name="connsiteY4" fmla="*/ 510787 h 1921976"/>
                  <a:gd name="connsiteX5" fmla="*/ 3242221 w 3251746"/>
                  <a:gd name="connsiteY5" fmla="*/ 1901437 h 1921976"/>
                  <a:gd name="connsiteX6" fmla="*/ 2994571 w 3251746"/>
                  <a:gd name="connsiteY6" fmla="*/ 1777612 h 1921976"/>
                  <a:gd name="connsiteX7" fmla="*/ 2118271 w 3251746"/>
                  <a:gd name="connsiteY7" fmla="*/ 806062 h 1921976"/>
                  <a:gd name="connsiteX8" fmla="*/ 1118146 w 3251746"/>
                  <a:gd name="connsiteY8" fmla="*/ 606037 h 1921976"/>
                  <a:gd name="connsiteX0" fmla="*/ 1118146 w 3242221"/>
                  <a:gd name="connsiteY0" fmla="*/ 606037 h 1921976"/>
                  <a:gd name="connsiteX1" fmla="*/ 3721 w 3242221"/>
                  <a:gd name="connsiteY1" fmla="*/ 844162 h 1921976"/>
                  <a:gd name="connsiteX2" fmla="*/ 889546 w 3242221"/>
                  <a:gd name="connsiteY2" fmla="*/ 34537 h 1921976"/>
                  <a:gd name="connsiteX3" fmla="*/ 2127796 w 3242221"/>
                  <a:gd name="connsiteY3" fmla="*/ 44062 h 1921976"/>
                  <a:gd name="connsiteX4" fmla="*/ 3242221 w 3242221"/>
                  <a:gd name="connsiteY4" fmla="*/ 615562 h 1921976"/>
                  <a:gd name="connsiteX5" fmla="*/ 3242221 w 3242221"/>
                  <a:gd name="connsiteY5" fmla="*/ 1901437 h 1921976"/>
                  <a:gd name="connsiteX6" fmla="*/ 2994571 w 3242221"/>
                  <a:gd name="connsiteY6" fmla="*/ 1777612 h 1921976"/>
                  <a:gd name="connsiteX7" fmla="*/ 2118271 w 3242221"/>
                  <a:gd name="connsiteY7" fmla="*/ 806062 h 1921976"/>
                  <a:gd name="connsiteX8" fmla="*/ 1118146 w 3242221"/>
                  <a:gd name="connsiteY8" fmla="*/ 606037 h 1921976"/>
                  <a:gd name="connsiteX0" fmla="*/ 1118146 w 3242221"/>
                  <a:gd name="connsiteY0" fmla="*/ 606037 h 1921976"/>
                  <a:gd name="connsiteX1" fmla="*/ 3721 w 3242221"/>
                  <a:gd name="connsiteY1" fmla="*/ 844162 h 1921976"/>
                  <a:gd name="connsiteX2" fmla="*/ 889546 w 3242221"/>
                  <a:gd name="connsiteY2" fmla="*/ 34537 h 1921976"/>
                  <a:gd name="connsiteX3" fmla="*/ 2127796 w 3242221"/>
                  <a:gd name="connsiteY3" fmla="*/ 44062 h 1921976"/>
                  <a:gd name="connsiteX4" fmla="*/ 3242221 w 3242221"/>
                  <a:gd name="connsiteY4" fmla="*/ 615562 h 1921976"/>
                  <a:gd name="connsiteX5" fmla="*/ 3242221 w 3242221"/>
                  <a:gd name="connsiteY5" fmla="*/ 1901437 h 1921976"/>
                  <a:gd name="connsiteX6" fmla="*/ 2994571 w 3242221"/>
                  <a:gd name="connsiteY6" fmla="*/ 1777612 h 1921976"/>
                  <a:gd name="connsiteX7" fmla="*/ 2118271 w 3242221"/>
                  <a:gd name="connsiteY7" fmla="*/ 806062 h 1921976"/>
                  <a:gd name="connsiteX8" fmla="*/ 1118146 w 3242221"/>
                  <a:gd name="connsiteY8" fmla="*/ 606037 h 1921976"/>
                  <a:gd name="connsiteX0" fmla="*/ 1118146 w 3261271"/>
                  <a:gd name="connsiteY0" fmla="*/ 606037 h 1993269"/>
                  <a:gd name="connsiteX1" fmla="*/ 3721 w 3261271"/>
                  <a:gd name="connsiteY1" fmla="*/ 844162 h 1993269"/>
                  <a:gd name="connsiteX2" fmla="*/ 889546 w 3261271"/>
                  <a:gd name="connsiteY2" fmla="*/ 34537 h 1993269"/>
                  <a:gd name="connsiteX3" fmla="*/ 2127796 w 3261271"/>
                  <a:gd name="connsiteY3" fmla="*/ 44062 h 1993269"/>
                  <a:gd name="connsiteX4" fmla="*/ 3242221 w 3261271"/>
                  <a:gd name="connsiteY4" fmla="*/ 615562 h 1993269"/>
                  <a:gd name="connsiteX5" fmla="*/ 3261271 w 3261271"/>
                  <a:gd name="connsiteY5" fmla="*/ 1987162 h 1993269"/>
                  <a:gd name="connsiteX6" fmla="*/ 2994571 w 3261271"/>
                  <a:gd name="connsiteY6" fmla="*/ 1777612 h 1993269"/>
                  <a:gd name="connsiteX7" fmla="*/ 2118271 w 3261271"/>
                  <a:gd name="connsiteY7" fmla="*/ 806062 h 1993269"/>
                  <a:gd name="connsiteX8" fmla="*/ 1118146 w 3261271"/>
                  <a:gd name="connsiteY8" fmla="*/ 606037 h 199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1271" h="1993269">
                    <a:moveTo>
                      <a:pt x="1118146" y="606037"/>
                    </a:moveTo>
                    <a:cubicBezTo>
                      <a:pt x="816521" y="761612"/>
                      <a:pt x="308521" y="1206112"/>
                      <a:pt x="3721" y="844162"/>
                    </a:cubicBezTo>
                    <a:cubicBezTo>
                      <a:pt x="-62359" y="765692"/>
                      <a:pt x="772071" y="98037"/>
                      <a:pt x="889546" y="34537"/>
                    </a:cubicBezTo>
                    <a:cubicBezTo>
                      <a:pt x="1007021" y="-9913"/>
                      <a:pt x="2000796" y="-16263"/>
                      <a:pt x="2127796" y="44062"/>
                    </a:cubicBezTo>
                    <a:cubicBezTo>
                      <a:pt x="2616746" y="180587"/>
                      <a:pt x="2915196" y="345687"/>
                      <a:pt x="3242221" y="615562"/>
                    </a:cubicBezTo>
                    <a:lnTo>
                      <a:pt x="3261271" y="1987162"/>
                    </a:lnTo>
                    <a:cubicBezTo>
                      <a:pt x="3159671" y="2012562"/>
                      <a:pt x="3134271" y="1961762"/>
                      <a:pt x="2994571" y="1777612"/>
                    </a:cubicBezTo>
                    <a:cubicBezTo>
                      <a:pt x="2616746" y="1444237"/>
                      <a:pt x="2343696" y="1148962"/>
                      <a:pt x="2118271" y="806062"/>
                    </a:cubicBezTo>
                    <a:cubicBezTo>
                      <a:pt x="1756321" y="777487"/>
                      <a:pt x="1432471" y="720337"/>
                      <a:pt x="1118146" y="6060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38" name="Rounded Rectangle 4">
                <a:extLst>
                  <a:ext uri="{FF2B5EF4-FFF2-40B4-BE49-F238E27FC236}">
                    <a16:creationId xmlns:a16="http://schemas.microsoft.com/office/drawing/2014/main" id="{4B819CE7-A68F-4CC0-918A-E9D956A19DF9}"/>
                  </a:ext>
                </a:extLst>
              </p:cNvPr>
              <p:cNvSpPr/>
              <p:nvPr/>
            </p:nvSpPr>
            <p:spPr>
              <a:xfrm rot="2002203">
                <a:off x="2745022" y="3807001"/>
                <a:ext cx="339508" cy="61214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" name="Rounded Rectangle 11">
                <a:extLst>
                  <a:ext uri="{FF2B5EF4-FFF2-40B4-BE49-F238E27FC236}">
                    <a16:creationId xmlns:a16="http://schemas.microsoft.com/office/drawing/2014/main" id="{CBA6BAA8-F1F4-4E76-9D6E-C52DA1C248E7}"/>
                  </a:ext>
                </a:extLst>
              </p:cNvPr>
              <p:cNvSpPr/>
              <p:nvPr/>
            </p:nvSpPr>
            <p:spPr>
              <a:xfrm rot="2002203">
                <a:off x="3276558" y="3627997"/>
                <a:ext cx="339508" cy="934693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" name="Rounded Rectangle 12">
                <a:extLst>
                  <a:ext uri="{FF2B5EF4-FFF2-40B4-BE49-F238E27FC236}">
                    <a16:creationId xmlns:a16="http://schemas.microsoft.com/office/drawing/2014/main" id="{935001E5-BAD0-456B-B356-21B98EA93116}"/>
                  </a:ext>
                </a:extLst>
              </p:cNvPr>
              <p:cNvSpPr/>
              <p:nvPr/>
            </p:nvSpPr>
            <p:spPr>
              <a:xfrm rot="2002203">
                <a:off x="3656813" y="3935485"/>
                <a:ext cx="339508" cy="724313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Rounded Rectangle 13">
                <a:extLst>
                  <a:ext uri="{FF2B5EF4-FFF2-40B4-BE49-F238E27FC236}">
                    <a16:creationId xmlns:a16="http://schemas.microsoft.com/office/drawing/2014/main" id="{8B792082-E7F3-41BC-A04D-B8B2FD7D626B}"/>
                  </a:ext>
                </a:extLst>
              </p:cNvPr>
              <p:cNvSpPr/>
              <p:nvPr/>
            </p:nvSpPr>
            <p:spPr>
              <a:xfrm rot="2002203">
                <a:off x="4082895" y="4229792"/>
                <a:ext cx="339508" cy="567411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73259F94-E743-46DA-B4B8-BC7A56D200CC}"/>
                </a:ext>
              </a:extLst>
            </p:cNvPr>
            <p:cNvSpPr/>
            <p:nvPr/>
          </p:nvSpPr>
          <p:spPr>
            <a:xfrm>
              <a:off x="2676526" y="2590800"/>
              <a:ext cx="3152217" cy="2284673"/>
            </a:xfrm>
            <a:custGeom>
              <a:avLst/>
              <a:gdLst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71650 w 3152217"/>
                <a:gd name="connsiteY26" fmla="*/ 2057400 h 2217998"/>
                <a:gd name="connsiteX27" fmla="*/ 1798691 w 3152217"/>
                <a:gd name="connsiteY27" fmla="*/ 2010144 h 2217998"/>
                <a:gd name="connsiteX28" fmla="*/ 1775643 w 3152217"/>
                <a:gd name="connsiteY28" fmla="*/ 1987096 h 2217998"/>
                <a:gd name="connsiteX29" fmla="*/ 1848068 w 3152217"/>
                <a:gd name="connsiteY29" fmla="*/ 1914670 h 2217998"/>
                <a:gd name="connsiteX30" fmla="*/ 1533525 w 3152217"/>
                <a:gd name="connsiteY30" fmla="*/ 1485900 h 2217998"/>
                <a:gd name="connsiteX31" fmla="*/ 1219200 w 3152217"/>
                <a:gd name="connsiteY31" fmla="*/ 1181100 h 2217998"/>
                <a:gd name="connsiteX32" fmla="*/ 571500 w 3152217"/>
                <a:gd name="connsiteY32" fmla="*/ 1295400 h 2217998"/>
                <a:gd name="connsiteX33" fmla="*/ 0 w 3152217"/>
                <a:gd name="connsiteY33" fmla="*/ 1266825 h 2217998"/>
                <a:gd name="connsiteX34" fmla="*/ 9525 w 3152217"/>
                <a:gd name="connsiteY34" fmla="*/ 28575 h 2217998"/>
                <a:gd name="connsiteX35" fmla="*/ 323850 w 3152217"/>
                <a:gd name="connsiteY35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71650 w 3152217"/>
                <a:gd name="connsiteY26" fmla="*/ 2057400 h 2217998"/>
                <a:gd name="connsiteX27" fmla="*/ 1798691 w 3152217"/>
                <a:gd name="connsiteY27" fmla="*/ 2010144 h 2217998"/>
                <a:gd name="connsiteX28" fmla="*/ 1775643 w 3152217"/>
                <a:gd name="connsiteY28" fmla="*/ 1987096 h 2217998"/>
                <a:gd name="connsiteX29" fmla="*/ 1848068 w 3152217"/>
                <a:gd name="connsiteY29" fmla="*/ 1914670 h 2217998"/>
                <a:gd name="connsiteX30" fmla="*/ 1533525 w 3152217"/>
                <a:gd name="connsiteY30" fmla="*/ 1485900 h 2217998"/>
                <a:gd name="connsiteX31" fmla="*/ 1219200 w 3152217"/>
                <a:gd name="connsiteY31" fmla="*/ 1181100 h 2217998"/>
                <a:gd name="connsiteX32" fmla="*/ 571500 w 3152217"/>
                <a:gd name="connsiteY32" fmla="*/ 1295400 h 2217998"/>
                <a:gd name="connsiteX33" fmla="*/ 0 w 3152217"/>
                <a:gd name="connsiteY33" fmla="*/ 1266825 h 2217998"/>
                <a:gd name="connsiteX34" fmla="*/ 9525 w 3152217"/>
                <a:gd name="connsiteY34" fmla="*/ 28575 h 2217998"/>
                <a:gd name="connsiteX35" fmla="*/ 323850 w 3152217"/>
                <a:gd name="connsiteY35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98691 w 3152217"/>
                <a:gd name="connsiteY26" fmla="*/ 2010144 h 2217998"/>
                <a:gd name="connsiteX27" fmla="*/ 1775643 w 3152217"/>
                <a:gd name="connsiteY27" fmla="*/ 1987096 h 2217998"/>
                <a:gd name="connsiteX28" fmla="*/ 1848068 w 3152217"/>
                <a:gd name="connsiteY28" fmla="*/ 1914670 h 2217998"/>
                <a:gd name="connsiteX29" fmla="*/ 1533525 w 3152217"/>
                <a:gd name="connsiteY29" fmla="*/ 1485900 h 2217998"/>
                <a:gd name="connsiteX30" fmla="*/ 1219200 w 3152217"/>
                <a:gd name="connsiteY30" fmla="*/ 1181100 h 2217998"/>
                <a:gd name="connsiteX31" fmla="*/ 571500 w 3152217"/>
                <a:gd name="connsiteY31" fmla="*/ 1295400 h 2217998"/>
                <a:gd name="connsiteX32" fmla="*/ 0 w 3152217"/>
                <a:gd name="connsiteY32" fmla="*/ 1266825 h 2217998"/>
                <a:gd name="connsiteX33" fmla="*/ 9525 w 3152217"/>
                <a:gd name="connsiteY33" fmla="*/ 28575 h 2217998"/>
                <a:gd name="connsiteX34" fmla="*/ 323850 w 3152217"/>
                <a:gd name="connsiteY34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798691 w 3152217"/>
                <a:gd name="connsiteY25" fmla="*/ 2010144 h 2217998"/>
                <a:gd name="connsiteX26" fmla="*/ 1775643 w 3152217"/>
                <a:gd name="connsiteY26" fmla="*/ 1987096 h 2217998"/>
                <a:gd name="connsiteX27" fmla="*/ 1848068 w 3152217"/>
                <a:gd name="connsiteY27" fmla="*/ 1914670 h 2217998"/>
                <a:gd name="connsiteX28" fmla="*/ 1533525 w 3152217"/>
                <a:gd name="connsiteY28" fmla="*/ 1485900 h 2217998"/>
                <a:gd name="connsiteX29" fmla="*/ 1219200 w 3152217"/>
                <a:gd name="connsiteY29" fmla="*/ 1181100 h 2217998"/>
                <a:gd name="connsiteX30" fmla="*/ 571500 w 3152217"/>
                <a:gd name="connsiteY30" fmla="*/ 1295400 h 2217998"/>
                <a:gd name="connsiteX31" fmla="*/ 0 w 3152217"/>
                <a:gd name="connsiteY31" fmla="*/ 1266825 h 2217998"/>
                <a:gd name="connsiteX32" fmla="*/ 9525 w 3152217"/>
                <a:gd name="connsiteY32" fmla="*/ 28575 h 2217998"/>
                <a:gd name="connsiteX33" fmla="*/ 323850 w 3152217"/>
                <a:gd name="connsiteY33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798691 w 3152217"/>
                <a:gd name="connsiteY25" fmla="*/ 2010144 h 2217998"/>
                <a:gd name="connsiteX26" fmla="*/ 1775643 w 3152217"/>
                <a:gd name="connsiteY26" fmla="*/ 1987096 h 2217998"/>
                <a:gd name="connsiteX27" fmla="*/ 1848068 w 3152217"/>
                <a:gd name="connsiteY27" fmla="*/ 1914670 h 2217998"/>
                <a:gd name="connsiteX28" fmla="*/ 1533525 w 3152217"/>
                <a:gd name="connsiteY28" fmla="*/ 1485900 h 2217998"/>
                <a:gd name="connsiteX29" fmla="*/ 1219200 w 3152217"/>
                <a:gd name="connsiteY29" fmla="*/ 1181100 h 2217998"/>
                <a:gd name="connsiteX30" fmla="*/ 571500 w 3152217"/>
                <a:gd name="connsiteY30" fmla="*/ 1295400 h 2217998"/>
                <a:gd name="connsiteX31" fmla="*/ 0 w 3152217"/>
                <a:gd name="connsiteY31" fmla="*/ 1266825 h 2217998"/>
                <a:gd name="connsiteX32" fmla="*/ 9525 w 3152217"/>
                <a:gd name="connsiteY32" fmla="*/ 28575 h 2217998"/>
                <a:gd name="connsiteX33" fmla="*/ 323850 w 3152217"/>
                <a:gd name="connsiteY33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467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1865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1865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314575 w 3152217"/>
                <a:gd name="connsiteY3" fmla="*/ 285750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314575 w 3152217"/>
                <a:gd name="connsiteY3" fmla="*/ 285750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61950 w 3152217"/>
                <a:gd name="connsiteY0" fmla="*/ 0 h 2256098"/>
                <a:gd name="connsiteX1" fmla="*/ 95250 w 3152217"/>
                <a:gd name="connsiteY1" fmla="*/ 247650 h 2256098"/>
                <a:gd name="connsiteX2" fmla="*/ 1352550 w 3152217"/>
                <a:gd name="connsiteY2" fmla="*/ 123825 h 2256098"/>
                <a:gd name="connsiteX3" fmla="*/ 2314575 w 3152217"/>
                <a:gd name="connsiteY3" fmla="*/ 323850 h 2256098"/>
                <a:gd name="connsiteX4" fmla="*/ 2724150 w 3152217"/>
                <a:gd name="connsiteY4" fmla="*/ 819150 h 2256098"/>
                <a:gd name="connsiteX5" fmla="*/ 3152217 w 3152217"/>
                <a:gd name="connsiteY5" fmla="*/ 1255785 h 2256098"/>
                <a:gd name="connsiteX6" fmla="*/ 3152217 w 3152217"/>
                <a:gd name="connsiteY6" fmla="*/ 1468002 h 2256098"/>
                <a:gd name="connsiteX7" fmla="*/ 2940000 w 3152217"/>
                <a:gd name="connsiteY7" fmla="*/ 1468002 h 2256098"/>
                <a:gd name="connsiteX8" fmla="*/ 2539107 w 3152217"/>
                <a:gd name="connsiteY8" fmla="*/ 1067108 h 2256098"/>
                <a:gd name="connsiteX9" fmla="*/ 2474399 w 3152217"/>
                <a:gd name="connsiteY9" fmla="*/ 1153817 h 2256098"/>
                <a:gd name="connsiteX10" fmla="*/ 2907621 w 3152217"/>
                <a:gd name="connsiteY10" fmla="*/ 1587040 h 2256098"/>
                <a:gd name="connsiteX11" fmla="*/ 2907621 w 3152217"/>
                <a:gd name="connsiteY11" fmla="*/ 1799257 h 2256098"/>
                <a:gd name="connsiteX12" fmla="*/ 2695404 w 3152217"/>
                <a:gd name="connsiteY12" fmla="*/ 1799257 h 2256098"/>
                <a:gd name="connsiteX13" fmla="*/ 2293017 w 3152217"/>
                <a:gd name="connsiteY13" fmla="*/ 1396869 h 2256098"/>
                <a:gd name="connsiteX14" fmla="*/ 2228234 w 3152217"/>
                <a:gd name="connsiteY14" fmla="*/ 1483678 h 2256098"/>
                <a:gd name="connsiteX15" fmla="*/ 2648161 w 3152217"/>
                <a:gd name="connsiteY15" fmla="*/ 1903605 h 2256098"/>
                <a:gd name="connsiteX16" fmla="*/ 2648161 w 3152217"/>
                <a:gd name="connsiteY16" fmla="*/ 2115822 h 2256098"/>
                <a:gd name="connsiteX17" fmla="*/ 2435944 w 3152217"/>
                <a:gd name="connsiteY17" fmla="*/ 2115822 h 2256098"/>
                <a:gd name="connsiteX18" fmla="*/ 2046853 w 3152217"/>
                <a:gd name="connsiteY18" fmla="*/ 1726729 h 2256098"/>
                <a:gd name="connsiteX19" fmla="*/ 1987859 w 3152217"/>
                <a:gd name="connsiteY19" fmla="*/ 1812979 h 2256098"/>
                <a:gd name="connsiteX20" fmla="*/ 2218760 w 3152217"/>
                <a:gd name="connsiteY20" fmla="*/ 2043881 h 2256098"/>
                <a:gd name="connsiteX21" fmla="*/ 2218760 w 3152217"/>
                <a:gd name="connsiteY21" fmla="*/ 2256098 h 2256098"/>
                <a:gd name="connsiteX22" fmla="*/ 2006543 w 3152217"/>
                <a:gd name="connsiteY22" fmla="*/ 2256098 h 2256098"/>
                <a:gd name="connsiteX23" fmla="*/ 1798691 w 3152217"/>
                <a:gd name="connsiteY23" fmla="*/ 2048244 h 2256098"/>
                <a:gd name="connsiteX24" fmla="*/ 1775643 w 3152217"/>
                <a:gd name="connsiteY24" fmla="*/ 2025196 h 2256098"/>
                <a:gd name="connsiteX25" fmla="*/ 1842458 w 3152217"/>
                <a:gd name="connsiteY25" fmla="*/ 1935940 h 2256098"/>
                <a:gd name="connsiteX26" fmla="*/ 1533525 w 3152217"/>
                <a:gd name="connsiteY26" fmla="*/ 1524000 h 2256098"/>
                <a:gd name="connsiteX27" fmla="*/ 1219200 w 3152217"/>
                <a:gd name="connsiteY27" fmla="*/ 1219200 h 2256098"/>
                <a:gd name="connsiteX28" fmla="*/ 571500 w 3152217"/>
                <a:gd name="connsiteY28" fmla="*/ 1333500 h 2256098"/>
                <a:gd name="connsiteX29" fmla="*/ 0 w 3152217"/>
                <a:gd name="connsiteY29" fmla="*/ 1304925 h 2256098"/>
                <a:gd name="connsiteX30" fmla="*/ 9525 w 3152217"/>
                <a:gd name="connsiteY30" fmla="*/ 66675 h 2256098"/>
                <a:gd name="connsiteX31" fmla="*/ 361950 w 3152217"/>
                <a:gd name="connsiteY31" fmla="*/ 0 h 2256098"/>
                <a:gd name="connsiteX0" fmla="*/ 361950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61950 w 3152217"/>
                <a:gd name="connsiteY31" fmla="*/ 9525 h 2265623"/>
                <a:gd name="connsiteX0" fmla="*/ 40957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409575 w 3152217"/>
                <a:gd name="connsiteY31" fmla="*/ 9525 h 2265623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390525 w 3152217"/>
                <a:gd name="connsiteY0" fmla="*/ 24506 h 2280604"/>
                <a:gd name="connsiteX1" fmla="*/ 95250 w 3152217"/>
                <a:gd name="connsiteY1" fmla="*/ 272156 h 2280604"/>
                <a:gd name="connsiteX2" fmla="*/ 1352550 w 3152217"/>
                <a:gd name="connsiteY2" fmla="*/ 148331 h 2280604"/>
                <a:gd name="connsiteX3" fmla="*/ 2314575 w 3152217"/>
                <a:gd name="connsiteY3" fmla="*/ 348356 h 2280604"/>
                <a:gd name="connsiteX4" fmla="*/ 2724150 w 3152217"/>
                <a:gd name="connsiteY4" fmla="*/ 843656 h 2280604"/>
                <a:gd name="connsiteX5" fmla="*/ 3152217 w 3152217"/>
                <a:gd name="connsiteY5" fmla="*/ 1280291 h 2280604"/>
                <a:gd name="connsiteX6" fmla="*/ 3152217 w 3152217"/>
                <a:gd name="connsiteY6" fmla="*/ 1492508 h 2280604"/>
                <a:gd name="connsiteX7" fmla="*/ 2940000 w 3152217"/>
                <a:gd name="connsiteY7" fmla="*/ 1492508 h 2280604"/>
                <a:gd name="connsiteX8" fmla="*/ 2539107 w 3152217"/>
                <a:gd name="connsiteY8" fmla="*/ 1091614 h 2280604"/>
                <a:gd name="connsiteX9" fmla="*/ 2474399 w 3152217"/>
                <a:gd name="connsiteY9" fmla="*/ 1178323 h 2280604"/>
                <a:gd name="connsiteX10" fmla="*/ 2907621 w 3152217"/>
                <a:gd name="connsiteY10" fmla="*/ 1611546 h 2280604"/>
                <a:gd name="connsiteX11" fmla="*/ 2907621 w 3152217"/>
                <a:gd name="connsiteY11" fmla="*/ 1823763 h 2280604"/>
                <a:gd name="connsiteX12" fmla="*/ 2695404 w 3152217"/>
                <a:gd name="connsiteY12" fmla="*/ 1823763 h 2280604"/>
                <a:gd name="connsiteX13" fmla="*/ 2293017 w 3152217"/>
                <a:gd name="connsiteY13" fmla="*/ 1421375 h 2280604"/>
                <a:gd name="connsiteX14" fmla="*/ 2228234 w 3152217"/>
                <a:gd name="connsiteY14" fmla="*/ 1508184 h 2280604"/>
                <a:gd name="connsiteX15" fmla="*/ 2648161 w 3152217"/>
                <a:gd name="connsiteY15" fmla="*/ 1928111 h 2280604"/>
                <a:gd name="connsiteX16" fmla="*/ 2648161 w 3152217"/>
                <a:gd name="connsiteY16" fmla="*/ 2140328 h 2280604"/>
                <a:gd name="connsiteX17" fmla="*/ 2435944 w 3152217"/>
                <a:gd name="connsiteY17" fmla="*/ 2140328 h 2280604"/>
                <a:gd name="connsiteX18" fmla="*/ 2046853 w 3152217"/>
                <a:gd name="connsiteY18" fmla="*/ 1751235 h 2280604"/>
                <a:gd name="connsiteX19" fmla="*/ 1987859 w 3152217"/>
                <a:gd name="connsiteY19" fmla="*/ 1837485 h 2280604"/>
                <a:gd name="connsiteX20" fmla="*/ 2218760 w 3152217"/>
                <a:gd name="connsiteY20" fmla="*/ 2068387 h 2280604"/>
                <a:gd name="connsiteX21" fmla="*/ 2218760 w 3152217"/>
                <a:gd name="connsiteY21" fmla="*/ 2280604 h 2280604"/>
                <a:gd name="connsiteX22" fmla="*/ 2006543 w 3152217"/>
                <a:gd name="connsiteY22" fmla="*/ 2280604 h 2280604"/>
                <a:gd name="connsiteX23" fmla="*/ 1798691 w 3152217"/>
                <a:gd name="connsiteY23" fmla="*/ 2072750 h 2280604"/>
                <a:gd name="connsiteX24" fmla="*/ 1775643 w 3152217"/>
                <a:gd name="connsiteY24" fmla="*/ 2049702 h 2280604"/>
                <a:gd name="connsiteX25" fmla="*/ 1842458 w 3152217"/>
                <a:gd name="connsiteY25" fmla="*/ 1960446 h 2280604"/>
                <a:gd name="connsiteX26" fmla="*/ 1533525 w 3152217"/>
                <a:gd name="connsiteY26" fmla="*/ 1548506 h 2280604"/>
                <a:gd name="connsiteX27" fmla="*/ 1219200 w 3152217"/>
                <a:gd name="connsiteY27" fmla="*/ 1243706 h 2280604"/>
                <a:gd name="connsiteX28" fmla="*/ 571500 w 3152217"/>
                <a:gd name="connsiteY28" fmla="*/ 1358006 h 2280604"/>
                <a:gd name="connsiteX29" fmla="*/ 0 w 3152217"/>
                <a:gd name="connsiteY29" fmla="*/ 1329431 h 2280604"/>
                <a:gd name="connsiteX30" fmla="*/ 0 w 3152217"/>
                <a:gd name="connsiteY30" fmla="*/ 14981 h 2280604"/>
                <a:gd name="connsiteX31" fmla="*/ 390525 w 3152217"/>
                <a:gd name="connsiteY31" fmla="*/ 24506 h 2280604"/>
                <a:gd name="connsiteX0" fmla="*/ 390525 w 3152217"/>
                <a:gd name="connsiteY0" fmla="*/ 33386 h 2289484"/>
                <a:gd name="connsiteX1" fmla="*/ 95250 w 3152217"/>
                <a:gd name="connsiteY1" fmla="*/ 281036 h 2289484"/>
                <a:gd name="connsiteX2" fmla="*/ 1352550 w 3152217"/>
                <a:gd name="connsiteY2" fmla="*/ 157211 h 2289484"/>
                <a:gd name="connsiteX3" fmla="*/ 2314575 w 3152217"/>
                <a:gd name="connsiteY3" fmla="*/ 357236 h 2289484"/>
                <a:gd name="connsiteX4" fmla="*/ 2724150 w 3152217"/>
                <a:gd name="connsiteY4" fmla="*/ 852536 h 2289484"/>
                <a:gd name="connsiteX5" fmla="*/ 3152217 w 3152217"/>
                <a:gd name="connsiteY5" fmla="*/ 1289171 h 2289484"/>
                <a:gd name="connsiteX6" fmla="*/ 3152217 w 3152217"/>
                <a:gd name="connsiteY6" fmla="*/ 1501388 h 2289484"/>
                <a:gd name="connsiteX7" fmla="*/ 2940000 w 3152217"/>
                <a:gd name="connsiteY7" fmla="*/ 1501388 h 2289484"/>
                <a:gd name="connsiteX8" fmla="*/ 2539107 w 3152217"/>
                <a:gd name="connsiteY8" fmla="*/ 1100494 h 2289484"/>
                <a:gd name="connsiteX9" fmla="*/ 2474399 w 3152217"/>
                <a:gd name="connsiteY9" fmla="*/ 1187203 h 2289484"/>
                <a:gd name="connsiteX10" fmla="*/ 2907621 w 3152217"/>
                <a:gd name="connsiteY10" fmla="*/ 1620426 h 2289484"/>
                <a:gd name="connsiteX11" fmla="*/ 2907621 w 3152217"/>
                <a:gd name="connsiteY11" fmla="*/ 1832643 h 2289484"/>
                <a:gd name="connsiteX12" fmla="*/ 2695404 w 3152217"/>
                <a:gd name="connsiteY12" fmla="*/ 1832643 h 2289484"/>
                <a:gd name="connsiteX13" fmla="*/ 2293017 w 3152217"/>
                <a:gd name="connsiteY13" fmla="*/ 1430255 h 2289484"/>
                <a:gd name="connsiteX14" fmla="*/ 2228234 w 3152217"/>
                <a:gd name="connsiteY14" fmla="*/ 1517064 h 2289484"/>
                <a:gd name="connsiteX15" fmla="*/ 2648161 w 3152217"/>
                <a:gd name="connsiteY15" fmla="*/ 1936991 h 2289484"/>
                <a:gd name="connsiteX16" fmla="*/ 2648161 w 3152217"/>
                <a:gd name="connsiteY16" fmla="*/ 2149208 h 2289484"/>
                <a:gd name="connsiteX17" fmla="*/ 2435944 w 3152217"/>
                <a:gd name="connsiteY17" fmla="*/ 2149208 h 2289484"/>
                <a:gd name="connsiteX18" fmla="*/ 2046853 w 3152217"/>
                <a:gd name="connsiteY18" fmla="*/ 1760115 h 2289484"/>
                <a:gd name="connsiteX19" fmla="*/ 1987859 w 3152217"/>
                <a:gd name="connsiteY19" fmla="*/ 1846365 h 2289484"/>
                <a:gd name="connsiteX20" fmla="*/ 2218760 w 3152217"/>
                <a:gd name="connsiteY20" fmla="*/ 2077267 h 2289484"/>
                <a:gd name="connsiteX21" fmla="*/ 2218760 w 3152217"/>
                <a:gd name="connsiteY21" fmla="*/ 2289484 h 2289484"/>
                <a:gd name="connsiteX22" fmla="*/ 2006543 w 3152217"/>
                <a:gd name="connsiteY22" fmla="*/ 2289484 h 2289484"/>
                <a:gd name="connsiteX23" fmla="*/ 1798691 w 3152217"/>
                <a:gd name="connsiteY23" fmla="*/ 2081630 h 2289484"/>
                <a:gd name="connsiteX24" fmla="*/ 1775643 w 3152217"/>
                <a:gd name="connsiteY24" fmla="*/ 2058582 h 2289484"/>
                <a:gd name="connsiteX25" fmla="*/ 1842458 w 3152217"/>
                <a:gd name="connsiteY25" fmla="*/ 1969326 h 2289484"/>
                <a:gd name="connsiteX26" fmla="*/ 1533525 w 3152217"/>
                <a:gd name="connsiteY26" fmla="*/ 1557386 h 2289484"/>
                <a:gd name="connsiteX27" fmla="*/ 1219200 w 3152217"/>
                <a:gd name="connsiteY27" fmla="*/ 1252586 h 2289484"/>
                <a:gd name="connsiteX28" fmla="*/ 571500 w 3152217"/>
                <a:gd name="connsiteY28" fmla="*/ 1366886 h 2289484"/>
                <a:gd name="connsiteX29" fmla="*/ 0 w 3152217"/>
                <a:gd name="connsiteY29" fmla="*/ 1338311 h 2289484"/>
                <a:gd name="connsiteX30" fmla="*/ 0 w 3152217"/>
                <a:gd name="connsiteY30" fmla="*/ 23861 h 2289484"/>
                <a:gd name="connsiteX31" fmla="*/ 390525 w 3152217"/>
                <a:gd name="connsiteY31" fmla="*/ 33386 h 2289484"/>
                <a:gd name="connsiteX0" fmla="*/ 390525 w 3152217"/>
                <a:gd name="connsiteY0" fmla="*/ 24507 h 2280605"/>
                <a:gd name="connsiteX1" fmla="*/ 95250 w 3152217"/>
                <a:gd name="connsiteY1" fmla="*/ 272157 h 2280605"/>
                <a:gd name="connsiteX2" fmla="*/ 1352550 w 3152217"/>
                <a:gd name="connsiteY2" fmla="*/ 148332 h 2280605"/>
                <a:gd name="connsiteX3" fmla="*/ 2314575 w 3152217"/>
                <a:gd name="connsiteY3" fmla="*/ 348357 h 2280605"/>
                <a:gd name="connsiteX4" fmla="*/ 2724150 w 3152217"/>
                <a:gd name="connsiteY4" fmla="*/ 843657 h 2280605"/>
                <a:gd name="connsiteX5" fmla="*/ 3152217 w 3152217"/>
                <a:gd name="connsiteY5" fmla="*/ 1280292 h 2280605"/>
                <a:gd name="connsiteX6" fmla="*/ 3152217 w 3152217"/>
                <a:gd name="connsiteY6" fmla="*/ 1492509 h 2280605"/>
                <a:gd name="connsiteX7" fmla="*/ 2940000 w 3152217"/>
                <a:gd name="connsiteY7" fmla="*/ 1492509 h 2280605"/>
                <a:gd name="connsiteX8" fmla="*/ 2539107 w 3152217"/>
                <a:gd name="connsiteY8" fmla="*/ 1091615 h 2280605"/>
                <a:gd name="connsiteX9" fmla="*/ 2474399 w 3152217"/>
                <a:gd name="connsiteY9" fmla="*/ 1178324 h 2280605"/>
                <a:gd name="connsiteX10" fmla="*/ 2907621 w 3152217"/>
                <a:gd name="connsiteY10" fmla="*/ 1611547 h 2280605"/>
                <a:gd name="connsiteX11" fmla="*/ 2907621 w 3152217"/>
                <a:gd name="connsiteY11" fmla="*/ 1823764 h 2280605"/>
                <a:gd name="connsiteX12" fmla="*/ 2695404 w 3152217"/>
                <a:gd name="connsiteY12" fmla="*/ 1823764 h 2280605"/>
                <a:gd name="connsiteX13" fmla="*/ 2293017 w 3152217"/>
                <a:gd name="connsiteY13" fmla="*/ 1421376 h 2280605"/>
                <a:gd name="connsiteX14" fmla="*/ 2228234 w 3152217"/>
                <a:gd name="connsiteY14" fmla="*/ 1508185 h 2280605"/>
                <a:gd name="connsiteX15" fmla="*/ 2648161 w 3152217"/>
                <a:gd name="connsiteY15" fmla="*/ 1928112 h 2280605"/>
                <a:gd name="connsiteX16" fmla="*/ 2648161 w 3152217"/>
                <a:gd name="connsiteY16" fmla="*/ 2140329 h 2280605"/>
                <a:gd name="connsiteX17" fmla="*/ 2435944 w 3152217"/>
                <a:gd name="connsiteY17" fmla="*/ 2140329 h 2280605"/>
                <a:gd name="connsiteX18" fmla="*/ 2046853 w 3152217"/>
                <a:gd name="connsiteY18" fmla="*/ 1751236 h 2280605"/>
                <a:gd name="connsiteX19" fmla="*/ 1987859 w 3152217"/>
                <a:gd name="connsiteY19" fmla="*/ 1837486 h 2280605"/>
                <a:gd name="connsiteX20" fmla="*/ 2218760 w 3152217"/>
                <a:gd name="connsiteY20" fmla="*/ 2068388 h 2280605"/>
                <a:gd name="connsiteX21" fmla="*/ 2218760 w 3152217"/>
                <a:gd name="connsiteY21" fmla="*/ 2280605 h 2280605"/>
                <a:gd name="connsiteX22" fmla="*/ 2006543 w 3152217"/>
                <a:gd name="connsiteY22" fmla="*/ 2280605 h 2280605"/>
                <a:gd name="connsiteX23" fmla="*/ 1798691 w 3152217"/>
                <a:gd name="connsiteY23" fmla="*/ 2072751 h 2280605"/>
                <a:gd name="connsiteX24" fmla="*/ 1775643 w 3152217"/>
                <a:gd name="connsiteY24" fmla="*/ 2049703 h 2280605"/>
                <a:gd name="connsiteX25" fmla="*/ 1842458 w 3152217"/>
                <a:gd name="connsiteY25" fmla="*/ 1960447 h 2280605"/>
                <a:gd name="connsiteX26" fmla="*/ 1533525 w 3152217"/>
                <a:gd name="connsiteY26" fmla="*/ 1548507 h 2280605"/>
                <a:gd name="connsiteX27" fmla="*/ 1219200 w 3152217"/>
                <a:gd name="connsiteY27" fmla="*/ 1243707 h 2280605"/>
                <a:gd name="connsiteX28" fmla="*/ 571500 w 3152217"/>
                <a:gd name="connsiteY28" fmla="*/ 1358007 h 2280605"/>
                <a:gd name="connsiteX29" fmla="*/ 0 w 3152217"/>
                <a:gd name="connsiteY29" fmla="*/ 1329432 h 2280605"/>
                <a:gd name="connsiteX30" fmla="*/ 0 w 3152217"/>
                <a:gd name="connsiteY30" fmla="*/ 14982 h 2280605"/>
                <a:gd name="connsiteX31" fmla="*/ 390525 w 3152217"/>
                <a:gd name="connsiteY31" fmla="*/ 24507 h 2280605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400050 w 3152217"/>
                <a:gd name="connsiteY0" fmla="*/ 0 h 2284673"/>
                <a:gd name="connsiteX1" fmla="*/ 95250 w 3152217"/>
                <a:gd name="connsiteY1" fmla="*/ 276225 h 2284673"/>
                <a:gd name="connsiteX2" fmla="*/ 1352550 w 3152217"/>
                <a:gd name="connsiteY2" fmla="*/ 152400 h 2284673"/>
                <a:gd name="connsiteX3" fmla="*/ 2314575 w 3152217"/>
                <a:gd name="connsiteY3" fmla="*/ 352425 h 2284673"/>
                <a:gd name="connsiteX4" fmla="*/ 2724150 w 3152217"/>
                <a:gd name="connsiteY4" fmla="*/ 847725 h 2284673"/>
                <a:gd name="connsiteX5" fmla="*/ 3152217 w 3152217"/>
                <a:gd name="connsiteY5" fmla="*/ 1284360 h 2284673"/>
                <a:gd name="connsiteX6" fmla="*/ 3152217 w 3152217"/>
                <a:gd name="connsiteY6" fmla="*/ 1496577 h 2284673"/>
                <a:gd name="connsiteX7" fmla="*/ 2940000 w 3152217"/>
                <a:gd name="connsiteY7" fmla="*/ 1496577 h 2284673"/>
                <a:gd name="connsiteX8" fmla="*/ 2539107 w 3152217"/>
                <a:gd name="connsiteY8" fmla="*/ 1095683 h 2284673"/>
                <a:gd name="connsiteX9" fmla="*/ 2474399 w 3152217"/>
                <a:gd name="connsiteY9" fmla="*/ 1182392 h 2284673"/>
                <a:gd name="connsiteX10" fmla="*/ 2907621 w 3152217"/>
                <a:gd name="connsiteY10" fmla="*/ 1615615 h 2284673"/>
                <a:gd name="connsiteX11" fmla="*/ 2907621 w 3152217"/>
                <a:gd name="connsiteY11" fmla="*/ 1827832 h 2284673"/>
                <a:gd name="connsiteX12" fmla="*/ 2695404 w 3152217"/>
                <a:gd name="connsiteY12" fmla="*/ 1827832 h 2284673"/>
                <a:gd name="connsiteX13" fmla="*/ 2293017 w 3152217"/>
                <a:gd name="connsiteY13" fmla="*/ 1425444 h 2284673"/>
                <a:gd name="connsiteX14" fmla="*/ 2228234 w 3152217"/>
                <a:gd name="connsiteY14" fmla="*/ 1512253 h 2284673"/>
                <a:gd name="connsiteX15" fmla="*/ 2648161 w 3152217"/>
                <a:gd name="connsiteY15" fmla="*/ 1932180 h 2284673"/>
                <a:gd name="connsiteX16" fmla="*/ 2648161 w 3152217"/>
                <a:gd name="connsiteY16" fmla="*/ 2144397 h 2284673"/>
                <a:gd name="connsiteX17" fmla="*/ 2435944 w 3152217"/>
                <a:gd name="connsiteY17" fmla="*/ 2144397 h 2284673"/>
                <a:gd name="connsiteX18" fmla="*/ 2046853 w 3152217"/>
                <a:gd name="connsiteY18" fmla="*/ 1755304 h 2284673"/>
                <a:gd name="connsiteX19" fmla="*/ 1987859 w 3152217"/>
                <a:gd name="connsiteY19" fmla="*/ 1841554 h 2284673"/>
                <a:gd name="connsiteX20" fmla="*/ 2218760 w 3152217"/>
                <a:gd name="connsiteY20" fmla="*/ 2072456 h 2284673"/>
                <a:gd name="connsiteX21" fmla="*/ 2218760 w 3152217"/>
                <a:gd name="connsiteY21" fmla="*/ 2284673 h 2284673"/>
                <a:gd name="connsiteX22" fmla="*/ 2006543 w 3152217"/>
                <a:gd name="connsiteY22" fmla="*/ 2284673 h 2284673"/>
                <a:gd name="connsiteX23" fmla="*/ 1798691 w 3152217"/>
                <a:gd name="connsiteY23" fmla="*/ 2076819 h 2284673"/>
                <a:gd name="connsiteX24" fmla="*/ 1775643 w 3152217"/>
                <a:gd name="connsiteY24" fmla="*/ 2053771 h 2284673"/>
                <a:gd name="connsiteX25" fmla="*/ 1842458 w 3152217"/>
                <a:gd name="connsiteY25" fmla="*/ 1964515 h 2284673"/>
                <a:gd name="connsiteX26" fmla="*/ 1533525 w 3152217"/>
                <a:gd name="connsiteY26" fmla="*/ 1552575 h 2284673"/>
                <a:gd name="connsiteX27" fmla="*/ 1219200 w 3152217"/>
                <a:gd name="connsiteY27" fmla="*/ 1247775 h 2284673"/>
                <a:gd name="connsiteX28" fmla="*/ 571500 w 3152217"/>
                <a:gd name="connsiteY28" fmla="*/ 1362075 h 2284673"/>
                <a:gd name="connsiteX29" fmla="*/ 0 w 3152217"/>
                <a:gd name="connsiteY29" fmla="*/ 1333500 h 2284673"/>
                <a:gd name="connsiteX30" fmla="*/ 0 w 3152217"/>
                <a:gd name="connsiteY30" fmla="*/ 19050 h 2284673"/>
                <a:gd name="connsiteX31" fmla="*/ 400050 w 3152217"/>
                <a:gd name="connsiteY31" fmla="*/ 0 h 2284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52217" h="2284673">
                  <a:moveTo>
                    <a:pt x="400050" y="0"/>
                  </a:moveTo>
                  <a:lnTo>
                    <a:pt x="95250" y="276225"/>
                  </a:lnTo>
                  <a:cubicBezTo>
                    <a:pt x="349250" y="777875"/>
                    <a:pt x="831850" y="460375"/>
                    <a:pt x="1352550" y="152400"/>
                  </a:cubicBezTo>
                  <a:cubicBezTo>
                    <a:pt x="1641475" y="288925"/>
                    <a:pt x="1968500" y="301625"/>
                    <a:pt x="2314575" y="352425"/>
                  </a:cubicBezTo>
                  <a:cubicBezTo>
                    <a:pt x="2451100" y="603250"/>
                    <a:pt x="2587625" y="682625"/>
                    <a:pt x="2724150" y="847725"/>
                  </a:cubicBezTo>
                  <a:lnTo>
                    <a:pt x="3152217" y="1284360"/>
                  </a:lnTo>
                  <a:cubicBezTo>
                    <a:pt x="3210819" y="1342962"/>
                    <a:pt x="3210819" y="1437975"/>
                    <a:pt x="3152217" y="1496577"/>
                  </a:cubicBezTo>
                  <a:cubicBezTo>
                    <a:pt x="3093615" y="1555179"/>
                    <a:pt x="2998602" y="1555179"/>
                    <a:pt x="2940000" y="1496577"/>
                  </a:cubicBezTo>
                  <a:lnTo>
                    <a:pt x="2539107" y="1095683"/>
                  </a:lnTo>
                  <a:lnTo>
                    <a:pt x="2474399" y="1182392"/>
                  </a:lnTo>
                  <a:lnTo>
                    <a:pt x="2907621" y="1615615"/>
                  </a:lnTo>
                  <a:cubicBezTo>
                    <a:pt x="2966223" y="1674217"/>
                    <a:pt x="2966223" y="1769230"/>
                    <a:pt x="2907621" y="1827832"/>
                  </a:cubicBezTo>
                  <a:cubicBezTo>
                    <a:pt x="2849019" y="1886434"/>
                    <a:pt x="2754006" y="1886434"/>
                    <a:pt x="2695404" y="1827832"/>
                  </a:cubicBezTo>
                  <a:lnTo>
                    <a:pt x="2293017" y="1425444"/>
                  </a:lnTo>
                  <a:lnTo>
                    <a:pt x="2228234" y="1512253"/>
                  </a:lnTo>
                  <a:lnTo>
                    <a:pt x="2648161" y="1932180"/>
                  </a:lnTo>
                  <a:cubicBezTo>
                    <a:pt x="2706763" y="1990782"/>
                    <a:pt x="2706763" y="2085795"/>
                    <a:pt x="2648161" y="2144397"/>
                  </a:cubicBezTo>
                  <a:cubicBezTo>
                    <a:pt x="2589559" y="2202999"/>
                    <a:pt x="2494546" y="2202999"/>
                    <a:pt x="2435944" y="2144397"/>
                  </a:cubicBezTo>
                  <a:lnTo>
                    <a:pt x="2046853" y="1755304"/>
                  </a:lnTo>
                  <a:lnTo>
                    <a:pt x="1987859" y="1841554"/>
                  </a:lnTo>
                  <a:lnTo>
                    <a:pt x="2218760" y="2072456"/>
                  </a:lnTo>
                  <a:cubicBezTo>
                    <a:pt x="2277362" y="2131058"/>
                    <a:pt x="2277362" y="2226071"/>
                    <a:pt x="2218760" y="2284673"/>
                  </a:cubicBezTo>
                  <a:cubicBezTo>
                    <a:pt x="2160158" y="2343275"/>
                    <a:pt x="2065146" y="2343275"/>
                    <a:pt x="2006543" y="2284673"/>
                  </a:cubicBezTo>
                  <a:lnTo>
                    <a:pt x="1798691" y="2076819"/>
                  </a:lnTo>
                  <a:lnTo>
                    <a:pt x="1775643" y="2053771"/>
                  </a:lnTo>
                  <a:lnTo>
                    <a:pt x="1842458" y="1964515"/>
                  </a:lnTo>
                  <a:cubicBezTo>
                    <a:pt x="2026677" y="1607442"/>
                    <a:pt x="1697608" y="1472750"/>
                    <a:pt x="1533525" y="1552575"/>
                  </a:cubicBezTo>
                  <a:cubicBezTo>
                    <a:pt x="1555750" y="1323975"/>
                    <a:pt x="1380229" y="1237081"/>
                    <a:pt x="1219200" y="1247775"/>
                  </a:cubicBezTo>
                  <a:cubicBezTo>
                    <a:pt x="1190625" y="958850"/>
                    <a:pt x="838200" y="793750"/>
                    <a:pt x="571500" y="1362075"/>
                  </a:cubicBezTo>
                  <a:cubicBezTo>
                    <a:pt x="504825" y="1114425"/>
                    <a:pt x="276225" y="1066800"/>
                    <a:pt x="0" y="1333500"/>
                  </a:cubicBezTo>
                  <a:lnTo>
                    <a:pt x="0" y="1905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3ED644A3-D721-43D5-8DFD-D01DA9E9C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8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0151A1-2E1F-4343-8A44-ABE7DCB89BC0}"/>
              </a:ext>
            </a:extLst>
          </p:cNvPr>
          <p:cNvSpPr txBox="1"/>
          <p:nvPr/>
        </p:nvSpPr>
        <p:spPr>
          <a:xfrm>
            <a:off x="579120" y="1249680"/>
            <a:ext cx="616712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Where Do We Stand ?...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B7D0C0-F268-45E4-A47D-10CC3FFA0B5F}"/>
              </a:ext>
            </a:extLst>
          </p:cNvPr>
          <p:cNvSpPr txBox="1"/>
          <p:nvPr/>
        </p:nvSpPr>
        <p:spPr>
          <a:xfrm>
            <a:off x="873942" y="2630412"/>
            <a:ext cx="9045628" cy="4031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IN" sz="2800" b="1" u="sng" dirty="0">
                <a:latin typeface="Times New Roman"/>
                <a:cs typeface="Times New Roman"/>
              </a:rPr>
              <a:t>Earlier</a:t>
            </a:r>
            <a:r>
              <a:rPr lang="en-IN" sz="2800" b="1" dirty="0">
                <a:latin typeface="Times New Roman"/>
                <a:cs typeface="Times New Roman"/>
              </a:rPr>
              <a:t>: </a:t>
            </a:r>
            <a:endParaRPr lang="en-IN" sz="2800" b="1"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Basic Theoretical and less practical knowledge.</a:t>
            </a:r>
            <a:endParaRPr lang="en-IN" sz="2000">
              <a:latin typeface="Times New Roman"/>
              <a:cs typeface="Times New 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OOPs basics.</a:t>
            </a:r>
            <a:endParaRPr lang="en-IN" sz="2000">
              <a:latin typeface="Times New Roman"/>
              <a:cs typeface="Times New 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000" dirty="0">
              <a:latin typeface="Times New Roman"/>
              <a:cs typeface="Times New Roman"/>
            </a:endParaRPr>
          </a:p>
          <a:p>
            <a:pPr algn="just"/>
            <a:r>
              <a:rPr lang="en-IN" sz="2800" b="1" u="sng" dirty="0">
                <a:latin typeface="Times New Roman"/>
                <a:cs typeface="Times New Roman"/>
              </a:rPr>
              <a:t>Training</a:t>
            </a:r>
            <a:r>
              <a:rPr lang="en-IN" sz="2800" b="1" dirty="0">
                <a:latin typeface="Times New Roman"/>
                <a:cs typeface="Times New Roman"/>
              </a:rPr>
              <a:t>: 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Practical knowledge in Java .</a:t>
            </a:r>
            <a:endParaRPr lang="en-IN" sz="2000">
              <a:latin typeface="Times New Roman"/>
              <a:cs typeface="Times New 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Angular7</a:t>
            </a:r>
            <a:endParaRPr lang="en-IN" sz="2000">
              <a:latin typeface="Times New Roman"/>
              <a:cs typeface="Times New 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Spring Boot</a:t>
            </a:r>
            <a:endParaRPr lang="en-IN" sz="2000">
              <a:latin typeface="Times New Roman"/>
              <a:cs typeface="Times New 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DBMS</a:t>
            </a:r>
            <a:endParaRPr lang="en-IN" sz="2000">
              <a:latin typeface="Times New Roman"/>
              <a:cs typeface="Times New 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HTML, CSS, Bootstrap</a:t>
            </a:r>
            <a:endParaRPr lang="en-IN" sz="2000">
              <a:latin typeface="Times New Roman"/>
              <a:cs typeface="Times New 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J2EE,JSP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/>
                <a:cs typeface="Arial"/>
              </a:rPr>
              <a:t>Agile Methodology, JUnit, GitHub, Maven, Tomcat, Jenkins </a:t>
            </a:r>
          </a:p>
        </p:txBody>
      </p:sp>
      <p:sp>
        <p:nvSpPr>
          <p:cNvPr id="41" name="Freeform 108">
            <a:extLst>
              <a:ext uri="{FF2B5EF4-FFF2-40B4-BE49-F238E27FC236}">
                <a16:creationId xmlns:a16="http://schemas.microsoft.com/office/drawing/2014/main" id="{61C1CA5F-E596-49F4-BC2D-E7F094372295}"/>
              </a:ext>
            </a:extLst>
          </p:cNvPr>
          <p:cNvSpPr/>
          <p:nvPr/>
        </p:nvSpPr>
        <p:spPr>
          <a:xfrm>
            <a:off x="6762183" y="97889"/>
            <a:ext cx="1927934" cy="230358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4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4A85BFE8-A34F-4933-84D3-7321981E0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cs typeface="Arial"/>
              </a:rPr>
              <a:t>Framework for 8 weeks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126605-BCDF-48EC-9724-C31257FCE87E}"/>
              </a:ext>
            </a:extLst>
          </p:cNvPr>
          <p:cNvGrpSpPr/>
          <p:nvPr/>
        </p:nvGrpSpPr>
        <p:grpSpPr>
          <a:xfrm>
            <a:off x="918592" y="3756879"/>
            <a:ext cx="10372400" cy="371649"/>
            <a:chOff x="395536" y="3097535"/>
            <a:chExt cx="8208912" cy="37164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A51B80-BE25-4B58-AC7D-C71E941EEBE4}"/>
                </a:ext>
              </a:extLst>
            </p:cNvPr>
            <p:cNvSpPr/>
            <p:nvPr/>
          </p:nvSpPr>
          <p:spPr>
            <a:xfrm>
              <a:off x="395536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A986BA66-5F1C-4613-8A98-78837CA2D37C}"/>
                </a:ext>
              </a:extLst>
            </p:cNvPr>
            <p:cNvSpPr/>
            <p:nvPr/>
          </p:nvSpPr>
          <p:spPr>
            <a:xfrm rot="10800000">
              <a:off x="1763688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2FDE795C-A164-4C18-9B13-0560F1A1BE01}"/>
                </a:ext>
              </a:extLst>
            </p:cNvPr>
            <p:cNvSpPr/>
            <p:nvPr/>
          </p:nvSpPr>
          <p:spPr>
            <a:xfrm>
              <a:off x="3131840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D60D5D23-3D68-4635-A865-F740063117A5}"/>
                </a:ext>
              </a:extLst>
            </p:cNvPr>
            <p:cNvSpPr/>
            <p:nvPr/>
          </p:nvSpPr>
          <p:spPr>
            <a:xfrm rot="10800000">
              <a:off x="4499992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41FD1879-391B-4C63-B6CE-7827F96D06C8}"/>
                </a:ext>
              </a:extLst>
            </p:cNvPr>
            <p:cNvSpPr/>
            <p:nvPr/>
          </p:nvSpPr>
          <p:spPr>
            <a:xfrm>
              <a:off x="5868144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B53D7184-1D9A-4369-BA86-9D5254244445}"/>
                </a:ext>
              </a:extLst>
            </p:cNvPr>
            <p:cNvSpPr/>
            <p:nvPr/>
          </p:nvSpPr>
          <p:spPr>
            <a:xfrm rot="10800000">
              <a:off x="7236296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2288ADC4-4379-4ED1-915A-5747C7B07EB9}"/>
              </a:ext>
            </a:extLst>
          </p:cNvPr>
          <p:cNvSpPr>
            <a:spLocks noChangeAspect="1"/>
          </p:cNvSpPr>
          <p:nvPr/>
        </p:nvSpPr>
        <p:spPr>
          <a:xfrm>
            <a:off x="1424219" y="2847942"/>
            <a:ext cx="731520" cy="731520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90E4F-E05F-474E-8056-35D3A0EF61FC}"/>
              </a:ext>
            </a:extLst>
          </p:cNvPr>
          <p:cNvSpPr txBox="1"/>
          <p:nvPr/>
        </p:nvSpPr>
        <p:spPr>
          <a:xfrm>
            <a:off x="1053022" y="4241186"/>
            <a:ext cx="144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1</a:t>
            </a:r>
            <a:r>
              <a:rPr lang="en-US" altLang="ko-KR" sz="24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st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week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3D936A-2811-40D3-830D-B8BF9EDD079D}"/>
              </a:ext>
            </a:extLst>
          </p:cNvPr>
          <p:cNvGrpSpPr/>
          <p:nvPr/>
        </p:nvGrpSpPr>
        <p:grpSpPr>
          <a:xfrm>
            <a:off x="1157508" y="4439880"/>
            <a:ext cx="1309767" cy="1095504"/>
            <a:chOff x="3299640" y="4311889"/>
            <a:chExt cx="1589031" cy="109550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003B43-0A77-4506-A39F-900E745CDE79}"/>
                </a:ext>
              </a:extLst>
            </p:cNvPr>
            <p:cNvSpPr txBox="1"/>
            <p:nvPr/>
          </p:nvSpPr>
          <p:spPr>
            <a:xfrm>
              <a:off x="3299640" y="4484063"/>
              <a:ext cx="1521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Database concepts and SQL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B85778-BEC9-4445-99D7-2FD776A6DE21}"/>
                </a:ext>
              </a:extLst>
            </p:cNvPr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C39DF76-799E-40BD-8F84-7F135B93AC96}"/>
              </a:ext>
            </a:extLst>
          </p:cNvPr>
          <p:cNvSpPr txBox="1"/>
          <p:nvPr/>
        </p:nvSpPr>
        <p:spPr>
          <a:xfrm>
            <a:off x="2268081" y="1985071"/>
            <a:ext cx="1614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2nd week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97215B-0414-47E1-BEB8-00402FDE2B91}"/>
              </a:ext>
            </a:extLst>
          </p:cNvPr>
          <p:cNvGrpSpPr/>
          <p:nvPr/>
        </p:nvGrpSpPr>
        <p:grpSpPr>
          <a:xfrm>
            <a:off x="1810383" y="2434926"/>
            <a:ext cx="2354437" cy="1190903"/>
            <a:chOff x="3216780" y="4250299"/>
            <a:chExt cx="1809686" cy="119090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A5F404-4E9A-4F8C-A89C-24CB22D93D81}"/>
                </a:ext>
              </a:extLst>
            </p:cNvPr>
            <p:cNvSpPr txBox="1"/>
            <p:nvPr/>
          </p:nvSpPr>
          <p:spPr>
            <a:xfrm>
              <a:off x="3504680" y="4271651"/>
              <a:ext cx="152178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Object oriented programming concepts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structures.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 programming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1F3618-7E78-47C4-AC45-B06060E02CDD}"/>
                </a:ext>
              </a:extLst>
            </p:cNvPr>
            <p:cNvSpPr txBox="1"/>
            <p:nvPr/>
          </p:nvSpPr>
          <p:spPr>
            <a:xfrm>
              <a:off x="3216780" y="425029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CCCFEC62-430D-4103-B1E3-D077E44D5848}"/>
              </a:ext>
            </a:extLst>
          </p:cNvPr>
          <p:cNvSpPr>
            <a:spLocks noChangeAspect="1"/>
          </p:cNvSpPr>
          <p:nvPr/>
        </p:nvSpPr>
        <p:spPr>
          <a:xfrm>
            <a:off x="2896084" y="4340483"/>
            <a:ext cx="731520" cy="73152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2FC461-44D0-4D17-9BE7-D7C289624559}"/>
              </a:ext>
            </a:extLst>
          </p:cNvPr>
          <p:cNvSpPr>
            <a:spLocks noChangeAspect="1"/>
          </p:cNvSpPr>
          <p:nvPr/>
        </p:nvSpPr>
        <p:spPr>
          <a:xfrm>
            <a:off x="4323125" y="2859148"/>
            <a:ext cx="731520" cy="73152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CE4CDA-91EE-4798-B4C3-B5E79EFBA233}"/>
              </a:ext>
            </a:extLst>
          </p:cNvPr>
          <p:cNvSpPr txBox="1"/>
          <p:nvPr/>
        </p:nvSpPr>
        <p:spPr>
          <a:xfrm>
            <a:off x="3806251" y="4185156"/>
            <a:ext cx="1568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rd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week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7B8EDA-C082-4DB2-B1DB-693EF025786C}"/>
              </a:ext>
            </a:extLst>
          </p:cNvPr>
          <p:cNvGrpSpPr/>
          <p:nvPr/>
        </p:nvGrpSpPr>
        <p:grpSpPr>
          <a:xfrm>
            <a:off x="3807420" y="4445231"/>
            <a:ext cx="1757078" cy="1264821"/>
            <a:chOff x="3178057" y="4311889"/>
            <a:chExt cx="1872401" cy="126482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810BA3-1CFF-451A-A741-18339519E81B}"/>
                </a:ext>
              </a:extLst>
            </p:cNvPr>
            <p:cNvSpPr txBox="1"/>
            <p:nvPr/>
          </p:nvSpPr>
          <p:spPr>
            <a:xfrm>
              <a:off x="3178057" y="4407159"/>
              <a:ext cx="187240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Project banking application.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JDBC and WEB design fundamentals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615A35-43C9-43F4-BD5C-96CC7ABD78E3}"/>
                </a:ext>
              </a:extLst>
            </p:cNvPr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8CAF5FB-3E18-4835-86C1-47A66A72D932}"/>
              </a:ext>
            </a:extLst>
          </p:cNvPr>
          <p:cNvSpPr>
            <a:spLocks noChangeAspect="1"/>
          </p:cNvSpPr>
          <p:nvPr/>
        </p:nvSpPr>
        <p:spPr>
          <a:xfrm>
            <a:off x="6852237" y="2870354"/>
            <a:ext cx="731520" cy="709108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0C9389-373B-478A-B74E-700AE7A0A2AC}"/>
              </a:ext>
            </a:extLst>
          </p:cNvPr>
          <p:cNvSpPr txBox="1"/>
          <p:nvPr/>
        </p:nvSpPr>
        <p:spPr>
          <a:xfrm>
            <a:off x="7153393" y="4241186"/>
            <a:ext cx="144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5</a:t>
            </a:r>
            <a:r>
              <a:rPr lang="en-US" altLang="ko-KR" sz="24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week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7BA956A-A149-4652-AADE-708A95411442}"/>
              </a:ext>
            </a:extLst>
          </p:cNvPr>
          <p:cNvGrpSpPr/>
          <p:nvPr/>
        </p:nvGrpSpPr>
        <p:grpSpPr>
          <a:xfrm>
            <a:off x="7104462" y="4691761"/>
            <a:ext cx="1753612" cy="1160504"/>
            <a:chOff x="3256024" y="4311889"/>
            <a:chExt cx="1868707" cy="116050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672232D-0719-4C5B-B7A8-907E0395921F}"/>
                </a:ext>
              </a:extLst>
            </p:cNvPr>
            <p:cNvSpPr txBox="1"/>
            <p:nvPr/>
          </p:nvSpPr>
          <p:spPr>
            <a:xfrm>
              <a:off x="3256024" y="4333620"/>
              <a:ext cx="186870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 script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ES5,ES6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Angular7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UML diagrams.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9F4BFC4-529B-4C64-9FCC-7159B52AD876}"/>
                </a:ext>
              </a:extLst>
            </p:cNvPr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D7D551A-C045-4DE7-B865-56947E697D2F}"/>
              </a:ext>
            </a:extLst>
          </p:cNvPr>
          <p:cNvSpPr txBox="1"/>
          <p:nvPr/>
        </p:nvSpPr>
        <p:spPr>
          <a:xfrm>
            <a:off x="5053998" y="2211246"/>
            <a:ext cx="144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4</a:t>
            </a:r>
            <a:r>
              <a:rPr lang="en-US" altLang="ko-KR" sz="24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week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3E55CF-5683-4D18-8CE3-FA5AB8BA0705}"/>
              </a:ext>
            </a:extLst>
          </p:cNvPr>
          <p:cNvGrpSpPr/>
          <p:nvPr/>
        </p:nvGrpSpPr>
        <p:grpSpPr>
          <a:xfrm>
            <a:off x="5114473" y="2381674"/>
            <a:ext cx="1732935" cy="1213736"/>
            <a:chOff x="3169608" y="4311889"/>
            <a:chExt cx="1870555" cy="12025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27B017D-837D-46F6-981F-498666561CD9}"/>
                </a:ext>
              </a:extLst>
            </p:cNvPr>
            <p:cNvSpPr txBox="1"/>
            <p:nvPr/>
          </p:nvSpPr>
          <p:spPr>
            <a:xfrm>
              <a:off x="3169608" y="4560313"/>
              <a:ext cx="1870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HTML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Bootstrap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AJAX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B05D50E-07A3-4D6B-AA17-6B8C7696BB4E}"/>
                </a:ext>
              </a:extLst>
            </p:cNvPr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4725C0F4-C50B-41ED-A73E-5311B2D39730}"/>
              </a:ext>
            </a:extLst>
          </p:cNvPr>
          <p:cNvSpPr>
            <a:spLocks noChangeAspect="1"/>
          </p:cNvSpPr>
          <p:nvPr/>
        </p:nvSpPr>
        <p:spPr>
          <a:xfrm>
            <a:off x="6321667" y="4337700"/>
            <a:ext cx="653078" cy="73152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B436E78-56F0-490B-92CE-BBC13E1DD7C5}"/>
              </a:ext>
            </a:extLst>
          </p:cNvPr>
          <p:cNvGrpSpPr/>
          <p:nvPr/>
        </p:nvGrpSpPr>
        <p:grpSpPr>
          <a:xfrm>
            <a:off x="7735433" y="2694818"/>
            <a:ext cx="1751876" cy="974076"/>
            <a:chOff x="3160009" y="4311889"/>
            <a:chExt cx="1866857" cy="97407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6ACEBE-1A2A-4128-98EC-F8EA0EB68DDD}"/>
                </a:ext>
              </a:extLst>
            </p:cNvPr>
            <p:cNvSpPr txBox="1"/>
            <p:nvPr/>
          </p:nvSpPr>
          <p:spPr>
            <a:xfrm>
              <a:off x="3160009" y="4331858"/>
              <a:ext cx="186685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Architecture and framework of angular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JEE Architecture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AB22AB5-6508-4F9E-9F93-8E98919AE31A}"/>
                </a:ext>
              </a:extLst>
            </p:cNvPr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2724DCAC-56DF-4230-A803-7C2AB13AE92A}"/>
              </a:ext>
            </a:extLst>
          </p:cNvPr>
          <p:cNvSpPr>
            <a:spLocks noChangeAspect="1"/>
          </p:cNvSpPr>
          <p:nvPr/>
        </p:nvSpPr>
        <p:spPr>
          <a:xfrm>
            <a:off x="9086102" y="4290094"/>
            <a:ext cx="731520" cy="73152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0" name="Parallelogram 15">
            <a:extLst>
              <a:ext uri="{FF2B5EF4-FFF2-40B4-BE49-F238E27FC236}">
                <a16:creationId xmlns:a16="http://schemas.microsoft.com/office/drawing/2014/main" id="{0A74FE83-235E-454A-B704-1B3942D74B7A}"/>
              </a:ext>
            </a:extLst>
          </p:cNvPr>
          <p:cNvSpPr/>
          <p:nvPr/>
        </p:nvSpPr>
        <p:spPr>
          <a:xfrm flipH="1">
            <a:off x="3083699" y="4525620"/>
            <a:ext cx="360126" cy="36012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6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/>
          </a:p>
        </p:txBody>
      </p:sp>
      <p:sp>
        <p:nvSpPr>
          <p:cNvPr id="41" name="Rectangle 16">
            <a:extLst>
              <a:ext uri="{FF2B5EF4-FFF2-40B4-BE49-F238E27FC236}">
                <a16:creationId xmlns:a16="http://schemas.microsoft.com/office/drawing/2014/main" id="{95B5E393-655B-4766-B22F-FB32013D6FE9}"/>
              </a:ext>
            </a:extLst>
          </p:cNvPr>
          <p:cNvSpPr/>
          <p:nvPr/>
        </p:nvSpPr>
        <p:spPr>
          <a:xfrm rot="2700000">
            <a:off x="1640626" y="2985444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/>
          </a:p>
        </p:txBody>
      </p:sp>
      <p:sp>
        <p:nvSpPr>
          <p:cNvPr id="42" name="Freeform 18">
            <a:extLst>
              <a:ext uri="{FF2B5EF4-FFF2-40B4-BE49-F238E27FC236}">
                <a16:creationId xmlns:a16="http://schemas.microsoft.com/office/drawing/2014/main" id="{A38106C1-1E24-4AC3-BE3F-E7AAD1297BDE}"/>
              </a:ext>
            </a:extLst>
          </p:cNvPr>
          <p:cNvSpPr/>
          <p:nvPr/>
        </p:nvSpPr>
        <p:spPr>
          <a:xfrm>
            <a:off x="6428506" y="4519080"/>
            <a:ext cx="426233" cy="344001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/>
          </a:p>
        </p:txBody>
      </p:sp>
      <p:sp>
        <p:nvSpPr>
          <p:cNvPr id="43" name="Rectangle 36">
            <a:extLst>
              <a:ext uri="{FF2B5EF4-FFF2-40B4-BE49-F238E27FC236}">
                <a16:creationId xmlns:a16="http://schemas.microsoft.com/office/drawing/2014/main" id="{14E557A0-9E20-4BC3-8545-3C5FF4AA78B5}"/>
              </a:ext>
            </a:extLst>
          </p:cNvPr>
          <p:cNvSpPr/>
          <p:nvPr/>
        </p:nvSpPr>
        <p:spPr>
          <a:xfrm>
            <a:off x="4475114" y="3029669"/>
            <a:ext cx="415824" cy="34759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/>
          </a:p>
        </p:txBody>
      </p:sp>
      <p:sp>
        <p:nvSpPr>
          <p:cNvPr id="44" name="Rounded Rectangle 27">
            <a:extLst>
              <a:ext uri="{FF2B5EF4-FFF2-40B4-BE49-F238E27FC236}">
                <a16:creationId xmlns:a16="http://schemas.microsoft.com/office/drawing/2014/main" id="{6DD72A96-24D1-4326-B283-6B9C7DA0A6A3}"/>
              </a:ext>
            </a:extLst>
          </p:cNvPr>
          <p:cNvSpPr/>
          <p:nvPr/>
        </p:nvSpPr>
        <p:spPr>
          <a:xfrm>
            <a:off x="7056605" y="3117870"/>
            <a:ext cx="345419" cy="26532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/>
          </a:p>
        </p:txBody>
      </p:sp>
      <p:sp>
        <p:nvSpPr>
          <p:cNvPr id="45" name="Oval 21">
            <a:extLst>
              <a:ext uri="{FF2B5EF4-FFF2-40B4-BE49-F238E27FC236}">
                <a16:creationId xmlns:a16="http://schemas.microsoft.com/office/drawing/2014/main" id="{C1ED2357-2148-40B4-A8D5-0291593698A0}"/>
              </a:ext>
            </a:extLst>
          </p:cNvPr>
          <p:cNvSpPr>
            <a:spLocks noChangeAspect="1"/>
          </p:cNvSpPr>
          <p:nvPr/>
        </p:nvSpPr>
        <p:spPr>
          <a:xfrm>
            <a:off x="9255943" y="4419837"/>
            <a:ext cx="395373" cy="39867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CF474B-66A2-48D3-BA8F-56D7C2030113}"/>
              </a:ext>
            </a:extLst>
          </p:cNvPr>
          <p:cNvSpPr txBox="1"/>
          <p:nvPr/>
        </p:nvSpPr>
        <p:spPr>
          <a:xfrm>
            <a:off x="7808159" y="2212795"/>
            <a:ext cx="144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6</a:t>
            </a:r>
            <a:r>
              <a:rPr lang="en-US" altLang="ko-KR" sz="24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week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95766B-37AC-4401-991C-EE271CC97751}"/>
              </a:ext>
            </a:extLst>
          </p:cNvPr>
          <p:cNvSpPr txBox="1"/>
          <p:nvPr/>
        </p:nvSpPr>
        <p:spPr>
          <a:xfrm>
            <a:off x="9920258" y="4246232"/>
            <a:ext cx="144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7</a:t>
            </a:r>
            <a:r>
              <a:rPr lang="en-US" altLang="ko-KR" sz="24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week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CC9B70-F811-401D-BF35-0582A30F044A}"/>
              </a:ext>
            </a:extLst>
          </p:cNvPr>
          <p:cNvSpPr txBox="1"/>
          <p:nvPr/>
        </p:nvSpPr>
        <p:spPr>
          <a:xfrm>
            <a:off x="9921859" y="4760140"/>
            <a:ext cx="1751876" cy="16681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JSP Servlet</a:t>
            </a: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Spring REST( Core &amp; MVC)</a:t>
            </a: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myBatis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A47F69-19CB-42B8-AB5F-7E98ED567549}"/>
              </a:ext>
            </a:extLst>
          </p:cNvPr>
          <p:cNvSpPr txBox="1"/>
          <p:nvPr/>
        </p:nvSpPr>
        <p:spPr>
          <a:xfrm>
            <a:off x="10129939" y="1442931"/>
            <a:ext cx="144954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8</a:t>
            </a:r>
            <a:r>
              <a:rPr lang="en-US" altLang="ko-KR" sz="24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week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/>
            </a:endParaRPr>
          </a:p>
        </p:txBody>
      </p:sp>
      <p:sp>
        <p:nvSpPr>
          <p:cNvPr id="52" name="Rectangle 36">
            <a:extLst>
              <a:ext uri="{FF2B5EF4-FFF2-40B4-BE49-F238E27FC236}">
                <a16:creationId xmlns:a16="http://schemas.microsoft.com/office/drawing/2014/main" id="{3045F94C-4800-4060-B6CE-22D16B83709D}"/>
              </a:ext>
            </a:extLst>
          </p:cNvPr>
          <p:cNvSpPr/>
          <p:nvPr/>
        </p:nvSpPr>
        <p:spPr>
          <a:xfrm>
            <a:off x="9540172" y="3040874"/>
            <a:ext cx="415824" cy="34759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BB417C8-4508-413B-A05E-22B71343E835}"/>
              </a:ext>
            </a:extLst>
          </p:cNvPr>
          <p:cNvSpPr>
            <a:spLocks noChangeAspect="1"/>
          </p:cNvSpPr>
          <p:nvPr/>
        </p:nvSpPr>
        <p:spPr>
          <a:xfrm>
            <a:off x="9388183" y="2859147"/>
            <a:ext cx="731520" cy="73152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C7AF70-1D53-41C5-8A36-5EC9B1A9BD97}"/>
              </a:ext>
            </a:extLst>
          </p:cNvPr>
          <p:cNvSpPr txBox="1"/>
          <p:nvPr/>
        </p:nvSpPr>
        <p:spPr>
          <a:xfrm>
            <a:off x="10220001" y="1939641"/>
            <a:ext cx="171225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cs typeface="Arial"/>
              </a:rPr>
              <a:t>Agile Methodology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Arial"/>
              </a:rPr>
              <a:t>JUnit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Arial"/>
              </a:rPr>
              <a:t>GitHub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Arial"/>
              </a:rPr>
              <a:t>Maven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Arial"/>
              </a:rPr>
              <a:t>Tomcat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Arial"/>
              </a:rPr>
              <a:t>Jenkins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Arial"/>
              </a:rPr>
              <a:t>Project Completion</a:t>
            </a:r>
          </a:p>
        </p:txBody>
      </p:sp>
      <p:pic>
        <p:nvPicPr>
          <p:cNvPr id="50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AF393EDD-9521-415F-919B-52F7A6B4C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9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16C4B0-79D1-49AC-8D82-E28BA7851533}"/>
              </a:ext>
            </a:extLst>
          </p:cNvPr>
          <p:cNvSpPr txBox="1"/>
          <p:nvPr/>
        </p:nvSpPr>
        <p:spPr>
          <a:xfrm>
            <a:off x="2162907" y="158262"/>
            <a:ext cx="4422531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Overview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A1555-0B76-4E9E-A0A6-E122BACCCDFF}"/>
              </a:ext>
            </a:extLst>
          </p:cNvPr>
          <p:cNvSpPr txBox="1"/>
          <p:nvPr/>
        </p:nvSpPr>
        <p:spPr>
          <a:xfrm>
            <a:off x="678448" y="869872"/>
            <a:ext cx="9029699" cy="62170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IN" sz="2000" b="1" dirty="0">
              <a:latin typeface="Times New Roman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r>
              <a:rPr lang="en-IN" sz="2000" b="1" dirty="0">
                <a:latin typeface="Times New Roman"/>
                <a:ea typeface="+mn-lt"/>
                <a:cs typeface="+mn-lt"/>
              </a:rPr>
              <a:t>SQL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r>
              <a:rPr lang="en-IN" sz="2000" dirty="0">
                <a:latin typeface="Times New Roman"/>
                <a:ea typeface="+mn-lt"/>
                <a:cs typeface="+mn-lt"/>
              </a:rPr>
              <a:t> Introduction to SQL, Database, Table, Queries, Practical Examples.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endParaRPr lang="en-IN" sz="2000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q"/>
            </a:pPr>
            <a:r>
              <a:rPr lang="en-IN" sz="2000" b="1" dirty="0">
                <a:latin typeface="Times New Roman"/>
                <a:ea typeface="+mn-lt"/>
                <a:cs typeface="+mn-lt"/>
              </a:rPr>
              <a:t>HTML,CSS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r>
              <a:rPr lang="en-IN" sz="2000" dirty="0">
                <a:latin typeface="Times New Roman"/>
                <a:ea typeface="+mn-lt"/>
                <a:cs typeface="+mn-lt"/>
              </a:rPr>
              <a:t> Introduction to HTML, HTML tags, Introduction to CSS, Styles, Practical Examples.</a:t>
            </a:r>
            <a:endParaRPr lang="en-IN" sz="2000" dirty="0">
              <a:latin typeface="Times New Roman"/>
              <a:cs typeface="Times New Roman"/>
            </a:endParaRPr>
          </a:p>
          <a:p>
            <a:endParaRPr lang="en-IN" sz="2000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q"/>
            </a:pPr>
            <a:r>
              <a:rPr lang="en-IN" sz="2000" b="1" dirty="0">
                <a:latin typeface="Times New Roman"/>
                <a:ea typeface="+mn-lt"/>
                <a:cs typeface="+mn-lt"/>
              </a:rPr>
              <a:t>Java Script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r>
              <a:rPr lang="en-IN" sz="2000" dirty="0">
                <a:latin typeface="Times New Roman"/>
                <a:ea typeface="+mn-lt"/>
                <a:cs typeface="+mn-lt"/>
              </a:rPr>
              <a:t>History, Introduction, Types of Java Script, Components of Java Script,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r>
              <a:rPr lang="en-IN" sz="2000" dirty="0">
                <a:latin typeface="Times New Roman"/>
                <a:ea typeface="+mn-lt"/>
                <a:cs typeface="+mn-lt"/>
              </a:rPr>
              <a:t>Introduction to Type Script,ES5,ES6.</a:t>
            </a:r>
            <a:endParaRPr lang="en-IN" sz="2000" dirty="0">
              <a:latin typeface="Times New Roman"/>
              <a:cs typeface="Times New Roman"/>
            </a:endParaRPr>
          </a:p>
          <a:p>
            <a:endParaRPr lang="en-IN" sz="2000" dirty="0">
              <a:latin typeface="Times New Roman"/>
              <a:cs typeface="Times New Roman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>
                <a:latin typeface="Times New Roman"/>
                <a:cs typeface="Times New Roman"/>
              </a:rPr>
              <a:t>Angular7</a:t>
            </a:r>
          </a:p>
          <a:p>
            <a:r>
              <a:rPr lang="en-IN" sz="2000" dirty="0">
                <a:latin typeface="Times New Roman"/>
                <a:cs typeface="Times New Roman"/>
              </a:rPr>
              <a:t>History, Introduction, Environmental Setup, Architecture of Angular, Installation,</a:t>
            </a:r>
          </a:p>
          <a:p>
            <a:r>
              <a:rPr lang="en-IN" sz="2000" dirty="0">
                <a:latin typeface="Times New Roman"/>
                <a:cs typeface="Times New Roman"/>
              </a:rPr>
              <a:t>Using Angular CLI, Components, Modules, Data Binding, Event Binding,</a:t>
            </a:r>
          </a:p>
          <a:p>
            <a:r>
              <a:rPr lang="en-IN" sz="2000" dirty="0">
                <a:latin typeface="Times New Roman"/>
                <a:cs typeface="Times New Roman"/>
              </a:rPr>
              <a:t>Directives, Pipes, Routing, Services.</a:t>
            </a:r>
          </a:p>
          <a:p>
            <a:endParaRPr lang="en-IN" sz="2000" dirty="0">
              <a:latin typeface="Times New Roman"/>
              <a:cs typeface="Times New Roman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>
                <a:latin typeface="Times New Roman"/>
                <a:cs typeface="Times New Roman"/>
              </a:rPr>
              <a:t>JSP &amp; Servlet</a:t>
            </a:r>
          </a:p>
          <a:p>
            <a:r>
              <a:rPr lang="en-IN" sz="2000" dirty="0">
                <a:latin typeface="Times New Roman"/>
                <a:cs typeface="Times New Roman"/>
              </a:rPr>
              <a:t>Introduction, Environmental Setup, Architecture, Life Cycle, Container(Apache Tomcat),Inbuilt Services, API.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5" name="Block Arc 14">
            <a:extLst>
              <a:ext uri="{FF2B5EF4-FFF2-40B4-BE49-F238E27FC236}">
                <a16:creationId xmlns:a16="http://schemas.microsoft.com/office/drawing/2014/main" id="{8FBD3DBB-71B5-4901-A6E9-6E188865E94C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8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726F97BE-D6B7-4E87-AC42-E874E1638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4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8ADEA3-4AB5-471E-9463-1993931ECCE5}"/>
              </a:ext>
            </a:extLst>
          </p:cNvPr>
          <p:cNvSpPr txBox="1"/>
          <p:nvPr/>
        </p:nvSpPr>
        <p:spPr>
          <a:xfrm>
            <a:off x="713874" y="406400"/>
            <a:ext cx="7542462" cy="59400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,Sans-Serif"/>
              <a:buChar char="q"/>
            </a:pPr>
            <a:r>
              <a:rPr lang="en-IN" sz="2000" b="1" dirty="0">
                <a:latin typeface="Times New Roman"/>
                <a:ea typeface="+mn-lt"/>
                <a:cs typeface="+mn-lt"/>
              </a:rPr>
              <a:t>Spring REST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r>
              <a:rPr lang="en-IN" sz="2000" dirty="0">
                <a:latin typeface="Times New Roman"/>
                <a:ea typeface="+mn-lt"/>
                <a:cs typeface="+mn-lt"/>
              </a:rPr>
              <a:t>Introduction, Spring Framework, Environmental Setup in Eclipse Mars, Architecture, Container, Annotations, Components of Spring Application.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 algn="l"/>
            <a:endParaRPr lang="en-IN" sz="2000" dirty="0">
              <a:latin typeface="Times New Roman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r>
              <a:rPr lang="en-IN" sz="2000" b="1" dirty="0">
                <a:latin typeface="Times New Roman"/>
                <a:cs typeface="Arial"/>
              </a:rPr>
              <a:t>Agile Methodology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r>
              <a:rPr lang="en-IN" sz="2000" dirty="0">
                <a:latin typeface="Times New Roman"/>
                <a:cs typeface="Arial"/>
              </a:rPr>
              <a:t>Introduction to agile, Scrum, Scrum Artifacts, Scrum Master, Backlogs, Ceremonies.</a:t>
            </a:r>
          </a:p>
          <a:p>
            <a:endParaRPr lang="en-IN" sz="2000" dirty="0">
              <a:latin typeface="Times New Roman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r>
              <a:rPr lang="en-IN" sz="2000" b="1" dirty="0">
                <a:latin typeface="Times New Roman"/>
                <a:cs typeface="Arial"/>
              </a:rPr>
              <a:t>GitHub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r>
              <a:rPr lang="en-IN" sz="2000" dirty="0">
                <a:latin typeface="Times New Roman"/>
                <a:cs typeface="Arial"/>
              </a:rPr>
              <a:t>Introduction, Account creation, Git Commands, import,push and pull operations in GitHub.</a:t>
            </a:r>
          </a:p>
          <a:p>
            <a:endParaRPr lang="en-IN" sz="2000" dirty="0">
              <a:latin typeface="Times New Roman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r>
              <a:rPr lang="en-IN" sz="2000" b="1" dirty="0">
                <a:latin typeface="Times New Roman"/>
                <a:ea typeface="Arial Unicode MS"/>
                <a:cs typeface="+mn-lt"/>
              </a:rPr>
              <a:t>Maven</a:t>
            </a:r>
          </a:p>
          <a:p>
            <a:r>
              <a:rPr lang="en-IN" sz="2000" dirty="0">
                <a:latin typeface="Times New Roman"/>
                <a:cs typeface="Arial"/>
              </a:rPr>
              <a:t>Introduction, Maven lifecycle ,Phases, Plugin, Goals, Maven Commands.</a:t>
            </a:r>
          </a:p>
          <a:p>
            <a:endParaRPr lang="en-IN" sz="2000" dirty="0">
              <a:latin typeface="Times New Roman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r>
              <a:rPr lang="en-IN" sz="2000" b="1" dirty="0">
                <a:latin typeface="Times New Roman"/>
                <a:cs typeface="Arial"/>
              </a:rPr>
              <a:t>Jenkins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r>
              <a:rPr lang="en-IN" sz="2000" dirty="0">
                <a:latin typeface="Times New Roman"/>
                <a:cs typeface="Arial"/>
              </a:rPr>
              <a:t>Introduction to Jenkins, Jenkin Configuration.</a:t>
            </a:r>
          </a:p>
        </p:txBody>
      </p:sp>
      <p:pic>
        <p:nvPicPr>
          <p:cNvPr id="6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4B94B06D-DA62-4BAD-B850-91517E5FF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45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2441" y="425722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Times New Roman"/>
                <a:cs typeface="Arial"/>
              </a:rPr>
              <a:t>Agenda</a:t>
            </a:r>
            <a:r>
              <a:rPr lang="en-US" altLang="ko-KR" sz="5400" b="1" dirty="0">
                <a:solidFill>
                  <a:schemeClr val="bg1"/>
                </a:solidFill>
                <a:cs typeface="Arial"/>
              </a:rPr>
              <a:t> 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1C5A20-33A3-463E-AAD6-0AFE40839392}"/>
              </a:ext>
            </a:extLst>
          </p:cNvPr>
          <p:cNvSpPr txBox="1"/>
          <p:nvPr/>
        </p:nvSpPr>
        <p:spPr>
          <a:xfrm>
            <a:off x="1615776" y="1714562"/>
            <a:ext cx="4326699" cy="4832092"/>
          </a:xfrm>
          <a:prstGeom prst="rect">
            <a:avLst/>
          </a:prstGeom>
          <a:noFill/>
        </p:spPr>
        <p:txBody>
          <a:bodyPr wrap="square" lIns="108000" rIns="10800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ko-KR" sz="2400" b="1">
                <a:latin typeface="Times New Roman"/>
                <a:cs typeface="Arial"/>
              </a:rPr>
              <a:t>Our Journey</a:t>
            </a:r>
            <a:endParaRPr lang="en-US" altLang="ko-KR" sz="2400" b="1">
              <a:latin typeface="Times New Roman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ko-KR" sz="2400" b="1">
                <a:latin typeface="Times New Roman"/>
                <a:cs typeface="Arial"/>
              </a:rPr>
              <a:t>Our Trainers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ko-KR" sz="2400" b="1">
                <a:latin typeface="Times New Roman"/>
                <a:cs typeface="Arial"/>
              </a:rPr>
              <a:t>Our Team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ko-KR" sz="2400" b="1">
                <a:latin typeface="Times New Roman"/>
                <a:cs typeface="Arial"/>
              </a:rPr>
              <a:t>Project Banking Application</a:t>
            </a:r>
            <a:endParaRPr lang="en-US" altLang="ko-KR" sz="2400" b="1">
              <a:latin typeface="Times New Roman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ko-KR" sz="2400" b="1">
                <a:latin typeface="Times New Roman"/>
                <a:cs typeface="Arial"/>
              </a:rPr>
              <a:t>Project Goals</a:t>
            </a:r>
            <a:endParaRPr lang="en-US" altLang="ko-KR" sz="2400" b="1">
              <a:latin typeface="Times New Roman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ko-KR" sz="2400" b="1">
                <a:latin typeface="Times New Roman"/>
                <a:cs typeface="Arial"/>
              </a:rPr>
              <a:t>Project Overview</a:t>
            </a:r>
            <a:endParaRPr lang="en-US" altLang="ko-KR" sz="2400" b="1">
              <a:latin typeface="Times New Roman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ko-KR" sz="2400" b="1">
                <a:latin typeface="Times New Roman"/>
                <a:cs typeface="Arial"/>
              </a:rPr>
              <a:t>Scope And Conclusion</a:t>
            </a:r>
            <a:endParaRPr lang="en-US" altLang="ko-KR" sz="2400" b="1">
              <a:latin typeface="Times New Roman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ko-KR" sz="2400" b="1">
                <a:latin typeface="Times New Roman"/>
                <a:cs typeface="Arial"/>
              </a:rPr>
              <a:t>Full Stack Architecture</a:t>
            </a:r>
            <a:endParaRPr lang="en-US" altLang="ko-KR" sz="2400" b="1">
              <a:latin typeface="Times New Roman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endParaRPr lang="en-US" altLang="ko-KR" sz="2000" dirty="0">
              <a:latin typeface="Times New Roman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41A623-D9F6-4938-B394-542D30F7C818}"/>
              </a:ext>
            </a:extLst>
          </p:cNvPr>
          <p:cNvSpPr txBox="1"/>
          <p:nvPr/>
        </p:nvSpPr>
        <p:spPr>
          <a:xfrm>
            <a:off x="6191485" y="4471484"/>
            <a:ext cx="1078173" cy="1015663"/>
          </a:xfrm>
          <a:prstGeom prst="rect">
            <a:avLst/>
          </a:prstGeom>
          <a:noFill/>
        </p:spPr>
        <p:txBody>
          <a:bodyPr wrap="square" lIns="108000" rIns="108000" rtlCol="0" anchor="t">
            <a:spAutoFit/>
          </a:bodyPr>
          <a:lstStyle/>
          <a:p>
            <a:endParaRPr lang="en-US" altLang="ko-KR" sz="6000" b="1" dirty="0"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B3A53D-8B92-4C76-94D3-36E79B70117D}"/>
              </a:ext>
            </a:extLst>
          </p:cNvPr>
          <p:cNvSpPr txBox="1"/>
          <p:nvPr/>
        </p:nvSpPr>
        <p:spPr>
          <a:xfrm>
            <a:off x="1531001" y="5837017"/>
            <a:ext cx="6268049" cy="523220"/>
          </a:xfrm>
          <a:prstGeom prst="rect">
            <a:avLst/>
          </a:prstGeom>
          <a:noFill/>
        </p:spPr>
        <p:txBody>
          <a:bodyPr wrap="square" lIns="108000" rIns="108000" rtlCol="0" anchor="t">
            <a:spAutoFit/>
          </a:bodyPr>
          <a:lstStyle/>
          <a:p>
            <a:endParaRPr lang="en-US" sz="2800" b="1">
              <a:latin typeface="Times New Roman"/>
              <a:cs typeface="Times New Roman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1F8351-C668-45C6-B802-4B695074DCFC}"/>
              </a:ext>
            </a:extLst>
          </p:cNvPr>
          <p:cNvSpPr txBox="1"/>
          <p:nvPr/>
        </p:nvSpPr>
        <p:spPr>
          <a:xfrm>
            <a:off x="1176369" y="3568638"/>
            <a:ext cx="5559523" cy="1309935"/>
          </a:xfrm>
          <a:prstGeom prst="rect">
            <a:avLst/>
          </a:prstGeom>
          <a:noFill/>
        </p:spPr>
        <p:txBody>
          <a:bodyPr wrap="square" lIns="108000" rIns="108000" rtlCol="0" anchor="t">
            <a:spAutoFit/>
          </a:bodyPr>
          <a:lstStyle/>
          <a:p>
            <a:endParaRPr lang="en-US" altLang="ko-KR" sz="2700" b="1" dirty="0">
              <a:latin typeface="Arial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CD43DB-7275-4323-8B98-916D38F731F6}"/>
              </a:ext>
            </a:extLst>
          </p:cNvPr>
          <p:cNvSpPr txBox="1"/>
          <p:nvPr/>
        </p:nvSpPr>
        <p:spPr>
          <a:xfrm>
            <a:off x="2959768" y="4203032"/>
            <a:ext cx="322446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ED4C33-E3FA-41BD-968D-0BEFEF1A64B0}"/>
              </a:ext>
            </a:extLst>
          </p:cNvPr>
          <p:cNvSpPr txBox="1"/>
          <p:nvPr/>
        </p:nvSpPr>
        <p:spPr>
          <a:xfrm>
            <a:off x="5005138" y="2679031"/>
            <a:ext cx="474846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6000" b="1" dirty="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EF07C-9466-4A73-B232-6C49FBC509B0}"/>
              </a:ext>
            </a:extLst>
          </p:cNvPr>
          <p:cNvSpPr txBox="1"/>
          <p:nvPr/>
        </p:nvSpPr>
        <p:spPr>
          <a:xfrm>
            <a:off x="1529347" y="4042611"/>
            <a:ext cx="406667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DA9D1-D9FB-4144-8308-DDDAA62F4ADF}"/>
              </a:ext>
            </a:extLst>
          </p:cNvPr>
          <p:cNvSpPr txBox="1"/>
          <p:nvPr/>
        </p:nvSpPr>
        <p:spPr>
          <a:xfrm>
            <a:off x="1689768" y="4630820"/>
            <a:ext cx="53901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1B482-8374-4B74-9214-0F9260735C0B}"/>
              </a:ext>
            </a:extLst>
          </p:cNvPr>
          <p:cNvSpPr txBox="1"/>
          <p:nvPr/>
        </p:nvSpPr>
        <p:spPr>
          <a:xfrm>
            <a:off x="540085" y="5219031"/>
            <a:ext cx="555056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         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1E9C36-4977-4586-97C2-DA0E8C02E43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Arial"/>
            </a:endParaRPr>
          </a:p>
        </p:txBody>
      </p:sp>
      <p:pic>
        <p:nvPicPr>
          <p:cNvPr id="6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6B2CB184-0DED-42E7-8B3D-FD38F7530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-35927" y="335380"/>
            <a:ext cx="11572875" cy="7239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Our Journey</a:t>
            </a:r>
          </a:p>
        </p:txBody>
      </p:sp>
      <p:cxnSp>
        <p:nvCxnSpPr>
          <p:cNvPr id="3" name="Straight Connector 10">
            <a:extLst>
              <a:ext uri="{FF2B5EF4-FFF2-40B4-BE49-F238E27FC236}">
                <a16:creationId xmlns:a16="http://schemas.microsoft.com/office/drawing/2014/main" id="{63C6E5C0-CF62-4D57-8729-210A7AEE1048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0" y="4965681"/>
            <a:ext cx="300116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11">
            <a:extLst>
              <a:ext uri="{FF2B5EF4-FFF2-40B4-BE49-F238E27FC236}">
                <a16:creationId xmlns:a16="http://schemas.microsoft.com/office/drawing/2014/main" id="{21B37C3F-3544-4346-AEA9-09BA764C122D}"/>
              </a:ext>
            </a:extLst>
          </p:cNvPr>
          <p:cNvCxnSpPr>
            <a:cxnSpLocks/>
            <a:stCxn id="8" idx="6"/>
            <a:endCxn id="9" idx="3"/>
          </p:cNvCxnSpPr>
          <p:nvPr/>
        </p:nvCxnSpPr>
        <p:spPr>
          <a:xfrm flipV="1">
            <a:off x="3164910" y="4587718"/>
            <a:ext cx="1647549" cy="37796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13">
            <a:extLst>
              <a:ext uri="{FF2B5EF4-FFF2-40B4-BE49-F238E27FC236}">
                <a16:creationId xmlns:a16="http://schemas.microsoft.com/office/drawing/2014/main" id="{25C1275E-576E-4691-B15E-7E2D2C6DAF1C}"/>
              </a:ext>
            </a:extLst>
          </p:cNvPr>
          <p:cNvCxnSpPr>
            <a:cxnSpLocks/>
          </p:cNvCxnSpPr>
          <p:nvPr/>
        </p:nvCxnSpPr>
        <p:spPr>
          <a:xfrm flipV="1">
            <a:off x="7476749" y="3818578"/>
            <a:ext cx="1600882" cy="25709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15">
            <a:extLst>
              <a:ext uri="{FF2B5EF4-FFF2-40B4-BE49-F238E27FC236}">
                <a16:creationId xmlns:a16="http://schemas.microsoft.com/office/drawing/2014/main" id="{F64F17D5-273C-47D7-97FB-A33E1F0D4774}"/>
              </a:ext>
            </a:extLst>
          </p:cNvPr>
          <p:cNvCxnSpPr>
            <a:cxnSpLocks/>
          </p:cNvCxnSpPr>
          <p:nvPr/>
        </p:nvCxnSpPr>
        <p:spPr>
          <a:xfrm flipV="1">
            <a:off x="9121056" y="2326842"/>
            <a:ext cx="1361375" cy="52509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16">
            <a:extLst>
              <a:ext uri="{FF2B5EF4-FFF2-40B4-BE49-F238E27FC236}">
                <a16:creationId xmlns:a16="http://schemas.microsoft.com/office/drawing/2014/main" id="{2B3C1D32-5CA1-4742-89A2-ED2D70AC7EF7}"/>
              </a:ext>
            </a:extLst>
          </p:cNvPr>
          <p:cNvCxnSpPr>
            <a:cxnSpLocks/>
          </p:cNvCxnSpPr>
          <p:nvPr/>
        </p:nvCxnSpPr>
        <p:spPr>
          <a:xfrm flipV="1">
            <a:off x="9083709" y="2851941"/>
            <a:ext cx="23979" cy="96222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17">
            <a:extLst>
              <a:ext uri="{FF2B5EF4-FFF2-40B4-BE49-F238E27FC236}">
                <a16:creationId xmlns:a16="http://schemas.microsoft.com/office/drawing/2014/main" id="{44B95399-856D-491D-A833-F6315064D8CA}"/>
              </a:ext>
            </a:extLst>
          </p:cNvPr>
          <p:cNvSpPr/>
          <p:nvPr/>
        </p:nvSpPr>
        <p:spPr>
          <a:xfrm>
            <a:off x="3001168" y="4883810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18">
            <a:extLst>
              <a:ext uri="{FF2B5EF4-FFF2-40B4-BE49-F238E27FC236}">
                <a16:creationId xmlns:a16="http://schemas.microsoft.com/office/drawing/2014/main" id="{180BF080-F1EB-4443-862D-0E9AE2EDEACD}"/>
              </a:ext>
            </a:extLst>
          </p:cNvPr>
          <p:cNvSpPr/>
          <p:nvPr/>
        </p:nvSpPr>
        <p:spPr>
          <a:xfrm>
            <a:off x="4788480" y="4447955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EC171D-6776-4265-8486-FA795E2A374F}"/>
              </a:ext>
            </a:extLst>
          </p:cNvPr>
          <p:cNvSpPr txBox="1"/>
          <p:nvPr/>
        </p:nvSpPr>
        <p:spPr>
          <a:xfrm>
            <a:off x="4040722" y="3806871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9B6BDE-701B-4224-AA53-B4603C63A4DD}"/>
              </a:ext>
            </a:extLst>
          </p:cNvPr>
          <p:cNvSpPr txBox="1"/>
          <p:nvPr/>
        </p:nvSpPr>
        <p:spPr>
          <a:xfrm>
            <a:off x="7051379" y="4244003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6FE2AD-8B24-4B5E-8F86-F28FB89B7C7A}"/>
              </a:ext>
            </a:extLst>
          </p:cNvPr>
          <p:cNvSpPr txBox="1"/>
          <p:nvPr/>
        </p:nvSpPr>
        <p:spPr>
          <a:xfrm>
            <a:off x="8947669" y="3945051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4" name="Group 30">
            <a:extLst>
              <a:ext uri="{FF2B5EF4-FFF2-40B4-BE49-F238E27FC236}">
                <a16:creationId xmlns:a16="http://schemas.microsoft.com/office/drawing/2014/main" id="{331A3228-77DA-43CA-8915-37445C62692A}"/>
              </a:ext>
            </a:extLst>
          </p:cNvPr>
          <p:cNvGrpSpPr/>
          <p:nvPr/>
        </p:nvGrpSpPr>
        <p:grpSpPr>
          <a:xfrm>
            <a:off x="2424380" y="3879014"/>
            <a:ext cx="1731699" cy="560658"/>
            <a:chOff x="993672" y="3632214"/>
            <a:chExt cx="1989414" cy="56065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04EF91-8FDF-4156-8288-D4EA728FF76B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Define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405B24-E6F8-4F62-967F-93675E45BE3B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33">
            <a:extLst>
              <a:ext uri="{FF2B5EF4-FFF2-40B4-BE49-F238E27FC236}">
                <a16:creationId xmlns:a16="http://schemas.microsoft.com/office/drawing/2014/main" id="{C0C16821-E0BB-4C22-9F52-7B5E7AE67F16}"/>
              </a:ext>
            </a:extLst>
          </p:cNvPr>
          <p:cNvGrpSpPr/>
          <p:nvPr/>
        </p:nvGrpSpPr>
        <p:grpSpPr>
          <a:xfrm>
            <a:off x="6978078" y="4709587"/>
            <a:ext cx="1762255" cy="816752"/>
            <a:chOff x="993672" y="3376120"/>
            <a:chExt cx="2024517" cy="81675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A1A5C9-02AA-43FD-BAA2-744F1B8D843F}"/>
                </a:ext>
              </a:extLst>
            </p:cNvPr>
            <p:cNvSpPr txBox="1"/>
            <p:nvPr/>
          </p:nvSpPr>
          <p:spPr>
            <a:xfrm>
              <a:off x="1028775" y="3376120"/>
              <a:ext cx="1989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Ideate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FDE5379-B67E-445F-B384-C7EB225E3F47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39">
            <a:extLst>
              <a:ext uri="{FF2B5EF4-FFF2-40B4-BE49-F238E27FC236}">
                <a16:creationId xmlns:a16="http://schemas.microsoft.com/office/drawing/2014/main" id="{F91FD162-C44D-4D20-8A58-FA2523812A42}"/>
              </a:ext>
            </a:extLst>
          </p:cNvPr>
          <p:cNvGrpSpPr/>
          <p:nvPr/>
        </p:nvGrpSpPr>
        <p:grpSpPr>
          <a:xfrm>
            <a:off x="8901770" y="4391646"/>
            <a:ext cx="2168872" cy="678527"/>
            <a:chOff x="491438" y="3514345"/>
            <a:chExt cx="2491648" cy="67852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B8BAB2-6463-43E7-BC00-F940B03FD73D}"/>
                </a:ext>
              </a:extLst>
            </p:cNvPr>
            <p:cNvSpPr txBox="1"/>
            <p:nvPr/>
          </p:nvSpPr>
          <p:spPr>
            <a:xfrm>
              <a:off x="491438" y="3514345"/>
              <a:ext cx="1989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Prototype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8D3155-4BB8-4E23-A1CB-5E1BF8512204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FE072BB-92BE-4815-B575-086E47386FD2}"/>
              </a:ext>
            </a:extLst>
          </p:cNvPr>
          <p:cNvSpPr txBox="1"/>
          <p:nvPr/>
        </p:nvSpPr>
        <p:spPr>
          <a:xfrm>
            <a:off x="2672046" y="5321942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4" name="Group 30">
            <a:extLst>
              <a:ext uri="{FF2B5EF4-FFF2-40B4-BE49-F238E27FC236}">
                <a16:creationId xmlns:a16="http://schemas.microsoft.com/office/drawing/2014/main" id="{799E9329-7671-4214-A962-2DD1DD2ABA7C}"/>
              </a:ext>
            </a:extLst>
          </p:cNvPr>
          <p:cNvGrpSpPr/>
          <p:nvPr/>
        </p:nvGrpSpPr>
        <p:grpSpPr>
          <a:xfrm>
            <a:off x="323529" y="5361842"/>
            <a:ext cx="3194272" cy="461665"/>
            <a:chOff x="353751" y="3844722"/>
            <a:chExt cx="3669650" cy="46166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1EA7FD-7921-41C5-B8C7-F7EE225D4E2C}"/>
                </a:ext>
              </a:extLst>
            </p:cNvPr>
            <p:cNvSpPr txBox="1"/>
            <p:nvPr/>
          </p:nvSpPr>
          <p:spPr>
            <a:xfrm>
              <a:off x="353751" y="3844722"/>
              <a:ext cx="3669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Empathize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FDE3DA-74E5-4EED-8267-2A2CECF7CB90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7" name="Straight Connector 15">
            <a:extLst>
              <a:ext uri="{FF2B5EF4-FFF2-40B4-BE49-F238E27FC236}">
                <a16:creationId xmlns:a16="http://schemas.microsoft.com/office/drawing/2014/main" id="{5BDDD556-0A40-49E1-A156-F47AD2CA54AB}"/>
              </a:ext>
            </a:extLst>
          </p:cNvPr>
          <p:cNvCxnSpPr>
            <a:cxnSpLocks/>
          </p:cNvCxnSpPr>
          <p:nvPr/>
        </p:nvCxnSpPr>
        <p:spPr>
          <a:xfrm flipH="1">
            <a:off x="10497178" y="946212"/>
            <a:ext cx="23979" cy="137069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4461E422-9AD2-4832-8391-4AA33D795AC1}"/>
              </a:ext>
            </a:extLst>
          </p:cNvPr>
          <p:cNvCxnSpPr>
            <a:cxnSpLocks/>
          </p:cNvCxnSpPr>
          <p:nvPr/>
        </p:nvCxnSpPr>
        <p:spPr>
          <a:xfrm flipV="1">
            <a:off x="10052027" y="950935"/>
            <a:ext cx="455940" cy="43856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11">
            <a:extLst>
              <a:ext uri="{FF2B5EF4-FFF2-40B4-BE49-F238E27FC236}">
                <a16:creationId xmlns:a16="http://schemas.microsoft.com/office/drawing/2014/main" id="{85FA6737-0C2B-463F-A2D9-DEF2B9F3D7B2}"/>
              </a:ext>
            </a:extLst>
          </p:cNvPr>
          <p:cNvCxnSpPr>
            <a:cxnSpLocks/>
          </p:cNvCxnSpPr>
          <p:nvPr/>
        </p:nvCxnSpPr>
        <p:spPr>
          <a:xfrm flipH="1" flipV="1">
            <a:off x="10556526" y="946212"/>
            <a:ext cx="433376" cy="41685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Oval 19">
            <a:extLst>
              <a:ext uri="{FF2B5EF4-FFF2-40B4-BE49-F238E27FC236}">
                <a16:creationId xmlns:a16="http://schemas.microsoft.com/office/drawing/2014/main" id="{62899F6D-BB92-4FAF-B80A-3C16F34E6A9F}"/>
              </a:ext>
            </a:extLst>
          </p:cNvPr>
          <p:cNvSpPr/>
          <p:nvPr/>
        </p:nvSpPr>
        <p:spPr>
          <a:xfrm>
            <a:off x="7372308" y="3994618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1" name="그룹 94">
            <a:extLst>
              <a:ext uri="{FF2B5EF4-FFF2-40B4-BE49-F238E27FC236}">
                <a16:creationId xmlns:a16="http://schemas.microsoft.com/office/drawing/2014/main" id="{429607B9-C9E5-491E-B0CA-968D1B0E064B}"/>
              </a:ext>
            </a:extLst>
          </p:cNvPr>
          <p:cNvGrpSpPr/>
          <p:nvPr/>
        </p:nvGrpSpPr>
        <p:grpSpPr>
          <a:xfrm>
            <a:off x="4428445" y="1653940"/>
            <a:ext cx="3446039" cy="2794015"/>
            <a:chOff x="4428445" y="1653940"/>
            <a:chExt cx="3446039" cy="2794015"/>
          </a:xfrm>
        </p:grpSpPr>
        <p:cxnSp>
          <p:nvCxnSpPr>
            <p:cNvPr id="32" name="Straight Connector 12">
              <a:extLst>
                <a:ext uri="{FF2B5EF4-FFF2-40B4-BE49-F238E27FC236}">
                  <a16:creationId xmlns:a16="http://schemas.microsoft.com/office/drawing/2014/main" id="{93D4BBBC-4ABA-4033-B099-7FFE52EEA662}"/>
                </a:ext>
              </a:extLst>
            </p:cNvPr>
            <p:cNvCxnSpPr>
              <a:cxnSpLocks/>
            </p:cNvCxnSpPr>
            <p:nvPr/>
          </p:nvCxnSpPr>
          <p:spPr>
            <a:xfrm>
              <a:off x="4428445" y="3083840"/>
              <a:ext cx="441906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14">
              <a:extLst>
                <a:ext uri="{FF2B5EF4-FFF2-40B4-BE49-F238E27FC236}">
                  <a16:creationId xmlns:a16="http://schemas.microsoft.com/office/drawing/2014/main" id="{C98B58E8-1909-4C40-BB94-629AA9CAA79A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4870351" y="3051450"/>
              <a:ext cx="2036" cy="139650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12">
              <a:extLst>
                <a:ext uri="{FF2B5EF4-FFF2-40B4-BE49-F238E27FC236}">
                  <a16:creationId xmlns:a16="http://schemas.microsoft.com/office/drawing/2014/main" id="{A9935955-D6F9-4077-9A3B-A7EC7F26D89A}"/>
                </a:ext>
              </a:extLst>
            </p:cNvPr>
            <p:cNvCxnSpPr>
              <a:cxnSpLocks/>
            </p:cNvCxnSpPr>
            <p:nvPr/>
          </p:nvCxnSpPr>
          <p:spPr>
            <a:xfrm>
              <a:off x="7402022" y="3087232"/>
              <a:ext cx="441906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14">
              <a:extLst>
                <a:ext uri="{FF2B5EF4-FFF2-40B4-BE49-F238E27FC236}">
                  <a16:creationId xmlns:a16="http://schemas.microsoft.com/office/drawing/2014/main" id="{0329AF5C-A896-40F5-9791-BBA5857BCC63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7410620" y="3085536"/>
              <a:ext cx="43559" cy="909082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11">
              <a:extLst>
                <a:ext uri="{FF2B5EF4-FFF2-40B4-BE49-F238E27FC236}">
                  <a16:creationId xmlns:a16="http://schemas.microsoft.com/office/drawing/2014/main" id="{387055E0-CBE1-4F3E-A386-AB5A73F6CA55}"/>
                </a:ext>
              </a:extLst>
            </p:cNvPr>
            <p:cNvCxnSpPr>
              <a:cxnSpLocks/>
            </p:cNvCxnSpPr>
            <p:nvPr/>
          </p:nvCxnSpPr>
          <p:spPr>
            <a:xfrm>
              <a:off x="6881121" y="1653940"/>
              <a:ext cx="0" cy="73573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11">
              <a:extLst>
                <a:ext uri="{FF2B5EF4-FFF2-40B4-BE49-F238E27FC236}">
                  <a16:creationId xmlns:a16="http://schemas.microsoft.com/office/drawing/2014/main" id="{9B0F2B7C-F2D8-4ED0-A747-8084C43E88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8445" y="1839083"/>
              <a:ext cx="1729391" cy="124475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11">
              <a:extLst>
                <a:ext uri="{FF2B5EF4-FFF2-40B4-BE49-F238E27FC236}">
                  <a16:creationId xmlns:a16="http://schemas.microsoft.com/office/drawing/2014/main" id="{31B1012E-CAFC-47EE-80C8-9E490088D6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49199" y="2648081"/>
              <a:ext cx="625285" cy="43576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11">
              <a:extLst>
                <a:ext uri="{FF2B5EF4-FFF2-40B4-BE49-F238E27FC236}">
                  <a16:creationId xmlns:a16="http://schemas.microsoft.com/office/drawing/2014/main" id="{A67F9C8E-222C-4862-9AFE-266F018DAC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1669" y="1837388"/>
              <a:ext cx="733556" cy="53116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11">
              <a:extLst>
                <a:ext uri="{FF2B5EF4-FFF2-40B4-BE49-F238E27FC236}">
                  <a16:creationId xmlns:a16="http://schemas.microsoft.com/office/drawing/2014/main" id="{56ED82A6-7F2D-48F9-83E9-D2BA2825F36E}"/>
                </a:ext>
              </a:extLst>
            </p:cNvPr>
            <p:cNvCxnSpPr>
              <a:cxnSpLocks/>
            </p:cNvCxnSpPr>
            <p:nvPr/>
          </p:nvCxnSpPr>
          <p:spPr>
            <a:xfrm>
              <a:off x="7249199" y="1653940"/>
              <a:ext cx="0" cy="98863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12">
              <a:extLst>
                <a:ext uri="{FF2B5EF4-FFF2-40B4-BE49-F238E27FC236}">
                  <a16:creationId xmlns:a16="http://schemas.microsoft.com/office/drawing/2014/main" id="{B080A527-70BB-4C0D-9AEE-09FE05A9ED75}"/>
                </a:ext>
              </a:extLst>
            </p:cNvPr>
            <p:cNvCxnSpPr>
              <a:cxnSpLocks/>
            </p:cNvCxnSpPr>
            <p:nvPr/>
          </p:nvCxnSpPr>
          <p:spPr>
            <a:xfrm>
              <a:off x="6870101" y="1653940"/>
              <a:ext cx="379098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그룹 93">
            <a:extLst>
              <a:ext uri="{FF2B5EF4-FFF2-40B4-BE49-F238E27FC236}">
                <a16:creationId xmlns:a16="http://schemas.microsoft.com/office/drawing/2014/main" id="{75A71342-0259-46E8-9CCC-5A644613C44A}"/>
              </a:ext>
            </a:extLst>
          </p:cNvPr>
          <p:cNvGrpSpPr/>
          <p:nvPr/>
        </p:nvGrpSpPr>
        <p:grpSpPr>
          <a:xfrm>
            <a:off x="6274838" y="2909422"/>
            <a:ext cx="837477" cy="850987"/>
            <a:chOff x="5951998" y="2924697"/>
            <a:chExt cx="1104830" cy="1122653"/>
          </a:xfrm>
        </p:grpSpPr>
        <p:sp>
          <p:nvSpPr>
            <p:cNvPr id="43" name="직사각형 79">
              <a:extLst>
                <a:ext uri="{FF2B5EF4-FFF2-40B4-BE49-F238E27FC236}">
                  <a16:creationId xmlns:a16="http://schemas.microsoft.com/office/drawing/2014/main" id="{42A0CD52-A4E7-459C-87A2-A368D1C03CEC}"/>
                </a:ext>
              </a:extLst>
            </p:cNvPr>
            <p:cNvSpPr/>
            <p:nvPr/>
          </p:nvSpPr>
          <p:spPr>
            <a:xfrm>
              <a:off x="5951998" y="2924697"/>
              <a:ext cx="512891" cy="51289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90">
              <a:extLst>
                <a:ext uri="{FF2B5EF4-FFF2-40B4-BE49-F238E27FC236}">
                  <a16:creationId xmlns:a16="http://schemas.microsoft.com/office/drawing/2014/main" id="{7900846E-520E-4F77-9622-216CA9A21BCF}"/>
                </a:ext>
              </a:extLst>
            </p:cNvPr>
            <p:cNvSpPr/>
            <p:nvPr/>
          </p:nvSpPr>
          <p:spPr>
            <a:xfrm>
              <a:off x="6543937" y="2924697"/>
              <a:ext cx="512891" cy="51289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91">
              <a:extLst>
                <a:ext uri="{FF2B5EF4-FFF2-40B4-BE49-F238E27FC236}">
                  <a16:creationId xmlns:a16="http://schemas.microsoft.com/office/drawing/2014/main" id="{FF84211B-86E8-44F2-B4CF-75C83A6D21FD}"/>
                </a:ext>
              </a:extLst>
            </p:cNvPr>
            <p:cNvSpPr/>
            <p:nvPr/>
          </p:nvSpPr>
          <p:spPr>
            <a:xfrm>
              <a:off x="5951998" y="3534459"/>
              <a:ext cx="512891" cy="51289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92">
              <a:extLst>
                <a:ext uri="{FF2B5EF4-FFF2-40B4-BE49-F238E27FC236}">
                  <a16:creationId xmlns:a16="http://schemas.microsoft.com/office/drawing/2014/main" id="{CDC9330A-126B-4711-8C82-604DAD8F8D23}"/>
                </a:ext>
              </a:extLst>
            </p:cNvPr>
            <p:cNvSpPr/>
            <p:nvPr/>
          </p:nvSpPr>
          <p:spPr>
            <a:xfrm>
              <a:off x="6543937" y="3534459"/>
              <a:ext cx="512891" cy="51289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E4303FD-AF53-4825-9A6E-2F4546339D85}"/>
              </a:ext>
            </a:extLst>
          </p:cNvPr>
          <p:cNvSpPr txBox="1"/>
          <p:nvPr/>
        </p:nvSpPr>
        <p:spPr>
          <a:xfrm>
            <a:off x="9985892" y="340247"/>
            <a:ext cx="1731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Test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4AF9D8-AB40-4F27-8882-9905BDC59BAE}"/>
              </a:ext>
            </a:extLst>
          </p:cNvPr>
          <p:cNvSpPr txBox="1"/>
          <p:nvPr/>
        </p:nvSpPr>
        <p:spPr>
          <a:xfrm rot="180000">
            <a:off x="10004863" y="-87774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ABCDD4D-CC59-4164-BC9C-10CC0CCA096A}"/>
              </a:ext>
            </a:extLst>
          </p:cNvPr>
          <p:cNvGrpSpPr/>
          <p:nvPr/>
        </p:nvGrpSpPr>
        <p:grpSpPr>
          <a:xfrm>
            <a:off x="351803" y="951283"/>
            <a:ext cx="3348027" cy="3816317"/>
            <a:chOff x="3656773" y="1401453"/>
            <a:chExt cx="4277532" cy="5359870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D79F134-06F8-47C7-9924-031820F6B44C}"/>
                </a:ext>
              </a:extLst>
            </p:cNvPr>
            <p:cNvSpPr/>
            <p:nvPr/>
          </p:nvSpPr>
          <p:spPr>
            <a:xfrm>
              <a:off x="3873014" y="2884812"/>
              <a:ext cx="3757842" cy="3876511"/>
            </a:xfrm>
            <a:custGeom>
              <a:avLst/>
              <a:gdLst>
                <a:gd name="connsiteX0" fmla="*/ 3630432 w 3757841"/>
                <a:gd name="connsiteY0" fmla="*/ 248374 h 3876510"/>
                <a:gd name="connsiteX1" fmla="*/ 3638343 w 3757841"/>
                <a:gd name="connsiteY1" fmla="*/ 174536 h 3876510"/>
                <a:gd name="connsiteX2" fmla="*/ 3631750 w 3757841"/>
                <a:gd name="connsiteY2" fmla="*/ 179810 h 3876510"/>
                <a:gd name="connsiteX3" fmla="*/ 3610654 w 3757841"/>
                <a:gd name="connsiteY3" fmla="*/ 195632 h 3876510"/>
                <a:gd name="connsiteX4" fmla="*/ 3531542 w 3757841"/>
                <a:gd name="connsiteY4" fmla="*/ 225959 h 3876510"/>
                <a:gd name="connsiteX5" fmla="*/ 3465615 w 3757841"/>
                <a:gd name="connsiteY5" fmla="*/ 225959 h 3876510"/>
                <a:gd name="connsiteX6" fmla="*/ 3320575 w 3757841"/>
                <a:gd name="connsiteY6" fmla="*/ 219366 h 3876510"/>
                <a:gd name="connsiteX7" fmla="*/ 3191358 w 3757841"/>
                <a:gd name="connsiteY7" fmla="*/ 249693 h 3876510"/>
                <a:gd name="connsiteX8" fmla="*/ 3033133 w 3757841"/>
                <a:gd name="connsiteY8" fmla="*/ 253648 h 3876510"/>
                <a:gd name="connsiteX9" fmla="*/ 2936879 w 3757841"/>
                <a:gd name="connsiteY9" fmla="*/ 249693 h 3876510"/>
                <a:gd name="connsiteX10" fmla="*/ 2866997 w 3757841"/>
                <a:gd name="connsiteY10" fmla="*/ 229914 h 3876510"/>
                <a:gd name="connsiteX11" fmla="*/ 2770743 w 3757841"/>
                <a:gd name="connsiteY11" fmla="*/ 186403 h 3876510"/>
                <a:gd name="connsiteX12" fmla="*/ 2671853 w 3757841"/>
                <a:gd name="connsiteY12" fmla="*/ 152121 h 3876510"/>
                <a:gd name="connsiteX13" fmla="*/ 2627022 w 3757841"/>
                <a:gd name="connsiteY13" fmla="*/ 142891 h 3876510"/>
                <a:gd name="connsiteX14" fmla="*/ 2611200 w 3757841"/>
                <a:gd name="connsiteY14" fmla="*/ 142891 h 3876510"/>
                <a:gd name="connsiteX15" fmla="*/ 2563732 w 3757841"/>
                <a:gd name="connsiteY15" fmla="*/ 161350 h 3876510"/>
                <a:gd name="connsiteX16" fmla="*/ 2431878 w 3757841"/>
                <a:gd name="connsiteY16" fmla="*/ 157395 h 3876510"/>
                <a:gd name="connsiteX17" fmla="*/ 2365951 w 3757841"/>
                <a:gd name="connsiteY17" fmla="*/ 127068 h 3876510"/>
                <a:gd name="connsiteX18" fmla="*/ 2282883 w 3757841"/>
                <a:gd name="connsiteY18" fmla="*/ 94105 h 3876510"/>
                <a:gd name="connsiteX19" fmla="*/ 2223549 w 3757841"/>
                <a:gd name="connsiteY19" fmla="*/ 47956 h 3876510"/>
                <a:gd name="connsiteX20" fmla="*/ 2211682 w 3757841"/>
                <a:gd name="connsiteY20" fmla="*/ 29496 h 3876510"/>
                <a:gd name="connsiteX21" fmla="*/ 2219593 w 3757841"/>
                <a:gd name="connsiteY21" fmla="*/ 268152 h 3876510"/>
                <a:gd name="connsiteX22" fmla="*/ 2187948 w 3757841"/>
                <a:gd name="connsiteY22" fmla="*/ 254967 h 3876510"/>
                <a:gd name="connsiteX23" fmla="*/ 2017856 w 3757841"/>
                <a:gd name="connsiteY23" fmla="*/ 183766 h 3876510"/>
                <a:gd name="connsiteX24" fmla="*/ 1986211 w 3757841"/>
                <a:gd name="connsiteY24" fmla="*/ 223322 h 3876510"/>
                <a:gd name="connsiteX25" fmla="*/ 1959840 w 3757841"/>
                <a:gd name="connsiteY25" fmla="*/ 257604 h 3876510"/>
                <a:gd name="connsiteX26" fmla="*/ 1920284 w 3757841"/>
                <a:gd name="connsiteY26" fmla="*/ 367043 h 3876510"/>
                <a:gd name="connsiteX27" fmla="*/ 1944018 w 3757841"/>
                <a:gd name="connsiteY27" fmla="*/ 485711 h 3876510"/>
                <a:gd name="connsiteX28" fmla="*/ 2020493 w 3757841"/>
                <a:gd name="connsiteY28" fmla="*/ 661077 h 3876510"/>
                <a:gd name="connsiteX29" fmla="*/ 2044227 w 3757841"/>
                <a:gd name="connsiteY29" fmla="*/ 733597 h 3876510"/>
                <a:gd name="connsiteX30" fmla="*/ 2031042 w 3757841"/>
                <a:gd name="connsiteY30" fmla="*/ 1392868 h 3876510"/>
                <a:gd name="connsiteX31" fmla="*/ 2041590 w 3757841"/>
                <a:gd name="connsiteY31" fmla="*/ 2056094 h 3876510"/>
                <a:gd name="connsiteX32" fmla="*/ 1821394 w 3757841"/>
                <a:gd name="connsiteY32" fmla="*/ 2195859 h 3876510"/>
                <a:gd name="connsiteX33" fmla="*/ 1610427 w 3757841"/>
                <a:gd name="connsiteY33" fmla="*/ 2020493 h 3876510"/>
                <a:gd name="connsiteX34" fmla="*/ 1682947 w 3757841"/>
                <a:gd name="connsiteY34" fmla="*/ 1365178 h 3876510"/>
                <a:gd name="connsiteX35" fmla="*/ 1755467 w 3757841"/>
                <a:gd name="connsiteY35" fmla="*/ 563505 h 3876510"/>
                <a:gd name="connsiteX36" fmla="*/ 1801615 w 3757841"/>
                <a:gd name="connsiteY36" fmla="*/ 341990 h 3876510"/>
                <a:gd name="connsiteX37" fmla="*/ 1801615 w 3757841"/>
                <a:gd name="connsiteY37" fmla="*/ 256285 h 3876510"/>
                <a:gd name="connsiteX38" fmla="*/ 1709318 w 3757841"/>
                <a:gd name="connsiteY38" fmla="*/ 158713 h 3876510"/>
                <a:gd name="connsiteX39" fmla="*/ 1478573 w 3757841"/>
                <a:gd name="connsiteY39" fmla="*/ 253648 h 3876510"/>
                <a:gd name="connsiteX40" fmla="*/ 1439017 w 3757841"/>
                <a:gd name="connsiteY40" fmla="*/ 272108 h 3876510"/>
                <a:gd name="connsiteX41" fmla="*/ 1464069 w 3757841"/>
                <a:gd name="connsiteY41" fmla="*/ 13674 h 3876510"/>
                <a:gd name="connsiteX42" fmla="*/ 1353312 w 3757841"/>
                <a:gd name="connsiteY42" fmla="*/ 105972 h 3876510"/>
                <a:gd name="connsiteX43" fmla="*/ 1243873 w 3757841"/>
                <a:gd name="connsiteY43" fmla="*/ 116520 h 3876510"/>
                <a:gd name="connsiteX44" fmla="*/ 1171353 w 3757841"/>
                <a:gd name="connsiteY44" fmla="*/ 105972 h 3876510"/>
                <a:gd name="connsiteX45" fmla="*/ 1068507 w 3757841"/>
                <a:gd name="connsiteY45" fmla="*/ 69052 h 3876510"/>
                <a:gd name="connsiteX46" fmla="*/ 953794 w 3757841"/>
                <a:gd name="connsiteY46" fmla="*/ 98060 h 3876510"/>
                <a:gd name="connsiteX47" fmla="*/ 934015 w 3757841"/>
                <a:gd name="connsiteY47" fmla="*/ 116520 h 3876510"/>
                <a:gd name="connsiteX48" fmla="*/ 930060 w 3757841"/>
                <a:gd name="connsiteY48" fmla="*/ 125750 h 3876510"/>
                <a:gd name="connsiteX49" fmla="*/ 840399 w 3757841"/>
                <a:gd name="connsiteY49" fmla="*/ 142891 h 3876510"/>
                <a:gd name="connsiteX50" fmla="*/ 708545 w 3757841"/>
                <a:gd name="connsiteY50" fmla="*/ 125750 h 3876510"/>
                <a:gd name="connsiteX51" fmla="*/ 579328 w 3757841"/>
                <a:gd name="connsiteY51" fmla="*/ 102016 h 3876510"/>
                <a:gd name="connsiteX52" fmla="*/ 427696 w 3757841"/>
                <a:gd name="connsiteY52" fmla="*/ 84875 h 3876510"/>
                <a:gd name="connsiteX53" fmla="*/ 318257 w 3757841"/>
                <a:gd name="connsiteY53" fmla="*/ 65097 h 3876510"/>
                <a:gd name="connsiteX54" fmla="*/ 265515 w 3757841"/>
                <a:gd name="connsiteY54" fmla="*/ 62460 h 3876510"/>
                <a:gd name="connsiteX55" fmla="*/ 258922 w 3757841"/>
                <a:gd name="connsiteY55" fmla="*/ 384184 h 3876510"/>
                <a:gd name="connsiteX56" fmla="*/ 162669 w 3757841"/>
                <a:gd name="connsiteY56" fmla="*/ 516038 h 3876510"/>
                <a:gd name="connsiteX57" fmla="*/ 13674 w 3757841"/>
                <a:gd name="connsiteY57" fmla="*/ 529223 h 3876510"/>
                <a:gd name="connsiteX58" fmla="*/ 24222 w 3757841"/>
                <a:gd name="connsiteY58" fmla="*/ 535816 h 3876510"/>
                <a:gd name="connsiteX59" fmla="*/ 50593 w 3757841"/>
                <a:gd name="connsiteY59" fmla="*/ 552957 h 3876510"/>
                <a:gd name="connsiteX60" fmla="*/ 113883 w 3757841"/>
                <a:gd name="connsiteY60" fmla="*/ 592513 h 3876510"/>
                <a:gd name="connsiteX61" fmla="*/ 119157 w 3757841"/>
                <a:gd name="connsiteY61" fmla="*/ 596469 h 3876510"/>
                <a:gd name="connsiteX62" fmla="*/ 173217 w 3757841"/>
                <a:gd name="connsiteY62" fmla="*/ 662396 h 3876510"/>
                <a:gd name="connsiteX63" fmla="*/ 173217 w 3757841"/>
                <a:gd name="connsiteY63" fmla="*/ 662396 h 3876510"/>
                <a:gd name="connsiteX64" fmla="*/ 191677 w 3757841"/>
                <a:gd name="connsiteY64" fmla="*/ 668989 h 3876510"/>
                <a:gd name="connsiteX65" fmla="*/ 229914 w 3757841"/>
                <a:gd name="connsiteY65" fmla="*/ 690085 h 3876510"/>
                <a:gd name="connsiteX66" fmla="*/ 233870 w 3757841"/>
                <a:gd name="connsiteY66" fmla="*/ 692722 h 3876510"/>
                <a:gd name="connsiteX67" fmla="*/ 297160 w 3757841"/>
                <a:gd name="connsiteY67" fmla="*/ 723049 h 3876510"/>
                <a:gd name="connsiteX68" fmla="*/ 330124 w 3757841"/>
                <a:gd name="connsiteY68" fmla="*/ 740190 h 3876510"/>
                <a:gd name="connsiteX69" fmla="*/ 402643 w 3757841"/>
                <a:gd name="connsiteY69" fmla="*/ 723049 h 3876510"/>
                <a:gd name="connsiteX70" fmla="*/ 580646 w 3757841"/>
                <a:gd name="connsiteY70" fmla="*/ 775791 h 3876510"/>
                <a:gd name="connsiteX71" fmla="*/ 654485 w 3757841"/>
                <a:gd name="connsiteY71" fmla="*/ 758649 h 3876510"/>
                <a:gd name="connsiteX72" fmla="*/ 697997 w 3757841"/>
                <a:gd name="connsiteY72" fmla="*/ 775791 h 3876510"/>
                <a:gd name="connsiteX73" fmla="*/ 763924 w 3757841"/>
                <a:gd name="connsiteY73" fmla="*/ 749420 h 3876510"/>
                <a:gd name="connsiteX74" fmla="*/ 796887 w 3757841"/>
                <a:gd name="connsiteY74" fmla="*/ 745464 h 3876510"/>
                <a:gd name="connsiteX75" fmla="*/ 792932 w 3757841"/>
                <a:gd name="connsiteY75" fmla="*/ 828532 h 3876510"/>
                <a:gd name="connsiteX76" fmla="*/ 812710 w 3757841"/>
                <a:gd name="connsiteY76" fmla="*/ 861496 h 3876510"/>
                <a:gd name="connsiteX77" fmla="*/ 836443 w 3757841"/>
                <a:gd name="connsiteY77" fmla="*/ 894459 h 3876510"/>
                <a:gd name="connsiteX78" fmla="*/ 869407 w 3757841"/>
                <a:gd name="connsiteY78" fmla="*/ 920830 h 3876510"/>
                <a:gd name="connsiteX79" fmla="*/ 902371 w 3757841"/>
                <a:gd name="connsiteY79" fmla="*/ 1096196 h 3876510"/>
                <a:gd name="connsiteX80" fmla="*/ 918193 w 3757841"/>
                <a:gd name="connsiteY80" fmla="*/ 1163442 h 3876510"/>
                <a:gd name="connsiteX81" fmla="*/ 918193 w 3757841"/>
                <a:gd name="connsiteY81" fmla="*/ 1163442 h 3876510"/>
                <a:gd name="connsiteX82" fmla="*/ 955112 w 3757841"/>
                <a:gd name="connsiteY82" fmla="*/ 1329578 h 3876510"/>
                <a:gd name="connsiteX83" fmla="*/ 994668 w 3757841"/>
                <a:gd name="connsiteY83" fmla="*/ 1441654 h 3876510"/>
                <a:gd name="connsiteX84" fmla="*/ 994668 w 3757841"/>
                <a:gd name="connsiteY84" fmla="*/ 1460113 h 3876510"/>
                <a:gd name="connsiteX85" fmla="*/ 994668 w 3757841"/>
                <a:gd name="connsiteY85" fmla="*/ 1460113 h 3876510"/>
                <a:gd name="connsiteX86" fmla="*/ 997305 w 3757841"/>
                <a:gd name="connsiteY86" fmla="*/ 1606471 h 3876510"/>
                <a:gd name="connsiteX87" fmla="*/ 984120 w 3757841"/>
                <a:gd name="connsiteY87" fmla="*/ 1755467 h 3876510"/>
                <a:gd name="connsiteX88" fmla="*/ 951156 w 3757841"/>
                <a:gd name="connsiteY88" fmla="*/ 1950610 h 3876510"/>
                <a:gd name="connsiteX89" fmla="*/ 990713 w 3757841"/>
                <a:gd name="connsiteY89" fmla="*/ 2119384 h 3876510"/>
                <a:gd name="connsiteX90" fmla="*/ 874681 w 3757841"/>
                <a:gd name="connsiteY90" fmla="*/ 2264424 h 3876510"/>
                <a:gd name="connsiteX91" fmla="*/ 910282 w 3757841"/>
                <a:gd name="connsiteY91" fmla="*/ 2352766 h 3876510"/>
                <a:gd name="connsiteX92" fmla="*/ 947201 w 3757841"/>
                <a:gd name="connsiteY92" fmla="*/ 2387048 h 3876510"/>
                <a:gd name="connsiteX93" fmla="*/ 907645 w 3757841"/>
                <a:gd name="connsiteY93" fmla="*/ 2529450 h 3876510"/>
                <a:gd name="connsiteX94" fmla="*/ 906326 w 3757841"/>
                <a:gd name="connsiteY94" fmla="*/ 2533406 h 3876510"/>
                <a:gd name="connsiteX95" fmla="*/ 881274 w 3757841"/>
                <a:gd name="connsiteY95" fmla="*/ 2621748 h 3876510"/>
                <a:gd name="connsiteX96" fmla="*/ 831169 w 3757841"/>
                <a:gd name="connsiteY96" fmla="*/ 2691631 h 3876510"/>
                <a:gd name="connsiteX97" fmla="*/ 745464 w 3757841"/>
                <a:gd name="connsiteY97" fmla="*/ 2849856 h 3876510"/>
                <a:gd name="connsiteX98" fmla="*/ 707226 w 3757841"/>
                <a:gd name="connsiteY98" fmla="*/ 2986984 h 3876510"/>
                <a:gd name="connsiteX99" fmla="*/ 694041 w 3757841"/>
                <a:gd name="connsiteY99" fmla="*/ 3099060 h 3876510"/>
                <a:gd name="connsiteX100" fmla="*/ 687448 w 3757841"/>
                <a:gd name="connsiteY100" fmla="*/ 3175535 h 3876510"/>
                <a:gd name="connsiteX101" fmla="*/ 676900 w 3757841"/>
                <a:gd name="connsiteY101" fmla="*/ 3248055 h 3876510"/>
                <a:gd name="connsiteX102" fmla="*/ 700634 w 3757841"/>
                <a:gd name="connsiteY102" fmla="*/ 3346945 h 3876510"/>
                <a:gd name="connsiteX103" fmla="*/ 694041 w 3757841"/>
                <a:gd name="connsiteY103" fmla="*/ 3498578 h 3876510"/>
                <a:gd name="connsiteX104" fmla="*/ 700634 w 3757841"/>
                <a:gd name="connsiteY104" fmla="*/ 3608017 h 3876510"/>
                <a:gd name="connsiteX105" fmla="*/ 711182 w 3757841"/>
                <a:gd name="connsiteY105" fmla="*/ 3783382 h 3876510"/>
                <a:gd name="connsiteX106" fmla="*/ 700634 w 3757841"/>
                <a:gd name="connsiteY106" fmla="*/ 3862495 h 3876510"/>
                <a:gd name="connsiteX107" fmla="*/ 1617020 w 3757841"/>
                <a:gd name="connsiteY107" fmla="*/ 3866451 h 3876510"/>
                <a:gd name="connsiteX108" fmla="*/ 1673717 w 3757841"/>
                <a:gd name="connsiteY108" fmla="*/ 3625158 h 3876510"/>
                <a:gd name="connsiteX109" fmla="*/ 1697451 w 3757841"/>
                <a:gd name="connsiteY109" fmla="*/ 3621202 h 3876510"/>
                <a:gd name="connsiteX110" fmla="*/ 1822712 w 3757841"/>
                <a:gd name="connsiteY110" fmla="*/ 3838761 h 3876510"/>
                <a:gd name="connsiteX111" fmla="*/ 1826668 w 3757841"/>
                <a:gd name="connsiteY111" fmla="*/ 3862495 h 3876510"/>
                <a:gd name="connsiteX112" fmla="*/ 2716683 w 3757841"/>
                <a:gd name="connsiteY112" fmla="*/ 3862495 h 3876510"/>
                <a:gd name="connsiteX113" fmla="*/ 2743054 w 3757841"/>
                <a:gd name="connsiteY113" fmla="*/ 3548682 h 3876510"/>
                <a:gd name="connsiteX114" fmla="*/ 2753602 w 3757841"/>
                <a:gd name="connsiteY114" fmla="*/ 3228277 h 3876510"/>
                <a:gd name="connsiteX115" fmla="*/ 2690312 w 3757841"/>
                <a:gd name="connsiteY115" fmla="*/ 2839307 h 3876510"/>
                <a:gd name="connsiteX116" fmla="*/ 2565051 w 3757841"/>
                <a:gd name="connsiteY116" fmla="*/ 2628341 h 3876510"/>
                <a:gd name="connsiteX117" fmla="*/ 2539999 w 3757841"/>
                <a:gd name="connsiteY117" fmla="*/ 2578236 h 3876510"/>
                <a:gd name="connsiteX118" fmla="*/ 2533406 w 3757841"/>
                <a:gd name="connsiteY118" fmla="*/ 2570325 h 3876510"/>
                <a:gd name="connsiteX119" fmla="*/ 2524176 w 3757841"/>
                <a:gd name="connsiteY119" fmla="*/ 2558458 h 3876510"/>
                <a:gd name="connsiteX120" fmla="*/ 2530769 w 3757841"/>
                <a:gd name="connsiteY120" fmla="*/ 2435834 h 3876510"/>
                <a:gd name="connsiteX121" fmla="*/ 2524176 w 3757841"/>
                <a:gd name="connsiteY121" fmla="*/ 2429241 h 3876510"/>
                <a:gd name="connsiteX122" fmla="*/ 2513628 w 3757841"/>
                <a:gd name="connsiteY122" fmla="*/ 2416056 h 3876510"/>
                <a:gd name="connsiteX123" fmla="*/ 2551865 w 3757841"/>
                <a:gd name="connsiteY123" fmla="*/ 2377818 h 3876510"/>
                <a:gd name="connsiteX124" fmla="*/ 2572962 w 3757841"/>
                <a:gd name="connsiteY124" fmla="*/ 2342217 h 3876510"/>
                <a:gd name="connsiteX125" fmla="*/ 2586147 w 3757841"/>
                <a:gd name="connsiteY125" fmla="*/ 2286838 h 3876510"/>
                <a:gd name="connsiteX126" fmla="*/ 2691631 w 3757841"/>
                <a:gd name="connsiteY126" fmla="*/ 1630205 h 3876510"/>
                <a:gd name="connsiteX127" fmla="*/ 2731187 w 3757841"/>
                <a:gd name="connsiteY127" fmla="*/ 1026313 h 3876510"/>
                <a:gd name="connsiteX128" fmla="*/ 2787884 w 3757841"/>
                <a:gd name="connsiteY128" fmla="*/ 976209 h 3876510"/>
                <a:gd name="connsiteX129" fmla="*/ 2841944 w 3757841"/>
                <a:gd name="connsiteY129" fmla="*/ 951157 h 3876510"/>
                <a:gd name="connsiteX130" fmla="*/ 2848537 w 3757841"/>
                <a:gd name="connsiteY130" fmla="*/ 948519 h 3876510"/>
                <a:gd name="connsiteX131" fmla="*/ 2860404 w 3757841"/>
                <a:gd name="connsiteY131" fmla="*/ 943245 h 3876510"/>
                <a:gd name="connsiteX132" fmla="*/ 2897323 w 3757841"/>
                <a:gd name="connsiteY132" fmla="*/ 920830 h 3876510"/>
                <a:gd name="connsiteX133" fmla="*/ 2902597 w 3757841"/>
                <a:gd name="connsiteY133" fmla="*/ 916874 h 3876510"/>
                <a:gd name="connsiteX134" fmla="*/ 2939517 w 3757841"/>
                <a:gd name="connsiteY134" fmla="*/ 894459 h 3876510"/>
                <a:gd name="connsiteX135" fmla="*/ 2946109 w 3757841"/>
                <a:gd name="connsiteY135" fmla="*/ 890504 h 3876510"/>
                <a:gd name="connsiteX136" fmla="*/ 2946109 w 3757841"/>
                <a:gd name="connsiteY136" fmla="*/ 890504 h 3876510"/>
                <a:gd name="connsiteX137" fmla="*/ 3019947 w 3757841"/>
                <a:gd name="connsiteY137" fmla="*/ 872044 h 3876510"/>
                <a:gd name="connsiteX138" fmla="*/ 3019947 w 3757841"/>
                <a:gd name="connsiteY138" fmla="*/ 872044 h 3876510"/>
                <a:gd name="connsiteX139" fmla="*/ 3026540 w 3757841"/>
                <a:gd name="connsiteY139" fmla="*/ 872044 h 3876510"/>
                <a:gd name="connsiteX140" fmla="*/ 3067415 w 3757841"/>
                <a:gd name="connsiteY140" fmla="*/ 870725 h 3876510"/>
                <a:gd name="connsiteX141" fmla="*/ 3216410 w 3757841"/>
                <a:gd name="connsiteY141" fmla="*/ 877318 h 3876510"/>
                <a:gd name="connsiteX142" fmla="*/ 3332442 w 3757841"/>
                <a:gd name="connsiteY142" fmla="*/ 860177 h 3876510"/>
                <a:gd name="connsiteX143" fmla="*/ 3428695 w 3757841"/>
                <a:gd name="connsiteY143" fmla="*/ 853584 h 3876510"/>
                <a:gd name="connsiteX144" fmla="*/ 3494622 w 3757841"/>
                <a:gd name="connsiteY144" fmla="*/ 849629 h 3876510"/>
                <a:gd name="connsiteX145" fmla="*/ 3494622 w 3757841"/>
                <a:gd name="connsiteY145" fmla="*/ 849629 h 3876510"/>
                <a:gd name="connsiteX146" fmla="*/ 3489348 w 3757841"/>
                <a:gd name="connsiteY146" fmla="*/ 839081 h 3876510"/>
                <a:gd name="connsiteX147" fmla="*/ 3489348 w 3757841"/>
                <a:gd name="connsiteY147" fmla="*/ 839081 h 3876510"/>
                <a:gd name="connsiteX148" fmla="*/ 3488029 w 3757841"/>
                <a:gd name="connsiteY148" fmla="*/ 836443 h 3876510"/>
                <a:gd name="connsiteX149" fmla="*/ 3490667 w 3757841"/>
                <a:gd name="connsiteY149" fmla="*/ 836443 h 3876510"/>
                <a:gd name="connsiteX150" fmla="*/ 3497259 w 3757841"/>
                <a:gd name="connsiteY150" fmla="*/ 836443 h 3876510"/>
                <a:gd name="connsiteX151" fmla="*/ 3561868 w 3757841"/>
                <a:gd name="connsiteY151" fmla="*/ 831169 h 3876510"/>
                <a:gd name="connsiteX152" fmla="*/ 3631750 w 3757841"/>
                <a:gd name="connsiteY152" fmla="*/ 787657 h 3876510"/>
                <a:gd name="connsiteX153" fmla="*/ 3701633 w 3757841"/>
                <a:gd name="connsiteY153" fmla="*/ 750738 h 3876510"/>
                <a:gd name="connsiteX154" fmla="*/ 3747782 w 3757841"/>
                <a:gd name="connsiteY154" fmla="*/ 730960 h 3876510"/>
                <a:gd name="connsiteX155" fmla="*/ 3738552 w 3757841"/>
                <a:gd name="connsiteY155" fmla="*/ 699315 h 3876510"/>
                <a:gd name="connsiteX156" fmla="*/ 3675262 w 3757841"/>
                <a:gd name="connsiteY156" fmla="*/ 674263 h 3876510"/>
                <a:gd name="connsiteX157" fmla="*/ 3630432 w 3757841"/>
                <a:gd name="connsiteY157" fmla="*/ 248374 h 387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3757841" h="3876510">
                  <a:moveTo>
                    <a:pt x="3630432" y="248374"/>
                  </a:moveTo>
                  <a:lnTo>
                    <a:pt x="3638343" y="174536"/>
                  </a:lnTo>
                  <a:lnTo>
                    <a:pt x="3631750" y="179810"/>
                  </a:lnTo>
                  <a:lnTo>
                    <a:pt x="3610654" y="195632"/>
                  </a:lnTo>
                  <a:lnTo>
                    <a:pt x="3531542" y="225959"/>
                  </a:lnTo>
                  <a:lnTo>
                    <a:pt x="3465615" y="225959"/>
                  </a:lnTo>
                  <a:cubicBezTo>
                    <a:pt x="3465615" y="225959"/>
                    <a:pt x="3382546" y="195632"/>
                    <a:pt x="3320575" y="219366"/>
                  </a:cubicBezTo>
                  <a:cubicBezTo>
                    <a:pt x="3320575" y="219366"/>
                    <a:pt x="3221684" y="252330"/>
                    <a:pt x="3191358" y="249693"/>
                  </a:cubicBezTo>
                  <a:cubicBezTo>
                    <a:pt x="3191358" y="249693"/>
                    <a:pt x="3075326" y="229914"/>
                    <a:pt x="3033133" y="253648"/>
                  </a:cubicBezTo>
                  <a:lnTo>
                    <a:pt x="2936879" y="249693"/>
                  </a:lnTo>
                  <a:lnTo>
                    <a:pt x="2866997" y="229914"/>
                  </a:lnTo>
                  <a:cubicBezTo>
                    <a:pt x="2866997" y="229914"/>
                    <a:pt x="2830078" y="179810"/>
                    <a:pt x="2770743" y="186403"/>
                  </a:cubicBezTo>
                  <a:cubicBezTo>
                    <a:pt x="2711409" y="192995"/>
                    <a:pt x="2671853" y="152121"/>
                    <a:pt x="2671853" y="152121"/>
                  </a:cubicBezTo>
                  <a:cubicBezTo>
                    <a:pt x="2671853" y="152121"/>
                    <a:pt x="2652075" y="142891"/>
                    <a:pt x="2627022" y="142891"/>
                  </a:cubicBezTo>
                  <a:cubicBezTo>
                    <a:pt x="2621748" y="142891"/>
                    <a:pt x="2616474" y="142891"/>
                    <a:pt x="2611200" y="142891"/>
                  </a:cubicBezTo>
                  <a:cubicBezTo>
                    <a:pt x="2595377" y="144209"/>
                    <a:pt x="2579555" y="149484"/>
                    <a:pt x="2563732" y="161350"/>
                  </a:cubicBezTo>
                  <a:cubicBezTo>
                    <a:pt x="2513628" y="198270"/>
                    <a:pt x="2458249" y="178491"/>
                    <a:pt x="2431878" y="157395"/>
                  </a:cubicBezTo>
                  <a:cubicBezTo>
                    <a:pt x="2405507" y="136298"/>
                    <a:pt x="2365951" y="127068"/>
                    <a:pt x="2365951" y="127068"/>
                  </a:cubicBezTo>
                  <a:lnTo>
                    <a:pt x="2282883" y="94105"/>
                  </a:lnTo>
                  <a:lnTo>
                    <a:pt x="2223549" y="47956"/>
                  </a:lnTo>
                  <a:cubicBezTo>
                    <a:pt x="2223549" y="47956"/>
                    <a:pt x="2218275" y="41363"/>
                    <a:pt x="2211682" y="29496"/>
                  </a:cubicBezTo>
                  <a:lnTo>
                    <a:pt x="2219593" y="268152"/>
                  </a:lnTo>
                  <a:lnTo>
                    <a:pt x="2187948" y="254967"/>
                  </a:lnTo>
                  <a:lnTo>
                    <a:pt x="2017856" y="183766"/>
                  </a:lnTo>
                  <a:lnTo>
                    <a:pt x="1986211" y="223322"/>
                  </a:lnTo>
                  <a:lnTo>
                    <a:pt x="1959840" y="257604"/>
                  </a:lnTo>
                  <a:cubicBezTo>
                    <a:pt x="1920284" y="294523"/>
                    <a:pt x="1920284" y="367043"/>
                    <a:pt x="1920284" y="367043"/>
                  </a:cubicBezTo>
                  <a:cubicBezTo>
                    <a:pt x="1916329" y="413192"/>
                    <a:pt x="1944018" y="485711"/>
                    <a:pt x="1944018" y="485711"/>
                  </a:cubicBezTo>
                  <a:cubicBezTo>
                    <a:pt x="1961159" y="505490"/>
                    <a:pt x="2020493" y="661077"/>
                    <a:pt x="2020493" y="661077"/>
                  </a:cubicBezTo>
                  <a:cubicBezTo>
                    <a:pt x="2037634" y="687448"/>
                    <a:pt x="2044227" y="733597"/>
                    <a:pt x="2044227" y="733597"/>
                  </a:cubicBezTo>
                  <a:lnTo>
                    <a:pt x="2031042" y="1392868"/>
                  </a:lnTo>
                  <a:lnTo>
                    <a:pt x="2041590" y="2056094"/>
                  </a:lnTo>
                  <a:lnTo>
                    <a:pt x="1821394" y="2195859"/>
                  </a:lnTo>
                  <a:lnTo>
                    <a:pt x="1610427" y="2020493"/>
                  </a:lnTo>
                  <a:lnTo>
                    <a:pt x="1682947" y="1365178"/>
                  </a:lnTo>
                  <a:lnTo>
                    <a:pt x="1755467" y="563505"/>
                  </a:lnTo>
                  <a:cubicBezTo>
                    <a:pt x="1762059" y="438244"/>
                    <a:pt x="1801615" y="341990"/>
                    <a:pt x="1801615" y="341990"/>
                  </a:cubicBezTo>
                  <a:cubicBezTo>
                    <a:pt x="1821394" y="295841"/>
                    <a:pt x="1801615" y="256285"/>
                    <a:pt x="1801615" y="256285"/>
                  </a:cubicBezTo>
                  <a:cubicBezTo>
                    <a:pt x="1763378" y="236507"/>
                    <a:pt x="1726459" y="185084"/>
                    <a:pt x="1709318" y="158713"/>
                  </a:cubicBezTo>
                  <a:cubicBezTo>
                    <a:pt x="1655257" y="178491"/>
                    <a:pt x="1574826" y="210136"/>
                    <a:pt x="1478573" y="253648"/>
                  </a:cubicBezTo>
                  <a:cubicBezTo>
                    <a:pt x="1465388" y="258922"/>
                    <a:pt x="1452202" y="265515"/>
                    <a:pt x="1439017" y="272108"/>
                  </a:cubicBezTo>
                  <a:cubicBezTo>
                    <a:pt x="1439017" y="272108"/>
                    <a:pt x="1435061" y="142891"/>
                    <a:pt x="1464069" y="13674"/>
                  </a:cubicBezTo>
                  <a:cubicBezTo>
                    <a:pt x="1439017" y="21585"/>
                    <a:pt x="1387594" y="45319"/>
                    <a:pt x="1353312" y="105972"/>
                  </a:cubicBezTo>
                  <a:cubicBezTo>
                    <a:pt x="1353312" y="105972"/>
                    <a:pt x="1300570" y="53230"/>
                    <a:pt x="1243873" y="116520"/>
                  </a:cubicBezTo>
                  <a:cubicBezTo>
                    <a:pt x="1243873" y="116520"/>
                    <a:pt x="1220139" y="160032"/>
                    <a:pt x="1171353" y="105972"/>
                  </a:cubicBezTo>
                  <a:cubicBezTo>
                    <a:pt x="1171353" y="105972"/>
                    <a:pt x="1138389" y="66415"/>
                    <a:pt x="1068507" y="69052"/>
                  </a:cubicBezTo>
                  <a:cubicBezTo>
                    <a:pt x="1022358" y="71690"/>
                    <a:pt x="978846" y="80919"/>
                    <a:pt x="953794" y="98060"/>
                  </a:cubicBezTo>
                  <a:cubicBezTo>
                    <a:pt x="945882" y="103335"/>
                    <a:pt x="939290" y="109927"/>
                    <a:pt x="934015" y="116520"/>
                  </a:cubicBezTo>
                  <a:cubicBezTo>
                    <a:pt x="932697" y="119157"/>
                    <a:pt x="930060" y="123113"/>
                    <a:pt x="930060" y="125750"/>
                  </a:cubicBezTo>
                  <a:lnTo>
                    <a:pt x="840399" y="142891"/>
                  </a:lnTo>
                  <a:cubicBezTo>
                    <a:pt x="840399" y="142891"/>
                    <a:pt x="781065" y="103335"/>
                    <a:pt x="708545" y="125750"/>
                  </a:cubicBezTo>
                  <a:cubicBezTo>
                    <a:pt x="708545" y="125750"/>
                    <a:pt x="629432" y="132342"/>
                    <a:pt x="579328" y="102016"/>
                  </a:cubicBezTo>
                  <a:cubicBezTo>
                    <a:pt x="579328" y="102016"/>
                    <a:pt x="489667" y="71690"/>
                    <a:pt x="427696" y="84875"/>
                  </a:cubicBezTo>
                  <a:cubicBezTo>
                    <a:pt x="365724" y="98060"/>
                    <a:pt x="318257" y="65097"/>
                    <a:pt x="318257" y="65097"/>
                  </a:cubicBezTo>
                  <a:lnTo>
                    <a:pt x="265515" y="62460"/>
                  </a:lnTo>
                  <a:cubicBezTo>
                    <a:pt x="273426" y="146846"/>
                    <a:pt x="282656" y="309027"/>
                    <a:pt x="258922" y="384184"/>
                  </a:cubicBezTo>
                  <a:cubicBezTo>
                    <a:pt x="258922" y="384184"/>
                    <a:pt x="222003" y="506808"/>
                    <a:pt x="162669" y="516038"/>
                  </a:cubicBezTo>
                  <a:cubicBezTo>
                    <a:pt x="162669" y="516038"/>
                    <a:pt x="87512" y="522631"/>
                    <a:pt x="13674" y="529223"/>
                  </a:cubicBezTo>
                  <a:cubicBezTo>
                    <a:pt x="16311" y="531860"/>
                    <a:pt x="20266" y="533179"/>
                    <a:pt x="24222" y="535816"/>
                  </a:cubicBezTo>
                  <a:cubicBezTo>
                    <a:pt x="32133" y="541090"/>
                    <a:pt x="41363" y="546364"/>
                    <a:pt x="50593" y="552957"/>
                  </a:cubicBezTo>
                  <a:lnTo>
                    <a:pt x="113883" y="592513"/>
                  </a:lnTo>
                  <a:lnTo>
                    <a:pt x="119157" y="596469"/>
                  </a:lnTo>
                  <a:cubicBezTo>
                    <a:pt x="119157" y="596469"/>
                    <a:pt x="129705" y="639981"/>
                    <a:pt x="173217" y="662396"/>
                  </a:cubicBezTo>
                  <a:lnTo>
                    <a:pt x="173217" y="662396"/>
                  </a:lnTo>
                  <a:cubicBezTo>
                    <a:pt x="178491" y="665033"/>
                    <a:pt x="185084" y="667670"/>
                    <a:pt x="191677" y="668989"/>
                  </a:cubicBezTo>
                  <a:lnTo>
                    <a:pt x="229914" y="690085"/>
                  </a:lnTo>
                  <a:lnTo>
                    <a:pt x="233870" y="692722"/>
                  </a:lnTo>
                  <a:cubicBezTo>
                    <a:pt x="233870" y="692722"/>
                    <a:pt x="260241" y="738871"/>
                    <a:pt x="297160" y="723049"/>
                  </a:cubicBezTo>
                  <a:cubicBezTo>
                    <a:pt x="297160" y="723049"/>
                    <a:pt x="309027" y="736234"/>
                    <a:pt x="330124" y="740190"/>
                  </a:cubicBezTo>
                  <a:cubicBezTo>
                    <a:pt x="347265" y="744145"/>
                    <a:pt x="372317" y="741508"/>
                    <a:pt x="402643" y="723049"/>
                  </a:cubicBezTo>
                  <a:cubicBezTo>
                    <a:pt x="402643" y="723049"/>
                    <a:pt x="479119" y="775791"/>
                    <a:pt x="580646" y="775791"/>
                  </a:cubicBezTo>
                  <a:lnTo>
                    <a:pt x="654485" y="758649"/>
                  </a:lnTo>
                  <a:lnTo>
                    <a:pt x="697997" y="775791"/>
                  </a:lnTo>
                  <a:lnTo>
                    <a:pt x="763924" y="749420"/>
                  </a:lnTo>
                  <a:lnTo>
                    <a:pt x="796887" y="745464"/>
                  </a:lnTo>
                  <a:lnTo>
                    <a:pt x="792932" y="828532"/>
                  </a:lnTo>
                  <a:lnTo>
                    <a:pt x="812710" y="861496"/>
                  </a:lnTo>
                  <a:lnTo>
                    <a:pt x="836443" y="894459"/>
                  </a:lnTo>
                  <a:lnTo>
                    <a:pt x="869407" y="920830"/>
                  </a:lnTo>
                  <a:lnTo>
                    <a:pt x="902371" y="1096196"/>
                  </a:lnTo>
                  <a:lnTo>
                    <a:pt x="918193" y="1163442"/>
                  </a:lnTo>
                  <a:cubicBezTo>
                    <a:pt x="918193" y="1163442"/>
                    <a:pt x="918193" y="1163442"/>
                    <a:pt x="918193" y="1163442"/>
                  </a:cubicBezTo>
                  <a:lnTo>
                    <a:pt x="955112" y="1329578"/>
                  </a:lnTo>
                  <a:lnTo>
                    <a:pt x="994668" y="1441654"/>
                  </a:lnTo>
                  <a:lnTo>
                    <a:pt x="994668" y="1460113"/>
                  </a:lnTo>
                  <a:cubicBezTo>
                    <a:pt x="994668" y="1460113"/>
                    <a:pt x="994668" y="1460113"/>
                    <a:pt x="994668" y="1460113"/>
                  </a:cubicBezTo>
                  <a:lnTo>
                    <a:pt x="997305" y="1606471"/>
                  </a:lnTo>
                  <a:lnTo>
                    <a:pt x="984120" y="1755467"/>
                  </a:lnTo>
                  <a:cubicBezTo>
                    <a:pt x="984120" y="1755467"/>
                    <a:pt x="951156" y="1874135"/>
                    <a:pt x="951156" y="1950610"/>
                  </a:cubicBezTo>
                  <a:cubicBezTo>
                    <a:pt x="951156" y="1950610"/>
                    <a:pt x="934015" y="1990167"/>
                    <a:pt x="990713" y="2119384"/>
                  </a:cubicBezTo>
                  <a:cubicBezTo>
                    <a:pt x="990713" y="2119384"/>
                    <a:pt x="872044" y="2152348"/>
                    <a:pt x="874681" y="2264424"/>
                  </a:cubicBezTo>
                  <a:cubicBezTo>
                    <a:pt x="874681" y="2264424"/>
                    <a:pt x="874681" y="2309254"/>
                    <a:pt x="910282" y="2352766"/>
                  </a:cubicBezTo>
                  <a:cubicBezTo>
                    <a:pt x="919511" y="2364632"/>
                    <a:pt x="932697" y="2376499"/>
                    <a:pt x="947201" y="2387048"/>
                  </a:cubicBezTo>
                  <a:cubicBezTo>
                    <a:pt x="947201" y="2387048"/>
                    <a:pt x="953794" y="2433197"/>
                    <a:pt x="907645" y="2529450"/>
                  </a:cubicBezTo>
                  <a:lnTo>
                    <a:pt x="906326" y="2533406"/>
                  </a:lnTo>
                  <a:lnTo>
                    <a:pt x="881274" y="2621748"/>
                  </a:lnTo>
                  <a:lnTo>
                    <a:pt x="831169" y="2691631"/>
                  </a:lnTo>
                  <a:lnTo>
                    <a:pt x="745464" y="2849856"/>
                  </a:lnTo>
                  <a:lnTo>
                    <a:pt x="707226" y="2986984"/>
                  </a:lnTo>
                  <a:lnTo>
                    <a:pt x="694041" y="3099060"/>
                  </a:lnTo>
                  <a:lnTo>
                    <a:pt x="687448" y="3175535"/>
                  </a:lnTo>
                  <a:lnTo>
                    <a:pt x="676900" y="3248055"/>
                  </a:lnTo>
                  <a:lnTo>
                    <a:pt x="700634" y="3346945"/>
                  </a:lnTo>
                  <a:lnTo>
                    <a:pt x="694041" y="3498578"/>
                  </a:lnTo>
                  <a:lnTo>
                    <a:pt x="700634" y="3608017"/>
                  </a:lnTo>
                  <a:lnTo>
                    <a:pt x="711182" y="3783382"/>
                  </a:lnTo>
                  <a:lnTo>
                    <a:pt x="700634" y="3862495"/>
                  </a:lnTo>
                  <a:lnTo>
                    <a:pt x="1617020" y="3866451"/>
                  </a:lnTo>
                  <a:cubicBezTo>
                    <a:pt x="1617020" y="3866451"/>
                    <a:pt x="1643391" y="3800524"/>
                    <a:pt x="1673717" y="3625158"/>
                  </a:cubicBezTo>
                  <a:lnTo>
                    <a:pt x="1697451" y="3621202"/>
                  </a:lnTo>
                  <a:cubicBezTo>
                    <a:pt x="1697451" y="3621202"/>
                    <a:pt x="1714592" y="3737234"/>
                    <a:pt x="1822712" y="3838761"/>
                  </a:cubicBezTo>
                  <a:lnTo>
                    <a:pt x="1826668" y="3862495"/>
                  </a:lnTo>
                  <a:lnTo>
                    <a:pt x="2716683" y="3862495"/>
                  </a:lnTo>
                  <a:lnTo>
                    <a:pt x="2743054" y="3548682"/>
                  </a:lnTo>
                  <a:lnTo>
                    <a:pt x="2753602" y="3228277"/>
                  </a:lnTo>
                  <a:cubicBezTo>
                    <a:pt x="2753602" y="3228277"/>
                    <a:pt x="2757558" y="2977754"/>
                    <a:pt x="2690312" y="2839307"/>
                  </a:cubicBezTo>
                  <a:cubicBezTo>
                    <a:pt x="2690312" y="2839307"/>
                    <a:pt x="2613837" y="2716683"/>
                    <a:pt x="2565051" y="2628341"/>
                  </a:cubicBezTo>
                  <a:lnTo>
                    <a:pt x="2539999" y="2578236"/>
                  </a:lnTo>
                  <a:lnTo>
                    <a:pt x="2533406" y="2570325"/>
                  </a:lnTo>
                  <a:lnTo>
                    <a:pt x="2524176" y="2558458"/>
                  </a:lnTo>
                  <a:lnTo>
                    <a:pt x="2530769" y="2435834"/>
                  </a:lnTo>
                  <a:lnTo>
                    <a:pt x="2524176" y="2429241"/>
                  </a:lnTo>
                  <a:lnTo>
                    <a:pt x="2513628" y="2416056"/>
                  </a:lnTo>
                  <a:cubicBezTo>
                    <a:pt x="2513628" y="2416056"/>
                    <a:pt x="2533406" y="2402870"/>
                    <a:pt x="2551865" y="2377818"/>
                  </a:cubicBezTo>
                  <a:cubicBezTo>
                    <a:pt x="2559777" y="2367270"/>
                    <a:pt x="2566369" y="2356721"/>
                    <a:pt x="2572962" y="2342217"/>
                  </a:cubicBezTo>
                  <a:cubicBezTo>
                    <a:pt x="2579555" y="2326395"/>
                    <a:pt x="2584829" y="2307935"/>
                    <a:pt x="2586147" y="2286838"/>
                  </a:cubicBezTo>
                  <a:cubicBezTo>
                    <a:pt x="2586147" y="2286838"/>
                    <a:pt x="2665260" y="1979619"/>
                    <a:pt x="2691631" y="1630205"/>
                  </a:cubicBezTo>
                  <a:cubicBezTo>
                    <a:pt x="2691631" y="1630205"/>
                    <a:pt x="2728550" y="1237280"/>
                    <a:pt x="2731187" y="1026313"/>
                  </a:cubicBezTo>
                  <a:lnTo>
                    <a:pt x="2787884" y="976209"/>
                  </a:lnTo>
                  <a:lnTo>
                    <a:pt x="2841944" y="951157"/>
                  </a:lnTo>
                  <a:lnTo>
                    <a:pt x="2848537" y="948519"/>
                  </a:lnTo>
                  <a:lnTo>
                    <a:pt x="2860404" y="943245"/>
                  </a:lnTo>
                  <a:lnTo>
                    <a:pt x="2897323" y="920830"/>
                  </a:lnTo>
                  <a:lnTo>
                    <a:pt x="2902597" y="916874"/>
                  </a:lnTo>
                  <a:lnTo>
                    <a:pt x="2939517" y="894459"/>
                  </a:lnTo>
                  <a:lnTo>
                    <a:pt x="2946109" y="890504"/>
                  </a:lnTo>
                  <a:cubicBezTo>
                    <a:pt x="2946109" y="890504"/>
                    <a:pt x="2946109" y="890504"/>
                    <a:pt x="2946109" y="890504"/>
                  </a:cubicBezTo>
                  <a:cubicBezTo>
                    <a:pt x="2948746" y="889185"/>
                    <a:pt x="2977754" y="877318"/>
                    <a:pt x="3019947" y="872044"/>
                  </a:cubicBezTo>
                  <a:lnTo>
                    <a:pt x="3019947" y="872044"/>
                  </a:lnTo>
                  <a:cubicBezTo>
                    <a:pt x="3022585" y="872044"/>
                    <a:pt x="3023903" y="872044"/>
                    <a:pt x="3026540" y="872044"/>
                  </a:cubicBezTo>
                  <a:cubicBezTo>
                    <a:pt x="3039726" y="870725"/>
                    <a:pt x="3052911" y="870725"/>
                    <a:pt x="3067415" y="870725"/>
                  </a:cubicBezTo>
                  <a:lnTo>
                    <a:pt x="3216410" y="877318"/>
                  </a:lnTo>
                  <a:lnTo>
                    <a:pt x="3332442" y="860177"/>
                  </a:lnTo>
                  <a:lnTo>
                    <a:pt x="3428695" y="853584"/>
                  </a:lnTo>
                  <a:lnTo>
                    <a:pt x="3494622" y="849629"/>
                  </a:lnTo>
                  <a:lnTo>
                    <a:pt x="3494622" y="849629"/>
                  </a:lnTo>
                  <a:lnTo>
                    <a:pt x="3489348" y="839081"/>
                  </a:lnTo>
                  <a:cubicBezTo>
                    <a:pt x="3489348" y="839081"/>
                    <a:pt x="3489348" y="839081"/>
                    <a:pt x="3489348" y="839081"/>
                  </a:cubicBezTo>
                  <a:lnTo>
                    <a:pt x="3488029" y="836443"/>
                  </a:lnTo>
                  <a:lnTo>
                    <a:pt x="3490667" y="836443"/>
                  </a:lnTo>
                  <a:lnTo>
                    <a:pt x="3497259" y="836443"/>
                  </a:lnTo>
                  <a:lnTo>
                    <a:pt x="3561868" y="831169"/>
                  </a:lnTo>
                  <a:lnTo>
                    <a:pt x="3631750" y="787657"/>
                  </a:lnTo>
                  <a:lnTo>
                    <a:pt x="3701633" y="750738"/>
                  </a:lnTo>
                  <a:lnTo>
                    <a:pt x="3747782" y="730960"/>
                  </a:lnTo>
                  <a:lnTo>
                    <a:pt x="3738552" y="699315"/>
                  </a:lnTo>
                  <a:cubicBezTo>
                    <a:pt x="3704270" y="687448"/>
                    <a:pt x="3675262" y="674263"/>
                    <a:pt x="3675262" y="674263"/>
                  </a:cubicBezTo>
                  <a:cubicBezTo>
                    <a:pt x="3588239" y="538453"/>
                    <a:pt x="3630432" y="248374"/>
                    <a:pt x="3630432" y="2483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3718237-476F-4C63-81DE-9242E9816BDC}"/>
                </a:ext>
              </a:extLst>
            </p:cNvPr>
            <p:cNvSpPr/>
            <p:nvPr/>
          </p:nvSpPr>
          <p:spPr>
            <a:xfrm>
              <a:off x="5273060" y="1504959"/>
              <a:ext cx="883423" cy="1516322"/>
            </a:xfrm>
            <a:custGeom>
              <a:avLst/>
              <a:gdLst>
                <a:gd name="connsiteX0" fmla="*/ 874209 w 883422"/>
                <a:gd name="connsiteY0" fmla="*/ 750859 h 1516322"/>
                <a:gd name="connsiteX1" fmla="*/ 874209 w 883422"/>
                <a:gd name="connsiteY1" fmla="*/ 750859 h 1516322"/>
                <a:gd name="connsiteX2" fmla="*/ 847838 w 883422"/>
                <a:gd name="connsiteY2" fmla="*/ 895899 h 1516322"/>
                <a:gd name="connsiteX3" fmla="*/ 839927 w 883422"/>
                <a:gd name="connsiteY3" fmla="*/ 924907 h 1516322"/>
                <a:gd name="connsiteX4" fmla="*/ 838608 w 883422"/>
                <a:gd name="connsiteY4" fmla="*/ 926225 h 1516322"/>
                <a:gd name="connsiteX5" fmla="*/ 830697 w 883422"/>
                <a:gd name="connsiteY5" fmla="*/ 942048 h 1516322"/>
                <a:gd name="connsiteX6" fmla="*/ 771362 w 883422"/>
                <a:gd name="connsiteY6" fmla="*/ 981604 h 1516322"/>
                <a:gd name="connsiteX7" fmla="*/ 767407 w 883422"/>
                <a:gd name="connsiteY7" fmla="*/ 1014568 h 1516322"/>
                <a:gd name="connsiteX8" fmla="*/ 760814 w 883422"/>
                <a:gd name="connsiteY8" fmla="*/ 1044894 h 1516322"/>
                <a:gd name="connsiteX9" fmla="*/ 750266 w 883422"/>
                <a:gd name="connsiteY9" fmla="*/ 1093680 h 1516322"/>
                <a:gd name="connsiteX10" fmla="*/ 723895 w 883422"/>
                <a:gd name="connsiteY10" fmla="*/ 1156970 h 1516322"/>
                <a:gd name="connsiteX11" fmla="*/ 706754 w 883422"/>
                <a:gd name="connsiteY11" fmla="*/ 1229490 h 1516322"/>
                <a:gd name="connsiteX12" fmla="*/ 708073 w 883422"/>
                <a:gd name="connsiteY12" fmla="*/ 1233445 h 1516322"/>
                <a:gd name="connsiteX13" fmla="*/ 713347 w 883422"/>
                <a:gd name="connsiteY13" fmla="*/ 1246631 h 1516322"/>
                <a:gd name="connsiteX14" fmla="*/ 714665 w 883422"/>
                <a:gd name="connsiteY14" fmla="*/ 1251905 h 1516322"/>
                <a:gd name="connsiteX15" fmla="*/ 715984 w 883422"/>
                <a:gd name="connsiteY15" fmla="*/ 1257179 h 1516322"/>
                <a:gd name="connsiteX16" fmla="*/ 717302 w 883422"/>
                <a:gd name="connsiteY16" fmla="*/ 1261135 h 1516322"/>
                <a:gd name="connsiteX17" fmla="*/ 717302 w 883422"/>
                <a:gd name="connsiteY17" fmla="*/ 1265090 h 1516322"/>
                <a:gd name="connsiteX18" fmla="*/ 717302 w 883422"/>
                <a:gd name="connsiteY18" fmla="*/ 1267727 h 1516322"/>
                <a:gd name="connsiteX19" fmla="*/ 713347 w 883422"/>
                <a:gd name="connsiteY19" fmla="*/ 1296735 h 1516322"/>
                <a:gd name="connsiteX20" fmla="*/ 617093 w 883422"/>
                <a:gd name="connsiteY20" fmla="*/ 1432545 h 1516322"/>
                <a:gd name="connsiteX21" fmla="*/ 502380 w 883422"/>
                <a:gd name="connsiteY21" fmla="*/ 1514294 h 1516322"/>
                <a:gd name="connsiteX22" fmla="*/ 497106 w 883422"/>
                <a:gd name="connsiteY22" fmla="*/ 1514294 h 1516322"/>
                <a:gd name="connsiteX23" fmla="*/ 377119 w 883422"/>
                <a:gd name="connsiteY23" fmla="*/ 1507702 h 1516322"/>
                <a:gd name="connsiteX24" fmla="*/ 238672 w 883422"/>
                <a:gd name="connsiteY24" fmla="*/ 1399581 h 1516322"/>
                <a:gd name="connsiteX25" fmla="*/ 159559 w 883422"/>
                <a:gd name="connsiteY25" fmla="*/ 1241357 h 1516322"/>
                <a:gd name="connsiteX26" fmla="*/ 152967 w 883422"/>
                <a:gd name="connsiteY26" fmla="*/ 1230808 h 1516322"/>
                <a:gd name="connsiteX27" fmla="*/ 166152 w 883422"/>
                <a:gd name="connsiteY27" fmla="*/ 1217623 h 1516322"/>
                <a:gd name="connsiteX28" fmla="*/ 164833 w 883422"/>
                <a:gd name="connsiteY28" fmla="*/ 1209712 h 1516322"/>
                <a:gd name="connsiteX29" fmla="*/ 162196 w 883422"/>
                <a:gd name="connsiteY29" fmla="*/ 1188615 h 1516322"/>
                <a:gd name="connsiteX30" fmla="*/ 142418 w 883422"/>
                <a:gd name="connsiteY30" fmla="*/ 1142466 h 1516322"/>
                <a:gd name="connsiteX31" fmla="*/ 96269 w 883422"/>
                <a:gd name="connsiteY31" fmla="*/ 980285 h 1516322"/>
                <a:gd name="connsiteX32" fmla="*/ 96269 w 883422"/>
                <a:gd name="connsiteY32" fmla="*/ 980285 h 1516322"/>
                <a:gd name="connsiteX33" fmla="*/ 14520 w 883422"/>
                <a:gd name="connsiteY33" fmla="*/ 841839 h 1516322"/>
                <a:gd name="connsiteX34" fmla="*/ 32979 w 883422"/>
                <a:gd name="connsiteY34" fmla="*/ 711303 h 1516322"/>
                <a:gd name="connsiteX35" fmla="*/ 63306 w 883422"/>
                <a:gd name="connsiteY35" fmla="*/ 699436 h 1516322"/>
                <a:gd name="connsiteX36" fmla="*/ 63306 w 883422"/>
                <a:gd name="connsiteY36" fmla="*/ 431772 h 1516322"/>
                <a:gd name="connsiteX37" fmla="*/ 50120 w 883422"/>
                <a:gd name="connsiteY37" fmla="*/ 418587 h 1516322"/>
                <a:gd name="connsiteX38" fmla="*/ 69899 w 883422"/>
                <a:gd name="connsiteY38" fmla="*/ 317059 h 1516322"/>
                <a:gd name="connsiteX39" fmla="*/ 39572 w 883422"/>
                <a:gd name="connsiteY39" fmla="*/ 343430 h 1516322"/>
                <a:gd name="connsiteX40" fmla="*/ 94951 w 883422"/>
                <a:gd name="connsiteY40" fmla="*/ 264318 h 1516322"/>
                <a:gd name="connsiteX41" fmla="*/ 61987 w 883422"/>
                <a:gd name="connsiteY41" fmla="*/ 260362 h 1516322"/>
                <a:gd name="connsiteX42" fmla="*/ 150330 w 883422"/>
                <a:gd name="connsiteY42" fmla="*/ 170701 h 1516322"/>
                <a:gd name="connsiteX43" fmla="*/ 100225 w 883422"/>
                <a:gd name="connsiteY43" fmla="*/ 187842 h 1516322"/>
                <a:gd name="connsiteX44" fmla="*/ 229442 w 883422"/>
                <a:gd name="connsiteY44" fmla="*/ 104774 h 1516322"/>
                <a:gd name="connsiteX45" fmla="*/ 183293 w 883422"/>
                <a:gd name="connsiteY45" fmla="*/ 100819 h 1516322"/>
                <a:gd name="connsiteX46" fmla="*/ 325696 w 883422"/>
                <a:gd name="connsiteY46" fmla="*/ 57307 h 1516322"/>
                <a:gd name="connsiteX47" fmla="*/ 265043 w 883422"/>
                <a:gd name="connsiteY47" fmla="*/ 52033 h 1516322"/>
                <a:gd name="connsiteX48" fmla="*/ 561714 w 883422"/>
                <a:gd name="connsiteY48" fmla="*/ 75766 h 1516322"/>
                <a:gd name="connsiteX49" fmla="*/ 541936 w 883422"/>
                <a:gd name="connsiteY49" fmla="*/ 25662 h 1516322"/>
                <a:gd name="connsiteX50" fmla="*/ 680383 w 883422"/>
                <a:gd name="connsiteY50" fmla="*/ 131145 h 1516322"/>
                <a:gd name="connsiteX51" fmla="*/ 669835 w 883422"/>
                <a:gd name="connsiteY51" fmla="*/ 84996 h 1516322"/>
                <a:gd name="connsiteX52" fmla="*/ 775318 w 883422"/>
                <a:gd name="connsiteY52" fmla="*/ 286733 h 1516322"/>
                <a:gd name="connsiteX53" fmla="*/ 799052 w 883422"/>
                <a:gd name="connsiteY53" fmla="*/ 223443 h 1516322"/>
                <a:gd name="connsiteX54" fmla="*/ 795096 w 883422"/>
                <a:gd name="connsiteY54" fmla="*/ 339474 h 1516322"/>
                <a:gd name="connsiteX55" fmla="*/ 812237 w 883422"/>
                <a:gd name="connsiteY55" fmla="*/ 295963 h 1516322"/>
                <a:gd name="connsiteX56" fmla="*/ 808282 w 883422"/>
                <a:gd name="connsiteY56" fmla="*/ 351341 h 1516322"/>
                <a:gd name="connsiteX57" fmla="*/ 812237 w 883422"/>
                <a:gd name="connsiteY57" fmla="*/ 377712 h 1516322"/>
                <a:gd name="connsiteX58" fmla="*/ 855749 w 883422"/>
                <a:gd name="connsiteY58" fmla="*/ 404083 h 1516322"/>
                <a:gd name="connsiteX59" fmla="*/ 838608 w 883422"/>
                <a:gd name="connsiteY59" fmla="*/ 421224 h 1516322"/>
                <a:gd name="connsiteX60" fmla="*/ 858386 w 883422"/>
                <a:gd name="connsiteY60" fmla="*/ 441002 h 1516322"/>
                <a:gd name="connsiteX61" fmla="*/ 854431 w 883422"/>
                <a:gd name="connsiteY61" fmla="*/ 533300 h 1516322"/>
                <a:gd name="connsiteX62" fmla="*/ 837289 w 883422"/>
                <a:gd name="connsiteY62" fmla="*/ 572856 h 1516322"/>
                <a:gd name="connsiteX63" fmla="*/ 841245 w 883422"/>
                <a:gd name="connsiteY63" fmla="*/ 711303 h 1516322"/>
                <a:gd name="connsiteX64" fmla="*/ 874209 w 883422"/>
                <a:gd name="connsiteY64" fmla="*/ 748222 h 1516322"/>
                <a:gd name="connsiteX65" fmla="*/ 874209 w 883422"/>
                <a:gd name="connsiteY65" fmla="*/ 750859 h 1516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883422" h="1516322">
                  <a:moveTo>
                    <a:pt x="874209" y="750859"/>
                  </a:moveTo>
                  <a:cubicBezTo>
                    <a:pt x="874209" y="750859"/>
                    <a:pt x="874209" y="750859"/>
                    <a:pt x="874209" y="750859"/>
                  </a:cubicBezTo>
                  <a:cubicBezTo>
                    <a:pt x="872890" y="760089"/>
                    <a:pt x="863660" y="857661"/>
                    <a:pt x="847838" y="895899"/>
                  </a:cubicBezTo>
                  <a:cubicBezTo>
                    <a:pt x="847838" y="895899"/>
                    <a:pt x="846519" y="909084"/>
                    <a:pt x="839927" y="924907"/>
                  </a:cubicBezTo>
                  <a:cubicBezTo>
                    <a:pt x="839927" y="924907"/>
                    <a:pt x="839927" y="926225"/>
                    <a:pt x="838608" y="926225"/>
                  </a:cubicBezTo>
                  <a:cubicBezTo>
                    <a:pt x="835971" y="931499"/>
                    <a:pt x="833334" y="936774"/>
                    <a:pt x="830697" y="942048"/>
                  </a:cubicBezTo>
                  <a:cubicBezTo>
                    <a:pt x="820149" y="959189"/>
                    <a:pt x="801689" y="975011"/>
                    <a:pt x="771362" y="981604"/>
                  </a:cubicBezTo>
                  <a:lnTo>
                    <a:pt x="767407" y="1014568"/>
                  </a:lnTo>
                  <a:lnTo>
                    <a:pt x="760814" y="1044894"/>
                  </a:lnTo>
                  <a:lnTo>
                    <a:pt x="750266" y="1093680"/>
                  </a:lnTo>
                  <a:lnTo>
                    <a:pt x="723895" y="1156970"/>
                  </a:lnTo>
                  <a:lnTo>
                    <a:pt x="706754" y="1229490"/>
                  </a:lnTo>
                  <a:cubicBezTo>
                    <a:pt x="706754" y="1230808"/>
                    <a:pt x="708073" y="1232127"/>
                    <a:pt x="708073" y="1233445"/>
                  </a:cubicBezTo>
                  <a:cubicBezTo>
                    <a:pt x="709391" y="1238720"/>
                    <a:pt x="712028" y="1242675"/>
                    <a:pt x="713347" y="1246631"/>
                  </a:cubicBezTo>
                  <a:cubicBezTo>
                    <a:pt x="713347" y="1247949"/>
                    <a:pt x="714665" y="1250586"/>
                    <a:pt x="714665" y="1251905"/>
                  </a:cubicBezTo>
                  <a:cubicBezTo>
                    <a:pt x="714665" y="1253223"/>
                    <a:pt x="715984" y="1255860"/>
                    <a:pt x="715984" y="1257179"/>
                  </a:cubicBezTo>
                  <a:cubicBezTo>
                    <a:pt x="715984" y="1258498"/>
                    <a:pt x="717302" y="1259816"/>
                    <a:pt x="717302" y="1261135"/>
                  </a:cubicBezTo>
                  <a:cubicBezTo>
                    <a:pt x="717302" y="1262453"/>
                    <a:pt x="717302" y="1263772"/>
                    <a:pt x="717302" y="1265090"/>
                  </a:cubicBezTo>
                  <a:cubicBezTo>
                    <a:pt x="717302" y="1266409"/>
                    <a:pt x="717302" y="1266409"/>
                    <a:pt x="717302" y="1267727"/>
                  </a:cubicBezTo>
                  <a:cubicBezTo>
                    <a:pt x="719939" y="1287505"/>
                    <a:pt x="713347" y="1296735"/>
                    <a:pt x="713347" y="1296735"/>
                  </a:cubicBezTo>
                  <a:cubicBezTo>
                    <a:pt x="683020" y="1379803"/>
                    <a:pt x="617093" y="1432545"/>
                    <a:pt x="617093" y="1432545"/>
                  </a:cubicBezTo>
                  <a:lnTo>
                    <a:pt x="502380" y="1514294"/>
                  </a:lnTo>
                  <a:lnTo>
                    <a:pt x="497106" y="1514294"/>
                  </a:lnTo>
                  <a:lnTo>
                    <a:pt x="377119" y="1507702"/>
                  </a:lnTo>
                  <a:lnTo>
                    <a:pt x="238672" y="1399581"/>
                  </a:lnTo>
                  <a:cubicBezTo>
                    <a:pt x="135826" y="1320469"/>
                    <a:pt x="159559" y="1241357"/>
                    <a:pt x="159559" y="1241357"/>
                  </a:cubicBezTo>
                  <a:lnTo>
                    <a:pt x="152967" y="1230808"/>
                  </a:lnTo>
                  <a:cubicBezTo>
                    <a:pt x="160878" y="1221578"/>
                    <a:pt x="166152" y="1217623"/>
                    <a:pt x="166152" y="1217623"/>
                  </a:cubicBezTo>
                  <a:lnTo>
                    <a:pt x="164833" y="1209712"/>
                  </a:lnTo>
                  <a:lnTo>
                    <a:pt x="162196" y="1188615"/>
                  </a:lnTo>
                  <a:lnTo>
                    <a:pt x="142418" y="1142466"/>
                  </a:lnTo>
                  <a:cubicBezTo>
                    <a:pt x="112092" y="1083132"/>
                    <a:pt x="96269" y="980285"/>
                    <a:pt x="96269" y="980285"/>
                  </a:cubicBezTo>
                  <a:cubicBezTo>
                    <a:pt x="96269" y="980285"/>
                    <a:pt x="96269" y="980285"/>
                    <a:pt x="96269" y="980285"/>
                  </a:cubicBezTo>
                  <a:cubicBezTo>
                    <a:pt x="7927" y="907766"/>
                    <a:pt x="14520" y="841839"/>
                    <a:pt x="14520" y="841839"/>
                  </a:cubicBezTo>
                  <a:cubicBezTo>
                    <a:pt x="10564" y="764045"/>
                    <a:pt x="21113" y="728444"/>
                    <a:pt x="32979" y="711303"/>
                  </a:cubicBezTo>
                  <a:cubicBezTo>
                    <a:pt x="47483" y="692843"/>
                    <a:pt x="63306" y="699436"/>
                    <a:pt x="63306" y="699436"/>
                  </a:cubicBezTo>
                  <a:cubicBezTo>
                    <a:pt x="36935" y="587360"/>
                    <a:pt x="63306" y="431772"/>
                    <a:pt x="63306" y="431772"/>
                  </a:cubicBezTo>
                  <a:lnTo>
                    <a:pt x="50120" y="418587"/>
                  </a:lnTo>
                  <a:cubicBezTo>
                    <a:pt x="54076" y="359253"/>
                    <a:pt x="83084" y="317059"/>
                    <a:pt x="69899" y="317059"/>
                  </a:cubicBezTo>
                  <a:cubicBezTo>
                    <a:pt x="56713" y="317059"/>
                    <a:pt x="39572" y="343430"/>
                    <a:pt x="39572" y="343430"/>
                  </a:cubicBezTo>
                  <a:cubicBezTo>
                    <a:pt x="39572" y="288051"/>
                    <a:pt x="94951" y="264318"/>
                    <a:pt x="94951" y="264318"/>
                  </a:cubicBezTo>
                  <a:cubicBezTo>
                    <a:pt x="72536" y="253769"/>
                    <a:pt x="61987" y="260362"/>
                    <a:pt x="61987" y="260362"/>
                  </a:cubicBezTo>
                  <a:cubicBezTo>
                    <a:pt x="72536" y="210257"/>
                    <a:pt x="150330" y="170701"/>
                    <a:pt x="150330" y="170701"/>
                  </a:cubicBezTo>
                  <a:cubicBezTo>
                    <a:pt x="137144" y="157516"/>
                    <a:pt x="100225" y="187842"/>
                    <a:pt x="100225" y="187842"/>
                  </a:cubicBezTo>
                  <a:cubicBezTo>
                    <a:pt x="120003" y="141693"/>
                    <a:pt x="229442" y="104774"/>
                    <a:pt x="229442" y="104774"/>
                  </a:cubicBezTo>
                  <a:cubicBezTo>
                    <a:pt x="212301" y="94226"/>
                    <a:pt x="183293" y="100819"/>
                    <a:pt x="183293" y="100819"/>
                  </a:cubicBezTo>
                  <a:cubicBezTo>
                    <a:pt x="222849" y="63899"/>
                    <a:pt x="325696" y="57307"/>
                    <a:pt x="325696" y="57307"/>
                  </a:cubicBezTo>
                  <a:cubicBezTo>
                    <a:pt x="317784" y="41484"/>
                    <a:pt x="265043" y="52033"/>
                    <a:pt x="265043" y="52033"/>
                  </a:cubicBezTo>
                  <a:cubicBezTo>
                    <a:pt x="254494" y="55988"/>
                    <a:pt x="410082" y="-50814"/>
                    <a:pt x="561714" y="75766"/>
                  </a:cubicBezTo>
                  <a:cubicBezTo>
                    <a:pt x="561714" y="75766"/>
                    <a:pt x="594678" y="82359"/>
                    <a:pt x="541936" y="25662"/>
                  </a:cubicBezTo>
                  <a:cubicBezTo>
                    <a:pt x="648738" y="59944"/>
                    <a:pt x="677746" y="127189"/>
                    <a:pt x="680383" y="131145"/>
                  </a:cubicBezTo>
                  <a:cubicBezTo>
                    <a:pt x="680383" y="127189"/>
                    <a:pt x="730488" y="154879"/>
                    <a:pt x="669835" y="84996"/>
                  </a:cubicBezTo>
                  <a:cubicBezTo>
                    <a:pt x="689613" y="91589"/>
                    <a:pt x="785866" y="108730"/>
                    <a:pt x="775318" y="286733"/>
                  </a:cubicBezTo>
                  <a:cubicBezTo>
                    <a:pt x="775318" y="286733"/>
                    <a:pt x="801689" y="276184"/>
                    <a:pt x="799052" y="223443"/>
                  </a:cubicBezTo>
                  <a:cubicBezTo>
                    <a:pt x="829378" y="269592"/>
                    <a:pt x="809600" y="280140"/>
                    <a:pt x="795096" y="339474"/>
                  </a:cubicBezTo>
                  <a:cubicBezTo>
                    <a:pt x="805645" y="339474"/>
                    <a:pt x="801689" y="326289"/>
                    <a:pt x="812237" y="295963"/>
                  </a:cubicBezTo>
                  <a:cubicBezTo>
                    <a:pt x="829378" y="322333"/>
                    <a:pt x="808282" y="351341"/>
                    <a:pt x="808282" y="351341"/>
                  </a:cubicBezTo>
                  <a:lnTo>
                    <a:pt x="812237" y="377712"/>
                  </a:lnTo>
                  <a:cubicBezTo>
                    <a:pt x="855749" y="367164"/>
                    <a:pt x="855749" y="404083"/>
                    <a:pt x="855749" y="404083"/>
                  </a:cubicBezTo>
                  <a:cubicBezTo>
                    <a:pt x="838608" y="393535"/>
                    <a:pt x="838608" y="421224"/>
                    <a:pt x="838608" y="421224"/>
                  </a:cubicBezTo>
                  <a:lnTo>
                    <a:pt x="858386" y="441002"/>
                  </a:lnTo>
                  <a:lnTo>
                    <a:pt x="854431" y="533300"/>
                  </a:lnTo>
                  <a:lnTo>
                    <a:pt x="837289" y="572856"/>
                  </a:lnTo>
                  <a:lnTo>
                    <a:pt x="841245" y="711303"/>
                  </a:lnTo>
                  <a:cubicBezTo>
                    <a:pt x="866298" y="703392"/>
                    <a:pt x="872890" y="724488"/>
                    <a:pt x="874209" y="748222"/>
                  </a:cubicBezTo>
                  <a:cubicBezTo>
                    <a:pt x="874209" y="749541"/>
                    <a:pt x="874209" y="749541"/>
                    <a:pt x="874209" y="750859"/>
                  </a:cubicBezTo>
                  <a:close/>
                </a:path>
              </a:pathLst>
            </a:custGeom>
            <a:solidFill>
              <a:schemeClr val="bg1"/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9546D96-CD1C-405F-9E30-21819D2992A8}"/>
                </a:ext>
              </a:extLst>
            </p:cNvPr>
            <p:cNvSpPr/>
            <p:nvPr/>
          </p:nvSpPr>
          <p:spPr>
            <a:xfrm>
              <a:off x="5697535" y="2698812"/>
              <a:ext cx="407599" cy="513273"/>
            </a:xfrm>
            <a:custGeom>
              <a:avLst/>
              <a:gdLst>
                <a:gd name="connsiteX0" fmla="*/ 351220 w 356006"/>
                <a:gd name="connsiteY0" fmla="*/ 446155 h 448303"/>
                <a:gd name="connsiteX1" fmla="*/ 319575 w 356006"/>
                <a:gd name="connsiteY1" fmla="*/ 432970 h 448303"/>
                <a:gd name="connsiteX2" fmla="*/ 149484 w 356006"/>
                <a:gd name="connsiteY2" fmla="*/ 361769 h 448303"/>
                <a:gd name="connsiteX3" fmla="*/ 142891 w 356006"/>
                <a:gd name="connsiteY3" fmla="*/ 359132 h 448303"/>
                <a:gd name="connsiteX4" fmla="*/ 73008 w 356006"/>
                <a:gd name="connsiteY4" fmla="*/ 330124 h 448303"/>
                <a:gd name="connsiteX5" fmla="*/ 69052 w 356006"/>
                <a:gd name="connsiteY5" fmla="*/ 332761 h 448303"/>
                <a:gd name="connsiteX6" fmla="*/ 13674 w 356006"/>
                <a:gd name="connsiteY6" fmla="*/ 319575 h 448303"/>
                <a:gd name="connsiteX7" fmla="*/ 44000 w 356006"/>
                <a:gd name="connsiteY7" fmla="*/ 298479 h 448303"/>
                <a:gd name="connsiteX8" fmla="*/ 158713 w 356006"/>
                <a:gd name="connsiteY8" fmla="*/ 216729 h 448303"/>
                <a:gd name="connsiteX9" fmla="*/ 254967 w 356006"/>
                <a:gd name="connsiteY9" fmla="*/ 80919 h 448303"/>
                <a:gd name="connsiteX10" fmla="*/ 258922 w 356006"/>
                <a:gd name="connsiteY10" fmla="*/ 51911 h 448303"/>
                <a:gd name="connsiteX11" fmla="*/ 258922 w 356006"/>
                <a:gd name="connsiteY11" fmla="*/ 49274 h 448303"/>
                <a:gd name="connsiteX12" fmla="*/ 258922 w 356006"/>
                <a:gd name="connsiteY12" fmla="*/ 45319 h 448303"/>
                <a:gd name="connsiteX13" fmla="*/ 257604 w 356006"/>
                <a:gd name="connsiteY13" fmla="*/ 41363 h 448303"/>
                <a:gd name="connsiteX14" fmla="*/ 256285 w 356006"/>
                <a:gd name="connsiteY14" fmla="*/ 36089 h 448303"/>
                <a:gd name="connsiteX15" fmla="*/ 254967 w 356006"/>
                <a:gd name="connsiteY15" fmla="*/ 30815 h 448303"/>
                <a:gd name="connsiteX16" fmla="*/ 249693 w 356006"/>
                <a:gd name="connsiteY16" fmla="*/ 17629 h 448303"/>
                <a:gd name="connsiteX17" fmla="*/ 248374 w 356006"/>
                <a:gd name="connsiteY17" fmla="*/ 13674 h 448303"/>
                <a:gd name="connsiteX18" fmla="*/ 291886 w 356006"/>
                <a:gd name="connsiteY18" fmla="*/ 57186 h 448303"/>
                <a:gd name="connsiteX19" fmla="*/ 345946 w 356006"/>
                <a:gd name="connsiteY19" fmla="*/ 210136 h 448303"/>
                <a:gd name="connsiteX20" fmla="*/ 351220 w 356006"/>
                <a:gd name="connsiteY20" fmla="*/ 446155 h 44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6006" h="448303">
                  <a:moveTo>
                    <a:pt x="351220" y="446155"/>
                  </a:moveTo>
                  <a:lnTo>
                    <a:pt x="319575" y="432970"/>
                  </a:lnTo>
                  <a:lnTo>
                    <a:pt x="149484" y="361769"/>
                  </a:lnTo>
                  <a:lnTo>
                    <a:pt x="142891" y="359132"/>
                  </a:lnTo>
                  <a:lnTo>
                    <a:pt x="73008" y="330124"/>
                  </a:lnTo>
                  <a:lnTo>
                    <a:pt x="69052" y="332761"/>
                  </a:lnTo>
                  <a:lnTo>
                    <a:pt x="13674" y="319575"/>
                  </a:lnTo>
                  <a:lnTo>
                    <a:pt x="44000" y="298479"/>
                  </a:lnTo>
                  <a:lnTo>
                    <a:pt x="158713" y="216729"/>
                  </a:lnTo>
                  <a:cubicBezTo>
                    <a:pt x="158713" y="216729"/>
                    <a:pt x="224640" y="163987"/>
                    <a:pt x="254967" y="80919"/>
                  </a:cubicBezTo>
                  <a:cubicBezTo>
                    <a:pt x="254967" y="80919"/>
                    <a:pt x="260241" y="71690"/>
                    <a:pt x="258922" y="51911"/>
                  </a:cubicBezTo>
                  <a:cubicBezTo>
                    <a:pt x="258922" y="50593"/>
                    <a:pt x="258922" y="50593"/>
                    <a:pt x="258922" y="49274"/>
                  </a:cubicBezTo>
                  <a:cubicBezTo>
                    <a:pt x="258922" y="47956"/>
                    <a:pt x="258922" y="46637"/>
                    <a:pt x="258922" y="45319"/>
                  </a:cubicBezTo>
                  <a:cubicBezTo>
                    <a:pt x="258922" y="44000"/>
                    <a:pt x="258922" y="42682"/>
                    <a:pt x="257604" y="41363"/>
                  </a:cubicBezTo>
                  <a:cubicBezTo>
                    <a:pt x="257604" y="40045"/>
                    <a:pt x="256285" y="37408"/>
                    <a:pt x="256285" y="36089"/>
                  </a:cubicBezTo>
                  <a:cubicBezTo>
                    <a:pt x="256285" y="34770"/>
                    <a:pt x="254967" y="32133"/>
                    <a:pt x="254967" y="30815"/>
                  </a:cubicBezTo>
                  <a:cubicBezTo>
                    <a:pt x="253648" y="26859"/>
                    <a:pt x="252330" y="21585"/>
                    <a:pt x="249693" y="17629"/>
                  </a:cubicBezTo>
                  <a:cubicBezTo>
                    <a:pt x="249693" y="16311"/>
                    <a:pt x="248374" y="14992"/>
                    <a:pt x="248374" y="13674"/>
                  </a:cubicBezTo>
                  <a:cubicBezTo>
                    <a:pt x="291886" y="24222"/>
                    <a:pt x="291886" y="57186"/>
                    <a:pt x="291886" y="57186"/>
                  </a:cubicBezTo>
                  <a:cubicBezTo>
                    <a:pt x="286612" y="105972"/>
                    <a:pt x="326168" y="177173"/>
                    <a:pt x="345946" y="210136"/>
                  </a:cubicBezTo>
                  <a:lnTo>
                    <a:pt x="351220" y="44615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1430A56-ACEA-4061-B936-8C20CCA87B22}"/>
                </a:ext>
              </a:extLst>
            </p:cNvPr>
            <p:cNvSpPr/>
            <p:nvPr/>
          </p:nvSpPr>
          <p:spPr>
            <a:xfrm>
              <a:off x="3668357" y="1413421"/>
              <a:ext cx="474675" cy="2004182"/>
            </a:xfrm>
            <a:custGeom>
              <a:avLst/>
              <a:gdLst>
                <a:gd name="connsiteX0" fmla="*/ 466216 w 474674"/>
                <a:gd name="connsiteY0" fmla="*/ 1858212 h 2004182"/>
                <a:gd name="connsiteX1" fmla="*/ 472809 w 474674"/>
                <a:gd name="connsiteY1" fmla="*/ 1536488 h 2004182"/>
                <a:gd name="connsiteX2" fmla="*/ 472809 w 474674"/>
                <a:gd name="connsiteY2" fmla="*/ 1536488 h 2004182"/>
                <a:gd name="connsiteX3" fmla="*/ 450394 w 474674"/>
                <a:gd name="connsiteY3" fmla="*/ 1535170 h 2004182"/>
                <a:gd name="connsiteX4" fmla="*/ 338318 w 474674"/>
                <a:gd name="connsiteY4" fmla="*/ 984019 h 2004182"/>
                <a:gd name="connsiteX5" fmla="*/ 294806 w 474674"/>
                <a:gd name="connsiteY5" fmla="*/ 463196 h 2004182"/>
                <a:gd name="connsiteX6" fmla="*/ 314584 w 474674"/>
                <a:gd name="connsiteY6" fmla="*/ 443418 h 2004182"/>
                <a:gd name="connsiteX7" fmla="*/ 367326 w 474674"/>
                <a:gd name="connsiteY7" fmla="*/ 331342 h 2004182"/>
                <a:gd name="connsiteX8" fmla="*/ 400289 w 474674"/>
                <a:gd name="connsiteY8" fmla="*/ 304971 h 2004182"/>
                <a:gd name="connsiteX9" fmla="*/ 453031 w 474674"/>
                <a:gd name="connsiteY9" fmla="*/ 258822 h 2004182"/>
                <a:gd name="connsiteX10" fmla="*/ 406882 w 474674"/>
                <a:gd name="connsiteY10" fmla="*/ 206080 h 2004182"/>
                <a:gd name="connsiteX11" fmla="*/ 400289 w 474674"/>
                <a:gd name="connsiteY11" fmla="*/ 179709 h 2004182"/>
                <a:gd name="connsiteX12" fmla="*/ 393696 w 474674"/>
                <a:gd name="connsiteY12" fmla="*/ 83456 h 2004182"/>
                <a:gd name="connsiteX13" fmla="*/ 239427 w 474674"/>
                <a:gd name="connsiteY13" fmla="*/ 12255 h 2004182"/>
                <a:gd name="connsiteX14" fmla="*/ 107573 w 474674"/>
                <a:gd name="connsiteY14" fmla="*/ 18847 h 2004182"/>
                <a:gd name="connsiteX15" fmla="*/ 74610 w 474674"/>
                <a:gd name="connsiteY15" fmla="*/ 101915 h 2004182"/>
                <a:gd name="connsiteX16" fmla="*/ 90432 w 474674"/>
                <a:gd name="connsiteY16" fmla="*/ 357712 h 2004182"/>
                <a:gd name="connsiteX17" fmla="*/ 83839 w 474674"/>
                <a:gd name="connsiteY17" fmla="*/ 502752 h 2004182"/>
                <a:gd name="connsiteX18" fmla="*/ 50876 w 474674"/>
                <a:gd name="connsiteY18" fmla="*/ 878536 h 2004182"/>
                <a:gd name="connsiteX19" fmla="*/ 4727 w 474674"/>
                <a:gd name="connsiteY19" fmla="*/ 1260913 h 2004182"/>
                <a:gd name="connsiteX20" fmla="*/ 61424 w 474674"/>
                <a:gd name="connsiteY20" fmla="*/ 1614282 h 2004182"/>
                <a:gd name="connsiteX21" fmla="*/ 74610 w 474674"/>
                <a:gd name="connsiteY21" fmla="*/ 1796241 h 2004182"/>
                <a:gd name="connsiteX22" fmla="*/ 120758 w 474674"/>
                <a:gd name="connsiteY22" fmla="*/ 1879309 h 2004182"/>
                <a:gd name="connsiteX23" fmla="*/ 206464 w 474674"/>
                <a:gd name="connsiteY23" fmla="*/ 1992703 h 2004182"/>
                <a:gd name="connsiteX24" fmla="*/ 222286 w 474674"/>
                <a:gd name="connsiteY24" fmla="*/ 2004570 h 2004182"/>
                <a:gd name="connsiteX25" fmla="*/ 371281 w 474674"/>
                <a:gd name="connsiteY25" fmla="*/ 1991385 h 2004182"/>
                <a:gd name="connsiteX26" fmla="*/ 466216 w 474674"/>
                <a:gd name="connsiteY26" fmla="*/ 1858212 h 2004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4674" h="2004182">
                  <a:moveTo>
                    <a:pt x="466216" y="1858212"/>
                  </a:moveTo>
                  <a:cubicBezTo>
                    <a:pt x="489950" y="1783055"/>
                    <a:pt x="480720" y="1620875"/>
                    <a:pt x="472809" y="1536488"/>
                  </a:cubicBezTo>
                  <a:lnTo>
                    <a:pt x="472809" y="1536488"/>
                  </a:lnTo>
                  <a:lnTo>
                    <a:pt x="450394" y="1535170"/>
                  </a:lnTo>
                  <a:cubicBezTo>
                    <a:pt x="450394" y="1535170"/>
                    <a:pt x="443801" y="1307062"/>
                    <a:pt x="338318" y="984019"/>
                  </a:cubicBezTo>
                  <a:cubicBezTo>
                    <a:pt x="338318" y="984019"/>
                    <a:pt x="268435" y="591094"/>
                    <a:pt x="294806" y="463196"/>
                  </a:cubicBezTo>
                  <a:lnTo>
                    <a:pt x="314584" y="443418"/>
                  </a:lnTo>
                  <a:cubicBezTo>
                    <a:pt x="314584" y="443418"/>
                    <a:pt x="367326" y="430232"/>
                    <a:pt x="367326" y="331342"/>
                  </a:cubicBezTo>
                  <a:cubicBezTo>
                    <a:pt x="367326" y="331342"/>
                    <a:pt x="391059" y="331342"/>
                    <a:pt x="400289" y="304971"/>
                  </a:cubicBezTo>
                  <a:cubicBezTo>
                    <a:pt x="400289" y="304971"/>
                    <a:pt x="456986" y="311563"/>
                    <a:pt x="453031" y="258822"/>
                  </a:cubicBezTo>
                  <a:cubicBezTo>
                    <a:pt x="453031" y="258822"/>
                    <a:pt x="463579" y="208717"/>
                    <a:pt x="406882" y="206080"/>
                  </a:cubicBezTo>
                  <a:lnTo>
                    <a:pt x="400289" y="179709"/>
                  </a:lnTo>
                  <a:cubicBezTo>
                    <a:pt x="400289" y="179709"/>
                    <a:pt x="439845" y="129605"/>
                    <a:pt x="393696" y="83456"/>
                  </a:cubicBezTo>
                  <a:lnTo>
                    <a:pt x="239427" y="12255"/>
                  </a:lnTo>
                  <a:cubicBezTo>
                    <a:pt x="239427" y="12255"/>
                    <a:pt x="195915" y="-11479"/>
                    <a:pt x="107573" y="18847"/>
                  </a:cubicBezTo>
                  <a:cubicBezTo>
                    <a:pt x="107573" y="18847"/>
                    <a:pt x="70654" y="32033"/>
                    <a:pt x="74610" y="101915"/>
                  </a:cubicBezTo>
                  <a:lnTo>
                    <a:pt x="90432" y="357712"/>
                  </a:lnTo>
                  <a:cubicBezTo>
                    <a:pt x="90432" y="357712"/>
                    <a:pt x="77247" y="450010"/>
                    <a:pt x="83839" y="502752"/>
                  </a:cubicBezTo>
                  <a:cubicBezTo>
                    <a:pt x="83839" y="502752"/>
                    <a:pt x="73291" y="737452"/>
                    <a:pt x="50876" y="878536"/>
                  </a:cubicBezTo>
                  <a:cubicBezTo>
                    <a:pt x="50876" y="878536"/>
                    <a:pt x="-5821" y="1133015"/>
                    <a:pt x="4727" y="1260913"/>
                  </a:cubicBezTo>
                  <a:cubicBezTo>
                    <a:pt x="4727" y="1260913"/>
                    <a:pt x="17912" y="1465287"/>
                    <a:pt x="61424" y="1614282"/>
                  </a:cubicBezTo>
                  <a:cubicBezTo>
                    <a:pt x="61424" y="1614282"/>
                    <a:pt x="81202" y="1693395"/>
                    <a:pt x="74610" y="1796241"/>
                  </a:cubicBezTo>
                  <a:cubicBezTo>
                    <a:pt x="74610" y="1796241"/>
                    <a:pt x="70654" y="1813382"/>
                    <a:pt x="120758" y="1879309"/>
                  </a:cubicBezTo>
                  <a:cubicBezTo>
                    <a:pt x="161633" y="1933369"/>
                    <a:pt x="141855" y="1945236"/>
                    <a:pt x="206464" y="1992703"/>
                  </a:cubicBezTo>
                  <a:cubicBezTo>
                    <a:pt x="211738" y="1996659"/>
                    <a:pt x="217012" y="2000615"/>
                    <a:pt x="222286" y="2004570"/>
                  </a:cubicBezTo>
                  <a:cubicBezTo>
                    <a:pt x="296124" y="1999296"/>
                    <a:pt x="371281" y="1991385"/>
                    <a:pt x="371281" y="1991385"/>
                  </a:cubicBezTo>
                  <a:cubicBezTo>
                    <a:pt x="430616" y="1979518"/>
                    <a:pt x="466216" y="1858212"/>
                    <a:pt x="466216" y="1858212"/>
                  </a:cubicBezTo>
                  <a:close/>
                </a:path>
              </a:pathLst>
            </a:custGeom>
            <a:solidFill>
              <a:schemeClr val="bg1"/>
            </a:solidFill>
            <a:ln w="3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DB08347-1D45-4522-A98B-2D42F7BAA736}"/>
                </a:ext>
              </a:extLst>
            </p:cNvPr>
            <p:cNvSpPr/>
            <p:nvPr/>
          </p:nvSpPr>
          <p:spPr>
            <a:xfrm>
              <a:off x="4766985" y="5221267"/>
              <a:ext cx="1648176" cy="316450"/>
            </a:xfrm>
            <a:custGeom>
              <a:avLst/>
              <a:gdLst>
                <a:gd name="connsiteX0" fmla="*/ 1638116 w 1648176"/>
                <a:gd name="connsiteY0" fmla="*/ 233870 h 316449"/>
                <a:gd name="connsiteX1" fmla="*/ 1412646 w 1648176"/>
                <a:gd name="connsiteY1" fmla="*/ 265515 h 316449"/>
                <a:gd name="connsiteX2" fmla="*/ 1351993 w 1648176"/>
                <a:gd name="connsiteY2" fmla="*/ 273426 h 316449"/>
                <a:gd name="connsiteX3" fmla="*/ 1003898 w 1648176"/>
                <a:gd name="connsiteY3" fmla="*/ 307708 h 316449"/>
                <a:gd name="connsiteX4" fmla="*/ 872044 w 1648176"/>
                <a:gd name="connsiteY4" fmla="*/ 315620 h 316449"/>
                <a:gd name="connsiteX5" fmla="*/ 723049 w 1648176"/>
                <a:gd name="connsiteY5" fmla="*/ 309027 h 316449"/>
                <a:gd name="connsiteX6" fmla="*/ 324850 w 1648176"/>
                <a:gd name="connsiteY6" fmla="*/ 258922 h 316449"/>
                <a:gd name="connsiteX7" fmla="*/ 258922 w 1648176"/>
                <a:gd name="connsiteY7" fmla="*/ 247055 h 316449"/>
                <a:gd name="connsiteX8" fmla="*/ 13674 w 1648176"/>
                <a:gd name="connsiteY8" fmla="*/ 194314 h 316449"/>
                <a:gd name="connsiteX9" fmla="*/ 14992 w 1648176"/>
                <a:gd name="connsiteY9" fmla="*/ 190358 h 316449"/>
                <a:gd name="connsiteX10" fmla="*/ 54549 w 1648176"/>
                <a:gd name="connsiteY10" fmla="*/ 47956 h 316449"/>
                <a:gd name="connsiteX11" fmla="*/ 17629 w 1648176"/>
                <a:gd name="connsiteY11" fmla="*/ 13674 h 316449"/>
                <a:gd name="connsiteX12" fmla="*/ 87512 w 1648176"/>
                <a:gd name="connsiteY12" fmla="*/ 46637 h 316449"/>
                <a:gd name="connsiteX13" fmla="*/ 298479 w 1648176"/>
                <a:gd name="connsiteY13" fmla="*/ 90149 h 316449"/>
                <a:gd name="connsiteX14" fmla="*/ 361769 w 1648176"/>
                <a:gd name="connsiteY14" fmla="*/ 102016 h 316449"/>
                <a:gd name="connsiteX15" fmla="*/ 727005 w 1648176"/>
                <a:gd name="connsiteY15" fmla="*/ 158713 h 316449"/>
                <a:gd name="connsiteX16" fmla="*/ 861496 w 1648176"/>
                <a:gd name="connsiteY16" fmla="*/ 169261 h 316449"/>
                <a:gd name="connsiteX17" fmla="*/ 1006535 w 1648176"/>
                <a:gd name="connsiteY17" fmla="*/ 157395 h 316449"/>
                <a:gd name="connsiteX18" fmla="*/ 1344082 w 1648176"/>
                <a:gd name="connsiteY18" fmla="*/ 125750 h 316449"/>
                <a:gd name="connsiteX19" fmla="*/ 1406053 w 1648176"/>
                <a:gd name="connsiteY19" fmla="*/ 119157 h 316449"/>
                <a:gd name="connsiteX20" fmla="*/ 1632842 w 1648176"/>
                <a:gd name="connsiteY20" fmla="*/ 92786 h 316449"/>
                <a:gd name="connsiteX21" fmla="*/ 1639435 w 1648176"/>
                <a:gd name="connsiteY21" fmla="*/ 99379 h 316449"/>
                <a:gd name="connsiteX22" fmla="*/ 1632842 w 1648176"/>
                <a:gd name="connsiteY22" fmla="*/ 222003 h 316449"/>
                <a:gd name="connsiteX23" fmla="*/ 1638116 w 1648176"/>
                <a:gd name="connsiteY23" fmla="*/ 233870 h 31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48176" h="316449">
                  <a:moveTo>
                    <a:pt x="1638116" y="233870"/>
                  </a:moveTo>
                  <a:cubicBezTo>
                    <a:pt x="1577464" y="243100"/>
                    <a:pt x="1499670" y="253648"/>
                    <a:pt x="1412646" y="265515"/>
                  </a:cubicBezTo>
                  <a:cubicBezTo>
                    <a:pt x="1392868" y="268152"/>
                    <a:pt x="1371771" y="270789"/>
                    <a:pt x="1351993" y="273426"/>
                  </a:cubicBezTo>
                  <a:cubicBezTo>
                    <a:pt x="1239917" y="286612"/>
                    <a:pt x="1118611" y="299797"/>
                    <a:pt x="1003898" y="307708"/>
                  </a:cubicBezTo>
                  <a:cubicBezTo>
                    <a:pt x="957749" y="311664"/>
                    <a:pt x="914237" y="314301"/>
                    <a:pt x="872044" y="315620"/>
                  </a:cubicBezTo>
                  <a:cubicBezTo>
                    <a:pt x="872044" y="315620"/>
                    <a:pt x="817984" y="315620"/>
                    <a:pt x="723049" y="309027"/>
                  </a:cubicBezTo>
                  <a:cubicBezTo>
                    <a:pt x="628114" y="302434"/>
                    <a:pt x="490986" y="287930"/>
                    <a:pt x="324850" y="258922"/>
                  </a:cubicBezTo>
                  <a:cubicBezTo>
                    <a:pt x="303753" y="254967"/>
                    <a:pt x="281338" y="251011"/>
                    <a:pt x="258922" y="247055"/>
                  </a:cubicBezTo>
                  <a:cubicBezTo>
                    <a:pt x="182447" y="232551"/>
                    <a:pt x="100698" y="215410"/>
                    <a:pt x="13674" y="194314"/>
                  </a:cubicBezTo>
                  <a:lnTo>
                    <a:pt x="14992" y="190358"/>
                  </a:lnTo>
                  <a:cubicBezTo>
                    <a:pt x="61141" y="94104"/>
                    <a:pt x="54549" y="47956"/>
                    <a:pt x="54549" y="47956"/>
                  </a:cubicBezTo>
                  <a:cubicBezTo>
                    <a:pt x="38726" y="37407"/>
                    <a:pt x="26859" y="25541"/>
                    <a:pt x="17629" y="13674"/>
                  </a:cubicBezTo>
                  <a:lnTo>
                    <a:pt x="87512" y="46637"/>
                  </a:lnTo>
                  <a:cubicBezTo>
                    <a:pt x="87512" y="46637"/>
                    <a:pt x="174536" y="66415"/>
                    <a:pt x="298479" y="90149"/>
                  </a:cubicBezTo>
                  <a:cubicBezTo>
                    <a:pt x="318257" y="94104"/>
                    <a:pt x="339353" y="98060"/>
                    <a:pt x="361769" y="102016"/>
                  </a:cubicBezTo>
                  <a:cubicBezTo>
                    <a:pt x="473845" y="123113"/>
                    <a:pt x="607017" y="145528"/>
                    <a:pt x="727005" y="158713"/>
                  </a:cubicBezTo>
                  <a:cubicBezTo>
                    <a:pt x="774472" y="163987"/>
                    <a:pt x="819302" y="167943"/>
                    <a:pt x="861496" y="169261"/>
                  </a:cubicBezTo>
                  <a:cubicBezTo>
                    <a:pt x="861496" y="169261"/>
                    <a:pt x="918193" y="165306"/>
                    <a:pt x="1006535" y="157395"/>
                  </a:cubicBezTo>
                  <a:cubicBezTo>
                    <a:pt x="1096196" y="149483"/>
                    <a:pt x="1216183" y="138935"/>
                    <a:pt x="1344082" y="125750"/>
                  </a:cubicBezTo>
                  <a:cubicBezTo>
                    <a:pt x="1363860" y="123113"/>
                    <a:pt x="1384957" y="121794"/>
                    <a:pt x="1406053" y="119157"/>
                  </a:cubicBezTo>
                  <a:cubicBezTo>
                    <a:pt x="1482529" y="111246"/>
                    <a:pt x="1560323" y="102016"/>
                    <a:pt x="1632842" y="92786"/>
                  </a:cubicBezTo>
                  <a:lnTo>
                    <a:pt x="1639435" y="99379"/>
                  </a:lnTo>
                  <a:lnTo>
                    <a:pt x="1632842" y="222003"/>
                  </a:lnTo>
                  <a:lnTo>
                    <a:pt x="1638116" y="233870"/>
                  </a:lnTo>
                  <a:close/>
                </a:path>
              </a:pathLst>
            </a:custGeom>
            <a:solidFill>
              <a:schemeClr val="bg1"/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3C98174-3DEA-4C93-B5EE-D959284D0924}"/>
                </a:ext>
              </a:extLst>
            </p:cNvPr>
            <p:cNvSpPr/>
            <p:nvPr/>
          </p:nvSpPr>
          <p:spPr>
            <a:xfrm>
              <a:off x="4999048" y="5277964"/>
              <a:ext cx="131854" cy="263708"/>
            </a:xfrm>
            <a:custGeom>
              <a:avLst/>
              <a:gdLst>
                <a:gd name="connsiteX0" fmla="*/ 69052 w 131854"/>
                <a:gd name="connsiteY0" fmla="*/ 13674 h 263708"/>
                <a:gd name="connsiteX1" fmla="*/ 131024 w 131854"/>
                <a:gd name="connsiteY1" fmla="*/ 26859 h 263708"/>
                <a:gd name="connsiteX2" fmla="*/ 79601 w 131854"/>
                <a:gd name="connsiteY2" fmla="*/ 251011 h 263708"/>
                <a:gd name="connsiteX3" fmla="*/ 13674 w 131854"/>
                <a:gd name="connsiteY3" fmla="*/ 235188 h 263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854" h="263708">
                  <a:moveTo>
                    <a:pt x="69052" y="13674"/>
                  </a:moveTo>
                  <a:lnTo>
                    <a:pt x="131024" y="26859"/>
                  </a:lnTo>
                  <a:lnTo>
                    <a:pt x="79601" y="251011"/>
                  </a:lnTo>
                  <a:lnTo>
                    <a:pt x="13674" y="23518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F0A8570-A5F9-43B8-8BBE-276773DB913B}"/>
                </a:ext>
              </a:extLst>
            </p:cNvPr>
            <p:cNvSpPr/>
            <p:nvPr/>
          </p:nvSpPr>
          <p:spPr>
            <a:xfrm>
              <a:off x="6092119" y="5306972"/>
              <a:ext cx="92298" cy="263708"/>
            </a:xfrm>
            <a:custGeom>
              <a:avLst/>
              <a:gdLst>
                <a:gd name="connsiteX0" fmla="*/ 13674 w 92297"/>
                <a:gd name="connsiteY0" fmla="*/ 24222 h 263708"/>
                <a:gd name="connsiteX1" fmla="*/ 74327 w 92297"/>
                <a:gd name="connsiteY1" fmla="*/ 13674 h 263708"/>
                <a:gd name="connsiteX2" fmla="*/ 84875 w 92297"/>
                <a:gd name="connsiteY2" fmla="*/ 248374 h 263708"/>
                <a:gd name="connsiteX3" fmla="*/ 25541 w 92297"/>
                <a:gd name="connsiteY3" fmla="*/ 254967 h 263708"/>
                <a:gd name="connsiteX4" fmla="*/ 13674 w 92297"/>
                <a:gd name="connsiteY4" fmla="*/ 24222 h 263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297" h="263708">
                  <a:moveTo>
                    <a:pt x="13674" y="24222"/>
                  </a:moveTo>
                  <a:lnTo>
                    <a:pt x="74327" y="13674"/>
                  </a:lnTo>
                  <a:cubicBezTo>
                    <a:pt x="74327" y="13674"/>
                    <a:pt x="95423" y="132342"/>
                    <a:pt x="84875" y="248374"/>
                  </a:cubicBezTo>
                  <a:lnTo>
                    <a:pt x="25541" y="254967"/>
                  </a:lnTo>
                  <a:cubicBezTo>
                    <a:pt x="25541" y="254967"/>
                    <a:pt x="33452" y="140253"/>
                    <a:pt x="13674" y="24222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2374D0C-C94F-4D3E-9104-21556618EDAE}"/>
                </a:ext>
              </a:extLst>
            </p:cNvPr>
            <p:cNvSpPr/>
            <p:nvPr/>
          </p:nvSpPr>
          <p:spPr>
            <a:xfrm>
              <a:off x="4716880" y="5539035"/>
              <a:ext cx="52742" cy="224152"/>
            </a:xfrm>
            <a:custGeom>
              <a:avLst/>
              <a:gdLst>
                <a:gd name="connsiteX0" fmla="*/ 37407 w 52741"/>
                <a:gd name="connsiteY0" fmla="*/ 13674 h 224151"/>
                <a:gd name="connsiteX1" fmla="*/ 13674 w 52741"/>
                <a:gd name="connsiteY1" fmla="*/ 46637 h 224151"/>
                <a:gd name="connsiteX2" fmla="*/ 24222 w 52741"/>
                <a:gd name="connsiteY2" fmla="*/ 218048 h 224151"/>
                <a:gd name="connsiteX3" fmla="*/ 37407 w 52741"/>
                <a:gd name="connsiteY3" fmla="*/ 13674 h 224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41" h="224151">
                  <a:moveTo>
                    <a:pt x="37407" y="13674"/>
                  </a:moveTo>
                  <a:lnTo>
                    <a:pt x="13674" y="46637"/>
                  </a:lnTo>
                  <a:cubicBezTo>
                    <a:pt x="13674" y="46637"/>
                    <a:pt x="40045" y="109927"/>
                    <a:pt x="24222" y="218048"/>
                  </a:cubicBezTo>
                  <a:cubicBezTo>
                    <a:pt x="24222" y="218048"/>
                    <a:pt x="70371" y="152121"/>
                    <a:pt x="37407" y="1367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6650F10-6C48-4093-BFEF-C3513514104E}"/>
                </a:ext>
              </a:extLst>
            </p:cNvPr>
            <p:cNvSpPr/>
            <p:nvPr/>
          </p:nvSpPr>
          <p:spPr>
            <a:xfrm>
              <a:off x="4571841" y="5750001"/>
              <a:ext cx="118669" cy="448304"/>
            </a:xfrm>
            <a:custGeom>
              <a:avLst/>
              <a:gdLst>
                <a:gd name="connsiteX0" fmla="*/ 90149 w 118668"/>
                <a:gd name="connsiteY0" fmla="*/ 13674 h 448303"/>
                <a:gd name="connsiteX1" fmla="*/ 59823 w 118668"/>
                <a:gd name="connsiteY1" fmla="*/ 241782 h 448303"/>
                <a:gd name="connsiteX2" fmla="*/ 13674 w 118668"/>
                <a:gd name="connsiteY2" fmla="*/ 436926 h 448303"/>
                <a:gd name="connsiteX3" fmla="*/ 109927 w 118668"/>
                <a:gd name="connsiteY3" fmla="*/ 241782 h 448303"/>
                <a:gd name="connsiteX4" fmla="*/ 90149 w 118668"/>
                <a:gd name="connsiteY4" fmla="*/ 13674 h 44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668" h="448303">
                  <a:moveTo>
                    <a:pt x="90149" y="13674"/>
                  </a:moveTo>
                  <a:cubicBezTo>
                    <a:pt x="90149" y="13674"/>
                    <a:pt x="50593" y="116520"/>
                    <a:pt x="59823" y="241782"/>
                  </a:cubicBezTo>
                  <a:cubicBezTo>
                    <a:pt x="59823" y="241782"/>
                    <a:pt x="76964" y="347265"/>
                    <a:pt x="13674" y="436926"/>
                  </a:cubicBezTo>
                  <a:cubicBezTo>
                    <a:pt x="13674" y="436926"/>
                    <a:pt x="99379" y="377591"/>
                    <a:pt x="109927" y="241782"/>
                  </a:cubicBezTo>
                  <a:cubicBezTo>
                    <a:pt x="109927" y="240463"/>
                    <a:pt x="80919" y="132342"/>
                    <a:pt x="90149" y="1367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82CB66D-63B7-4341-99BC-AE0AD74CB226}"/>
                </a:ext>
              </a:extLst>
            </p:cNvPr>
            <p:cNvSpPr/>
            <p:nvPr/>
          </p:nvSpPr>
          <p:spPr>
            <a:xfrm>
              <a:off x="5571295" y="6326204"/>
              <a:ext cx="118669" cy="342821"/>
            </a:xfrm>
            <a:custGeom>
              <a:avLst/>
              <a:gdLst>
                <a:gd name="connsiteX0" fmla="*/ 13674 w 118668"/>
                <a:gd name="connsiteY0" fmla="*/ 171899 h 342820"/>
                <a:gd name="connsiteX1" fmla="*/ 109927 w 118668"/>
                <a:gd name="connsiteY1" fmla="*/ 336716 h 342820"/>
                <a:gd name="connsiteX2" fmla="*/ 44000 w 118668"/>
                <a:gd name="connsiteY2" fmla="*/ 13674 h 342820"/>
                <a:gd name="connsiteX3" fmla="*/ 13674 w 118668"/>
                <a:gd name="connsiteY3" fmla="*/ 171899 h 34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668" h="342820">
                  <a:moveTo>
                    <a:pt x="13674" y="171899"/>
                  </a:moveTo>
                  <a:cubicBezTo>
                    <a:pt x="13674" y="171899"/>
                    <a:pt x="46637" y="281337"/>
                    <a:pt x="109927" y="336716"/>
                  </a:cubicBezTo>
                  <a:lnTo>
                    <a:pt x="44000" y="13674"/>
                  </a:lnTo>
                  <a:lnTo>
                    <a:pt x="13674" y="17189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785D76F-B399-47FC-981F-70510432DD8E}"/>
                </a:ext>
              </a:extLst>
            </p:cNvPr>
            <p:cNvSpPr/>
            <p:nvPr/>
          </p:nvSpPr>
          <p:spPr>
            <a:xfrm>
              <a:off x="5679415" y="6356530"/>
              <a:ext cx="131854" cy="395562"/>
            </a:xfrm>
            <a:custGeom>
              <a:avLst/>
              <a:gdLst>
                <a:gd name="connsiteX0" fmla="*/ 41363 w 131854"/>
                <a:gd name="connsiteY0" fmla="*/ 389458 h 395562"/>
                <a:gd name="connsiteX1" fmla="*/ 13674 w 131854"/>
                <a:gd name="connsiteY1" fmla="*/ 13674 h 395562"/>
                <a:gd name="connsiteX2" fmla="*/ 129705 w 131854"/>
                <a:gd name="connsiteY2" fmla="*/ 389458 h 395562"/>
                <a:gd name="connsiteX3" fmla="*/ 41363 w 131854"/>
                <a:gd name="connsiteY3" fmla="*/ 389458 h 39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854" h="395562">
                  <a:moveTo>
                    <a:pt x="41363" y="389458"/>
                  </a:moveTo>
                  <a:cubicBezTo>
                    <a:pt x="53230" y="327487"/>
                    <a:pt x="61141" y="208818"/>
                    <a:pt x="13674" y="13674"/>
                  </a:cubicBezTo>
                  <a:cubicBezTo>
                    <a:pt x="13674" y="13674"/>
                    <a:pt x="108609" y="123113"/>
                    <a:pt x="129705" y="389458"/>
                  </a:cubicBezTo>
                  <a:lnTo>
                    <a:pt x="41363" y="38945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D5E3489-A1C0-45AB-ABED-97D76D91AD8D}"/>
                </a:ext>
              </a:extLst>
            </p:cNvPr>
            <p:cNvSpPr/>
            <p:nvPr/>
          </p:nvSpPr>
          <p:spPr>
            <a:xfrm>
              <a:off x="7592618" y="3571772"/>
              <a:ext cx="79112" cy="39556"/>
            </a:xfrm>
            <a:custGeom>
              <a:avLst/>
              <a:gdLst>
                <a:gd name="connsiteX0" fmla="*/ 76964 w 79112"/>
                <a:gd name="connsiteY0" fmla="*/ 34770 h 39556"/>
                <a:gd name="connsiteX1" fmla="*/ 13674 w 79112"/>
                <a:gd name="connsiteY1" fmla="*/ 13674 h 39556"/>
                <a:gd name="connsiteX2" fmla="*/ 14992 w 79112"/>
                <a:gd name="connsiteY2" fmla="*/ 17629 h 39556"/>
                <a:gd name="connsiteX3" fmla="*/ 76964 w 79112"/>
                <a:gd name="connsiteY3" fmla="*/ 34770 h 3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112" h="39556">
                  <a:moveTo>
                    <a:pt x="76964" y="34770"/>
                  </a:moveTo>
                  <a:lnTo>
                    <a:pt x="13674" y="13674"/>
                  </a:lnTo>
                  <a:lnTo>
                    <a:pt x="14992" y="17629"/>
                  </a:lnTo>
                  <a:cubicBezTo>
                    <a:pt x="36089" y="25541"/>
                    <a:pt x="59823" y="32133"/>
                    <a:pt x="76964" y="34770"/>
                  </a:cubicBezTo>
                  <a:close/>
                </a:path>
              </a:pathLst>
            </a:custGeom>
            <a:noFill/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EC5EDEB-7DD7-43E5-95A1-EF633283C215}"/>
                </a:ext>
              </a:extLst>
            </p:cNvPr>
            <p:cNvSpPr/>
            <p:nvPr/>
          </p:nvSpPr>
          <p:spPr>
            <a:xfrm>
              <a:off x="7486001" y="1583008"/>
              <a:ext cx="448304" cy="2004182"/>
            </a:xfrm>
            <a:custGeom>
              <a:avLst/>
              <a:gdLst>
                <a:gd name="connsiteX0" fmla="*/ 423556 w 448303"/>
                <a:gd name="connsiteY0" fmla="*/ 686534 h 2004182"/>
                <a:gd name="connsiteX1" fmla="*/ 393230 w 448303"/>
                <a:gd name="connsiteY1" fmla="*/ 240867 h 2004182"/>
                <a:gd name="connsiteX2" fmla="*/ 373452 w 448303"/>
                <a:gd name="connsiteY2" fmla="*/ 91872 h 2004182"/>
                <a:gd name="connsiteX3" fmla="*/ 277198 w 448303"/>
                <a:gd name="connsiteY3" fmla="*/ 12759 h 2004182"/>
                <a:gd name="connsiteX4" fmla="*/ 207315 w 448303"/>
                <a:gd name="connsiteY4" fmla="*/ 43086 h 2004182"/>
                <a:gd name="connsiteX5" fmla="*/ 141388 w 448303"/>
                <a:gd name="connsiteY5" fmla="*/ 80005 h 2004182"/>
                <a:gd name="connsiteX6" fmla="*/ 95239 w 448303"/>
                <a:gd name="connsiteY6" fmla="*/ 123517 h 2004182"/>
                <a:gd name="connsiteX7" fmla="*/ 42498 w 448303"/>
                <a:gd name="connsiteY7" fmla="*/ 156480 h 2004182"/>
                <a:gd name="connsiteX8" fmla="*/ 42498 w 448303"/>
                <a:gd name="connsiteY8" fmla="*/ 288334 h 2004182"/>
                <a:gd name="connsiteX9" fmla="*/ 115017 w 448303"/>
                <a:gd name="connsiteY9" fmla="*/ 334483 h 2004182"/>
                <a:gd name="connsiteX10" fmla="*/ 121610 w 448303"/>
                <a:gd name="connsiteY10" fmla="*/ 367447 h 2004182"/>
                <a:gd name="connsiteX11" fmla="*/ 200723 w 448303"/>
                <a:gd name="connsiteY11" fmla="*/ 472930 h 2004182"/>
                <a:gd name="connsiteX12" fmla="*/ 204678 w 448303"/>
                <a:gd name="connsiteY12" fmla="*/ 683897 h 2004182"/>
                <a:gd name="connsiteX13" fmla="*/ 154574 w 448303"/>
                <a:gd name="connsiteY13" fmla="*/ 991117 h 2004182"/>
                <a:gd name="connsiteX14" fmla="*/ 38542 w 448303"/>
                <a:gd name="connsiteY14" fmla="*/ 1465792 h 2004182"/>
                <a:gd name="connsiteX15" fmla="*/ 22720 w 448303"/>
                <a:gd name="connsiteY15" fmla="*/ 1477658 h 2004182"/>
                <a:gd name="connsiteX16" fmla="*/ 14808 w 448303"/>
                <a:gd name="connsiteY16" fmla="*/ 1551497 h 2004182"/>
                <a:gd name="connsiteX17" fmla="*/ 54364 w 448303"/>
                <a:gd name="connsiteY17" fmla="*/ 1983978 h 2004182"/>
                <a:gd name="connsiteX18" fmla="*/ 117654 w 448303"/>
                <a:gd name="connsiteY18" fmla="*/ 2009031 h 2004182"/>
                <a:gd name="connsiteX19" fmla="*/ 116336 w 448303"/>
                <a:gd name="connsiteY19" fmla="*/ 2005075 h 2004182"/>
                <a:gd name="connsiteX20" fmla="*/ 116336 w 448303"/>
                <a:gd name="connsiteY20" fmla="*/ 2005075 h 2004182"/>
                <a:gd name="connsiteX21" fmla="*/ 116336 w 448303"/>
                <a:gd name="connsiteY21" fmla="*/ 2003756 h 2004182"/>
                <a:gd name="connsiteX22" fmla="*/ 307524 w 448303"/>
                <a:gd name="connsiteY22" fmla="*/ 1951015 h 2004182"/>
                <a:gd name="connsiteX23" fmla="*/ 403778 w 448303"/>
                <a:gd name="connsiteY23" fmla="*/ 1654343 h 2004182"/>
                <a:gd name="connsiteX24" fmla="*/ 414326 w 448303"/>
                <a:gd name="connsiteY24" fmla="*/ 1476340 h 2004182"/>
                <a:gd name="connsiteX25" fmla="*/ 457838 w 448303"/>
                <a:gd name="connsiteY25" fmla="*/ 1155934 h 2004182"/>
                <a:gd name="connsiteX26" fmla="*/ 423556 w 448303"/>
                <a:gd name="connsiteY26" fmla="*/ 686534 h 2004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8303" h="2004182">
                  <a:moveTo>
                    <a:pt x="423556" y="686534"/>
                  </a:moveTo>
                  <a:cubicBezTo>
                    <a:pt x="423556" y="686534"/>
                    <a:pt x="430149" y="405685"/>
                    <a:pt x="393230" y="240867"/>
                  </a:cubicBezTo>
                  <a:lnTo>
                    <a:pt x="373452" y="91872"/>
                  </a:lnTo>
                  <a:cubicBezTo>
                    <a:pt x="373452" y="91872"/>
                    <a:pt x="360266" y="-30753"/>
                    <a:pt x="277198" y="12759"/>
                  </a:cubicBezTo>
                  <a:cubicBezTo>
                    <a:pt x="277198" y="12759"/>
                    <a:pt x="207315" y="8804"/>
                    <a:pt x="207315" y="43086"/>
                  </a:cubicBezTo>
                  <a:cubicBezTo>
                    <a:pt x="207315" y="43086"/>
                    <a:pt x="147981" y="43086"/>
                    <a:pt x="141388" y="80005"/>
                  </a:cubicBezTo>
                  <a:lnTo>
                    <a:pt x="95239" y="123517"/>
                  </a:lnTo>
                  <a:lnTo>
                    <a:pt x="42498" y="156480"/>
                  </a:lnTo>
                  <a:cubicBezTo>
                    <a:pt x="42498" y="156480"/>
                    <a:pt x="-30022" y="232956"/>
                    <a:pt x="42498" y="288334"/>
                  </a:cubicBezTo>
                  <a:lnTo>
                    <a:pt x="115017" y="334483"/>
                  </a:lnTo>
                  <a:lnTo>
                    <a:pt x="121610" y="367447"/>
                  </a:lnTo>
                  <a:cubicBezTo>
                    <a:pt x="121610" y="367447"/>
                    <a:pt x="138751" y="450515"/>
                    <a:pt x="200723" y="472930"/>
                  </a:cubicBezTo>
                  <a:lnTo>
                    <a:pt x="204678" y="683897"/>
                  </a:lnTo>
                  <a:cubicBezTo>
                    <a:pt x="204678" y="683897"/>
                    <a:pt x="204678" y="846077"/>
                    <a:pt x="154574" y="991117"/>
                  </a:cubicBezTo>
                  <a:cubicBezTo>
                    <a:pt x="154574" y="991117"/>
                    <a:pt x="58320" y="1271966"/>
                    <a:pt x="38542" y="1465792"/>
                  </a:cubicBezTo>
                  <a:lnTo>
                    <a:pt x="22720" y="1477658"/>
                  </a:lnTo>
                  <a:lnTo>
                    <a:pt x="14808" y="1551497"/>
                  </a:lnTo>
                  <a:cubicBezTo>
                    <a:pt x="14808" y="1551497"/>
                    <a:pt x="-28704" y="1841576"/>
                    <a:pt x="54364" y="1983978"/>
                  </a:cubicBezTo>
                  <a:cubicBezTo>
                    <a:pt x="54364" y="1983978"/>
                    <a:pt x="84691" y="1997164"/>
                    <a:pt x="117654" y="2009031"/>
                  </a:cubicBezTo>
                  <a:lnTo>
                    <a:pt x="116336" y="2005075"/>
                  </a:lnTo>
                  <a:lnTo>
                    <a:pt x="116336" y="2005075"/>
                  </a:lnTo>
                  <a:lnTo>
                    <a:pt x="116336" y="2003756"/>
                  </a:lnTo>
                  <a:cubicBezTo>
                    <a:pt x="116336" y="2003756"/>
                    <a:pt x="228412" y="2003756"/>
                    <a:pt x="307524" y="1951015"/>
                  </a:cubicBezTo>
                  <a:cubicBezTo>
                    <a:pt x="307524" y="1951015"/>
                    <a:pt x="399822" y="1852124"/>
                    <a:pt x="403778" y="1654343"/>
                  </a:cubicBezTo>
                  <a:lnTo>
                    <a:pt x="414326" y="1476340"/>
                  </a:lnTo>
                  <a:cubicBezTo>
                    <a:pt x="414326" y="1476340"/>
                    <a:pt x="453882" y="1245595"/>
                    <a:pt x="457838" y="1155934"/>
                  </a:cubicBezTo>
                  <a:cubicBezTo>
                    <a:pt x="459157" y="1154616"/>
                    <a:pt x="449927" y="871130"/>
                    <a:pt x="423556" y="686534"/>
                  </a:cubicBezTo>
                  <a:close/>
                </a:path>
              </a:pathLst>
            </a:custGeom>
            <a:solidFill>
              <a:schemeClr val="bg1"/>
            </a:solidFill>
            <a:ln w="3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4958622-1620-406E-841D-30DD49914785}"/>
                </a:ext>
              </a:extLst>
            </p:cNvPr>
            <p:cNvSpPr/>
            <p:nvPr/>
          </p:nvSpPr>
          <p:spPr>
            <a:xfrm>
              <a:off x="4766985" y="3201262"/>
              <a:ext cx="342821" cy="1766845"/>
            </a:xfrm>
            <a:custGeom>
              <a:avLst/>
              <a:gdLst>
                <a:gd name="connsiteX0" fmla="*/ 105972 w 342820"/>
                <a:gd name="connsiteY0" fmla="*/ 1155530 h 1766844"/>
                <a:gd name="connsiteX1" fmla="*/ 105972 w 342820"/>
                <a:gd name="connsiteY1" fmla="*/ 1155530 h 1766844"/>
                <a:gd name="connsiteX2" fmla="*/ 105972 w 342820"/>
                <a:gd name="connsiteY2" fmla="*/ 1137071 h 1766844"/>
                <a:gd name="connsiteX3" fmla="*/ 66415 w 342820"/>
                <a:gd name="connsiteY3" fmla="*/ 1024995 h 1766844"/>
                <a:gd name="connsiteX4" fmla="*/ 29496 w 342820"/>
                <a:gd name="connsiteY4" fmla="*/ 858859 h 1766844"/>
                <a:gd name="connsiteX5" fmla="*/ 29496 w 342820"/>
                <a:gd name="connsiteY5" fmla="*/ 858859 h 1766844"/>
                <a:gd name="connsiteX6" fmla="*/ 13674 w 342820"/>
                <a:gd name="connsiteY6" fmla="*/ 13674 h 1766844"/>
                <a:gd name="connsiteX7" fmla="*/ 119157 w 342820"/>
                <a:gd name="connsiteY7" fmla="*/ 600425 h 1766844"/>
                <a:gd name="connsiteX8" fmla="*/ 198270 w 342820"/>
                <a:gd name="connsiteY8" fmla="*/ 1180583 h 1766844"/>
                <a:gd name="connsiteX9" fmla="*/ 340672 w 342820"/>
                <a:gd name="connsiteY9" fmla="*/ 1760741 h 1766844"/>
                <a:gd name="connsiteX10" fmla="*/ 105972 w 342820"/>
                <a:gd name="connsiteY10" fmla="*/ 1155530 h 176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2820" h="1766844">
                  <a:moveTo>
                    <a:pt x="105972" y="1155530"/>
                  </a:moveTo>
                  <a:cubicBezTo>
                    <a:pt x="105972" y="1155530"/>
                    <a:pt x="105972" y="1155530"/>
                    <a:pt x="105972" y="1155530"/>
                  </a:cubicBezTo>
                  <a:lnTo>
                    <a:pt x="105972" y="1137071"/>
                  </a:lnTo>
                  <a:lnTo>
                    <a:pt x="66415" y="1024995"/>
                  </a:lnTo>
                  <a:lnTo>
                    <a:pt x="29496" y="858859"/>
                  </a:lnTo>
                  <a:cubicBezTo>
                    <a:pt x="29496" y="858859"/>
                    <a:pt x="29496" y="858859"/>
                    <a:pt x="29496" y="858859"/>
                  </a:cubicBezTo>
                  <a:cubicBezTo>
                    <a:pt x="51911" y="713819"/>
                    <a:pt x="71690" y="440881"/>
                    <a:pt x="13674" y="13674"/>
                  </a:cubicBezTo>
                  <a:cubicBezTo>
                    <a:pt x="13674" y="13674"/>
                    <a:pt x="96742" y="297160"/>
                    <a:pt x="119157" y="600425"/>
                  </a:cubicBezTo>
                  <a:cubicBezTo>
                    <a:pt x="141572" y="903689"/>
                    <a:pt x="158713" y="1026313"/>
                    <a:pt x="198270" y="1180583"/>
                  </a:cubicBezTo>
                  <a:cubicBezTo>
                    <a:pt x="237826" y="1334852"/>
                    <a:pt x="314301" y="1470662"/>
                    <a:pt x="340672" y="1760741"/>
                  </a:cubicBezTo>
                  <a:cubicBezTo>
                    <a:pt x="340672" y="1760741"/>
                    <a:pt x="237826" y="1410009"/>
                    <a:pt x="105972" y="115553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A08D7B4-9A01-4648-8ABB-6DC9A040D462}"/>
                </a:ext>
              </a:extLst>
            </p:cNvPr>
            <p:cNvSpPr/>
            <p:nvPr/>
          </p:nvSpPr>
          <p:spPr>
            <a:xfrm>
              <a:off x="4913343" y="3640336"/>
              <a:ext cx="566973" cy="1265799"/>
            </a:xfrm>
            <a:custGeom>
              <a:avLst/>
              <a:gdLst>
                <a:gd name="connsiteX0" fmla="*/ 555594 w 566972"/>
                <a:gd name="connsiteY0" fmla="*/ 1247828 h 1265799"/>
                <a:gd name="connsiteX1" fmla="*/ 554276 w 566972"/>
                <a:gd name="connsiteY1" fmla="*/ 1258377 h 1265799"/>
                <a:gd name="connsiteX2" fmla="*/ 554276 w 566972"/>
                <a:gd name="connsiteY2" fmla="*/ 1263651 h 1265799"/>
                <a:gd name="connsiteX3" fmla="*/ 204862 w 566972"/>
                <a:gd name="connsiteY3" fmla="*/ 719093 h 1265799"/>
                <a:gd name="connsiteX4" fmla="*/ 13674 w 566972"/>
                <a:gd name="connsiteY4" fmla="*/ 13674 h 1265799"/>
                <a:gd name="connsiteX5" fmla="*/ 301116 w 566972"/>
                <a:gd name="connsiteY5" fmla="*/ 782383 h 1265799"/>
                <a:gd name="connsiteX6" fmla="*/ 555594 w 566972"/>
                <a:gd name="connsiteY6" fmla="*/ 1247828 h 126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6972" h="1265799">
                  <a:moveTo>
                    <a:pt x="555594" y="1247828"/>
                  </a:moveTo>
                  <a:cubicBezTo>
                    <a:pt x="555594" y="1251784"/>
                    <a:pt x="555594" y="1254421"/>
                    <a:pt x="554276" y="1258377"/>
                  </a:cubicBezTo>
                  <a:lnTo>
                    <a:pt x="554276" y="1263651"/>
                  </a:lnTo>
                  <a:cubicBezTo>
                    <a:pt x="451429" y="1131797"/>
                    <a:pt x="273426" y="887867"/>
                    <a:pt x="204862" y="719093"/>
                  </a:cubicBezTo>
                  <a:cubicBezTo>
                    <a:pt x="105972" y="475163"/>
                    <a:pt x="40045" y="251011"/>
                    <a:pt x="13674" y="13674"/>
                  </a:cubicBezTo>
                  <a:cubicBezTo>
                    <a:pt x="13674" y="13674"/>
                    <a:pt x="83556" y="323531"/>
                    <a:pt x="301116" y="782383"/>
                  </a:cubicBezTo>
                  <a:cubicBezTo>
                    <a:pt x="299797" y="781065"/>
                    <a:pt x="415829" y="1030269"/>
                    <a:pt x="555594" y="124782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0D6DC3E-ABFC-4DC0-A788-DD2391A971B9}"/>
                </a:ext>
              </a:extLst>
            </p:cNvPr>
            <p:cNvSpPr/>
            <p:nvPr/>
          </p:nvSpPr>
          <p:spPr>
            <a:xfrm>
              <a:off x="6622172" y="3161705"/>
              <a:ext cx="210967" cy="540602"/>
            </a:xfrm>
            <a:custGeom>
              <a:avLst/>
              <a:gdLst>
                <a:gd name="connsiteX0" fmla="*/ 202225 w 210966"/>
                <a:gd name="connsiteY0" fmla="*/ 13674 h 540601"/>
                <a:gd name="connsiteX1" fmla="*/ 13674 w 210966"/>
                <a:gd name="connsiteY1" fmla="*/ 531860 h 54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0966" h="540601">
                  <a:moveTo>
                    <a:pt x="202225" y="13674"/>
                  </a:moveTo>
                  <a:cubicBezTo>
                    <a:pt x="202225" y="13674"/>
                    <a:pt x="57186" y="132342"/>
                    <a:pt x="13674" y="531860"/>
                  </a:cubicBezTo>
                </a:path>
              </a:pathLst>
            </a:custGeom>
            <a:noFill/>
            <a:ln w="1317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E8BF625-460D-4CD2-B5BA-7BB6441CDE11}"/>
                </a:ext>
              </a:extLst>
            </p:cNvPr>
            <p:cNvSpPr/>
            <p:nvPr/>
          </p:nvSpPr>
          <p:spPr>
            <a:xfrm>
              <a:off x="6678869" y="3161705"/>
              <a:ext cx="197781" cy="421933"/>
            </a:xfrm>
            <a:custGeom>
              <a:avLst/>
              <a:gdLst>
                <a:gd name="connsiteX0" fmla="*/ 189040 w 197781"/>
                <a:gd name="connsiteY0" fmla="*/ 13674 h 421933"/>
                <a:gd name="connsiteX1" fmla="*/ 13674 w 197781"/>
                <a:gd name="connsiteY1" fmla="*/ 413192 h 421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7781" h="421933">
                  <a:moveTo>
                    <a:pt x="189040" y="13674"/>
                  </a:moveTo>
                  <a:cubicBezTo>
                    <a:pt x="189040" y="13674"/>
                    <a:pt x="57186" y="158713"/>
                    <a:pt x="13674" y="413192"/>
                  </a:cubicBezTo>
                </a:path>
              </a:pathLst>
            </a:custGeom>
            <a:noFill/>
            <a:ln w="1317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6FAEF20-1BA5-4484-B0D2-FF4B6493122D}"/>
                </a:ext>
              </a:extLst>
            </p:cNvPr>
            <p:cNvSpPr/>
            <p:nvPr/>
          </p:nvSpPr>
          <p:spPr>
            <a:xfrm>
              <a:off x="6866102" y="3135335"/>
              <a:ext cx="250523" cy="395562"/>
            </a:xfrm>
            <a:custGeom>
              <a:avLst/>
              <a:gdLst>
                <a:gd name="connsiteX0" fmla="*/ 241782 w 250522"/>
                <a:gd name="connsiteY0" fmla="*/ 13674 h 395562"/>
                <a:gd name="connsiteX1" fmla="*/ 13674 w 250522"/>
                <a:gd name="connsiteY1" fmla="*/ 393414 h 39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0522" h="395562">
                  <a:moveTo>
                    <a:pt x="241782" y="13674"/>
                  </a:moveTo>
                  <a:cubicBezTo>
                    <a:pt x="241782" y="13674"/>
                    <a:pt x="99379" y="211455"/>
                    <a:pt x="13674" y="393414"/>
                  </a:cubicBezTo>
                </a:path>
              </a:pathLst>
            </a:custGeom>
            <a:noFill/>
            <a:ln w="1317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C9D1431-CAA3-4F07-AEB0-DD9704A0A9D3}"/>
                </a:ext>
              </a:extLst>
            </p:cNvPr>
            <p:cNvSpPr/>
            <p:nvPr/>
          </p:nvSpPr>
          <p:spPr>
            <a:xfrm>
              <a:off x="6693373" y="3610009"/>
              <a:ext cx="79112" cy="237337"/>
            </a:xfrm>
            <a:custGeom>
              <a:avLst/>
              <a:gdLst>
                <a:gd name="connsiteX0" fmla="*/ 69052 w 79112"/>
                <a:gd name="connsiteY0" fmla="*/ 198270 h 237337"/>
                <a:gd name="connsiteX1" fmla="*/ 32133 w 79112"/>
                <a:gd name="connsiteY1" fmla="*/ 220685 h 237337"/>
                <a:gd name="connsiteX2" fmla="*/ 13674 w 79112"/>
                <a:gd name="connsiteY2" fmla="*/ 228596 h 237337"/>
                <a:gd name="connsiteX3" fmla="*/ 78282 w 79112"/>
                <a:gd name="connsiteY3" fmla="*/ 13674 h 237337"/>
                <a:gd name="connsiteX4" fmla="*/ 69052 w 79112"/>
                <a:gd name="connsiteY4" fmla="*/ 198270 h 23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112" h="237337">
                  <a:moveTo>
                    <a:pt x="69052" y="198270"/>
                  </a:moveTo>
                  <a:lnTo>
                    <a:pt x="32133" y="220685"/>
                  </a:lnTo>
                  <a:lnTo>
                    <a:pt x="13674" y="228596"/>
                  </a:lnTo>
                  <a:cubicBezTo>
                    <a:pt x="16311" y="83556"/>
                    <a:pt x="74327" y="17629"/>
                    <a:pt x="78282" y="13674"/>
                  </a:cubicBezTo>
                  <a:cubicBezTo>
                    <a:pt x="45319" y="67734"/>
                    <a:pt x="53230" y="140254"/>
                    <a:pt x="69052" y="19827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D7708A9-06B7-44F0-935E-E7E802B5AA81}"/>
                </a:ext>
              </a:extLst>
            </p:cNvPr>
            <p:cNvSpPr/>
            <p:nvPr/>
          </p:nvSpPr>
          <p:spPr>
            <a:xfrm>
              <a:off x="6790797" y="3683848"/>
              <a:ext cx="105483" cy="105483"/>
            </a:xfrm>
            <a:custGeom>
              <a:avLst/>
              <a:gdLst>
                <a:gd name="connsiteX0" fmla="*/ 95571 w 105483"/>
                <a:gd name="connsiteY0" fmla="*/ 76964 h 105483"/>
                <a:gd name="connsiteX1" fmla="*/ 20415 w 105483"/>
                <a:gd name="connsiteY1" fmla="*/ 95423 h 105483"/>
                <a:gd name="connsiteX2" fmla="*/ 13822 w 105483"/>
                <a:gd name="connsiteY2" fmla="*/ 99379 h 105483"/>
                <a:gd name="connsiteX3" fmla="*/ 20415 w 105483"/>
                <a:gd name="connsiteY3" fmla="*/ 13674 h 105483"/>
                <a:gd name="connsiteX4" fmla="*/ 95571 w 105483"/>
                <a:gd name="connsiteY4" fmla="*/ 76964 h 10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483" h="105483">
                  <a:moveTo>
                    <a:pt x="95571" y="76964"/>
                  </a:moveTo>
                  <a:cubicBezTo>
                    <a:pt x="49423" y="82238"/>
                    <a:pt x="20415" y="95423"/>
                    <a:pt x="20415" y="95423"/>
                  </a:cubicBezTo>
                  <a:lnTo>
                    <a:pt x="13822" y="99379"/>
                  </a:lnTo>
                  <a:cubicBezTo>
                    <a:pt x="12504" y="50593"/>
                    <a:pt x="20415" y="13674"/>
                    <a:pt x="20415" y="13674"/>
                  </a:cubicBezTo>
                  <a:cubicBezTo>
                    <a:pt x="52060" y="20266"/>
                    <a:pt x="77112" y="47956"/>
                    <a:pt x="95571" y="7696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0B645D4-E5CD-4009-BF27-D6CA4E74A42F}"/>
                </a:ext>
              </a:extLst>
            </p:cNvPr>
            <p:cNvSpPr/>
            <p:nvPr/>
          </p:nvSpPr>
          <p:spPr>
            <a:xfrm>
              <a:off x="7156035" y="3254003"/>
              <a:ext cx="210967" cy="487860"/>
            </a:xfrm>
            <a:custGeom>
              <a:avLst/>
              <a:gdLst>
                <a:gd name="connsiteX0" fmla="*/ 202372 w 210966"/>
                <a:gd name="connsiteY0" fmla="*/ 485711 h 487860"/>
                <a:gd name="connsiteX1" fmla="*/ 202372 w 210966"/>
                <a:gd name="connsiteY1" fmla="*/ 485711 h 487860"/>
                <a:gd name="connsiteX2" fmla="*/ 20413 w 210966"/>
                <a:gd name="connsiteY2" fmla="*/ 13674 h 487860"/>
                <a:gd name="connsiteX3" fmla="*/ 46784 w 210966"/>
                <a:gd name="connsiteY3" fmla="*/ 53230 h 487860"/>
                <a:gd name="connsiteX4" fmla="*/ 197097 w 210966"/>
                <a:gd name="connsiteY4" fmla="*/ 471207 h 487860"/>
                <a:gd name="connsiteX5" fmla="*/ 194461 w 210966"/>
                <a:gd name="connsiteY5" fmla="*/ 471207 h 487860"/>
                <a:gd name="connsiteX6" fmla="*/ 202372 w 210966"/>
                <a:gd name="connsiteY6" fmla="*/ 485711 h 48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966" h="487860">
                  <a:moveTo>
                    <a:pt x="202372" y="485711"/>
                  </a:moveTo>
                  <a:lnTo>
                    <a:pt x="202372" y="485711"/>
                  </a:lnTo>
                  <a:cubicBezTo>
                    <a:pt x="-40240" y="265515"/>
                    <a:pt x="20413" y="13674"/>
                    <a:pt x="20413" y="13674"/>
                  </a:cubicBezTo>
                  <a:lnTo>
                    <a:pt x="46784" y="53230"/>
                  </a:lnTo>
                  <a:cubicBezTo>
                    <a:pt x="7228" y="229914"/>
                    <a:pt x="117985" y="385502"/>
                    <a:pt x="197097" y="471207"/>
                  </a:cubicBezTo>
                  <a:lnTo>
                    <a:pt x="194461" y="471207"/>
                  </a:lnTo>
                  <a:lnTo>
                    <a:pt x="202372" y="4857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BFDE061-709C-4DDE-A13E-116D9DDE6B18}"/>
                </a:ext>
              </a:extLst>
            </p:cNvPr>
            <p:cNvSpPr/>
            <p:nvPr/>
          </p:nvSpPr>
          <p:spPr>
            <a:xfrm>
              <a:off x="6155409" y="5228858"/>
              <a:ext cx="276894" cy="79112"/>
            </a:xfrm>
            <a:custGeom>
              <a:avLst/>
              <a:gdLst>
                <a:gd name="connsiteX0" fmla="*/ 270789 w 276893"/>
                <a:gd name="connsiteY0" fmla="*/ 16631 h 79112"/>
                <a:gd name="connsiteX1" fmla="*/ 249693 w 276893"/>
                <a:gd name="connsiteY1" fmla="*/ 52232 h 79112"/>
                <a:gd name="connsiteX2" fmla="*/ 13674 w 276893"/>
                <a:gd name="connsiteY2" fmla="*/ 75965 h 79112"/>
                <a:gd name="connsiteX3" fmla="*/ 270789 w 276893"/>
                <a:gd name="connsiteY3" fmla="*/ 16631 h 7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893" h="79112">
                  <a:moveTo>
                    <a:pt x="270789" y="16631"/>
                  </a:moveTo>
                  <a:cubicBezTo>
                    <a:pt x="264197" y="29816"/>
                    <a:pt x="257604" y="41683"/>
                    <a:pt x="249693" y="52232"/>
                  </a:cubicBezTo>
                  <a:cubicBezTo>
                    <a:pt x="198270" y="52232"/>
                    <a:pt x="109927" y="56187"/>
                    <a:pt x="13674" y="75965"/>
                  </a:cubicBezTo>
                  <a:cubicBezTo>
                    <a:pt x="20266" y="72010"/>
                    <a:pt x="138935" y="-1829"/>
                    <a:pt x="270789" y="1663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4B546DF-F0AA-474C-8992-CB8CB38C1FAD}"/>
                </a:ext>
              </a:extLst>
            </p:cNvPr>
            <p:cNvSpPr/>
            <p:nvPr/>
          </p:nvSpPr>
          <p:spPr>
            <a:xfrm>
              <a:off x="4789706" y="5103160"/>
              <a:ext cx="224152" cy="171410"/>
            </a:xfrm>
            <a:custGeom>
              <a:avLst/>
              <a:gdLst>
                <a:gd name="connsiteX0" fmla="*/ 215104 w 224151"/>
                <a:gd name="connsiteY0" fmla="*/ 168700 h 171410"/>
                <a:gd name="connsiteX1" fmla="*/ 135992 w 224151"/>
                <a:gd name="connsiteY1" fmla="*/ 23660 h 171410"/>
                <a:gd name="connsiteX2" fmla="*/ 85887 w 224151"/>
                <a:gd name="connsiteY2" fmla="*/ 30253 h 171410"/>
                <a:gd name="connsiteX3" fmla="*/ 48968 w 224151"/>
                <a:gd name="connsiteY3" fmla="*/ 36846 h 171410"/>
                <a:gd name="connsiteX4" fmla="*/ 22597 w 224151"/>
                <a:gd name="connsiteY4" fmla="*/ 76402 h 171410"/>
                <a:gd name="connsiteX5" fmla="*/ 88524 w 224151"/>
                <a:gd name="connsiteY5" fmla="*/ 135736 h 171410"/>
                <a:gd name="connsiteX6" fmla="*/ 128081 w 224151"/>
                <a:gd name="connsiteY6" fmla="*/ 98817 h 171410"/>
                <a:gd name="connsiteX7" fmla="*/ 158407 w 224151"/>
                <a:gd name="connsiteY7" fmla="*/ 98817 h 171410"/>
                <a:gd name="connsiteX8" fmla="*/ 215104 w 224151"/>
                <a:gd name="connsiteY8" fmla="*/ 168700 h 17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151" h="171410">
                  <a:moveTo>
                    <a:pt x="215104" y="168700"/>
                  </a:moveTo>
                  <a:cubicBezTo>
                    <a:pt x="215104" y="168700"/>
                    <a:pt x="182141" y="79039"/>
                    <a:pt x="135992" y="23660"/>
                  </a:cubicBezTo>
                  <a:cubicBezTo>
                    <a:pt x="135992" y="23660"/>
                    <a:pt x="112258" y="-2710"/>
                    <a:pt x="85887" y="30253"/>
                  </a:cubicBezTo>
                  <a:cubicBezTo>
                    <a:pt x="85887" y="30253"/>
                    <a:pt x="68746" y="56624"/>
                    <a:pt x="48968" y="36846"/>
                  </a:cubicBezTo>
                  <a:cubicBezTo>
                    <a:pt x="48968" y="36846"/>
                    <a:pt x="-7729" y="10475"/>
                    <a:pt x="22597" y="76402"/>
                  </a:cubicBezTo>
                  <a:cubicBezTo>
                    <a:pt x="22597" y="76402"/>
                    <a:pt x="48968" y="119914"/>
                    <a:pt x="88524" y="135736"/>
                  </a:cubicBezTo>
                  <a:cubicBezTo>
                    <a:pt x="88524" y="135736"/>
                    <a:pt x="125444" y="135736"/>
                    <a:pt x="128081" y="98817"/>
                  </a:cubicBezTo>
                  <a:cubicBezTo>
                    <a:pt x="128081" y="98817"/>
                    <a:pt x="138629" y="72447"/>
                    <a:pt x="158407" y="98817"/>
                  </a:cubicBezTo>
                  <a:lnTo>
                    <a:pt x="215104" y="1687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5738521-8762-4838-B14D-E059DF6A7332}"/>
                </a:ext>
              </a:extLst>
            </p:cNvPr>
            <p:cNvSpPr/>
            <p:nvPr/>
          </p:nvSpPr>
          <p:spPr>
            <a:xfrm>
              <a:off x="4807860" y="2988977"/>
              <a:ext cx="131854" cy="65927"/>
            </a:xfrm>
            <a:custGeom>
              <a:avLst/>
              <a:gdLst>
                <a:gd name="connsiteX0" fmla="*/ 121794 w 131854"/>
                <a:gd name="connsiteY0" fmla="*/ 58504 h 65927"/>
                <a:gd name="connsiteX1" fmla="*/ 13674 w 131854"/>
                <a:gd name="connsiteY1" fmla="*/ 32133 h 65927"/>
                <a:gd name="connsiteX2" fmla="*/ 33452 w 131854"/>
                <a:gd name="connsiteY2" fmla="*/ 13674 h 65927"/>
                <a:gd name="connsiteX3" fmla="*/ 121794 w 131854"/>
                <a:gd name="connsiteY3" fmla="*/ 58504 h 6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854" h="65927">
                  <a:moveTo>
                    <a:pt x="121794" y="58504"/>
                  </a:moveTo>
                  <a:cubicBezTo>
                    <a:pt x="121794" y="58504"/>
                    <a:pt x="67734" y="44000"/>
                    <a:pt x="13674" y="32133"/>
                  </a:cubicBezTo>
                  <a:cubicBezTo>
                    <a:pt x="17629" y="25541"/>
                    <a:pt x="24222" y="18948"/>
                    <a:pt x="33452" y="13674"/>
                  </a:cubicBezTo>
                  <a:cubicBezTo>
                    <a:pt x="65097" y="25541"/>
                    <a:pt x="98060" y="40045"/>
                    <a:pt x="121794" y="5850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B418AF6-9F15-44DE-8D0D-EBE79FCC1CDB}"/>
                </a:ext>
              </a:extLst>
            </p:cNvPr>
            <p:cNvSpPr/>
            <p:nvPr/>
          </p:nvSpPr>
          <p:spPr>
            <a:xfrm>
              <a:off x="3656773" y="1401453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26370" h="26370"/>
              </a:pathLst>
            </a:custGeom>
            <a:noFill/>
            <a:ln w="13170" cap="flat">
              <a:solidFill>
                <a:srgbClr val="F9440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9E568B5-5320-4F3B-AD0C-7CF3AAF01CDC}"/>
                </a:ext>
              </a:extLst>
            </p:cNvPr>
            <p:cNvSpPr/>
            <p:nvPr/>
          </p:nvSpPr>
          <p:spPr>
            <a:xfrm>
              <a:off x="3656773" y="1401453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26370" h="26370"/>
              </a:pathLst>
            </a:custGeom>
            <a:noFill/>
            <a:ln w="13170" cap="flat">
              <a:solidFill>
                <a:srgbClr val="F9440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6D0020-36E9-436D-B1F1-9B6CB8ACFAF0}"/>
                </a:ext>
              </a:extLst>
            </p:cNvPr>
            <p:cNvSpPr/>
            <p:nvPr/>
          </p:nvSpPr>
          <p:spPr>
            <a:xfrm>
              <a:off x="3900703" y="3351575"/>
              <a:ext cx="329635" cy="131854"/>
            </a:xfrm>
            <a:custGeom>
              <a:avLst/>
              <a:gdLst>
                <a:gd name="connsiteX0" fmla="*/ 327487 w 329635"/>
                <a:gd name="connsiteY0" fmla="*/ 13674 h 131854"/>
                <a:gd name="connsiteX1" fmla="*/ 103335 w 329635"/>
                <a:gd name="connsiteY1" fmla="*/ 127068 h 131854"/>
                <a:gd name="connsiteX2" fmla="*/ 40045 w 329635"/>
                <a:gd name="connsiteY2" fmla="*/ 87512 h 131854"/>
                <a:gd name="connsiteX3" fmla="*/ 13674 w 329635"/>
                <a:gd name="connsiteY3" fmla="*/ 70371 h 131854"/>
                <a:gd name="connsiteX4" fmla="*/ 327487 w 329635"/>
                <a:gd name="connsiteY4" fmla="*/ 13674 h 131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635" h="131854">
                  <a:moveTo>
                    <a:pt x="327487" y="13674"/>
                  </a:moveTo>
                  <a:cubicBezTo>
                    <a:pt x="273426" y="82238"/>
                    <a:pt x="183766" y="113883"/>
                    <a:pt x="103335" y="127068"/>
                  </a:cubicBezTo>
                  <a:lnTo>
                    <a:pt x="40045" y="87512"/>
                  </a:lnTo>
                  <a:cubicBezTo>
                    <a:pt x="30815" y="80919"/>
                    <a:pt x="21585" y="75645"/>
                    <a:pt x="13674" y="70371"/>
                  </a:cubicBezTo>
                  <a:cubicBezTo>
                    <a:pt x="229915" y="100698"/>
                    <a:pt x="322212" y="17629"/>
                    <a:pt x="327487" y="1367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B927498-AE82-4BD9-87AD-154595CCF109}"/>
                </a:ext>
              </a:extLst>
            </p:cNvPr>
            <p:cNvSpPr/>
            <p:nvPr/>
          </p:nvSpPr>
          <p:spPr>
            <a:xfrm>
              <a:off x="4049698" y="3521089"/>
              <a:ext cx="158225" cy="65927"/>
            </a:xfrm>
            <a:custGeom>
              <a:avLst/>
              <a:gdLst>
                <a:gd name="connsiteX0" fmla="*/ 152121 w 158224"/>
                <a:gd name="connsiteY0" fmla="*/ 23482 h 65927"/>
                <a:gd name="connsiteX1" fmla="*/ 70371 w 158224"/>
                <a:gd name="connsiteY1" fmla="*/ 53809 h 65927"/>
                <a:gd name="connsiteX2" fmla="*/ 32133 w 158224"/>
                <a:gd name="connsiteY2" fmla="*/ 32712 h 65927"/>
                <a:gd name="connsiteX3" fmla="*/ 13674 w 158224"/>
                <a:gd name="connsiteY3" fmla="*/ 26119 h 65927"/>
                <a:gd name="connsiteX4" fmla="*/ 152121 w 158224"/>
                <a:gd name="connsiteY4" fmla="*/ 23482 h 6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224" h="65927">
                  <a:moveTo>
                    <a:pt x="152121" y="23482"/>
                  </a:moveTo>
                  <a:cubicBezTo>
                    <a:pt x="120476" y="28756"/>
                    <a:pt x="92786" y="40623"/>
                    <a:pt x="70371" y="53809"/>
                  </a:cubicBezTo>
                  <a:lnTo>
                    <a:pt x="32133" y="32712"/>
                  </a:lnTo>
                  <a:cubicBezTo>
                    <a:pt x="25541" y="30075"/>
                    <a:pt x="18948" y="28756"/>
                    <a:pt x="13674" y="26119"/>
                  </a:cubicBezTo>
                  <a:cubicBezTo>
                    <a:pt x="121794" y="-252"/>
                    <a:pt x="152121" y="23482"/>
                    <a:pt x="152121" y="2348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F4C34E9-30D4-499D-8D5B-BA9A6DDEA675}"/>
                </a:ext>
              </a:extLst>
            </p:cNvPr>
            <p:cNvSpPr/>
            <p:nvPr/>
          </p:nvSpPr>
          <p:spPr>
            <a:xfrm>
              <a:off x="4207923" y="3329160"/>
              <a:ext cx="224152" cy="303264"/>
            </a:xfrm>
            <a:custGeom>
              <a:avLst/>
              <a:gdLst>
                <a:gd name="connsiteX0" fmla="*/ 13674 w 224151"/>
                <a:gd name="connsiteY0" fmla="*/ 295842 h 303264"/>
                <a:gd name="connsiteX1" fmla="*/ 218048 w 224151"/>
                <a:gd name="connsiteY1" fmla="*/ 13674 h 303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4151" h="303264">
                  <a:moveTo>
                    <a:pt x="13674" y="295842"/>
                  </a:moveTo>
                  <a:cubicBezTo>
                    <a:pt x="160032" y="166625"/>
                    <a:pt x="218048" y="13674"/>
                    <a:pt x="218048" y="13674"/>
                  </a:cubicBezTo>
                </a:path>
              </a:pathLst>
            </a:custGeom>
            <a:noFill/>
            <a:ln w="1317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263497E-A18A-4B6E-8E42-CDDF9B4BB5E2}"/>
                </a:ext>
              </a:extLst>
            </p:cNvPr>
            <p:cNvSpPr/>
            <p:nvPr/>
          </p:nvSpPr>
          <p:spPr>
            <a:xfrm>
              <a:off x="5469767" y="2985021"/>
              <a:ext cx="448304" cy="2096480"/>
            </a:xfrm>
            <a:custGeom>
              <a:avLst/>
              <a:gdLst>
                <a:gd name="connsiteX0" fmla="*/ 431651 w 448303"/>
                <a:gd name="connsiteY0" fmla="*/ 1291340 h 2096480"/>
                <a:gd name="connsiteX1" fmla="*/ 442200 w 448303"/>
                <a:gd name="connsiteY1" fmla="*/ 1954566 h 2096480"/>
                <a:gd name="connsiteX2" fmla="*/ 224640 w 448303"/>
                <a:gd name="connsiteY2" fmla="*/ 2095650 h 2096480"/>
                <a:gd name="connsiteX3" fmla="*/ 13674 w 448303"/>
                <a:gd name="connsiteY3" fmla="*/ 1920284 h 2096480"/>
                <a:gd name="connsiteX4" fmla="*/ 86194 w 448303"/>
                <a:gd name="connsiteY4" fmla="*/ 1264969 h 2096480"/>
                <a:gd name="connsiteX5" fmla="*/ 158713 w 448303"/>
                <a:gd name="connsiteY5" fmla="*/ 463296 h 2096480"/>
                <a:gd name="connsiteX6" fmla="*/ 204862 w 448303"/>
                <a:gd name="connsiteY6" fmla="*/ 241781 h 2096480"/>
                <a:gd name="connsiteX7" fmla="*/ 204862 w 448303"/>
                <a:gd name="connsiteY7" fmla="*/ 156076 h 2096480"/>
                <a:gd name="connsiteX8" fmla="*/ 112564 w 448303"/>
                <a:gd name="connsiteY8" fmla="*/ 58504 h 2096480"/>
                <a:gd name="connsiteX9" fmla="*/ 185084 w 448303"/>
                <a:gd name="connsiteY9" fmla="*/ 33452 h 2096480"/>
                <a:gd name="connsiteX10" fmla="*/ 189040 w 448303"/>
                <a:gd name="connsiteY10" fmla="*/ 13674 h 2096480"/>
                <a:gd name="connsiteX11" fmla="*/ 309027 w 448303"/>
                <a:gd name="connsiteY11" fmla="*/ 20266 h 2096480"/>
                <a:gd name="connsiteX12" fmla="*/ 282656 w 448303"/>
                <a:gd name="connsiteY12" fmla="*/ 41363 h 2096480"/>
                <a:gd name="connsiteX13" fmla="*/ 283975 w 448303"/>
                <a:gd name="connsiteY13" fmla="*/ 41363 h 2096480"/>
                <a:gd name="connsiteX14" fmla="*/ 339353 w 448303"/>
                <a:gd name="connsiteY14" fmla="*/ 54549 h 2096480"/>
                <a:gd name="connsiteX15" fmla="*/ 343309 w 448303"/>
                <a:gd name="connsiteY15" fmla="*/ 51911 h 2096480"/>
                <a:gd name="connsiteX16" fmla="*/ 413192 w 448303"/>
                <a:gd name="connsiteY16" fmla="*/ 80919 h 2096480"/>
                <a:gd name="connsiteX17" fmla="*/ 419784 w 448303"/>
                <a:gd name="connsiteY17" fmla="*/ 83556 h 2096480"/>
                <a:gd name="connsiteX18" fmla="*/ 388139 w 448303"/>
                <a:gd name="connsiteY18" fmla="*/ 123113 h 2096480"/>
                <a:gd name="connsiteX19" fmla="*/ 363087 w 448303"/>
                <a:gd name="connsiteY19" fmla="*/ 157395 h 2096480"/>
                <a:gd name="connsiteX20" fmla="*/ 323531 w 448303"/>
                <a:gd name="connsiteY20" fmla="*/ 266834 h 2096480"/>
                <a:gd name="connsiteX21" fmla="*/ 347265 w 448303"/>
                <a:gd name="connsiteY21" fmla="*/ 385502 h 2096480"/>
                <a:gd name="connsiteX22" fmla="*/ 423740 w 448303"/>
                <a:gd name="connsiteY22" fmla="*/ 560868 h 2096480"/>
                <a:gd name="connsiteX23" fmla="*/ 447474 w 448303"/>
                <a:gd name="connsiteY23" fmla="*/ 633388 h 2096480"/>
                <a:gd name="connsiteX24" fmla="*/ 431651 w 448303"/>
                <a:gd name="connsiteY24" fmla="*/ 1291340 h 2096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8303" h="2096480">
                  <a:moveTo>
                    <a:pt x="431651" y="1291340"/>
                  </a:moveTo>
                  <a:lnTo>
                    <a:pt x="442200" y="1954566"/>
                  </a:lnTo>
                  <a:lnTo>
                    <a:pt x="224640" y="2095650"/>
                  </a:lnTo>
                  <a:lnTo>
                    <a:pt x="13674" y="1920284"/>
                  </a:lnTo>
                  <a:lnTo>
                    <a:pt x="86194" y="1264969"/>
                  </a:lnTo>
                  <a:lnTo>
                    <a:pt x="158713" y="463296"/>
                  </a:lnTo>
                  <a:cubicBezTo>
                    <a:pt x="165306" y="338035"/>
                    <a:pt x="204862" y="241781"/>
                    <a:pt x="204862" y="241781"/>
                  </a:cubicBezTo>
                  <a:cubicBezTo>
                    <a:pt x="224640" y="195632"/>
                    <a:pt x="204862" y="156076"/>
                    <a:pt x="204862" y="156076"/>
                  </a:cubicBezTo>
                  <a:cubicBezTo>
                    <a:pt x="166625" y="136298"/>
                    <a:pt x="129705" y="84875"/>
                    <a:pt x="112564" y="58504"/>
                  </a:cubicBezTo>
                  <a:cubicBezTo>
                    <a:pt x="158713" y="41363"/>
                    <a:pt x="185084" y="33452"/>
                    <a:pt x="185084" y="33452"/>
                  </a:cubicBezTo>
                  <a:lnTo>
                    <a:pt x="189040" y="13674"/>
                  </a:lnTo>
                  <a:lnTo>
                    <a:pt x="309027" y="20266"/>
                  </a:lnTo>
                  <a:lnTo>
                    <a:pt x="282656" y="41363"/>
                  </a:lnTo>
                  <a:lnTo>
                    <a:pt x="283975" y="41363"/>
                  </a:lnTo>
                  <a:lnTo>
                    <a:pt x="339353" y="54549"/>
                  </a:lnTo>
                  <a:lnTo>
                    <a:pt x="343309" y="51911"/>
                  </a:lnTo>
                  <a:lnTo>
                    <a:pt x="413192" y="80919"/>
                  </a:lnTo>
                  <a:lnTo>
                    <a:pt x="419784" y="83556"/>
                  </a:lnTo>
                  <a:lnTo>
                    <a:pt x="388139" y="123113"/>
                  </a:lnTo>
                  <a:lnTo>
                    <a:pt x="363087" y="157395"/>
                  </a:lnTo>
                  <a:cubicBezTo>
                    <a:pt x="323531" y="194314"/>
                    <a:pt x="323531" y="266834"/>
                    <a:pt x="323531" y="266834"/>
                  </a:cubicBezTo>
                  <a:cubicBezTo>
                    <a:pt x="319575" y="312983"/>
                    <a:pt x="347265" y="385502"/>
                    <a:pt x="347265" y="385502"/>
                  </a:cubicBezTo>
                  <a:cubicBezTo>
                    <a:pt x="364406" y="405281"/>
                    <a:pt x="423740" y="560868"/>
                    <a:pt x="423740" y="560868"/>
                  </a:cubicBezTo>
                  <a:cubicBezTo>
                    <a:pt x="440881" y="587239"/>
                    <a:pt x="447474" y="633388"/>
                    <a:pt x="447474" y="633388"/>
                  </a:cubicBezTo>
                  <a:lnTo>
                    <a:pt x="431651" y="1291340"/>
                  </a:lnTo>
                  <a:close/>
                </a:path>
              </a:pathLst>
            </a:custGeom>
            <a:solidFill>
              <a:schemeClr val="bg1"/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3B1672-FFE4-4A5E-8023-794A8958A2D3}"/>
                </a:ext>
              </a:extLst>
            </p:cNvPr>
            <p:cNvSpPr/>
            <p:nvPr/>
          </p:nvSpPr>
          <p:spPr>
            <a:xfrm>
              <a:off x="5296857" y="2709446"/>
              <a:ext cx="369191" cy="461489"/>
            </a:xfrm>
            <a:custGeom>
              <a:avLst/>
              <a:gdLst>
                <a:gd name="connsiteX0" fmla="*/ 360632 w 369191"/>
                <a:gd name="connsiteY0" fmla="*/ 290567 h 461489"/>
                <a:gd name="connsiteX1" fmla="*/ 356676 w 369191"/>
                <a:gd name="connsiteY1" fmla="*/ 310345 h 461489"/>
                <a:gd name="connsiteX2" fmla="*/ 284156 w 369191"/>
                <a:gd name="connsiteY2" fmla="*/ 335398 h 461489"/>
                <a:gd name="connsiteX3" fmla="*/ 53412 w 369191"/>
                <a:gd name="connsiteY3" fmla="*/ 430333 h 461489"/>
                <a:gd name="connsiteX4" fmla="*/ 13855 w 369191"/>
                <a:gd name="connsiteY4" fmla="*/ 448792 h 461489"/>
                <a:gd name="connsiteX5" fmla="*/ 38908 w 369191"/>
                <a:gd name="connsiteY5" fmla="*/ 190358 h 461489"/>
                <a:gd name="connsiteX6" fmla="*/ 53412 w 369191"/>
                <a:gd name="connsiteY6" fmla="*/ 186403 h 461489"/>
                <a:gd name="connsiteX7" fmla="*/ 99560 w 369191"/>
                <a:gd name="connsiteY7" fmla="*/ 109927 h 461489"/>
                <a:gd name="connsiteX8" fmla="*/ 132524 w 369191"/>
                <a:gd name="connsiteY8" fmla="*/ 13674 h 461489"/>
                <a:gd name="connsiteX9" fmla="*/ 139117 w 369191"/>
                <a:gd name="connsiteY9" fmla="*/ 24222 h 461489"/>
                <a:gd name="connsiteX10" fmla="*/ 218229 w 369191"/>
                <a:gd name="connsiteY10" fmla="*/ 182447 h 461489"/>
                <a:gd name="connsiteX11" fmla="*/ 360632 w 369191"/>
                <a:gd name="connsiteY11" fmla="*/ 290567 h 46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191" h="461489">
                  <a:moveTo>
                    <a:pt x="360632" y="290567"/>
                  </a:moveTo>
                  <a:lnTo>
                    <a:pt x="356676" y="310345"/>
                  </a:lnTo>
                  <a:cubicBezTo>
                    <a:pt x="356676" y="310345"/>
                    <a:pt x="330305" y="318257"/>
                    <a:pt x="284156" y="335398"/>
                  </a:cubicBezTo>
                  <a:cubicBezTo>
                    <a:pt x="230096" y="355176"/>
                    <a:pt x="149665" y="386821"/>
                    <a:pt x="53412" y="430333"/>
                  </a:cubicBezTo>
                  <a:cubicBezTo>
                    <a:pt x="40226" y="435607"/>
                    <a:pt x="27041" y="442200"/>
                    <a:pt x="13855" y="448792"/>
                  </a:cubicBezTo>
                  <a:cubicBezTo>
                    <a:pt x="13855" y="448792"/>
                    <a:pt x="9900" y="319575"/>
                    <a:pt x="38908" y="190358"/>
                  </a:cubicBezTo>
                  <a:cubicBezTo>
                    <a:pt x="48137" y="187721"/>
                    <a:pt x="53412" y="186403"/>
                    <a:pt x="53412" y="186403"/>
                  </a:cubicBezTo>
                  <a:lnTo>
                    <a:pt x="99560" y="109927"/>
                  </a:lnTo>
                  <a:cubicBezTo>
                    <a:pt x="106153" y="55867"/>
                    <a:pt x="120657" y="28178"/>
                    <a:pt x="132524" y="13674"/>
                  </a:cubicBezTo>
                  <a:lnTo>
                    <a:pt x="139117" y="24222"/>
                  </a:lnTo>
                  <a:cubicBezTo>
                    <a:pt x="139117" y="24222"/>
                    <a:pt x="115383" y="103335"/>
                    <a:pt x="218229" y="182447"/>
                  </a:cubicBezTo>
                  <a:lnTo>
                    <a:pt x="360632" y="29056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2387D08-BE8D-43AC-9343-CB4CA97ACE28}"/>
                </a:ext>
              </a:extLst>
            </p:cNvPr>
            <p:cNvSpPr/>
            <p:nvPr/>
          </p:nvSpPr>
          <p:spPr>
            <a:xfrm>
              <a:off x="5322091" y="3031170"/>
              <a:ext cx="263708" cy="158225"/>
            </a:xfrm>
            <a:custGeom>
              <a:avLst/>
              <a:gdLst>
                <a:gd name="connsiteX0" fmla="*/ 260241 w 263708"/>
                <a:gd name="connsiteY0" fmla="*/ 13674 h 158224"/>
                <a:gd name="connsiteX1" fmla="*/ 13674 w 263708"/>
                <a:gd name="connsiteY1" fmla="*/ 153439 h 158224"/>
                <a:gd name="connsiteX2" fmla="*/ 29496 w 263708"/>
                <a:gd name="connsiteY2" fmla="*/ 108609 h 158224"/>
                <a:gd name="connsiteX3" fmla="*/ 260241 w 263708"/>
                <a:gd name="connsiteY3" fmla="*/ 13674 h 15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708" h="158224">
                  <a:moveTo>
                    <a:pt x="260241" y="13674"/>
                  </a:moveTo>
                  <a:lnTo>
                    <a:pt x="13674" y="153439"/>
                  </a:lnTo>
                  <a:lnTo>
                    <a:pt x="29496" y="108609"/>
                  </a:lnTo>
                  <a:cubicBezTo>
                    <a:pt x="125750" y="65097"/>
                    <a:pt x="206181" y="33452"/>
                    <a:pt x="260241" y="13674"/>
                  </a:cubicBezTo>
                  <a:close/>
                </a:path>
              </a:pathLst>
            </a:custGeom>
            <a:solidFill>
              <a:srgbClr val="2D0A03"/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01ADEC3-9F05-4F20-86A7-0F9A6AC089D6}"/>
                </a:ext>
              </a:extLst>
            </p:cNvPr>
            <p:cNvSpPr/>
            <p:nvPr/>
          </p:nvSpPr>
          <p:spPr>
            <a:xfrm>
              <a:off x="5844233" y="3057541"/>
              <a:ext cx="237337" cy="118669"/>
            </a:xfrm>
            <a:custGeom>
              <a:avLst/>
              <a:gdLst>
                <a:gd name="connsiteX0" fmla="*/ 225959 w 237337"/>
                <a:gd name="connsiteY0" fmla="*/ 111246 h 118668"/>
                <a:gd name="connsiteX1" fmla="*/ 13674 w 237337"/>
                <a:gd name="connsiteY1" fmla="*/ 54549 h 118668"/>
                <a:gd name="connsiteX2" fmla="*/ 45319 w 237337"/>
                <a:gd name="connsiteY2" fmla="*/ 13674 h 118668"/>
                <a:gd name="connsiteX3" fmla="*/ 215411 w 237337"/>
                <a:gd name="connsiteY3" fmla="*/ 84875 h 11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337" h="118668">
                  <a:moveTo>
                    <a:pt x="225959" y="111246"/>
                  </a:moveTo>
                  <a:lnTo>
                    <a:pt x="13674" y="54549"/>
                  </a:lnTo>
                  <a:lnTo>
                    <a:pt x="45319" y="13674"/>
                  </a:lnTo>
                  <a:lnTo>
                    <a:pt x="215411" y="84875"/>
                  </a:lnTo>
                  <a:close/>
                </a:path>
              </a:pathLst>
            </a:custGeom>
            <a:solidFill>
              <a:srgbClr val="350C04"/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D22AA91-30C7-473B-AF49-E51D1014D6C7}"/>
                </a:ext>
              </a:extLst>
            </p:cNvPr>
            <p:cNvSpPr/>
            <p:nvPr/>
          </p:nvSpPr>
          <p:spPr>
            <a:xfrm>
              <a:off x="5476360" y="5343891"/>
              <a:ext cx="303264" cy="224152"/>
            </a:xfrm>
            <a:custGeom>
              <a:avLst/>
              <a:gdLst>
                <a:gd name="connsiteX0" fmla="*/ 14992 w 303264"/>
                <a:gd name="connsiteY0" fmla="*/ 13674 h 224151"/>
                <a:gd name="connsiteX1" fmla="*/ 295841 w 303264"/>
                <a:gd name="connsiteY1" fmla="*/ 13674 h 224151"/>
                <a:gd name="connsiteX2" fmla="*/ 295841 w 303264"/>
                <a:gd name="connsiteY2" fmla="*/ 210136 h 224151"/>
                <a:gd name="connsiteX3" fmla="*/ 13674 w 303264"/>
                <a:gd name="connsiteY3" fmla="*/ 206181 h 224151"/>
                <a:gd name="connsiteX4" fmla="*/ 14992 w 303264"/>
                <a:gd name="connsiteY4" fmla="*/ 13674 h 224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264" h="224151">
                  <a:moveTo>
                    <a:pt x="14992" y="13674"/>
                  </a:moveTo>
                  <a:cubicBezTo>
                    <a:pt x="108609" y="22904"/>
                    <a:pt x="202225" y="22904"/>
                    <a:pt x="295841" y="13674"/>
                  </a:cubicBezTo>
                  <a:lnTo>
                    <a:pt x="295841" y="210136"/>
                  </a:lnTo>
                  <a:cubicBezTo>
                    <a:pt x="295841" y="210136"/>
                    <a:pt x="136298" y="229914"/>
                    <a:pt x="13674" y="206181"/>
                  </a:cubicBezTo>
                  <a:lnTo>
                    <a:pt x="14992" y="1367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3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C16EF458-B9F3-41A9-A54E-3B5FECFE467A}"/>
              </a:ext>
            </a:extLst>
          </p:cNvPr>
          <p:cNvSpPr txBox="1"/>
          <p:nvPr/>
        </p:nvSpPr>
        <p:spPr>
          <a:xfrm>
            <a:off x="2728552" y="5259781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86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53CACC5E-84B4-4D7C-B5DE-B009CE372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65" y="-10373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8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260350"/>
            <a:ext cx="12192000" cy="801688"/>
          </a:xfrm>
          <a:prstGeom prst="rect">
            <a:avLst/>
          </a:prstGeom>
        </p:spPr>
        <p:txBody>
          <a:bodyPr anchor="t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Our Trainers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F993D9C-C007-4E47-8156-9C9D44D8BEA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9" t="19774" r="15929" b="19101"/>
          <a:stretch/>
        </p:blipFill>
        <p:spPr>
          <a:xfrm>
            <a:off x="3596105" y="1400342"/>
            <a:ext cx="1708150" cy="148113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51C86C1-E611-4DC4-AFB7-31D38219DFF9}"/>
              </a:ext>
            </a:extLst>
          </p:cNvPr>
          <p:cNvSpPr txBox="1"/>
          <p:nvPr/>
        </p:nvSpPr>
        <p:spPr>
          <a:xfrm>
            <a:off x="3169184" y="2960655"/>
            <a:ext cx="2925494" cy="787279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AMIT KR BALYAN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D48CDC-9ADD-42A6-9479-9D458E656ECA}"/>
              </a:ext>
            </a:extLst>
          </p:cNvPr>
          <p:cNvSpPr/>
          <p:nvPr/>
        </p:nvSpPr>
        <p:spPr>
          <a:xfrm>
            <a:off x="5585065" y="4262561"/>
            <a:ext cx="2282763" cy="333524"/>
          </a:xfrm>
          <a:prstGeom prst="rect">
            <a:avLst/>
          </a:prstGeom>
          <a:noFill/>
        </p:spPr>
        <p:txBody>
          <a:bodyPr lIns="0" anchor="ctr"/>
          <a:lstStyle/>
          <a:p>
            <a:pPr algn="r"/>
            <a:endParaRPr lang="en-US" altLang="ko-KR" sz="2800" b="1" dirty="0">
              <a:solidFill>
                <a:schemeClr val="accent2"/>
              </a:solidFill>
            </a:endParaRPr>
          </a:p>
        </p:txBody>
      </p:sp>
      <p:sp>
        <p:nvSpPr>
          <p:cNvPr id="72" name="Graphic 14">
            <a:extLst>
              <a:ext uri="{FF2B5EF4-FFF2-40B4-BE49-F238E27FC236}">
                <a16:creationId xmlns:a16="http://schemas.microsoft.com/office/drawing/2014/main" id="{22DED629-2183-4D9D-9624-6095C1E3D05B}"/>
              </a:ext>
            </a:extLst>
          </p:cNvPr>
          <p:cNvSpPr/>
          <p:nvPr/>
        </p:nvSpPr>
        <p:spPr>
          <a:xfrm flipH="1">
            <a:off x="8634764" y="1265868"/>
            <a:ext cx="1938987" cy="5098601"/>
          </a:xfrm>
          <a:custGeom>
            <a:avLst/>
            <a:gdLst>
              <a:gd name="connsiteX0" fmla="*/ 1708188 w 1743075"/>
              <a:gd name="connsiteY0" fmla="*/ 1960294 h 4829175"/>
              <a:gd name="connsiteX1" fmla="*/ 1736763 w 1743075"/>
              <a:gd name="connsiteY1" fmla="*/ 1693594 h 4829175"/>
              <a:gd name="connsiteX2" fmla="*/ 1727238 w 1743075"/>
              <a:gd name="connsiteY2" fmla="*/ 1609774 h 4829175"/>
              <a:gd name="connsiteX3" fmla="*/ 1703425 w 1743075"/>
              <a:gd name="connsiteY3" fmla="*/ 1511666 h 4829175"/>
              <a:gd name="connsiteX4" fmla="*/ 1696757 w 1743075"/>
              <a:gd name="connsiteY4" fmla="*/ 1463089 h 4829175"/>
              <a:gd name="connsiteX5" fmla="*/ 1622463 w 1743075"/>
              <a:gd name="connsiteY5" fmla="*/ 865871 h 4829175"/>
              <a:gd name="connsiteX6" fmla="*/ 1587220 w 1743075"/>
              <a:gd name="connsiteY6" fmla="*/ 831581 h 4829175"/>
              <a:gd name="connsiteX7" fmla="*/ 1263370 w 1743075"/>
              <a:gd name="connsiteY7" fmla="*/ 719186 h 4829175"/>
              <a:gd name="connsiteX8" fmla="*/ 1215745 w 1743075"/>
              <a:gd name="connsiteY8" fmla="*/ 693469 h 4829175"/>
              <a:gd name="connsiteX9" fmla="*/ 1170025 w 1743075"/>
              <a:gd name="connsiteY9" fmla="*/ 662989 h 4829175"/>
              <a:gd name="connsiteX10" fmla="*/ 1111923 w 1743075"/>
              <a:gd name="connsiteY10" fmla="*/ 522019 h 4829175"/>
              <a:gd name="connsiteX11" fmla="*/ 1116685 w 1743075"/>
              <a:gd name="connsiteY11" fmla="*/ 461059 h 4829175"/>
              <a:gd name="connsiteX12" fmla="*/ 1131925 w 1743075"/>
              <a:gd name="connsiteY12" fmla="*/ 392479 h 4829175"/>
              <a:gd name="connsiteX13" fmla="*/ 1143355 w 1743075"/>
              <a:gd name="connsiteY13" fmla="*/ 291514 h 4829175"/>
              <a:gd name="connsiteX14" fmla="*/ 1142403 w 1743075"/>
              <a:gd name="connsiteY14" fmla="*/ 289609 h 4829175"/>
              <a:gd name="connsiteX15" fmla="*/ 1126210 w 1743075"/>
              <a:gd name="connsiteY15" fmla="*/ 271511 h 4829175"/>
              <a:gd name="connsiteX16" fmla="*/ 1112875 w 1743075"/>
              <a:gd name="connsiteY16" fmla="*/ 285799 h 4829175"/>
              <a:gd name="connsiteX17" fmla="*/ 1113828 w 1743075"/>
              <a:gd name="connsiteY17" fmla="*/ 258176 h 4829175"/>
              <a:gd name="connsiteX18" fmla="*/ 1112875 w 1743075"/>
              <a:gd name="connsiteY18" fmla="*/ 224839 h 4829175"/>
              <a:gd name="connsiteX19" fmla="*/ 1107160 w 1743075"/>
              <a:gd name="connsiteY19" fmla="*/ 199121 h 4829175"/>
              <a:gd name="connsiteX20" fmla="*/ 1103350 w 1743075"/>
              <a:gd name="connsiteY20" fmla="*/ 182929 h 4829175"/>
              <a:gd name="connsiteX21" fmla="*/ 1100493 w 1743075"/>
              <a:gd name="connsiteY21" fmla="*/ 166736 h 4829175"/>
              <a:gd name="connsiteX22" fmla="*/ 1096683 w 1743075"/>
              <a:gd name="connsiteY22" fmla="*/ 150544 h 4829175"/>
              <a:gd name="connsiteX23" fmla="*/ 1091920 w 1743075"/>
              <a:gd name="connsiteY23" fmla="*/ 135304 h 4829175"/>
              <a:gd name="connsiteX24" fmla="*/ 1086205 w 1743075"/>
              <a:gd name="connsiteY24" fmla="*/ 116254 h 4829175"/>
              <a:gd name="connsiteX25" fmla="*/ 1077633 w 1743075"/>
              <a:gd name="connsiteY25" fmla="*/ 104824 h 4829175"/>
              <a:gd name="connsiteX26" fmla="*/ 1067155 w 1743075"/>
              <a:gd name="connsiteY26" fmla="*/ 89584 h 4829175"/>
              <a:gd name="connsiteX27" fmla="*/ 1055725 w 1743075"/>
              <a:gd name="connsiteY27" fmla="*/ 76249 h 4829175"/>
              <a:gd name="connsiteX28" fmla="*/ 1043343 w 1743075"/>
              <a:gd name="connsiteY28" fmla="*/ 65771 h 4829175"/>
              <a:gd name="connsiteX29" fmla="*/ 1030960 w 1743075"/>
              <a:gd name="connsiteY29" fmla="*/ 54341 h 4829175"/>
              <a:gd name="connsiteX30" fmla="*/ 1017625 w 1743075"/>
              <a:gd name="connsiteY30" fmla="*/ 41006 h 4829175"/>
              <a:gd name="connsiteX31" fmla="*/ 1003338 w 1743075"/>
              <a:gd name="connsiteY31" fmla="*/ 38149 h 4829175"/>
              <a:gd name="connsiteX32" fmla="*/ 981430 w 1743075"/>
              <a:gd name="connsiteY32" fmla="*/ 28624 h 4829175"/>
              <a:gd name="connsiteX33" fmla="*/ 958570 w 1743075"/>
              <a:gd name="connsiteY33" fmla="*/ 21004 h 4829175"/>
              <a:gd name="connsiteX34" fmla="*/ 934758 w 1743075"/>
              <a:gd name="connsiteY34" fmla="*/ 16241 h 4829175"/>
              <a:gd name="connsiteX35" fmla="*/ 910945 w 1743075"/>
              <a:gd name="connsiteY35" fmla="*/ 12431 h 4829175"/>
              <a:gd name="connsiteX36" fmla="*/ 886180 w 1743075"/>
              <a:gd name="connsiteY36" fmla="*/ 9574 h 4829175"/>
              <a:gd name="connsiteX37" fmla="*/ 861415 w 1743075"/>
              <a:gd name="connsiteY37" fmla="*/ 8621 h 4829175"/>
              <a:gd name="connsiteX38" fmla="*/ 847127 w 1743075"/>
              <a:gd name="connsiteY38" fmla="*/ 9574 h 4829175"/>
              <a:gd name="connsiteX39" fmla="*/ 831888 w 1743075"/>
              <a:gd name="connsiteY39" fmla="*/ 13384 h 4829175"/>
              <a:gd name="connsiteX40" fmla="*/ 817600 w 1743075"/>
              <a:gd name="connsiteY40" fmla="*/ 19099 h 4829175"/>
              <a:gd name="connsiteX41" fmla="*/ 810933 w 1743075"/>
              <a:gd name="connsiteY41" fmla="*/ 11479 h 4829175"/>
              <a:gd name="connsiteX42" fmla="*/ 807123 w 1743075"/>
              <a:gd name="connsiteY42" fmla="*/ 29576 h 4829175"/>
              <a:gd name="connsiteX43" fmla="*/ 790930 w 1743075"/>
              <a:gd name="connsiteY43" fmla="*/ 41006 h 4829175"/>
              <a:gd name="connsiteX44" fmla="*/ 774738 w 1743075"/>
              <a:gd name="connsiteY44" fmla="*/ 59104 h 4829175"/>
              <a:gd name="connsiteX45" fmla="*/ 759498 w 1743075"/>
              <a:gd name="connsiteY45" fmla="*/ 76249 h 4829175"/>
              <a:gd name="connsiteX46" fmla="*/ 746163 w 1743075"/>
              <a:gd name="connsiteY46" fmla="*/ 89584 h 4829175"/>
              <a:gd name="connsiteX47" fmla="*/ 733780 w 1743075"/>
              <a:gd name="connsiteY47" fmla="*/ 105776 h 4829175"/>
              <a:gd name="connsiteX48" fmla="*/ 723302 w 1743075"/>
              <a:gd name="connsiteY48" fmla="*/ 122921 h 4829175"/>
              <a:gd name="connsiteX49" fmla="*/ 713777 w 1743075"/>
              <a:gd name="connsiteY49" fmla="*/ 139114 h 4829175"/>
              <a:gd name="connsiteX50" fmla="*/ 706158 w 1743075"/>
              <a:gd name="connsiteY50" fmla="*/ 160069 h 4829175"/>
              <a:gd name="connsiteX51" fmla="*/ 702348 w 1743075"/>
              <a:gd name="connsiteY51" fmla="*/ 175309 h 4829175"/>
              <a:gd name="connsiteX52" fmla="*/ 699490 w 1743075"/>
              <a:gd name="connsiteY52" fmla="*/ 186739 h 4829175"/>
              <a:gd name="connsiteX53" fmla="*/ 696633 w 1743075"/>
              <a:gd name="connsiteY53" fmla="*/ 216266 h 4829175"/>
              <a:gd name="connsiteX54" fmla="*/ 698538 w 1743075"/>
              <a:gd name="connsiteY54" fmla="*/ 247699 h 4829175"/>
              <a:gd name="connsiteX55" fmla="*/ 694727 w 1743075"/>
              <a:gd name="connsiteY55" fmla="*/ 306754 h 4829175"/>
              <a:gd name="connsiteX56" fmla="*/ 694727 w 1743075"/>
              <a:gd name="connsiteY56" fmla="*/ 306754 h 4829175"/>
              <a:gd name="connsiteX57" fmla="*/ 662343 w 1743075"/>
              <a:gd name="connsiteY57" fmla="*/ 320089 h 4829175"/>
              <a:gd name="connsiteX58" fmla="*/ 671868 w 1743075"/>
              <a:gd name="connsiteY58" fmla="*/ 384859 h 4829175"/>
              <a:gd name="connsiteX59" fmla="*/ 682345 w 1743075"/>
              <a:gd name="connsiteY59" fmla="*/ 400099 h 4829175"/>
              <a:gd name="connsiteX60" fmla="*/ 769975 w 1743075"/>
              <a:gd name="connsiteY60" fmla="*/ 575359 h 4829175"/>
              <a:gd name="connsiteX61" fmla="*/ 679488 w 1743075"/>
              <a:gd name="connsiteY61" fmla="*/ 741094 h 4829175"/>
              <a:gd name="connsiteX62" fmla="*/ 412787 w 1743075"/>
              <a:gd name="connsiteY62" fmla="*/ 837296 h 4829175"/>
              <a:gd name="connsiteX63" fmla="*/ 355637 w 1743075"/>
              <a:gd name="connsiteY63" fmla="*/ 917306 h 4829175"/>
              <a:gd name="connsiteX64" fmla="*/ 337540 w 1743075"/>
              <a:gd name="connsiteY64" fmla="*/ 1080184 h 4829175"/>
              <a:gd name="connsiteX65" fmla="*/ 323253 w 1743075"/>
              <a:gd name="connsiteY65" fmla="*/ 1267826 h 4829175"/>
              <a:gd name="connsiteX66" fmla="*/ 286105 w 1743075"/>
              <a:gd name="connsiteY66" fmla="*/ 1558339 h 4829175"/>
              <a:gd name="connsiteX67" fmla="*/ 277533 w 1743075"/>
              <a:gd name="connsiteY67" fmla="*/ 1647874 h 4829175"/>
              <a:gd name="connsiteX68" fmla="*/ 256578 w 1743075"/>
              <a:gd name="connsiteY68" fmla="*/ 1709786 h 4829175"/>
              <a:gd name="connsiteX69" fmla="*/ 246100 w 1743075"/>
              <a:gd name="connsiteY69" fmla="*/ 1762174 h 4829175"/>
              <a:gd name="connsiteX70" fmla="*/ 248005 w 1743075"/>
              <a:gd name="connsiteY70" fmla="*/ 1892666 h 4829175"/>
              <a:gd name="connsiteX71" fmla="*/ 242290 w 1743075"/>
              <a:gd name="connsiteY71" fmla="*/ 1940291 h 4829175"/>
              <a:gd name="connsiteX72" fmla="*/ 230860 w 1743075"/>
              <a:gd name="connsiteY72" fmla="*/ 2296526 h 4829175"/>
              <a:gd name="connsiteX73" fmla="*/ 225145 w 1743075"/>
              <a:gd name="connsiteY73" fmla="*/ 2352724 h 4829175"/>
              <a:gd name="connsiteX74" fmla="*/ 231813 w 1743075"/>
              <a:gd name="connsiteY74" fmla="*/ 2441306 h 4829175"/>
              <a:gd name="connsiteX75" fmla="*/ 238480 w 1743075"/>
              <a:gd name="connsiteY75" fmla="*/ 2520364 h 4829175"/>
              <a:gd name="connsiteX76" fmla="*/ 221335 w 1743075"/>
              <a:gd name="connsiteY76" fmla="*/ 2589896 h 4829175"/>
              <a:gd name="connsiteX77" fmla="*/ 228003 w 1743075"/>
              <a:gd name="connsiteY77" fmla="*/ 2667049 h 4829175"/>
              <a:gd name="connsiteX78" fmla="*/ 237528 w 1743075"/>
              <a:gd name="connsiteY78" fmla="*/ 2822306 h 4829175"/>
              <a:gd name="connsiteX79" fmla="*/ 171805 w 1743075"/>
              <a:gd name="connsiteY79" fmla="*/ 3010901 h 4829175"/>
              <a:gd name="connsiteX80" fmla="*/ 125132 w 1743075"/>
              <a:gd name="connsiteY80" fmla="*/ 3028999 h 4829175"/>
              <a:gd name="connsiteX81" fmla="*/ 93700 w 1743075"/>
              <a:gd name="connsiteY81" fmla="*/ 3107104 h 4829175"/>
              <a:gd name="connsiteX82" fmla="*/ 27025 w 1743075"/>
              <a:gd name="connsiteY82" fmla="*/ 3277601 h 4829175"/>
              <a:gd name="connsiteX83" fmla="*/ 19405 w 1743075"/>
              <a:gd name="connsiteY83" fmla="*/ 3385234 h 4829175"/>
              <a:gd name="connsiteX84" fmla="*/ 13690 w 1743075"/>
              <a:gd name="connsiteY84" fmla="*/ 3611929 h 4829175"/>
              <a:gd name="connsiteX85" fmla="*/ 23215 w 1743075"/>
              <a:gd name="connsiteY85" fmla="*/ 3724324 h 4829175"/>
              <a:gd name="connsiteX86" fmla="*/ 83222 w 1743075"/>
              <a:gd name="connsiteY86" fmla="*/ 3803381 h 4829175"/>
              <a:gd name="connsiteX87" fmla="*/ 190855 w 1743075"/>
              <a:gd name="connsiteY87" fmla="*/ 3811001 h 4829175"/>
              <a:gd name="connsiteX88" fmla="*/ 237528 w 1743075"/>
              <a:gd name="connsiteY88" fmla="*/ 3805286 h 4829175"/>
              <a:gd name="connsiteX89" fmla="*/ 327062 w 1743075"/>
              <a:gd name="connsiteY89" fmla="*/ 3796714 h 4829175"/>
              <a:gd name="connsiteX90" fmla="*/ 320395 w 1743075"/>
              <a:gd name="connsiteY90" fmla="*/ 4089131 h 4829175"/>
              <a:gd name="connsiteX91" fmla="*/ 314680 w 1743075"/>
              <a:gd name="connsiteY91" fmla="*/ 4139614 h 4829175"/>
              <a:gd name="connsiteX92" fmla="*/ 311823 w 1743075"/>
              <a:gd name="connsiteY92" fmla="*/ 4163426 h 4829175"/>
              <a:gd name="connsiteX93" fmla="*/ 279438 w 1743075"/>
              <a:gd name="connsiteY93" fmla="*/ 4415839 h 4829175"/>
              <a:gd name="connsiteX94" fmla="*/ 317537 w 1743075"/>
              <a:gd name="connsiteY94" fmla="*/ 4444414 h 4829175"/>
              <a:gd name="connsiteX95" fmla="*/ 286105 w 1743075"/>
              <a:gd name="connsiteY95" fmla="*/ 4481561 h 4829175"/>
              <a:gd name="connsiteX96" fmla="*/ 277533 w 1743075"/>
              <a:gd name="connsiteY96" fmla="*/ 4502516 h 4829175"/>
              <a:gd name="connsiteX97" fmla="*/ 260388 w 1743075"/>
              <a:gd name="connsiteY97" fmla="*/ 4569191 h 4829175"/>
              <a:gd name="connsiteX98" fmla="*/ 173710 w 1743075"/>
              <a:gd name="connsiteY98" fmla="*/ 4682539 h 4829175"/>
              <a:gd name="connsiteX99" fmla="*/ 111797 w 1743075"/>
              <a:gd name="connsiteY99" fmla="*/ 4718734 h 4829175"/>
              <a:gd name="connsiteX100" fmla="*/ 79412 w 1743075"/>
              <a:gd name="connsiteY100" fmla="*/ 4791124 h 4829175"/>
              <a:gd name="connsiteX101" fmla="*/ 136563 w 1743075"/>
              <a:gd name="connsiteY101" fmla="*/ 4813031 h 4829175"/>
              <a:gd name="connsiteX102" fmla="*/ 283248 w 1743075"/>
              <a:gd name="connsiteY102" fmla="*/ 4812079 h 4829175"/>
              <a:gd name="connsiteX103" fmla="*/ 358495 w 1743075"/>
              <a:gd name="connsiteY103" fmla="*/ 4777789 h 4829175"/>
              <a:gd name="connsiteX104" fmla="*/ 440410 w 1743075"/>
              <a:gd name="connsiteY104" fmla="*/ 4756834 h 4829175"/>
              <a:gd name="connsiteX105" fmla="*/ 594715 w 1743075"/>
              <a:gd name="connsiteY105" fmla="*/ 4730164 h 4829175"/>
              <a:gd name="connsiteX106" fmla="*/ 611860 w 1743075"/>
              <a:gd name="connsiteY106" fmla="*/ 4528234 h 4829175"/>
              <a:gd name="connsiteX107" fmla="*/ 650913 w 1743075"/>
              <a:gd name="connsiteY107" fmla="*/ 4437746 h 4829175"/>
              <a:gd name="connsiteX108" fmla="*/ 672820 w 1743075"/>
              <a:gd name="connsiteY108" fmla="*/ 4431079 h 4829175"/>
              <a:gd name="connsiteX109" fmla="*/ 716635 w 1743075"/>
              <a:gd name="connsiteY109" fmla="*/ 4253914 h 4829175"/>
              <a:gd name="connsiteX110" fmla="*/ 721398 w 1743075"/>
              <a:gd name="connsiteY110" fmla="*/ 4228196 h 4829175"/>
              <a:gd name="connsiteX111" fmla="*/ 755688 w 1743075"/>
              <a:gd name="connsiteY111" fmla="*/ 3985309 h 4829175"/>
              <a:gd name="connsiteX112" fmla="*/ 762355 w 1743075"/>
              <a:gd name="connsiteY112" fmla="*/ 3962449 h 4829175"/>
              <a:gd name="connsiteX113" fmla="*/ 826173 w 1743075"/>
              <a:gd name="connsiteY113" fmla="*/ 3636694 h 4829175"/>
              <a:gd name="connsiteX114" fmla="*/ 829983 w 1743075"/>
              <a:gd name="connsiteY114" fmla="*/ 3612881 h 4829175"/>
              <a:gd name="connsiteX115" fmla="*/ 836650 w 1743075"/>
              <a:gd name="connsiteY115" fmla="*/ 3565256 h 4829175"/>
              <a:gd name="connsiteX116" fmla="*/ 867130 w 1743075"/>
              <a:gd name="connsiteY116" fmla="*/ 3320464 h 4829175"/>
              <a:gd name="connsiteX117" fmla="*/ 915708 w 1743075"/>
              <a:gd name="connsiteY117" fmla="*/ 2997566 h 4829175"/>
              <a:gd name="connsiteX118" fmla="*/ 936663 w 1743075"/>
              <a:gd name="connsiteY118" fmla="*/ 3032809 h 4829175"/>
              <a:gd name="connsiteX119" fmla="*/ 949998 w 1743075"/>
              <a:gd name="connsiteY119" fmla="*/ 3197591 h 4829175"/>
              <a:gd name="connsiteX120" fmla="*/ 949045 w 1743075"/>
              <a:gd name="connsiteY120" fmla="*/ 3325226 h 4829175"/>
              <a:gd name="connsiteX121" fmla="*/ 980477 w 1743075"/>
              <a:gd name="connsiteY121" fmla="*/ 3579544 h 4829175"/>
              <a:gd name="connsiteX122" fmla="*/ 983335 w 1743075"/>
              <a:gd name="connsiteY122" fmla="*/ 3946256 h 4829175"/>
              <a:gd name="connsiteX123" fmla="*/ 989050 w 1743075"/>
              <a:gd name="connsiteY123" fmla="*/ 4107229 h 4829175"/>
              <a:gd name="connsiteX124" fmla="*/ 976668 w 1743075"/>
              <a:gd name="connsiteY124" fmla="*/ 4243436 h 4829175"/>
              <a:gd name="connsiteX125" fmla="*/ 971905 w 1743075"/>
              <a:gd name="connsiteY125" fmla="*/ 4266296 h 4829175"/>
              <a:gd name="connsiteX126" fmla="*/ 966190 w 1743075"/>
              <a:gd name="connsiteY126" fmla="*/ 4288204 h 4829175"/>
              <a:gd name="connsiteX127" fmla="*/ 961427 w 1743075"/>
              <a:gd name="connsiteY127" fmla="*/ 4595861 h 4829175"/>
              <a:gd name="connsiteX128" fmla="*/ 974763 w 1743075"/>
              <a:gd name="connsiteY128" fmla="*/ 4618721 h 4829175"/>
              <a:gd name="connsiteX129" fmla="*/ 1007148 w 1743075"/>
              <a:gd name="connsiteY129" fmla="*/ 4692064 h 4829175"/>
              <a:gd name="connsiteX130" fmla="*/ 1070013 w 1743075"/>
              <a:gd name="connsiteY130" fmla="*/ 4767311 h 4829175"/>
              <a:gd name="connsiteX131" fmla="*/ 1116685 w 1743075"/>
              <a:gd name="connsiteY131" fmla="*/ 4820651 h 4829175"/>
              <a:gd name="connsiteX132" fmla="*/ 1133830 w 1743075"/>
              <a:gd name="connsiteY132" fmla="*/ 4827319 h 4829175"/>
              <a:gd name="connsiteX133" fmla="*/ 1181455 w 1743075"/>
              <a:gd name="connsiteY133" fmla="*/ 4827319 h 4829175"/>
              <a:gd name="connsiteX134" fmla="*/ 1255750 w 1743075"/>
              <a:gd name="connsiteY134" fmla="*/ 4818746 h 4829175"/>
              <a:gd name="connsiteX135" fmla="*/ 1298613 w 1743075"/>
              <a:gd name="connsiteY135" fmla="*/ 4766359 h 4829175"/>
              <a:gd name="connsiteX136" fmla="*/ 1281468 w 1743075"/>
              <a:gd name="connsiteY136" fmla="*/ 4697779 h 4829175"/>
              <a:gd name="connsiteX137" fmla="*/ 1270038 w 1743075"/>
              <a:gd name="connsiteY137" fmla="*/ 4605386 h 4829175"/>
              <a:gd name="connsiteX138" fmla="*/ 1330998 w 1743075"/>
              <a:gd name="connsiteY138" fmla="*/ 4244389 h 4829175"/>
              <a:gd name="connsiteX139" fmla="*/ 1331950 w 1743075"/>
              <a:gd name="connsiteY139" fmla="*/ 4239626 h 4829175"/>
              <a:gd name="connsiteX140" fmla="*/ 1352905 w 1743075"/>
              <a:gd name="connsiteY140" fmla="*/ 3898631 h 4829175"/>
              <a:gd name="connsiteX141" fmla="*/ 1384338 w 1743075"/>
              <a:gd name="connsiteY141" fmla="*/ 3664316 h 4829175"/>
              <a:gd name="connsiteX142" fmla="*/ 1441488 w 1743075"/>
              <a:gd name="connsiteY142" fmla="*/ 3318559 h 4829175"/>
              <a:gd name="connsiteX143" fmla="*/ 1457680 w 1743075"/>
              <a:gd name="connsiteY143" fmla="*/ 3014711 h 4829175"/>
              <a:gd name="connsiteX144" fmla="*/ 1485303 w 1743075"/>
              <a:gd name="connsiteY144" fmla="*/ 2673716 h 4829175"/>
              <a:gd name="connsiteX145" fmla="*/ 1488160 w 1743075"/>
              <a:gd name="connsiteY145" fmla="*/ 2573704 h 4829175"/>
              <a:gd name="connsiteX146" fmla="*/ 1497685 w 1743075"/>
              <a:gd name="connsiteY146" fmla="*/ 2507981 h 4829175"/>
              <a:gd name="connsiteX147" fmla="*/ 1519593 w 1743075"/>
              <a:gd name="connsiteY147" fmla="*/ 2480359 h 4829175"/>
              <a:gd name="connsiteX148" fmla="*/ 1573885 w 1743075"/>
              <a:gd name="connsiteY148" fmla="*/ 2434639 h 4829175"/>
              <a:gd name="connsiteX149" fmla="*/ 1599603 w 1743075"/>
              <a:gd name="connsiteY149" fmla="*/ 2400349 h 4829175"/>
              <a:gd name="connsiteX150" fmla="*/ 1662468 w 1743075"/>
              <a:gd name="connsiteY150" fmla="*/ 2271761 h 4829175"/>
              <a:gd name="connsiteX151" fmla="*/ 1671040 w 1743075"/>
              <a:gd name="connsiteY151" fmla="*/ 2126029 h 4829175"/>
              <a:gd name="connsiteX152" fmla="*/ 1671993 w 1743075"/>
              <a:gd name="connsiteY152" fmla="*/ 2111741 h 4829175"/>
              <a:gd name="connsiteX153" fmla="*/ 1708188 w 1743075"/>
              <a:gd name="connsiteY153" fmla="*/ 1960294 h 4829175"/>
              <a:gd name="connsiteX154" fmla="*/ 284200 w 1743075"/>
              <a:gd name="connsiteY154" fmla="*/ 2927081 h 4829175"/>
              <a:gd name="connsiteX155" fmla="*/ 321348 w 1743075"/>
              <a:gd name="connsiteY155" fmla="*/ 2824211 h 4829175"/>
              <a:gd name="connsiteX156" fmla="*/ 328968 w 1743075"/>
              <a:gd name="connsiteY156" fmla="*/ 2825164 h 4829175"/>
              <a:gd name="connsiteX157" fmla="*/ 337540 w 1743075"/>
              <a:gd name="connsiteY157" fmla="*/ 2930891 h 4829175"/>
              <a:gd name="connsiteX158" fmla="*/ 284200 w 1743075"/>
              <a:gd name="connsiteY158" fmla="*/ 2927081 h 4829175"/>
              <a:gd name="connsiteX159" fmla="*/ 391833 w 1743075"/>
              <a:gd name="connsiteY159" fmla="*/ 2454641 h 4829175"/>
              <a:gd name="connsiteX160" fmla="*/ 262293 w 1743075"/>
              <a:gd name="connsiteY160" fmla="*/ 2454641 h 4829175"/>
              <a:gd name="connsiteX161" fmla="*/ 288963 w 1743075"/>
              <a:gd name="connsiteY161" fmla="*/ 2388919 h 4829175"/>
              <a:gd name="connsiteX162" fmla="*/ 401358 w 1743075"/>
              <a:gd name="connsiteY162" fmla="*/ 2401301 h 4829175"/>
              <a:gd name="connsiteX163" fmla="*/ 391833 w 1743075"/>
              <a:gd name="connsiteY163" fmla="*/ 2454641 h 4829175"/>
              <a:gd name="connsiteX164" fmla="*/ 422312 w 1743075"/>
              <a:gd name="connsiteY164" fmla="*/ 2628949 h 4829175"/>
              <a:gd name="connsiteX165" fmla="*/ 414693 w 1743075"/>
              <a:gd name="connsiteY165" fmla="*/ 2566084 h 4829175"/>
              <a:gd name="connsiteX166" fmla="*/ 408978 w 1743075"/>
              <a:gd name="connsiteY166" fmla="*/ 2500361 h 4829175"/>
              <a:gd name="connsiteX167" fmla="*/ 410883 w 1743075"/>
              <a:gd name="connsiteY167" fmla="*/ 2468929 h 4829175"/>
              <a:gd name="connsiteX168" fmla="*/ 448030 w 1743075"/>
              <a:gd name="connsiteY168" fmla="*/ 2374631 h 4829175"/>
              <a:gd name="connsiteX169" fmla="*/ 422312 w 1743075"/>
              <a:gd name="connsiteY169" fmla="*/ 2628949 h 4829175"/>
              <a:gd name="connsiteX170" fmla="*/ 814743 w 1743075"/>
              <a:gd name="connsiteY170" fmla="*/ 1037321 h 4829175"/>
              <a:gd name="connsiteX171" fmla="*/ 806170 w 1743075"/>
              <a:gd name="connsiteY171" fmla="*/ 1037321 h 4829175"/>
              <a:gd name="connsiteX172" fmla="*/ 793788 w 1743075"/>
              <a:gd name="connsiteY172" fmla="*/ 857299 h 4829175"/>
              <a:gd name="connsiteX173" fmla="*/ 802360 w 1743075"/>
              <a:gd name="connsiteY173" fmla="*/ 854441 h 4829175"/>
              <a:gd name="connsiteX174" fmla="*/ 849033 w 1743075"/>
              <a:gd name="connsiteY174" fmla="*/ 903971 h 4829175"/>
              <a:gd name="connsiteX175" fmla="*/ 862368 w 1743075"/>
              <a:gd name="connsiteY175" fmla="*/ 883969 h 4829175"/>
              <a:gd name="connsiteX176" fmla="*/ 885227 w 1743075"/>
              <a:gd name="connsiteY176" fmla="*/ 857299 h 4829175"/>
              <a:gd name="connsiteX177" fmla="*/ 891895 w 1743075"/>
              <a:gd name="connsiteY177" fmla="*/ 861109 h 4829175"/>
              <a:gd name="connsiteX178" fmla="*/ 814743 w 1743075"/>
              <a:gd name="connsiteY178" fmla="*/ 1037321 h 4829175"/>
              <a:gd name="connsiteX179" fmla="*/ 860463 w 1743075"/>
              <a:gd name="connsiteY179" fmla="*/ 883969 h 4829175"/>
              <a:gd name="connsiteX180" fmla="*/ 796645 w 1743075"/>
              <a:gd name="connsiteY180" fmla="*/ 786814 h 4829175"/>
              <a:gd name="connsiteX181" fmla="*/ 795693 w 1743075"/>
              <a:gd name="connsiteY181" fmla="*/ 672514 h 4829175"/>
              <a:gd name="connsiteX182" fmla="*/ 901420 w 1743075"/>
              <a:gd name="connsiteY182" fmla="*/ 747761 h 4829175"/>
              <a:gd name="connsiteX183" fmla="*/ 860463 w 1743075"/>
              <a:gd name="connsiteY183" fmla="*/ 883969 h 4829175"/>
              <a:gd name="connsiteX184" fmla="*/ 985240 w 1743075"/>
              <a:gd name="connsiteY184" fmla="*/ 1052561 h 4829175"/>
              <a:gd name="connsiteX185" fmla="*/ 979525 w 1743075"/>
              <a:gd name="connsiteY185" fmla="*/ 1050656 h 4829175"/>
              <a:gd name="connsiteX186" fmla="*/ 970952 w 1743075"/>
              <a:gd name="connsiteY186" fmla="*/ 869681 h 4829175"/>
              <a:gd name="connsiteX187" fmla="*/ 999527 w 1743075"/>
              <a:gd name="connsiteY187" fmla="*/ 913496 h 4829175"/>
              <a:gd name="connsiteX188" fmla="*/ 1044295 w 1743075"/>
              <a:gd name="connsiteY188" fmla="*/ 880159 h 4829175"/>
              <a:gd name="connsiteX189" fmla="*/ 985240 w 1743075"/>
              <a:gd name="connsiteY189" fmla="*/ 1052561 h 4829175"/>
              <a:gd name="connsiteX190" fmla="*/ 1001433 w 1743075"/>
              <a:gd name="connsiteY190" fmla="*/ 888731 h 4829175"/>
              <a:gd name="connsiteX191" fmla="*/ 942377 w 1743075"/>
              <a:gd name="connsiteY191" fmla="*/ 758239 h 4829175"/>
              <a:gd name="connsiteX192" fmla="*/ 1104303 w 1743075"/>
              <a:gd name="connsiteY192" fmla="*/ 632509 h 4829175"/>
              <a:gd name="connsiteX193" fmla="*/ 1001433 w 1743075"/>
              <a:gd name="connsiteY193" fmla="*/ 888731 h 4829175"/>
              <a:gd name="connsiteX194" fmla="*/ 1510068 w 1743075"/>
              <a:gd name="connsiteY194" fmla="*/ 2456546 h 4829175"/>
              <a:gd name="connsiteX195" fmla="*/ 1388148 w 1743075"/>
              <a:gd name="connsiteY195" fmla="*/ 2296526 h 4829175"/>
              <a:gd name="connsiteX196" fmla="*/ 1543405 w 1743075"/>
              <a:gd name="connsiteY196" fmla="*/ 2432734 h 4829175"/>
              <a:gd name="connsiteX197" fmla="*/ 1510068 w 1743075"/>
              <a:gd name="connsiteY197" fmla="*/ 2456546 h 482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743075" h="4829175">
                <a:moveTo>
                  <a:pt x="1708188" y="1960294"/>
                </a:moveTo>
                <a:cubicBezTo>
                  <a:pt x="1708188" y="1871711"/>
                  <a:pt x="1736763" y="1782176"/>
                  <a:pt x="1736763" y="1693594"/>
                </a:cubicBezTo>
                <a:cubicBezTo>
                  <a:pt x="1733905" y="1665971"/>
                  <a:pt x="1731048" y="1637396"/>
                  <a:pt x="1727238" y="1609774"/>
                </a:cubicBezTo>
                <a:cubicBezTo>
                  <a:pt x="1722475" y="1577389"/>
                  <a:pt x="1708188" y="1544051"/>
                  <a:pt x="1703425" y="1511666"/>
                </a:cubicBezTo>
                <a:cubicBezTo>
                  <a:pt x="1700568" y="1495474"/>
                  <a:pt x="1698663" y="1479281"/>
                  <a:pt x="1696757" y="1463089"/>
                </a:cubicBezTo>
                <a:cubicBezTo>
                  <a:pt x="1670088" y="1265921"/>
                  <a:pt x="1689138" y="1056371"/>
                  <a:pt x="1622463" y="865871"/>
                </a:cubicBezTo>
                <a:cubicBezTo>
                  <a:pt x="1611985" y="852536"/>
                  <a:pt x="1599603" y="842059"/>
                  <a:pt x="1587220" y="831581"/>
                </a:cubicBezTo>
                <a:cubicBezTo>
                  <a:pt x="1498638" y="763954"/>
                  <a:pt x="1360525" y="772526"/>
                  <a:pt x="1263370" y="719186"/>
                </a:cubicBezTo>
                <a:cubicBezTo>
                  <a:pt x="1247178" y="711566"/>
                  <a:pt x="1230985" y="702994"/>
                  <a:pt x="1215745" y="693469"/>
                </a:cubicBezTo>
                <a:cubicBezTo>
                  <a:pt x="1200505" y="683944"/>
                  <a:pt x="1185265" y="674419"/>
                  <a:pt x="1170025" y="662989"/>
                </a:cubicBezTo>
                <a:cubicBezTo>
                  <a:pt x="1123353" y="626794"/>
                  <a:pt x="1099540" y="582979"/>
                  <a:pt x="1111923" y="522019"/>
                </a:cubicBezTo>
                <a:cubicBezTo>
                  <a:pt x="1115733" y="502016"/>
                  <a:pt x="1113828" y="481061"/>
                  <a:pt x="1116685" y="461059"/>
                </a:cubicBezTo>
                <a:cubicBezTo>
                  <a:pt x="1120495" y="438199"/>
                  <a:pt x="1123353" y="413434"/>
                  <a:pt x="1131925" y="392479"/>
                </a:cubicBezTo>
                <a:cubicBezTo>
                  <a:pt x="1146213" y="357236"/>
                  <a:pt x="1151928" y="324851"/>
                  <a:pt x="1143355" y="291514"/>
                </a:cubicBezTo>
                <a:lnTo>
                  <a:pt x="1142403" y="289609"/>
                </a:lnTo>
                <a:cubicBezTo>
                  <a:pt x="1137640" y="269606"/>
                  <a:pt x="1126210" y="271511"/>
                  <a:pt x="1126210" y="271511"/>
                </a:cubicBezTo>
                <a:cubicBezTo>
                  <a:pt x="1120495" y="275321"/>
                  <a:pt x="1112875" y="285799"/>
                  <a:pt x="1112875" y="285799"/>
                </a:cubicBezTo>
                <a:lnTo>
                  <a:pt x="1113828" y="258176"/>
                </a:lnTo>
                <a:lnTo>
                  <a:pt x="1112875" y="224839"/>
                </a:lnTo>
                <a:cubicBezTo>
                  <a:pt x="1110970" y="222934"/>
                  <a:pt x="1109065" y="207694"/>
                  <a:pt x="1107160" y="199121"/>
                </a:cubicBezTo>
                <a:cubicBezTo>
                  <a:pt x="1106208" y="187691"/>
                  <a:pt x="1104303" y="201026"/>
                  <a:pt x="1103350" y="182929"/>
                </a:cubicBezTo>
                <a:cubicBezTo>
                  <a:pt x="1102398" y="179119"/>
                  <a:pt x="1101445" y="179119"/>
                  <a:pt x="1100493" y="166736"/>
                </a:cubicBezTo>
                <a:cubicBezTo>
                  <a:pt x="1099540" y="143876"/>
                  <a:pt x="1098588" y="152449"/>
                  <a:pt x="1096683" y="150544"/>
                </a:cubicBezTo>
                <a:cubicBezTo>
                  <a:pt x="1095730" y="118159"/>
                  <a:pt x="1093825" y="115301"/>
                  <a:pt x="1091920" y="135304"/>
                </a:cubicBezTo>
                <a:cubicBezTo>
                  <a:pt x="1090015" y="129589"/>
                  <a:pt x="1088110" y="125779"/>
                  <a:pt x="1086205" y="116254"/>
                </a:cubicBezTo>
                <a:cubicBezTo>
                  <a:pt x="1083348" y="105776"/>
                  <a:pt x="1081443" y="99109"/>
                  <a:pt x="1077633" y="104824"/>
                </a:cubicBezTo>
                <a:cubicBezTo>
                  <a:pt x="1073823" y="117206"/>
                  <a:pt x="1070965" y="90536"/>
                  <a:pt x="1067155" y="89584"/>
                </a:cubicBezTo>
                <a:cubicBezTo>
                  <a:pt x="1063345" y="94346"/>
                  <a:pt x="1059535" y="50531"/>
                  <a:pt x="1055725" y="76249"/>
                </a:cubicBezTo>
                <a:cubicBezTo>
                  <a:pt x="1051915" y="85774"/>
                  <a:pt x="1048105" y="59104"/>
                  <a:pt x="1043343" y="65771"/>
                </a:cubicBezTo>
                <a:cubicBezTo>
                  <a:pt x="1039533" y="64819"/>
                  <a:pt x="1034770" y="66724"/>
                  <a:pt x="1030960" y="54341"/>
                </a:cubicBezTo>
                <a:cubicBezTo>
                  <a:pt x="1026198" y="52436"/>
                  <a:pt x="1022388" y="38149"/>
                  <a:pt x="1017625" y="41006"/>
                </a:cubicBezTo>
                <a:cubicBezTo>
                  <a:pt x="1012863" y="42911"/>
                  <a:pt x="1008100" y="32434"/>
                  <a:pt x="1003338" y="38149"/>
                </a:cubicBezTo>
                <a:cubicBezTo>
                  <a:pt x="996670" y="20051"/>
                  <a:pt x="989050" y="36244"/>
                  <a:pt x="981430" y="28624"/>
                </a:cubicBezTo>
                <a:cubicBezTo>
                  <a:pt x="973810" y="20051"/>
                  <a:pt x="966190" y="10526"/>
                  <a:pt x="958570" y="21004"/>
                </a:cubicBezTo>
                <a:cubicBezTo>
                  <a:pt x="950950" y="6716"/>
                  <a:pt x="943330" y="25766"/>
                  <a:pt x="934758" y="16241"/>
                </a:cubicBezTo>
                <a:cubicBezTo>
                  <a:pt x="927138" y="17194"/>
                  <a:pt x="918565" y="9574"/>
                  <a:pt x="910945" y="12431"/>
                </a:cubicBezTo>
                <a:cubicBezTo>
                  <a:pt x="902373" y="7669"/>
                  <a:pt x="894752" y="33386"/>
                  <a:pt x="886180" y="9574"/>
                </a:cubicBezTo>
                <a:cubicBezTo>
                  <a:pt x="877608" y="9574"/>
                  <a:pt x="869988" y="4811"/>
                  <a:pt x="861415" y="8621"/>
                </a:cubicBezTo>
                <a:cubicBezTo>
                  <a:pt x="856652" y="12431"/>
                  <a:pt x="851890" y="21004"/>
                  <a:pt x="847127" y="9574"/>
                </a:cubicBezTo>
                <a:cubicBezTo>
                  <a:pt x="842365" y="11479"/>
                  <a:pt x="836650" y="18146"/>
                  <a:pt x="831888" y="13384"/>
                </a:cubicBezTo>
                <a:cubicBezTo>
                  <a:pt x="827125" y="17194"/>
                  <a:pt x="822363" y="23861"/>
                  <a:pt x="817600" y="19099"/>
                </a:cubicBezTo>
                <a:cubicBezTo>
                  <a:pt x="815695" y="13384"/>
                  <a:pt x="812838" y="10526"/>
                  <a:pt x="810933" y="11479"/>
                </a:cubicBezTo>
                <a:cubicBezTo>
                  <a:pt x="809027" y="12431"/>
                  <a:pt x="809027" y="19099"/>
                  <a:pt x="807123" y="29576"/>
                </a:cubicBezTo>
                <a:cubicBezTo>
                  <a:pt x="801408" y="35291"/>
                  <a:pt x="795693" y="41006"/>
                  <a:pt x="790930" y="41006"/>
                </a:cubicBezTo>
                <a:cubicBezTo>
                  <a:pt x="785215" y="54341"/>
                  <a:pt x="780452" y="61009"/>
                  <a:pt x="774738" y="59104"/>
                </a:cubicBezTo>
                <a:cubicBezTo>
                  <a:pt x="769023" y="72439"/>
                  <a:pt x="764260" y="60056"/>
                  <a:pt x="759498" y="76249"/>
                </a:cubicBezTo>
                <a:cubicBezTo>
                  <a:pt x="754735" y="65771"/>
                  <a:pt x="749973" y="86726"/>
                  <a:pt x="746163" y="89584"/>
                </a:cubicBezTo>
                <a:cubicBezTo>
                  <a:pt x="741400" y="88631"/>
                  <a:pt x="737590" y="105776"/>
                  <a:pt x="733780" y="105776"/>
                </a:cubicBezTo>
                <a:cubicBezTo>
                  <a:pt x="729970" y="99109"/>
                  <a:pt x="726160" y="120064"/>
                  <a:pt x="723302" y="122921"/>
                </a:cubicBezTo>
                <a:cubicBezTo>
                  <a:pt x="719493" y="142924"/>
                  <a:pt x="716635" y="116254"/>
                  <a:pt x="713777" y="139114"/>
                </a:cubicBezTo>
                <a:cubicBezTo>
                  <a:pt x="710920" y="119111"/>
                  <a:pt x="708063" y="152449"/>
                  <a:pt x="706158" y="160069"/>
                </a:cubicBezTo>
                <a:cubicBezTo>
                  <a:pt x="705205" y="151496"/>
                  <a:pt x="703300" y="170546"/>
                  <a:pt x="702348" y="175309"/>
                </a:cubicBezTo>
                <a:cubicBezTo>
                  <a:pt x="701395" y="180071"/>
                  <a:pt x="700443" y="184834"/>
                  <a:pt x="699490" y="186739"/>
                </a:cubicBezTo>
                <a:cubicBezTo>
                  <a:pt x="697585" y="196264"/>
                  <a:pt x="696633" y="205789"/>
                  <a:pt x="696633" y="216266"/>
                </a:cubicBezTo>
                <a:cubicBezTo>
                  <a:pt x="696633" y="226744"/>
                  <a:pt x="696633" y="237221"/>
                  <a:pt x="698538" y="247699"/>
                </a:cubicBezTo>
                <a:cubicBezTo>
                  <a:pt x="701395" y="267701"/>
                  <a:pt x="700443" y="287704"/>
                  <a:pt x="694727" y="306754"/>
                </a:cubicBezTo>
                <a:lnTo>
                  <a:pt x="694727" y="306754"/>
                </a:lnTo>
                <a:cubicBezTo>
                  <a:pt x="694727" y="306754"/>
                  <a:pt x="667105" y="301039"/>
                  <a:pt x="662343" y="320089"/>
                </a:cubicBezTo>
                <a:cubicBezTo>
                  <a:pt x="662343" y="320089"/>
                  <a:pt x="655675" y="353426"/>
                  <a:pt x="671868" y="384859"/>
                </a:cubicBezTo>
                <a:cubicBezTo>
                  <a:pt x="673773" y="390574"/>
                  <a:pt x="677583" y="395336"/>
                  <a:pt x="682345" y="400099"/>
                </a:cubicBezTo>
                <a:cubicBezTo>
                  <a:pt x="729970" y="449629"/>
                  <a:pt x="754735" y="513446"/>
                  <a:pt x="769975" y="575359"/>
                </a:cubicBezTo>
                <a:cubicBezTo>
                  <a:pt x="789977" y="655369"/>
                  <a:pt x="787120" y="706804"/>
                  <a:pt x="679488" y="741094"/>
                </a:cubicBezTo>
                <a:cubicBezTo>
                  <a:pt x="592810" y="769669"/>
                  <a:pt x="497560" y="803006"/>
                  <a:pt x="412787" y="837296"/>
                </a:cubicBezTo>
                <a:cubicBezTo>
                  <a:pt x="378498" y="850631"/>
                  <a:pt x="356590" y="877301"/>
                  <a:pt x="355637" y="917306"/>
                </a:cubicBezTo>
                <a:cubicBezTo>
                  <a:pt x="354685" y="972551"/>
                  <a:pt x="350875" y="1025891"/>
                  <a:pt x="337540" y="1080184"/>
                </a:cubicBezTo>
                <a:cubicBezTo>
                  <a:pt x="322300" y="1141144"/>
                  <a:pt x="331825" y="1204961"/>
                  <a:pt x="323253" y="1267826"/>
                </a:cubicBezTo>
                <a:cubicBezTo>
                  <a:pt x="310870" y="1364981"/>
                  <a:pt x="279438" y="1459279"/>
                  <a:pt x="286105" y="1558339"/>
                </a:cubicBezTo>
                <a:cubicBezTo>
                  <a:pt x="288010" y="1587866"/>
                  <a:pt x="282295" y="1618346"/>
                  <a:pt x="277533" y="1647874"/>
                </a:cubicBezTo>
                <a:cubicBezTo>
                  <a:pt x="273723" y="1668829"/>
                  <a:pt x="263245" y="1688831"/>
                  <a:pt x="256578" y="1709786"/>
                </a:cubicBezTo>
                <a:cubicBezTo>
                  <a:pt x="251815" y="1726931"/>
                  <a:pt x="239432" y="1749791"/>
                  <a:pt x="246100" y="1762174"/>
                </a:cubicBezTo>
                <a:cubicBezTo>
                  <a:pt x="267055" y="1806941"/>
                  <a:pt x="249910" y="1849804"/>
                  <a:pt x="248005" y="1892666"/>
                </a:cubicBezTo>
                <a:cubicBezTo>
                  <a:pt x="247053" y="1908859"/>
                  <a:pt x="243242" y="1924099"/>
                  <a:pt x="242290" y="1940291"/>
                </a:cubicBezTo>
                <a:cubicBezTo>
                  <a:pt x="238480" y="2059354"/>
                  <a:pt x="234670" y="2178416"/>
                  <a:pt x="230860" y="2296526"/>
                </a:cubicBezTo>
                <a:cubicBezTo>
                  <a:pt x="229907" y="2315576"/>
                  <a:pt x="225145" y="2334626"/>
                  <a:pt x="225145" y="2352724"/>
                </a:cubicBezTo>
                <a:cubicBezTo>
                  <a:pt x="225145" y="2382251"/>
                  <a:pt x="222288" y="2414636"/>
                  <a:pt x="231813" y="2441306"/>
                </a:cubicBezTo>
                <a:cubicBezTo>
                  <a:pt x="241338" y="2468929"/>
                  <a:pt x="243242" y="2493694"/>
                  <a:pt x="238480" y="2520364"/>
                </a:cubicBezTo>
                <a:cubicBezTo>
                  <a:pt x="233717" y="2543224"/>
                  <a:pt x="228003" y="2567036"/>
                  <a:pt x="221335" y="2589896"/>
                </a:cubicBezTo>
                <a:cubicBezTo>
                  <a:pt x="212763" y="2617519"/>
                  <a:pt x="217525" y="2640379"/>
                  <a:pt x="228003" y="2667049"/>
                </a:cubicBezTo>
                <a:cubicBezTo>
                  <a:pt x="248005" y="2716579"/>
                  <a:pt x="262293" y="2766109"/>
                  <a:pt x="237528" y="2822306"/>
                </a:cubicBezTo>
                <a:cubicBezTo>
                  <a:pt x="211810" y="2880409"/>
                  <a:pt x="194665" y="2943274"/>
                  <a:pt x="171805" y="3010901"/>
                </a:cubicBezTo>
                <a:cubicBezTo>
                  <a:pt x="160375" y="3015664"/>
                  <a:pt x="142277" y="3022331"/>
                  <a:pt x="125132" y="3028999"/>
                </a:cubicBezTo>
                <a:cubicBezTo>
                  <a:pt x="113702" y="3057574"/>
                  <a:pt x="107035" y="3084244"/>
                  <a:pt x="93700" y="3107104"/>
                </a:cubicBezTo>
                <a:cubicBezTo>
                  <a:pt x="61315" y="3159491"/>
                  <a:pt x="40360" y="3218546"/>
                  <a:pt x="27025" y="3277601"/>
                </a:cubicBezTo>
                <a:cubicBezTo>
                  <a:pt x="19405" y="3312844"/>
                  <a:pt x="28930" y="3349991"/>
                  <a:pt x="19405" y="3385234"/>
                </a:cubicBezTo>
                <a:cubicBezTo>
                  <a:pt x="-1550" y="3460481"/>
                  <a:pt x="9880" y="3535729"/>
                  <a:pt x="13690" y="3611929"/>
                </a:cubicBezTo>
                <a:cubicBezTo>
                  <a:pt x="15595" y="3650029"/>
                  <a:pt x="14642" y="3687176"/>
                  <a:pt x="23215" y="3724324"/>
                </a:cubicBezTo>
                <a:cubicBezTo>
                  <a:pt x="30835" y="3759566"/>
                  <a:pt x="45122" y="3794809"/>
                  <a:pt x="83222" y="3803381"/>
                </a:cubicBezTo>
                <a:cubicBezTo>
                  <a:pt x="118465" y="3811001"/>
                  <a:pt x="155613" y="3813859"/>
                  <a:pt x="190855" y="3811001"/>
                </a:cubicBezTo>
                <a:cubicBezTo>
                  <a:pt x="206095" y="3810049"/>
                  <a:pt x="222288" y="3807191"/>
                  <a:pt x="237528" y="3805286"/>
                </a:cubicBezTo>
                <a:cubicBezTo>
                  <a:pt x="269913" y="3796714"/>
                  <a:pt x="317537" y="3787189"/>
                  <a:pt x="327062" y="3796714"/>
                </a:cubicBezTo>
                <a:cubicBezTo>
                  <a:pt x="384212" y="3882439"/>
                  <a:pt x="327062" y="3987214"/>
                  <a:pt x="320395" y="4089131"/>
                </a:cubicBezTo>
                <a:cubicBezTo>
                  <a:pt x="318490" y="4106276"/>
                  <a:pt x="316585" y="4122469"/>
                  <a:pt x="314680" y="4139614"/>
                </a:cubicBezTo>
                <a:cubicBezTo>
                  <a:pt x="313728" y="4147234"/>
                  <a:pt x="312775" y="4154854"/>
                  <a:pt x="311823" y="4163426"/>
                </a:cubicBezTo>
                <a:cubicBezTo>
                  <a:pt x="308013" y="4244389"/>
                  <a:pt x="269913" y="4330114"/>
                  <a:pt x="279438" y="4415839"/>
                </a:cubicBezTo>
                <a:cubicBezTo>
                  <a:pt x="279438" y="4434889"/>
                  <a:pt x="298488" y="4444414"/>
                  <a:pt x="317537" y="4444414"/>
                </a:cubicBezTo>
                <a:cubicBezTo>
                  <a:pt x="308013" y="4453939"/>
                  <a:pt x="298488" y="4463464"/>
                  <a:pt x="286105" y="4481561"/>
                </a:cubicBezTo>
                <a:cubicBezTo>
                  <a:pt x="282295" y="4488229"/>
                  <a:pt x="279438" y="4494896"/>
                  <a:pt x="277533" y="4502516"/>
                </a:cubicBezTo>
                <a:cubicBezTo>
                  <a:pt x="269913" y="4523471"/>
                  <a:pt x="266103" y="4546331"/>
                  <a:pt x="260388" y="4569191"/>
                </a:cubicBezTo>
                <a:cubicBezTo>
                  <a:pt x="248005" y="4620626"/>
                  <a:pt x="219430" y="4656821"/>
                  <a:pt x="173710" y="4682539"/>
                </a:cubicBezTo>
                <a:cubicBezTo>
                  <a:pt x="152755" y="4693969"/>
                  <a:pt x="132752" y="4707304"/>
                  <a:pt x="111797" y="4718734"/>
                </a:cubicBezTo>
                <a:cubicBezTo>
                  <a:pt x="85127" y="4733021"/>
                  <a:pt x="71792" y="4753976"/>
                  <a:pt x="79412" y="4791124"/>
                </a:cubicBezTo>
                <a:cubicBezTo>
                  <a:pt x="96557" y="4797791"/>
                  <a:pt x="116560" y="4812079"/>
                  <a:pt x="136563" y="4813031"/>
                </a:cubicBezTo>
                <a:cubicBezTo>
                  <a:pt x="185140" y="4815889"/>
                  <a:pt x="234670" y="4817794"/>
                  <a:pt x="283248" y="4812079"/>
                </a:cubicBezTo>
                <a:cubicBezTo>
                  <a:pt x="309918" y="4809221"/>
                  <a:pt x="338493" y="4794934"/>
                  <a:pt x="358495" y="4777789"/>
                </a:cubicBezTo>
                <a:cubicBezTo>
                  <a:pt x="384212" y="4754929"/>
                  <a:pt x="407073" y="4749214"/>
                  <a:pt x="440410" y="4756834"/>
                </a:cubicBezTo>
                <a:cubicBezTo>
                  <a:pt x="492798" y="4769216"/>
                  <a:pt x="544233" y="4761596"/>
                  <a:pt x="594715" y="4730164"/>
                </a:cubicBezTo>
                <a:cubicBezTo>
                  <a:pt x="600430" y="4663489"/>
                  <a:pt x="610908" y="4595861"/>
                  <a:pt x="611860" y="4528234"/>
                </a:cubicBezTo>
                <a:cubicBezTo>
                  <a:pt x="612813" y="4487276"/>
                  <a:pt x="619480" y="4452986"/>
                  <a:pt x="650913" y="4437746"/>
                </a:cubicBezTo>
                <a:cubicBezTo>
                  <a:pt x="657580" y="4434889"/>
                  <a:pt x="664248" y="4432031"/>
                  <a:pt x="672820" y="4431079"/>
                </a:cubicBezTo>
                <a:cubicBezTo>
                  <a:pt x="692823" y="4372976"/>
                  <a:pt x="704252" y="4312969"/>
                  <a:pt x="716635" y="4253914"/>
                </a:cubicBezTo>
                <a:cubicBezTo>
                  <a:pt x="718540" y="4245341"/>
                  <a:pt x="720445" y="4236769"/>
                  <a:pt x="721398" y="4228196"/>
                </a:cubicBezTo>
                <a:cubicBezTo>
                  <a:pt x="724255" y="4145329"/>
                  <a:pt x="735685" y="4063414"/>
                  <a:pt x="755688" y="3985309"/>
                </a:cubicBezTo>
                <a:cubicBezTo>
                  <a:pt x="757593" y="3977689"/>
                  <a:pt x="759498" y="3970069"/>
                  <a:pt x="762355" y="3962449"/>
                </a:cubicBezTo>
                <a:cubicBezTo>
                  <a:pt x="782358" y="3845291"/>
                  <a:pt x="782358" y="3740516"/>
                  <a:pt x="826173" y="3636694"/>
                </a:cubicBezTo>
                <a:cubicBezTo>
                  <a:pt x="827125" y="3629074"/>
                  <a:pt x="828077" y="3620501"/>
                  <a:pt x="829983" y="3612881"/>
                </a:cubicBezTo>
                <a:cubicBezTo>
                  <a:pt x="831888" y="3596689"/>
                  <a:pt x="834745" y="3580496"/>
                  <a:pt x="836650" y="3565256"/>
                </a:cubicBezTo>
                <a:cubicBezTo>
                  <a:pt x="848080" y="3483341"/>
                  <a:pt x="867130" y="3402379"/>
                  <a:pt x="867130" y="3320464"/>
                </a:cubicBezTo>
                <a:cubicBezTo>
                  <a:pt x="866177" y="3209974"/>
                  <a:pt x="900468" y="3106151"/>
                  <a:pt x="915708" y="2997566"/>
                </a:cubicBezTo>
                <a:cubicBezTo>
                  <a:pt x="926185" y="3008044"/>
                  <a:pt x="932852" y="3019474"/>
                  <a:pt x="936663" y="3032809"/>
                </a:cubicBezTo>
                <a:cubicBezTo>
                  <a:pt x="952855" y="3087101"/>
                  <a:pt x="955713" y="3141394"/>
                  <a:pt x="949998" y="3197591"/>
                </a:cubicBezTo>
                <a:cubicBezTo>
                  <a:pt x="946188" y="3239501"/>
                  <a:pt x="945235" y="3283316"/>
                  <a:pt x="949045" y="3325226"/>
                </a:cubicBezTo>
                <a:cubicBezTo>
                  <a:pt x="957618" y="3409999"/>
                  <a:pt x="976668" y="3494771"/>
                  <a:pt x="980477" y="3579544"/>
                </a:cubicBezTo>
                <a:cubicBezTo>
                  <a:pt x="986193" y="3701464"/>
                  <a:pt x="981430" y="3824336"/>
                  <a:pt x="983335" y="3946256"/>
                </a:cubicBezTo>
                <a:cubicBezTo>
                  <a:pt x="984288" y="3999596"/>
                  <a:pt x="990002" y="4053889"/>
                  <a:pt x="989050" y="4107229"/>
                </a:cubicBezTo>
                <a:cubicBezTo>
                  <a:pt x="988098" y="4152949"/>
                  <a:pt x="985240" y="4198669"/>
                  <a:pt x="976668" y="4243436"/>
                </a:cubicBezTo>
                <a:cubicBezTo>
                  <a:pt x="975715" y="4251056"/>
                  <a:pt x="973810" y="4258676"/>
                  <a:pt x="971905" y="4266296"/>
                </a:cubicBezTo>
                <a:cubicBezTo>
                  <a:pt x="970000" y="4273916"/>
                  <a:pt x="968095" y="4281536"/>
                  <a:pt x="966190" y="4288204"/>
                </a:cubicBezTo>
                <a:cubicBezTo>
                  <a:pt x="971905" y="4389169"/>
                  <a:pt x="943330" y="4493944"/>
                  <a:pt x="961427" y="4595861"/>
                </a:cubicBezTo>
                <a:cubicBezTo>
                  <a:pt x="965238" y="4603481"/>
                  <a:pt x="970000" y="4611101"/>
                  <a:pt x="974763" y="4618721"/>
                </a:cubicBezTo>
                <a:cubicBezTo>
                  <a:pt x="989050" y="4640629"/>
                  <a:pt x="1005243" y="4666346"/>
                  <a:pt x="1007148" y="4692064"/>
                </a:cubicBezTo>
                <a:cubicBezTo>
                  <a:pt x="1010958" y="4733021"/>
                  <a:pt x="1028102" y="4756834"/>
                  <a:pt x="1070013" y="4767311"/>
                </a:cubicBezTo>
                <a:cubicBezTo>
                  <a:pt x="1065250" y="4803506"/>
                  <a:pt x="1085253" y="4816841"/>
                  <a:pt x="1116685" y="4820651"/>
                </a:cubicBezTo>
                <a:cubicBezTo>
                  <a:pt x="1122400" y="4821604"/>
                  <a:pt x="1128115" y="4825414"/>
                  <a:pt x="1133830" y="4827319"/>
                </a:cubicBezTo>
                <a:cubicBezTo>
                  <a:pt x="1150023" y="4827319"/>
                  <a:pt x="1165263" y="4827319"/>
                  <a:pt x="1181455" y="4827319"/>
                </a:cubicBezTo>
                <a:cubicBezTo>
                  <a:pt x="1206220" y="4824461"/>
                  <a:pt x="1230985" y="4821604"/>
                  <a:pt x="1255750" y="4818746"/>
                </a:cubicBezTo>
                <a:cubicBezTo>
                  <a:pt x="1291945" y="4814936"/>
                  <a:pt x="1303375" y="4802554"/>
                  <a:pt x="1298613" y="4766359"/>
                </a:cubicBezTo>
                <a:cubicBezTo>
                  <a:pt x="1295755" y="4743499"/>
                  <a:pt x="1291945" y="4718734"/>
                  <a:pt x="1281468" y="4697779"/>
                </a:cubicBezTo>
                <a:cubicBezTo>
                  <a:pt x="1266228" y="4667299"/>
                  <a:pt x="1264323" y="4637771"/>
                  <a:pt x="1270038" y="4605386"/>
                </a:cubicBezTo>
                <a:cubicBezTo>
                  <a:pt x="1290993" y="4485371"/>
                  <a:pt x="1310995" y="4365356"/>
                  <a:pt x="1330998" y="4244389"/>
                </a:cubicBezTo>
                <a:cubicBezTo>
                  <a:pt x="1330998" y="4242484"/>
                  <a:pt x="1331950" y="4241531"/>
                  <a:pt x="1331950" y="4239626"/>
                </a:cubicBezTo>
                <a:cubicBezTo>
                  <a:pt x="1339570" y="4126279"/>
                  <a:pt x="1348143" y="4011979"/>
                  <a:pt x="1352905" y="3898631"/>
                </a:cubicBezTo>
                <a:cubicBezTo>
                  <a:pt x="1356715" y="3819574"/>
                  <a:pt x="1364335" y="3742421"/>
                  <a:pt x="1384338" y="3664316"/>
                </a:cubicBezTo>
                <a:cubicBezTo>
                  <a:pt x="1412913" y="3550969"/>
                  <a:pt x="1439582" y="3436669"/>
                  <a:pt x="1441488" y="3318559"/>
                </a:cubicBezTo>
                <a:cubicBezTo>
                  <a:pt x="1443393" y="3217594"/>
                  <a:pt x="1450060" y="3115676"/>
                  <a:pt x="1457680" y="3014711"/>
                </a:cubicBezTo>
                <a:cubicBezTo>
                  <a:pt x="1465300" y="2901364"/>
                  <a:pt x="1476730" y="2788016"/>
                  <a:pt x="1485303" y="2673716"/>
                </a:cubicBezTo>
                <a:cubicBezTo>
                  <a:pt x="1488160" y="2640379"/>
                  <a:pt x="1486255" y="2607041"/>
                  <a:pt x="1488160" y="2573704"/>
                </a:cubicBezTo>
                <a:cubicBezTo>
                  <a:pt x="1489113" y="2551796"/>
                  <a:pt x="1491970" y="2528936"/>
                  <a:pt x="1497685" y="2507981"/>
                </a:cubicBezTo>
                <a:cubicBezTo>
                  <a:pt x="1500543" y="2497504"/>
                  <a:pt x="1511973" y="2480359"/>
                  <a:pt x="1519593" y="2480359"/>
                </a:cubicBezTo>
                <a:cubicBezTo>
                  <a:pt x="1552930" y="2480359"/>
                  <a:pt x="1560550" y="2455594"/>
                  <a:pt x="1573885" y="2434639"/>
                </a:cubicBezTo>
                <a:cubicBezTo>
                  <a:pt x="1581505" y="2422256"/>
                  <a:pt x="1589125" y="2409874"/>
                  <a:pt x="1599603" y="2400349"/>
                </a:cubicBezTo>
                <a:cubicBezTo>
                  <a:pt x="1639607" y="2367011"/>
                  <a:pt x="1656753" y="2322244"/>
                  <a:pt x="1662468" y="2271761"/>
                </a:cubicBezTo>
                <a:cubicBezTo>
                  <a:pt x="1668182" y="2223184"/>
                  <a:pt x="1685328" y="2175559"/>
                  <a:pt x="1671040" y="2126029"/>
                </a:cubicBezTo>
                <a:cubicBezTo>
                  <a:pt x="1670088" y="2121266"/>
                  <a:pt x="1671040" y="2116504"/>
                  <a:pt x="1671993" y="2111741"/>
                </a:cubicBezTo>
                <a:cubicBezTo>
                  <a:pt x="1686280" y="2062211"/>
                  <a:pt x="1697710" y="2010776"/>
                  <a:pt x="1708188" y="1960294"/>
                </a:cubicBezTo>
                <a:close/>
                <a:moveTo>
                  <a:pt x="284200" y="2927081"/>
                </a:moveTo>
                <a:cubicBezTo>
                  <a:pt x="297535" y="2890886"/>
                  <a:pt x="308965" y="2857549"/>
                  <a:pt x="321348" y="2824211"/>
                </a:cubicBezTo>
                <a:cubicBezTo>
                  <a:pt x="324205" y="2824211"/>
                  <a:pt x="327062" y="2824211"/>
                  <a:pt x="328968" y="2825164"/>
                </a:cubicBezTo>
                <a:cubicBezTo>
                  <a:pt x="331825" y="2859454"/>
                  <a:pt x="334683" y="2893744"/>
                  <a:pt x="337540" y="2930891"/>
                </a:cubicBezTo>
                <a:cubicBezTo>
                  <a:pt x="318490" y="2928986"/>
                  <a:pt x="303250" y="2928034"/>
                  <a:pt x="284200" y="2927081"/>
                </a:cubicBezTo>
                <a:close/>
                <a:moveTo>
                  <a:pt x="391833" y="2454641"/>
                </a:moveTo>
                <a:cubicBezTo>
                  <a:pt x="345160" y="2454641"/>
                  <a:pt x="303250" y="2454641"/>
                  <a:pt x="262293" y="2454641"/>
                </a:cubicBezTo>
                <a:cubicBezTo>
                  <a:pt x="246100" y="2407016"/>
                  <a:pt x="249910" y="2400349"/>
                  <a:pt x="288963" y="2388919"/>
                </a:cubicBezTo>
                <a:cubicBezTo>
                  <a:pt x="326110" y="2377489"/>
                  <a:pt x="360400" y="2380346"/>
                  <a:pt x="401358" y="2401301"/>
                </a:cubicBezTo>
                <a:cubicBezTo>
                  <a:pt x="398500" y="2421304"/>
                  <a:pt x="394690" y="2439401"/>
                  <a:pt x="391833" y="2454641"/>
                </a:cubicBezTo>
                <a:close/>
                <a:moveTo>
                  <a:pt x="422312" y="2628949"/>
                </a:moveTo>
                <a:cubicBezTo>
                  <a:pt x="419455" y="2603231"/>
                  <a:pt x="416598" y="2585134"/>
                  <a:pt x="414693" y="2566084"/>
                </a:cubicBezTo>
                <a:cubicBezTo>
                  <a:pt x="412787" y="2544176"/>
                  <a:pt x="409930" y="2522269"/>
                  <a:pt x="408978" y="2500361"/>
                </a:cubicBezTo>
                <a:cubicBezTo>
                  <a:pt x="408025" y="2489884"/>
                  <a:pt x="405168" y="2473691"/>
                  <a:pt x="410883" y="2468929"/>
                </a:cubicBezTo>
                <a:cubicBezTo>
                  <a:pt x="439458" y="2443211"/>
                  <a:pt x="439458" y="2407016"/>
                  <a:pt x="448030" y="2374631"/>
                </a:cubicBezTo>
                <a:cubicBezTo>
                  <a:pt x="449935" y="2457499"/>
                  <a:pt x="455650" y="2540366"/>
                  <a:pt x="422312" y="2628949"/>
                </a:cubicBezTo>
                <a:close/>
                <a:moveTo>
                  <a:pt x="814743" y="1037321"/>
                </a:moveTo>
                <a:cubicBezTo>
                  <a:pt x="811885" y="1037321"/>
                  <a:pt x="809027" y="1037321"/>
                  <a:pt x="806170" y="1037321"/>
                </a:cubicBezTo>
                <a:cubicBezTo>
                  <a:pt x="802360" y="977314"/>
                  <a:pt x="797598" y="917306"/>
                  <a:pt x="793788" y="857299"/>
                </a:cubicBezTo>
                <a:cubicBezTo>
                  <a:pt x="796645" y="856346"/>
                  <a:pt x="799502" y="855394"/>
                  <a:pt x="802360" y="854441"/>
                </a:cubicBezTo>
                <a:cubicBezTo>
                  <a:pt x="816648" y="869681"/>
                  <a:pt x="831888" y="884921"/>
                  <a:pt x="849033" y="903971"/>
                </a:cubicBezTo>
                <a:cubicBezTo>
                  <a:pt x="854748" y="895399"/>
                  <a:pt x="858558" y="889684"/>
                  <a:pt x="862368" y="883969"/>
                </a:cubicBezTo>
                <a:cubicBezTo>
                  <a:pt x="869988" y="875396"/>
                  <a:pt x="877608" y="865871"/>
                  <a:pt x="885227" y="857299"/>
                </a:cubicBezTo>
                <a:cubicBezTo>
                  <a:pt x="887133" y="858251"/>
                  <a:pt x="889990" y="860156"/>
                  <a:pt x="891895" y="861109"/>
                </a:cubicBezTo>
                <a:cubicBezTo>
                  <a:pt x="865225" y="920164"/>
                  <a:pt x="839508" y="978266"/>
                  <a:pt x="814743" y="1037321"/>
                </a:cubicBezTo>
                <a:close/>
                <a:moveTo>
                  <a:pt x="860463" y="883969"/>
                </a:moveTo>
                <a:cubicBezTo>
                  <a:pt x="813790" y="868729"/>
                  <a:pt x="803313" y="825866"/>
                  <a:pt x="796645" y="786814"/>
                </a:cubicBezTo>
                <a:cubicBezTo>
                  <a:pt x="789977" y="753476"/>
                  <a:pt x="795693" y="718234"/>
                  <a:pt x="795693" y="672514"/>
                </a:cubicBezTo>
                <a:cubicBezTo>
                  <a:pt x="837602" y="702041"/>
                  <a:pt x="870940" y="725854"/>
                  <a:pt x="901420" y="747761"/>
                </a:cubicBezTo>
                <a:cubicBezTo>
                  <a:pt x="886180" y="796339"/>
                  <a:pt x="873798" y="840154"/>
                  <a:pt x="860463" y="883969"/>
                </a:cubicBezTo>
                <a:close/>
                <a:moveTo>
                  <a:pt x="985240" y="1052561"/>
                </a:moveTo>
                <a:cubicBezTo>
                  <a:pt x="983335" y="1051609"/>
                  <a:pt x="981430" y="1051609"/>
                  <a:pt x="979525" y="1050656"/>
                </a:cubicBezTo>
                <a:cubicBezTo>
                  <a:pt x="976668" y="989696"/>
                  <a:pt x="973810" y="928736"/>
                  <a:pt x="970952" y="869681"/>
                </a:cubicBezTo>
                <a:cubicBezTo>
                  <a:pt x="979525" y="882064"/>
                  <a:pt x="988098" y="896351"/>
                  <a:pt x="999527" y="913496"/>
                </a:cubicBezTo>
                <a:cubicBezTo>
                  <a:pt x="1012863" y="903019"/>
                  <a:pt x="1024293" y="895399"/>
                  <a:pt x="1044295" y="880159"/>
                </a:cubicBezTo>
                <a:cubicBezTo>
                  <a:pt x="1022388" y="943024"/>
                  <a:pt x="1003338" y="997316"/>
                  <a:pt x="985240" y="1052561"/>
                </a:cubicBezTo>
                <a:close/>
                <a:moveTo>
                  <a:pt x="1001433" y="888731"/>
                </a:moveTo>
                <a:cubicBezTo>
                  <a:pt x="982383" y="845869"/>
                  <a:pt x="963333" y="804911"/>
                  <a:pt x="942377" y="758239"/>
                </a:cubicBezTo>
                <a:cubicBezTo>
                  <a:pt x="997623" y="715376"/>
                  <a:pt x="1050963" y="674419"/>
                  <a:pt x="1104303" y="632509"/>
                </a:cubicBezTo>
                <a:cubicBezTo>
                  <a:pt x="1124305" y="682039"/>
                  <a:pt x="1071918" y="815389"/>
                  <a:pt x="1001433" y="888731"/>
                </a:cubicBezTo>
                <a:close/>
                <a:moveTo>
                  <a:pt x="1510068" y="2456546"/>
                </a:moveTo>
                <a:cubicBezTo>
                  <a:pt x="1469110" y="2403206"/>
                  <a:pt x="1430057" y="2352724"/>
                  <a:pt x="1388148" y="2296526"/>
                </a:cubicBezTo>
                <a:cubicBezTo>
                  <a:pt x="1473873" y="2307004"/>
                  <a:pt x="1508163" y="2367011"/>
                  <a:pt x="1543405" y="2432734"/>
                </a:cubicBezTo>
                <a:cubicBezTo>
                  <a:pt x="1531023" y="2441306"/>
                  <a:pt x="1521498" y="2447974"/>
                  <a:pt x="1510068" y="245654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8A4B7-E92B-4AE6-8543-7118C26AF453}"/>
              </a:ext>
            </a:extLst>
          </p:cNvPr>
          <p:cNvSpPr txBox="1"/>
          <p:nvPr/>
        </p:nvSpPr>
        <p:spPr>
          <a:xfrm>
            <a:off x="589430" y="3110753"/>
            <a:ext cx="23397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Arial"/>
              </a:rPr>
              <a:t>UPASANA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BED508-AEA9-4A97-B999-A884C4A63FC5}"/>
              </a:ext>
            </a:extLst>
          </p:cNvPr>
          <p:cNvSpPr txBox="1"/>
          <p:nvPr/>
        </p:nvSpPr>
        <p:spPr>
          <a:xfrm>
            <a:off x="6450106" y="3155576"/>
            <a:ext cx="25751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Arial"/>
              </a:rPr>
              <a:t>KAVITA</a:t>
            </a:r>
            <a:endParaRPr lang="en-US" sz="2400" dirty="0"/>
          </a:p>
        </p:txBody>
      </p:sp>
      <p:pic>
        <p:nvPicPr>
          <p:cNvPr id="8" name="Picture 8" descr="A close up of a person&#10;&#10;Description generated with very high confidence">
            <a:extLst>
              <a:ext uri="{FF2B5EF4-FFF2-40B4-BE49-F238E27FC236}">
                <a16:creationId xmlns:a16="http://schemas.microsoft.com/office/drawing/2014/main" id="{417A58A0-FD4A-4585-9372-3C7499E05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82" y="1337310"/>
            <a:ext cx="1757084" cy="1437940"/>
          </a:xfrm>
          <a:prstGeom prst="rect">
            <a:avLst/>
          </a:prstGeom>
        </p:spPr>
      </p:pic>
      <p:sp>
        <p:nvSpPr>
          <p:cNvPr id="17" name="Graphic 14">
            <a:extLst>
              <a:ext uri="{FF2B5EF4-FFF2-40B4-BE49-F238E27FC236}">
                <a16:creationId xmlns:a16="http://schemas.microsoft.com/office/drawing/2014/main" id="{52C8B682-778A-4A66-BEC9-E58F6F40CF96}"/>
              </a:ext>
            </a:extLst>
          </p:cNvPr>
          <p:cNvSpPr/>
          <p:nvPr/>
        </p:nvSpPr>
        <p:spPr>
          <a:xfrm flipH="1">
            <a:off x="8781816" y="1412920"/>
            <a:ext cx="1938987" cy="5098601"/>
          </a:xfrm>
          <a:custGeom>
            <a:avLst/>
            <a:gdLst>
              <a:gd name="connsiteX0" fmla="*/ 1708188 w 1743075"/>
              <a:gd name="connsiteY0" fmla="*/ 1960294 h 4829175"/>
              <a:gd name="connsiteX1" fmla="*/ 1736763 w 1743075"/>
              <a:gd name="connsiteY1" fmla="*/ 1693594 h 4829175"/>
              <a:gd name="connsiteX2" fmla="*/ 1727238 w 1743075"/>
              <a:gd name="connsiteY2" fmla="*/ 1609774 h 4829175"/>
              <a:gd name="connsiteX3" fmla="*/ 1703425 w 1743075"/>
              <a:gd name="connsiteY3" fmla="*/ 1511666 h 4829175"/>
              <a:gd name="connsiteX4" fmla="*/ 1696757 w 1743075"/>
              <a:gd name="connsiteY4" fmla="*/ 1463089 h 4829175"/>
              <a:gd name="connsiteX5" fmla="*/ 1622463 w 1743075"/>
              <a:gd name="connsiteY5" fmla="*/ 865871 h 4829175"/>
              <a:gd name="connsiteX6" fmla="*/ 1587220 w 1743075"/>
              <a:gd name="connsiteY6" fmla="*/ 831581 h 4829175"/>
              <a:gd name="connsiteX7" fmla="*/ 1263370 w 1743075"/>
              <a:gd name="connsiteY7" fmla="*/ 719186 h 4829175"/>
              <a:gd name="connsiteX8" fmla="*/ 1215745 w 1743075"/>
              <a:gd name="connsiteY8" fmla="*/ 693469 h 4829175"/>
              <a:gd name="connsiteX9" fmla="*/ 1170025 w 1743075"/>
              <a:gd name="connsiteY9" fmla="*/ 662989 h 4829175"/>
              <a:gd name="connsiteX10" fmla="*/ 1111923 w 1743075"/>
              <a:gd name="connsiteY10" fmla="*/ 522019 h 4829175"/>
              <a:gd name="connsiteX11" fmla="*/ 1116685 w 1743075"/>
              <a:gd name="connsiteY11" fmla="*/ 461059 h 4829175"/>
              <a:gd name="connsiteX12" fmla="*/ 1131925 w 1743075"/>
              <a:gd name="connsiteY12" fmla="*/ 392479 h 4829175"/>
              <a:gd name="connsiteX13" fmla="*/ 1143355 w 1743075"/>
              <a:gd name="connsiteY13" fmla="*/ 291514 h 4829175"/>
              <a:gd name="connsiteX14" fmla="*/ 1142403 w 1743075"/>
              <a:gd name="connsiteY14" fmla="*/ 289609 h 4829175"/>
              <a:gd name="connsiteX15" fmla="*/ 1126210 w 1743075"/>
              <a:gd name="connsiteY15" fmla="*/ 271511 h 4829175"/>
              <a:gd name="connsiteX16" fmla="*/ 1112875 w 1743075"/>
              <a:gd name="connsiteY16" fmla="*/ 285799 h 4829175"/>
              <a:gd name="connsiteX17" fmla="*/ 1113828 w 1743075"/>
              <a:gd name="connsiteY17" fmla="*/ 258176 h 4829175"/>
              <a:gd name="connsiteX18" fmla="*/ 1112875 w 1743075"/>
              <a:gd name="connsiteY18" fmla="*/ 224839 h 4829175"/>
              <a:gd name="connsiteX19" fmla="*/ 1107160 w 1743075"/>
              <a:gd name="connsiteY19" fmla="*/ 199121 h 4829175"/>
              <a:gd name="connsiteX20" fmla="*/ 1103350 w 1743075"/>
              <a:gd name="connsiteY20" fmla="*/ 182929 h 4829175"/>
              <a:gd name="connsiteX21" fmla="*/ 1100493 w 1743075"/>
              <a:gd name="connsiteY21" fmla="*/ 166736 h 4829175"/>
              <a:gd name="connsiteX22" fmla="*/ 1096683 w 1743075"/>
              <a:gd name="connsiteY22" fmla="*/ 150544 h 4829175"/>
              <a:gd name="connsiteX23" fmla="*/ 1091920 w 1743075"/>
              <a:gd name="connsiteY23" fmla="*/ 135304 h 4829175"/>
              <a:gd name="connsiteX24" fmla="*/ 1086205 w 1743075"/>
              <a:gd name="connsiteY24" fmla="*/ 116254 h 4829175"/>
              <a:gd name="connsiteX25" fmla="*/ 1077633 w 1743075"/>
              <a:gd name="connsiteY25" fmla="*/ 104824 h 4829175"/>
              <a:gd name="connsiteX26" fmla="*/ 1067155 w 1743075"/>
              <a:gd name="connsiteY26" fmla="*/ 89584 h 4829175"/>
              <a:gd name="connsiteX27" fmla="*/ 1055725 w 1743075"/>
              <a:gd name="connsiteY27" fmla="*/ 76249 h 4829175"/>
              <a:gd name="connsiteX28" fmla="*/ 1043343 w 1743075"/>
              <a:gd name="connsiteY28" fmla="*/ 65771 h 4829175"/>
              <a:gd name="connsiteX29" fmla="*/ 1030960 w 1743075"/>
              <a:gd name="connsiteY29" fmla="*/ 54341 h 4829175"/>
              <a:gd name="connsiteX30" fmla="*/ 1017625 w 1743075"/>
              <a:gd name="connsiteY30" fmla="*/ 41006 h 4829175"/>
              <a:gd name="connsiteX31" fmla="*/ 1003338 w 1743075"/>
              <a:gd name="connsiteY31" fmla="*/ 38149 h 4829175"/>
              <a:gd name="connsiteX32" fmla="*/ 981430 w 1743075"/>
              <a:gd name="connsiteY32" fmla="*/ 28624 h 4829175"/>
              <a:gd name="connsiteX33" fmla="*/ 958570 w 1743075"/>
              <a:gd name="connsiteY33" fmla="*/ 21004 h 4829175"/>
              <a:gd name="connsiteX34" fmla="*/ 934758 w 1743075"/>
              <a:gd name="connsiteY34" fmla="*/ 16241 h 4829175"/>
              <a:gd name="connsiteX35" fmla="*/ 910945 w 1743075"/>
              <a:gd name="connsiteY35" fmla="*/ 12431 h 4829175"/>
              <a:gd name="connsiteX36" fmla="*/ 886180 w 1743075"/>
              <a:gd name="connsiteY36" fmla="*/ 9574 h 4829175"/>
              <a:gd name="connsiteX37" fmla="*/ 861415 w 1743075"/>
              <a:gd name="connsiteY37" fmla="*/ 8621 h 4829175"/>
              <a:gd name="connsiteX38" fmla="*/ 847127 w 1743075"/>
              <a:gd name="connsiteY38" fmla="*/ 9574 h 4829175"/>
              <a:gd name="connsiteX39" fmla="*/ 831888 w 1743075"/>
              <a:gd name="connsiteY39" fmla="*/ 13384 h 4829175"/>
              <a:gd name="connsiteX40" fmla="*/ 817600 w 1743075"/>
              <a:gd name="connsiteY40" fmla="*/ 19099 h 4829175"/>
              <a:gd name="connsiteX41" fmla="*/ 810933 w 1743075"/>
              <a:gd name="connsiteY41" fmla="*/ 11479 h 4829175"/>
              <a:gd name="connsiteX42" fmla="*/ 807123 w 1743075"/>
              <a:gd name="connsiteY42" fmla="*/ 29576 h 4829175"/>
              <a:gd name="connsiteX43" fmla="*/ 790930 w 1743075"/>
              <a:gd name="connsiteY43" fmla="*/ 41006 h 4829175"/>
              <a:gd name="connsiteX44" fmla="*/ 774738 w 1743075"/>
              <a:gd name="connsiteY44" fmla="*/ 59104 h 4829175"/>
              <a:gd name="connsiteX45" fmla="*/ 759498 w 1743075"/>
              <a:gd name="connsiteY45" fmla="*/ 76249 h 4829175"/>
              <a:gd name="connsiteX46" fmla="*/ 746163 w 1743075"/>
              <a:gd name="connsiteY46" fmla="*/ 89584 h 4829175"/>
              <a:gd name="connsiteX47" fmla="*/ 733780 w 1743075"/>
              <a:gd name="connsiteY47" fmla="*/ 105776 h 4829175"/>
              <a:gd name="connsiteX48" fmla="*/ 723302 w 1743075"/>
              <a:gd name="connsiteY48" fmla="*/ 122921 h 4829175"/>
              <a:gd name="connsiteX49" fmla="*/ 713777 w 1743075"/>
              <a:gd name="connsiteY49" fmla="*/ 139114 h 4829175"/>
              <a:gd name="connsiteX50" fmla="*/ 706158 w 1743075"/>
              <a:gd name="connsiteY50" fmla="*/ 160069 h 4829175"/>
              <a:gd name="connsiteX51" fmla="*/ 702348 w 1743075"/>
              <a:gd name="connsiteY51" fmla="*/ 175309 h 4829175"/>
              <a:gd name="connsiteX52" fmla="*/ 699490 w 1743075"/>
              <a:gd name="connsiteY52" fmla="*/ 186739 h 4829175"/>
              <a:gd name="connsiteX53" fmla="*/ 696633 w 1743075"/>
              <a:gd name="connsiteY53" fmla="*/ 216266 h 4829175"/>
              <a:gd name="connsiteX54" fmla="*/ 698538 w 1743075"/>
              <a:gd name="connsiteY54" fmla="*/ 247699 h 4829175"/>
              <a:gd name="connsiteX55" fmla="*/ 694727 w 1743075"/>
              <a:gd name="connsiteY55" fmla="*/ 306754 h 4829175"/>
              <a:gd name="connsiteX56" fmla="*/ 694727 w 1743075"/>
              <a:gd name="connsiteY56" fmla="*/ 306754 h 4829175"/>
              <a:gd name="connsiteX57" fmla="*/ 662343 w 1743075"/>
              <a:gd name="connsiteY57" fmla="*/ 320089 h 4829175"/>
              <a:gd name="connsiteX58" fmla="*/ 671868 w 1743075"/>
              <a:gd name="connsiteY58" fmla="*/ 384859 h 4829175"/>
              <a:gd name="connsiteX59" fmla="*/ 682345 w 1743075"/>
              <a:gd name="connsiteY59" fmla="*/ 400099 h 4829175"/>
              <a:gd name="connsiteX60" fmla="*/ 769975 w 1743075"/>
              <a:gd name="connsiteY60" fmla="*/ 575359 h 4829175"/>
              <a:gd name="connsiteX61" fmla="*/ 679488 w 1743075"/>
              <a:gd name="connsiteY61" fmla="*/ 741094 h 4829175"/>
              <a:gd name="connsiteX62" fmla="*/ 412787 w 1743075"/>
              <a:gd name="connsiteY62" fmla="*/ 837296 h 4829175"/>
              <a:gd name="connsiteX63" fmla="*/ 355637 w 1743075"/>
              <a:gd name="connsiteY63" fmla="*/ 917306 h 4829175"/>
              <a:gd name="connsiteX64" fmla="*/ 337540 w 1743075"/>
              <a:gd name="connsiteY64" fmla="*/ 1080184 h 4829175"/>
              <a:gd name="connsiteX65" fmla="*/ 323253 w 1743075"/>
              <a:gd name="connsiteY65" fmla="*/ 1267826 h 4829175"/>
              <a:gd name="connsiteX66" fmla="*/ 286105 w 1743075"/>
              <a:gd name="connsiteY66" fmla="*/ 1558339 h 4829175"/>
              <a:gd name="connsiteX67" fmla="*/ 277533 w 1743075"/>
              <a:gd name="connsiteY67" fmla="*/ 1647874 h 4829175"/>
              <a:gd name="connsiteX68" fmla="*/ 256578 w 1743075"/>
              <a:gd name="connsiteY68" fmla="*/ 1709786 h 4829175"/>
              <a:gd name="connsiteX69" fmla="*/ 246100 w 1743075"/>
              <a:gd name="connsiteY69" fmla="*/ 1762174 h 4829175"/>
              <a:gd name="connsiteX70" fmla="*/ 248005 w 1743075"/>
              <a:gd name="connsiteY70" fmla="*/ 1892666 h 4829175"/>
              <a:gd name="connsiteX71" fmla="*/ 242290 w 1743075"/>
              <a:gd name="connsiteY71" fmla="*/ 1940291 h 4829175"/>
              <a:gd name="connsiteX72" fmla="*/ 230860 w 1743075"/>
              <a:gd name="connsiteY72" fmla="*/ 2296526 h 4829175"/>
              <a:gd name="connsiteX73" fmla="*/ 225145 w 1743075"/>
              <a:gd name="connsiteY73" fmla="*/ 2352724 h 4829175"/>
              <a:gd name="connsiteX74" fmla="*/ 231813 w 1743075"/>
              <a:gd name="connsiteY74" fmla="*/ 2441306 h 4829175"/>
              <a:gd name="connsiteX75" fmla="*/ 238480 w 1743075"/>
              <a:gd name="connsiteY75" fmla="*/ 2520364 h 4829175"/>
              <a:gd name="connsiteX76" fmla="*/ 221335 w 1743075"/>
              <a:gd name="connsiteY76" fmla="*/ 2589896 h 4829175"/>
              <a:gd name="connsiteX77" fmla="*/ 228003 w 1743075"/>
              <a:gd name="connsiteY77" fmla="*/ 2667049 h 4829175"/>
              <a:gd name="connsiteX78" fmla="*/ 237528 w 1743075"/>
              <a:gd name="connsiteY78" fmla="*/ 2822306 h 4829175"/>
              <a:gd name="connsiteX79" fmla="*/ 171805 w 1743075"/>
              <a:gd name="connsiteY79" fmla="*/ 3010901 h 4829175"/>
              <a:gd name="connsiteX80" fmla="*/ 125132 w 1743075"/>
              <a:gd name="connsiteY80" fmla="*/ 3028999 h 4829175"/>
              <a:gd name="connsiteX81" fmla="*/ 93700 w 1743075"/>
              <a:gd name="connsiteY81" fmla="*/ 3107104 h 4829175"/>
              <a:gd name="connsiteX82" fmla="*/ 27025 w 1743075"/>
              <a:gd name="connsiteY82" fmla="*/ 3277601 h 4829175"/>
              <a:gd name="connsiteX83" fmla="*/ 19405 w 1743075"/>
              <a:gd name="connsiteY83" fmla="*/ 3385234 h 4829175"/>
              <a:gd name="connsiteX84" fmla="*/ 13690 w 1743075"/>
              <a:gd name="connsiteY84" fmla="*/ 3611929 h 4829175"/>
              <a:gd name="connsiteX85" fmla="*/ 23215 w 1743075"/>
              <a:gd name="connsiteY85" fmla="*/ 3724324 h 4829175"/>
              <a:gd name="connsiteX86" fmla="*/ 83222 w 1743075"/>
              <a:gd name="connsiteY86" fmla="*/ 3803381 h 4829175"/>
              <a:gd name="connsiteX87" fmla="*/ 190855 w 1743075"/>
              <a:gd name="connsiteY87" fmla="*/ 3811001 h 4829175"/>
              <a:gd name="connsiteX88" fmla="*/ 237528 w 1743075"/>
              <a:gd name="connsiteY88" fmla="*/ 3805286 h 4829175"/>
              <a:gd name="connsiteX89" fmla="*/ 327062 w 1743075"/>
              <a:gd name="connsiteY89" fmla="*/ 3796714 h 4829175"/>
              <a:gd name="connsiteX90" fmla="*/ 320395 w 1743075"/>
              <a:gd name="connsiteY90" fmla="*/ 4089131 h 4829175"/>
              <a:gd name="connsiteX91" fmla="*/ 314680 w 1743075"/>
              <a:gd name="connsiteY91" fmla="*/ 4139614 h 4829175"/>
              <a:gd name="connsiteX92" fmla="*/ 311823 w 1743075"/>
              <a:gd name="connsiteY92" fmla="*/ 4163426 h 4829175"/>
              <a:gd name="connsiteX93" fmla="*/ 279438 w 1743075"/>
              <a:gd name="connsiteY93" fmla="*/ 4415839 h 4829175"/>
              <a:gd name="connsiteX94" fmla="*/ 317537 w 1743075"/>
              <a:gd name="connsiteY94" fmla="*/ 4444414 h 4829175"/>
              <a:gd name="connsiteX95" fmla="*/ 286105 w 1743075"/>
              <a:gd name="connsiteY95" fmla="*/ 4481561 h 4829175"/>
              <a:gd name="connsiteX96" fmla="*/ 277533 w 1743075"/>
              <a:gd name="connsiteY96" fmla="*/ 4502516 h 4829175"/>
              <a:gd name="connsiteX97" fmla="*/ 260388 w 1743075"/>
              <a:gd name="connsiteY97" fmla="*/ 4569191 h 4829175"/>
              <a:gd name="connsiteX98" fmla="*/ 173710 w 1743075"/>
              <a:gd name="connsiteY98" fmla="*/ 4682539 h 4829175"/>
              <a:gd name="connsiteX99" fmla="*/ 111797 w 1743075"/>
              <a:gd name="connsiteY99" fmla="*/ 4718734 h 4829175"/>
              <a:gd name="connsiteX100" fmla="*/ 79412 w 1743075"/>
              <a:gd name="connsiteY100" fmla="*/ 4791124 h 4829175"/>
              <a:gd name="connsiteX101" fmla="*/ 136563 w 1743075"/>
              <a:gd name="connsiteY101" fmla="*/ 4813031 h 4829175"/>
              <a:gd name="connsiteX102" fmla="*/ 283248 w 1743075"/>
              <a:gd name="connsiteY102" fmla="*/ 4812079 h 4829175"/>
              <a:gd name="connsiteX103" fmla="*/ 358495 w 1743075"/>
              <a:gd name="connsiteY103" fmla="*/ 4777789 h 4829175"/>
              <a:gd name="connsiteX104" fmla="*/ 440410 w 1743075"/>
              <a:gd name="connsiteY104" fmla="*/ 4756834 h 4829175"/>
              <a:gd name="connsiteX105" fmla="*/ 594715 w 1743075"/>
              <a:gd name="connsiteY105" fmla="*/ 4730164 h 4829175"/>
              <a:gd name="connsiteX106" fmla="*/ 611860 w 1743075"/>
              <a:gd name="connsiteY106" fmla="*/ 4528234 h 4829175"/>
              <a:gd name="connsiteX107" fmla="*/ 650913 w 1743075"/>
              <a:gd name="connsiteY107" fmla="*/ 4437746 h 4829175"/>
              <a:gd name="connsiteX108" fmla="*/ 672820 w 1743075"/>
              <a:gd name="connsiteY108" fmla="*/ 4431079 h 4829175"/>
              <a:gd name="connsiteX109" fmla="*/ 716635 w 1743075"/>
              <a:gd name="connsiteY109" fmla="*/ 4253914 h 4829175"/>
              <a:gd name="connsiteX110" fmla="*/ 721398 w 1743075"/>
              <a:gd name="connsiteY110" fmla="*/ 4228196 h 4829175"/>
              <a:gd name="connsiteX111" fmla="*/ 755688 w 1743075"/>
              <a:gd name="connsiteY111" fmla="*/ 3985309 h 4829175"/>
              <a:gd name="connsiteX112" fmla="*/ 762355 w 1743075"/>
              <a:gd name="connsiteY112" fmla="*/ 3962449 h 4829175"/>
              <a:gd name="connsiteX113" fmla="*/ 826173 w 1743075"/>
              <a:gd name="connsiteY113" fmla="*/ 3636694 h 4829175"/>
              <a:gd name="connsiteX114" fmla="*/ 829983 w 1743075"/>
              <a:gd name="connsiteY114" fmla="*/ 3612881 h 4829175"/>
              <a:gd name="connsiteX115" fmla="*/ 836650 w 1743075"/>
              <a:gd name="connsiteY115" fmla="*/ 3565256 h 4829175"/>
              <a:gd name="connsiteX116" fmla="*/ 867130 w 1743075"/>
              <a:gd name="connsiteY116" fmla="*/ 3320464 h 4829175"/>
              <a:gd name="connsiteX117" fmla="*/ 915708 w 1743075"/>
              <a:gd name="connsiteY117" fmla="*/ 2997566 h 4829175"/>
              <a:gd name="connsiteX118" fmla="*/ 936663 w 1743075"/>
              <a:gd name="connsiteY118" fmla="*/ 3032809 h 4829175"/>
              <a:gd name="connsiteX119" fmla="*/ 949998 w 1743075"/>
              <a:gd name="connsiteY119" fmla="*/ 3197591 h 4829175"/>
              <a:gd name="connsiteX120" fmla="*/ 949045 w 1743075"/>
              <a:gd name="connsiteY120" fmla="*/ 3325226 h 4829175"/>
              <a:gd name="connsiteX121" fmla="*/ 980477 w 1743075"/>
              <a:gd name="connsiteY121" fmla="*/ 3579544 h 4829175"/>
              <a:gd name="connsiteX122" fmla="*/ 983335 w 1743075"/>
              <a:gd name="connsiteY122" fmla="*/ 3946256 h 4829175"/>
              <a:gd name="connsiteX123" fmla="*/ 989050 w 1743075"/>
              <a:gd name="connsiteY123" fmla="*/ 4107229 h 4829175"/>
              <a:gd name="connsiteX124" fmla="*/ 976668 w 1743075"/>
              <a:gd name="connsiteY124" fmla="*/ 4243436 h 4829175"/>
              <a:gd name="connsiteX125" fmla="*/ 971905 w 1743075"/>
              <a:gd name="connsiteY125" fmla="*/ 4266296 h 4829175"/>
              <a:gd name="connsiteX126" fmla="*/ 966190 w 1743075"/>
              <a:gd name="connsiteY126" fmla="*/ 4288204 h 4829175"/>
              <a:gd name="connsiteX127" fmla="*/ 961427 w 1743075"/>
              <a:gd name="connsiteY127" fmla="*/ 4595861 h 4829175"/>
              <a:gd name="connsiteX128" fmla="*/ 974763 w 1743075"/>
              <a:gd name="connsiteY128" fmla="*/ 4618721 h 4829175"/>
              <a:gd name="connsiteX129" fmla="*/ 1007148 w 1743075"/>
              <a:gd name="connsiteY129" fmla="*/ 4692064 h 4829175"/>
              <a:gd name="connsiteX130" fmla="*/ 1070013 w 1743075"/>
              <a:gd name="connsiteY130" fmla="*/ 4767311 h 4829175"/>
              <a:gd name="connsiteX131" fmla="*/ 1116685 w 1743075"/>
              <a:gd name="connsiteY131" fmla="*/ 4820651 h 4829175"/>
              <a:gd name="connsiteX132" fmla="*/ 1133830 w 1743075"/>
              <a:gd name="connsiteY132" fmla="*/ 4827319 h 4829175"/>
              <a:gd name="connsiteX133" fmla="*/ 1181455 w 1743075"/>
              <a:gd name="connsiteY133" fmla="*/ 4827319 h 4829175"/>
              <a:gd name="connsiteX134" fmla="*/ 1255750 w 1743075"/>
              <a:gd name="connsiteY134" fmla="*/ 4818746 h 4829175"/>
              <a:gd name="connsiteX135" fmla="*/ 1298613 w 1743075"/>
              <a:gd name="connsiteY135" fmla="*/ 4766359 h 4829175"/>
              <a:gd name="connsiteX136" fmla="*/ 1281468 w 1743075"/>
              <a:gd name="connsiteY136" fmla="*/ 4697779 h 4829175"/>
              <a:gd name="connsiteX137" fmla="*/ 1270038 w 1743075"/>
              <a:gd name="connsiteY137" fmla="*/ 4605386 h 4829175"/>
              <a:gd name="connsiteX138" fmla="*/ 1330998 w 1743075"/>
              <a:gd name="connsiteY138" fmla="*/ 4244389 h 4829175"/>
              <a:gd name="connsiteX139" fmla="*/ 1331950 w 1743075"/>
              <a:gd name="connsiteY139" fmla="*/ 4239626 h 4829175"/>
              <a:gd name="connsiteX140" fmla="*/ 1352905 w 1743075"/>
              <a:gd name="connsiteY140" fmla="*/ 3898631 h 4829175"/>
              <a:gd name="connsiteX141" fmla="*/ 1384338 w 1743075"/>
              <a:gd name="connsiteY141" fmla="*/ 3664316 h 4829175"/>
              <a:gd name="connsiteX142" fmla="*/ 1441488 w 1743075"/>
              <a:gd name="connsiteY142" fmla="*/ 3318559 h 4829175"/>
              <a:gd name="connsiteX143" fmla="*/ 1457680 w 1743075"/>
              <a:gd name="connsiteY143" fmla="*/ 3014711 h 4829175"/>
              <a:gd name="connsiteX144" fmla="*/ 1485303 w 1743075"/>
              <a:gd name="connsiteY144" fmla="*/ 2673716 h 4829175"/>
              <a:gd name="connsiteX145" fmla="*/ 1488160 w 1743075"/>
              <a:gd name="connsiteY145" fmla="*/ 2573704 h 4829175"/>
              <a:gd name="connsiteX146" fmla="*/ 1497685 w 1743075"/>
              <a:gd name="connsiteY146" fmla="*/ 2507981 h 4829175"/>
              <a:gd name="connsiteX147" fmla="*/ 1519593 w 1743075"/>
              <a:gd name="connsiteY147" fmla="*/ 2480359 h 4829175"/>
              <a:gd name="connsiteX148" fmla="*/ 1573885 w 1743075"/>
              <a:gd name="connsiteY148" fmla="*/ 2434639 h 4829175"/>
              <a:gd name="connsiteX149" fmla="*/ 1599603 w 1743075"/>
              <a:gd name="connsiteY149" fmla="*/ 2400349 h 4829175"/>
              <a:gd name="connsiteX150" fmla="*/ 1662468 w 1743075"/>
              <a:gd name="connsiteY150" fmla="*/ 2271761 h 4829175"/>
              <a:gd name="connsiteX151" fmla="*/ 1671040 w 1743075"/>
              <a:gd name="connsiteY151" fmla="*/ 2126029 h 4829175"/>
              <a:gd name="connsiteX152" fmla="*/ 1671993 w 1743075"/>
              <a:gd name="connsiteY152" fmla="*/ 2111741 h 4829175"/>
              <a:gd name="connsiteX153" fmla="*/ 1708188 w 1743075"/>
              <a:gd name="connsiteY153" fmla="*/ 1960294 h 4829175"/>
              <a:gd name="connsiteX154" fmla="*/ 284200 w 1743075"/>
              <a:gd name="connsiteY154" fmla="*/ 2927081 h 4829175"/>
              <a:gd name="connsiteX155" fmla="*/ 321348 w 1743075"/>
              <a:gd name="connsiteY155" fmla="*/ 2824211 h 4829175"/>
              <a:gd name="connsiteX156" fmla="*/ 328968 w 1743075"/>
              <a:gd name="connsiteY156" fmla="*/ 2825164 h 4829175"/>
              <a:gd name="connsiteX157" fmla="*/ 337540 w 1743075"/>
              <a:gd name="connsiteY157" fmla="*/ 2930891 h 4829175"/>
              <a:gd name="connsiteX158" fmla="*/ 284200 w 1743075"/>
              <a:gd name="connsiteY158" fmla="*/ 2927081 h 4829175"/>
              <a:gd name="connsiteX159" fmla="*/ 391833 w 1743075"/>
              <a:gd name="connsiteY159" fmla="*/ 2454641 h 4829175"/>
              <a:gd name="connsiteX160" fmla="*/ 262293 w 1743075"/>
              <a:gd name="connsiteY160" fmla="*/ 2454641 h 4829175"/>
              <a:gd name="connsiteX161" fmla="*/ 288963 w 1743075"/>
              <a:gd name="connsiteY161" fmla="*/ 2388919 h 4829175"/>
              <a:gd name="connsiteX162" fmla="*/ 401358 w 1743075"/>
              <a:gd name="connsiteY162" fmla="*/ 2401301 h 4829175"/>
              <a:gd name="connsiteX163" fmla="*/ 391833 w 1743075"/>
              <a:gd name="connsiteY163" fmla="*/ 2454641 h 4829175"/>
              <a:gd name="connsiteX164" fmla="*/ 422312 w 1743075"/>
              <a:gd name="connsiteY164" fmla="*/ 2628949 h 4829175"/>
              <a:gd name="connsiteX165" fmla="*/ 414693 w 1743075"/>
              <a:gd name="connsiteY165" fmla="*/ 2566084 h 4829175"/>
              <a:gd name="connsiteX166" fmla="*/ 408978 w 1743075"/>
              <a:gd name="connsiteY166" fmla="*/ 2500361 h 4829175"/>
              <a:gd name="connsiteX167" fmla="*/ 410883 w 1743075"/>
              <a:gd name="connsiteY167" fmla="*/ 2468929 h 4829175"/>
              <a:gd name="connsiteX168" fmla="*/ 448030 w 1743075"/>
              <a:gd name="connsiteY168" fmla="*/ 2374631 h 4829175"/>
              <a:gd name="connsiteX169" fmla="*/ 422312 w 1743075"/>
              <a:gd name="connsiteY169" fmla="*/ 2628949 h 4829175"/>
              <a:gd name="connsiteX170" fmla="*/ 814743 w 1743075"/>
              <a:gd name="connsiteY170" fmla="*/ 1037321 h 4829175"/>
              <a:gd name="connsiteX171" fmla="*/ 806170 w 1743075"/>
              <a:gd name="connsiteY171" fmla="*/ 1037321 h 4829175"/>
              <a:gd name="connsiteX172" fmla="*/ 793788 w 1743075"/>
              <a:gd name="connsiteY172" fmla="*/ 857299 h 4829175"/>
              <a:gd name="connsiteX173" fmla="*/ 802360 w 1743075"/>
              <a:gd name="connsiteY173" fmla="*/ 854441 h 4829175"/>
              <a:gd name="connsiteX174" fmla="*/ 849033 w 1743075"/>
              <a:gd name="connsiteY174" fmla="*/ 903971 h 4829175"/>
              <a:gd name="connsiteX175" fmla="*/ 862368 w 1743075"/>
              <a:gd name="connsiteY175" fmla="*/ 883969 h 4829175"/>
              <a:gd name="connsiteX176" fmla="*/ 885227 w 1743075"/>
              <a:gd name="connsiteY176" fmla="*/ 857299 h 4829175"/>
              <a:gd name="connsiteX177" fmla="*/ 891895 w 1743075"/>
              <a:gd name="connsiteY177" fmla="*/ 861109 h 4829175"/>
              <a:gd name="connsiteX178" fmla="*/ 814743 w 1743075"/>
              <a:gd name="connsiteY178" fmla="*/ 1037321 h 4829175"/>
              <a:gd name="connsiteX179" fmla="*/ 860463 w 1743075"/>
              <a:gd name="connsiteY179" fmla="*/ 883969 h 4829175"/>
              <a:gd name="connsiteX180" fmla="*/ 796645 w 1743075"/>
              <a:gd name="connsiteY180" fmla="*/ 786814 h 4829175"/>
              <a:gd name="connsiteX181" fmla="*/ 795693 w 1743075"/>
              <a:gd name="connsiteY181" fmla="*/ 672514 h 4829175"/>
              <a:gd name="connsiteX182" fmla="*/ 901420 w 1743075"/>
              <a:gd name="connsiteY182" fmla="*/ 747761 h 4829175"/>
              <a:gd name="connsiteX183" fmla="*/ 860463 w 1743075"/>
              <a:gd name="connsiteY183" fmla="*/ 883969 h 4829175"/>
              <a:gd name="connsiteX184" fmla="*/ 985240 w 1743075"/>
              <a:gd name="connsiteY184" fmla="*/ 1052561 h 4829175"/>
              <a:gd name="connsiteX185" fmla="*/ 979525 w 1743075"/>
              <a:gd name="connsiteY185" fmla="*/ 1050656 h 4829175"/>
              <a:gd name="connsiteX186" fmla="*/ 970952 w 1743075"/>
              <a:gd name="connsiteY186" fmla="*/ 869681 h 4829175"/>
              <a:gd name="connsiteX187" fmla="*/ 999527 w 1743075"/>
              <a:gd name="connsiteY187" fmla="*/ 913496 h 4829175"/>
              <a:gd name="connsiteX188" fmla="*/ 1044295 w 1743075"/>
              <a:gd name="connsiteY188" fmla="*/ 880159 h 4829175"/>
              <a:gd name="connsiteX189" fmla="*/ 985240 w 1743075"/>
              <a:gd name="connsiteY189" fmla="*/ 1052561 h 4829175"/>
              <a:gd name="connsiteX190" fmla="*/ 1001433 w 1743075"/>
              <a:gd name="connsiteY190" fmla="*/ 888731 h 4829175"/>
              <a:gd name="connsiteX191" fmla="*/ 942377 w 1743075"/>
              <a:gd name="connsiteY191" fmla="*/ 758239 h 4829175"/>
              <a:gd name="connsiteX192" fmla="*/ 1104303 w 1743075"/>
              <a:gd name="connsiteY192" fmla="*/ 632509 h 4829175"/>
              <a:gd name="connsiteX193" fmla="*/ 1001433 w 1743075"/>
              <a:gd name="connsiteY193" fmla="*/ 888731 h 4829175"/>
              <a:gd name="connsiteX194" fmla="*/ 1510068 w 1743075"/>
              <a:gd name="connsiteY194" fmla="*/ 2456546 h 4829175"/>
              <a:gd name="connsiteX195" fmla="*/ 1388148 w 1743075"/>
              <a:gd name="connsiteY195" fmla="*/ 2296526 h 4829175"/>
              <a:gd name="connsiteX196" fmla="*/ 1543405 w 1743075"/>
              <a:gd name="connsiteY196" fmla="*/ 2432734 h 4829175"/>
              <a:gd name="connsiteX197" fmla="*/ 1510068 w 1743075"/>
              <a:gd name="connsiteY197" fmla="*/ 2456546 h 482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743075" h="4829175">
                <a:moveTo>
                  <a:pt x="1708188" y="1960294"/>
                </a:moveTo>
                <a:cubicBezTo>
                  <a:pt x="1708188" y="1871711"/>
                  <a:pt x="1736763" y="1782176"/>
                  <a:pt x="1736763" y="1693594"/>
                </a:cubicBezTo>
                <a:cubicBezTo>
                  <a:pt x="1733905" y="1665971"/>
                  <a:pt x="1731048" y="1637396"/>
                  <a:pt x="1727238" y="1609774"/>
                </a:cubicBezTo>
                <a:cubicBezTo>
                  <a:pt x="1722475" y="1577389"/>
                  <a:pt x="1708188" y="1544051"/>
                  <a:pt x="1703425" y="1511666"/>
                </a:cubicBezTo>
                <a:cubicBezTo>
                  <a:pt x="1700568" y="1495474"/>
                  <a:pt x="1698663" y="1479281"/>
                  <a:pt x="1696757" y="1463089"/>
                </a:cubicBezTo>
                <a:cubicBezTo>
                  <a:pt x="1670088" y="1265921"/>
                  <a:pt x="1689138" y="1056371"/>
                  <a:pt x="1622463" y="865871"/>
                </a:cubicBezTo>
                <a:cubicBezTo>
                  <a:pt x="1611985" y="852536"/>
                  <a:pt x="1599603" y="842059"/>
                  <a:pt x="1587220" y="831581"/>
                </a:cubicBezTo>
                <a:cubicBezTo>
                  <a:pt x="1498638" y="763954"/>
                  <a:pt x="1360525" y="772526"/>
                  <a:pt x="1263370" y="719186"/>
                </a:cubicBezTo>
                <a:cubicBezTo>
                  <a:pt x="1247178" y="711566"/>
                  <a:pt x="1230985" y="702994"/>
                  <a:pt x="1215745" y="693469"/>
                </a:cubicBezTo>
                <a:cubicBezTo>
                  <a:pt x="1200505" y="683944"/>
                  <a:pt x="1185265" y="674419"/>
                  <a:pt x="1170025" y="662989"/>
                </a:cubicBezTo>
                <a:cubicBezTo>
                  <a:pt x="1123353" y="626794"/>
                  <a:pt x="1099540" y="582979"/>
                  <a:pt x="1111923" y="522019"/>
                </a:cubicBezTo>
                <a:cubicBezTo>
                  <a:pt x="1115733" y="502016"/>
                  <a:pt x="1113828" y="481061"/>
                  <a:pt x="1116685" y="461059"/>
                </a:cubicBezTo>
                <a:cubicBezTo>
                  <a:pt x="1120495" y="438199"/>
                  <a:pt x="1123353" y="413434"/>
                  <a:pt x="1131925" y="392479"/>
                </a:cubicBezTo>
                <a:cubicBezTo>
                  <a:pt x="1146213" y="357236"/>
                  <a:pt x="1151928" y="324851"/>
                  <a:pt x="1143355" y="291514"/>
                </a:cubicBezTo>
                <a:lnTo>
                  <a:pt x="1142403" y="289609"/>
                </a:lnTo>
                <a:cubicBezTo>
                  <a:pt x="1137640" y="269606"/>
                  <a:pt x="1126210" y="271511"/>
                  <a:pt x="1126210" y="271511"/>
                </a:cubicBezTo>
                <a:cubicBezTo>
                  <a:pt x="1120495" y="275321"/>
                  <a:pt x="1112875" y="285799"/>
                  <a:pt x="1112875" y="285799"/>
                </a:cubicBezTo>
                <a:lnTo>
                  <a:pt x="1113828" y="258176"/>
                </a:lnTo>
                <a:lnTo>
                  <a:pt x="1112875" y="224839"/>
                </a:lnTo>
                <a:cubicBezTo>
                  <a:pt x="1110970" y="222934"/>
                  <a:pt x="1109065" y="207694"/>
                  <a:pt x="1107160" y="199121"/>
                </a:cubicBezTo>
                <a:cubicBezTo>
                  <a:pt x="1106208" y="187691"/>
                  <a:pt x="1104303" y="201026"/>
                  <a:pt x="1103350" y="182929"/>
                </a:cubicBezTo>
                <a:cubicBezTo>
                  <a:pt x="1102398" y="179119"/>
                  <a:pt x="1101445" y="179119"/>
                  <a:pt x="1100493" y="166736"/>
                </a:cubicBezTo>
                <a:cubicBezTo>
                  <a:pt x="1099540" y="143876"/>
                  <a:pt x="1098588" y="152449"/>
                  <a:pt x="1096683" y="150544"/>
                </a:cubicBezTo>
                <a:cubicBezTo>
                  <a:pt x="1095730" y="118159"/>
                  <a:pt x="1093825" y="115301"/>
                  <a:pt x="1091920" y="135304"/>
                </a:cubicBezTo>
                <a:cubicBezTo>
                  <a:pt x="1090015" y="129589"/>
                  <a:pt x="1088110" y="125779"/>
                  <a:pt x="1086205" y="116254"/>
                </a:cubicBezTo>
                <a:cubicBezTo>
                  <a:pt x="1083348" y="105776"/>
                  <a:pt x="1081443" y="99109"/>
                  <a:pt x="1077633" y="104824"/>
                </a:cubicBezTo>
                <a:cubicBezTo>
                  <a:pt x="1073823" y="117206"/>
                  <a:pt x="1070965" y="90536"/>
                  <a:pt x="1067155" y="89584"/>
                </a:cubicBezTo>
                <a:cubicBezTo>
                  <a:pt x="1063345" y="94346"/>
                  <a:pt x="1059535" y="50531"/>
                  <a:pt x="1055725" y="76249"/>
                </a:cubicBezTo>
                <a:cubicBezTo>
                  <a:pt x="1051915" y="85774"/>
                  <a:pt x="1048105" y="59104"/>
                  <a:pt x="1043343" y="65771"/>
                </a:cubicBezTo>
                <a:cubicBezTo>
                  <a:pt x="1039533" y="64819"/>
                  <a:pt x="1034770" y="66724"/>
                  <a:pt x="1030960" y="54341"/>
                </a:cubicBezTo>
                <a:cubicBezTo>
                  <a:pt x="1026198" y="52436"/>
                  <a:pt x="1022388" y="38149"/>
                  <a:pt x="1017625" y="41006"/>
                </a:cubicBezTo>
                <a:cubicBezTo>
                  <a:pt x="1012863" y="42911"/>
                  <a:pt x="1008100" y="32434"/>
                  <a:pt x="1003338" y="38149"/>
                </a:cubicBezTo>
                <a:cubicBezTo>
                  <a:pt x="996670" y="20051"/>
                  <a:pt x="989050" y="36244"/>
                  <a:pt x="981430" y="28624"/>
                </a:cubicBezTo>
                <a:cubicBezTo>
                  <a:pt x="973810" y="20051"/>
                  <a:pt x="966190" y="10526"/>
                  <a:pt x="958570" y="21004"/>
                </a:cubicBezTo>
                <a:cubicBezTo>
                  <a:pt x="950950" y="6716"/>
                  <a:pt x="943330" y="25766"/>
                  <a:pt x="934758" y="16241"/>
                </a:cubicBezTo>
                <a:cubicBezTo>
                  <a:pt x="927138" y="17194"/>
                  <a:pt x="918565" y="9574"/>
                  <a:pt x="910945" y="12431"/>
                </a:cubicBezTo>
                <a:cubicBezTo>
                  <a:pt x="902373" y="7669"/>
                  <a:pt x="894752" y="33386"/>
                  <a:pt x="886180" y="9574"/>
                </a:cubicBezTo>
                <a:cubicBezTo>
                  <a:pt x="877608" y="9574"/>
                  <a:pt x="869988" y="4811"/>
                  <a:pt x="861415" y="8621"/>
                </a:cubicBezTo>
                <a:cubicBezTo>
                  <a:pt x="856652" y="12431"/>
                  <a:pt x="851890" y="21004"/>
                  <a:pt x="847127" y="9574"/>
                </a:cubicBezTo>
                <a:cubicBezTo>
                  <a:pt x="842365" y="11479"/>
                  <a:pt x="836650" y="18146"/>
                  <a:pt x="831888" y="13384"/>
                </a:cubicBezTo>
                <a:cubicBezTo>
                  <a:pt x="827125" y="17194"/>
                  <a:pt x="822363" y="23861"/>
                  <a:pt x="817600" y="19099"/>
                </a:cubicBezTo>
                <a:cubicBezTo>
                  <a:pt x="815695" y="13384"/>
                  <a:pt x="812838" y="10526"/>
                  <a:pt x="810933" y="11479"/>
                </a:cubicBezTo>
                <a:cubicBezTo>
                  <a:pt x="809027" y="12431"/>
                  <a:pt x="809027" y="19099"/>
                  <a:pt x="807123" y="29576"/>
                </a:cubicBezTo>
                <a:cubicBezTo>
                  <a:pt x="801408" y="35291"/>
                  <a:pt x="795693" y="41006"/>
                  <a:pt x="790930" y="41006"/>
                </a:cubicBezTo>
                <a:cubicBezTo>
                  <a:pt x="785215" y="54341"/>
                  <a:pt x="780452" y="61009"/>
                  <a:pt x="774738" y="59104"/>
                </a:cubicBezTo>
                <a:cubicBezTo>
                  <a:pt x="769023" y="72439"/>
                  <a:pt x="764260" y="60056"/>
                  <a:pt x="759498" y="76249"/>
                </a:cubicBezTo>
                <a:cubicBezTo>
                  <a:pt x="754735" y="65771"/>
                  <a:pt x="749973" y="86726"/>
                  <a:pt x="746163" y="89584"/>
                </a:cubicBezTo>
                <a:cubicBezTo>
                  <a:pt x="741400" y="88631"/>
                  <a:pt x="737590" y="105776"/>
                  <a:pt x="733780" y="105776"/>
                </a:cubicBezTo>
                <a:cubicBezTo>
                  <a:pt x="729970" y="99109"/>
                  <a:pt x="726160" y="120064"/>
                  <a:pt x="723302" y="122921"/>
                </a:cubicBezTo>
                <a:cubicBezTo>
                  <a:pt x="719493" y="142924"/>
                  <a:pt x="716635" y="116254"/>
                  <a:pt x="713777" y="139114"/>
                </a:cubicBezTo>
                <a:cubicBezTo>
                  <a:pt x="710920" y="119111"/>
                  <a:pt x="708063" y="152449"/>
                  <a:pt x="706158" y="160069"/>
                </a:cubicBezTo>
                <a:cubicBezTo>
                  <a:pt x="705205" y="151496"/>
                  <a:pt x="703300" y="170546"/>
                  <a:pt x="702348" y="175309"/>
                </a:cubicBezTo>
                <a:cubicBezTo>
                  <a:pt x="701395" y="180071"/>
                  <a:pt x="700443" y="184834"/>
                  <a:pt x="699490" y="186739"/>
                </a:cubicBezTo>
                <a:cubicBezTo>
                  <a:pt x="697585" y="196264"/>
                  <a:pt x="696633" y="205789"/>
                  <a:pt x="696633" y="216266"/>
                </a:cubicBezTo>
                <a:cubicBezTo>
                  <a:pt x="696633" y="226744"/>
                  <a:pt x="696633" y="237221"/>
                  <a:pt x="698538" y="247699"/>
                </a:cubicBezTo>
                <a:cubicBezTo>
                  <a:pt x="701395" y="267701"/>
                  <a:pt x="700443" y="287704"/>
                  <a:pt x="694727" y="306754"/>
                </a:cubicBezTo>
                <a:lnTo>
                  <a:pt x="694727" y="306754"/>
                </a:lnTo>
                <a:cubicBezTo>
                  <a:pt x="694727" y="306754"/>
                  <a:pt x="667105" y="301039"/>
                  <a:pt x="662343" y="320089"/>
                </a:cubicBezTo>
                <a:cubicBezTo>
                  <a:pt x="662343" y="320089"/>
                  <a:pt x="655675" y="353426"/>
                  <a:pt x="671868" y="384859"/>
                </a:cubicBezTo>
                <a:cubicBezTo>
                  <a:pt x="673773" y="390574"/>
                  <a:pt x="677583" y="395336"/>
                  <a:pt x="682345" y="400099"/>
                </a:cubicBezTo>
                <a:cubicBezTo>
                  <a:pt x="729970" y="449629"/>
                  <a:pt x="754735" y="513446"/>
                  <a:pt x="769975" y="575359"/>
                </a:cubicBezTo>
                <a:cubicBezTo>
                  <a:pt x="789977" y="655369"/>
                  <a:pt x="787120" y="706804"/>
                  <a:pt x="679488" y="741094"/>
                </a:cubicBezTo>
                <a:cubicBezTo>
                  <a:pt x="592810" y="769669"/>
                  <a:pt x="497560" y="803006"/>
                  <a:pt x="412787" y="837296"/>
                </a:cubicBezTo>
                <a:cubicBezTo>
                  <a:pt x="378498" y="850631"/>
                  <a:pt x="356590" y="877301"/>
                  <a:pt x="355637" y="917306"/>
                </a:cubicBezTo>
                <a:cubicBezTo>
                  <a:pt x="354685" y="972551"/>
                  <a:pt x="350875" y="1025891"/>
                  <a:pt x="337540" y="1080184"/>
                </a:cubicBezTo>
                <a:cubicBezTo>
                  <a:pt x="322300" y="1141144"/>
                  <a:pt x="331825" y="1204961"/>
                  <a:pt x="323253" y="1267826"/>
                </a:cubicBezTo>
                <a:cubicBezTo>
                  <a:pt x="310870" y="1364981"/>
                  <a:pt x="279438" y="1459279"/>
                  <a:pt x="286105" y="1558339"/>
                </a:cubicBezTo>
                <a:cubicBezTo>
                  <a:pt x="288010" y="1587866"/>
                  <a:pt x="282295" y="1618346"/>
                  <a:pt x="277533" y="1647874"/>
                </a:cubicBezTo>
                <a:cubicBezTo>
                  <a:pt x="273723" y="1668829"/>
                  <a:pt x="263245" y="1688831"/>
                  <a:pt x="256578" y="1709786"/>
                </a:cubicBezTo>
                <a:cubicBezTo>
                  <a:pt x="251815" y="1726931"/>
                  <a:pt x="239432" y="1749791"/>
                  <a:pt x="246100" y="1762174"/>
                </a:cubicBezTo>
                <a:cubicBezTo>
                  <a:pt x="267055" y="1806941"/>
                  <a:pt x="249910" y="1849804"/>
                  <a:pt x="248005" y="1892666"/>
                </a:cubicBezTo>
                <a:cubicBezTo>
                  <a:pt x="247053" y="1908859"/>
                  <a:pt x="243242" y="1924099"/>
                  <a:pt x="242290" y="1940291"/>
                </a:cubicBezTo>
                <a:cubicBezTo>
                  <a:pt x="238480" y="2059354"/>
                  <a:pt x="234670" y="2178416"/>
                  <a:pt x="230860" y="2296526"/>
                </a:cubicBezTo>
                <a:cubicBezTo>
                  <a:pt x="229907" y="2315576"/>
                  <a:pt x="225145" y="2334626"/>
                  <a:pt x="225145" y="2352724"/>
                </a:cubicBezTo>
                <a:cubicBezTo>
                  <a:pt x="225145" y="2382251"/>
                  <a:pt x="222288" y="2414636"/>
                  <a:pt x="231813" y="2441306"/>
                </a:cubicBezTo>
                <a:cubicBezTo>
                  <a:pt x="241338" y="2468929"/>
                  <a:pt x="243242" y="2493694"/>
                  <a:pt x="238480" y="2520364"/>
                </a:cubicBezTo>
                <a:cubicBezTo>
                  <a:pt x="233717" y="2543224"/>
                  <a:pt x="228003" y="2567036"/>
                  <a:pt x="221335" y="2589896"/>
                </a:cubicBezTo>
                <a:cubicBezTo>
                  <a:pt x="212763" y="2617519"/>
                  <a:pt x="217525" y="2640379"/>
                  <a:pt x="228003" y="2667049"/>
                </a:cubicBezTo>
                <a:cubicBezTo>
                  <a:pt x="248005" y="2716579"/>
                  <a:pt x="262293" y="2766109"/>
                  <a:pt x="237528" y="2822306"/>
                </a:cubicBezTo>
                <a:cubicBezTo>
                  <a:pt x="211810" y="2880409"/>
                  <a:pt x="194665" y="2943274"/>
                  <a:pt x="171805" y="3010901"/>
                </a:cubicBezTo>
                <a:cubicBezTo>
                  <a:pt x="160375" y="3015664"/>
                  <a:pt x="142277" y="3022331"/>
                  <a:pt x="125132" y="3028999"/>
                </a:cubicBezTo>
                <a:cubicBezTo>
                  <a:pt x="113702" y="3057574"/>
                  <a:pt x="107035" y="3084244"/>
                  <a:pt x="93700" y="3107104"/>
                </a:cubicBezTo>
                <a:cubicBezTo>
                  <a:pt x="61315" y="3159491"/>
                  <a:pt x="40360" y="3218546"/>
                  <a:pt x="27025" y="3277601"/>
                </a:cubicBezTo>
                <a:cubicBezTo>
                  <a:pt x="19405" y="3312844"/>
                  <a:pt x="28930" y="3349991"/>
                  <a:pt x="19405" y="3385234"/>
                </a:cubicBezTo>
                <a:cubicBezTo>
                  <a:pt x="-1550" y="3460481"/>
                  <a:pt x="9880" y="3535729"/>
                  <a:pt x="13690" y="3611929"/>
                </a:cubicBezTo>
                <a:cubicBezTo>
                  <a:pt x="15595" y="3650029"/>
                  <a:pt x="14642" y="3687176"/>
                  <a:pt x="23215" y="3724324"/>
                </a:cubicBezTo>
                <a:cubicBezTo>
                  <a:pt x="30835" y="3759566"/>
                  <a:pt x="45122" y="3794809"/>
                  <a:pt x="83222" y="3803381"/>
                </a:cubicBezTo>
                <a:cubicBezTo>
                  <a:pt x="118465" y="3811001"/>
                  <a:pt x="155613" y="3813859"/>
                  <a:pt x="190855" y="3811001"/>
                </a:cubicBezTo>
                <a:cubicBezTo>
                  <a:pt x="206095" y="3810049"/>
                  <a:pt x="222288" y="3807191"/>
                  <a:pt x="237528" y="3805286"/>
                </a:cubicBezTo>
                <a:cubicBezTo>
                  <a:pt x="269913" y="3796714"/>
                  <a:pt x="317537" y="3787189"/>
                  <a:pt x="327062" y="3796714"/>
                </a:cubicBezTo>
                <a:cubicBezTo>
                  <a:pt x="384212" y="3882439"/>
                  <a:pt x="327062" y="3987214"/>
                  <a:pt x="320395" y="4089131"/>
                </a:cubicBezTo>
                <a:cubicBezTo>
                  <a:pt x="318490" y="4106276"/>
                  <a:pt x="316585" y="4122469"/>
                  <a:pt x="314680" y="4139614"/>
                </a:cubicBezTo>
                <a:cubicBezTo>
                  <a:pt x="313728" y="4147234"/>
                  <a:pt x="312775" y="4154854"/>
                  <a:pt x="311823" y="4163426"/>
                </a:cubicBezTo>
                <a:cubicBezTo>
                  <a:pt x="308013" y="4244389"/>
                  <a:pt x="269913" y="4330114"/>
                  <a:pt x="279438" y="4415839"/>
                </a:cubicBezTo>
                <a:cubicBezTo>
                  <a:pt x="279438" y="4434889"/>
                  <a:pt x="298488" y="4444414"/>
                  <a:pt x="317537" y="4444414"/>
                </a:cubicBezTo>
                <a:cubicBezTo>
                  <a:pt x="308013" y="4453939"/>
                  <a:pt x="298488" y="4463464"/>
                  <a:pt x="286105" y="4481561"/>
                </a:cubicBezTo>
                <a:cubicBezTo>
                  <a:pt x="282295" y="4488229"/>
                  <a:pt x="279438" y="4494896"/>
                  <a:pt x="277533" y="4502516"/>
                </a:cubicBezTo>
                <a:cubicBezTo>
                  <a:pt x="269913" y="4523471"/>
                  <a:pt x="266103" y="4546331"/>
                  <a:pt x="260388" y="4569191"/>
                </a:cubicBezTo>
                <a:cubicBezTo>
                  <a:pt x="248005" y="4620626"/>
                  <a:pt x="219430" y="4656821"/>
                  <a:pt x="173710" y="4682539"/>
                </a:cubicBezTo>
                <a:cubicBezTo>
                  <a:pt x="152755" y="4693969"/>
                  <a:pt x="132752" y="4707304"/>
                  <a:pt x="111797" y="4718734"/>
                </a:cubicBezTo>
                <a:cubicBezTo>
                  <a:pt x="85127" y="4733021"/>
                  <a:pt x="71792" y="4753976"/>
                  <a:pt x="79412" y="4791124"/>
                </a:cubicBezTo>
                <a:cubicBezTo>
                  <a:pt x="96557" y="4797791"/>
                  <a:pt x="116560" y="4812079"/>
                  <a:pt x="136563" y="4813031"/>
                </a:cubicBezTo>
                <a:cubicBezTo>
                  <a:pt x="185140" y="4815889"/>
                  <a:pt x="234670" y="4817794"/>
                  <a:pt x="283248" y="4812079"/>
                </a:cubicBezTo>
                <a:cubicBezTo>
                  <a:pt x="309918" y="4809221"/>
                  <a:pt x="338493" y="4794934"/>
                  <a:pt x="358495" y="4777789"/>
                </a:cubicBezTo>
                <a:cubicBezTo>
                  <a:pt x="384212" y="4754929"/>
                  <a:pt x="407073" y="4749214"/>
                  <a:pt x="440410" y="4756834"/>
                </a:cubicBezTo>
                <a:cubicBezTo>
                  <a:pt x="492798" y="4769216"/>
                  <a:pt x="544233" y="4761596"/>
                  <a:pt x="594715" y="4730164"/>
                </a:cubicBezTo>
                <a:cubicBezTo>
                  <a:pt x="600430" y="4663489"/>
                  <a:pt x="610908" y="4595861"/>
                  <a:pt x="611860" y="4528234"/>
                </a:cubicBezTo>
                <a:cubicBezTo>
                  <a:pt x="612813" y="4487276"/>
                  <a:pt x="619480" y="4452986"/>
                  <a:pt x="650913" y="4437746"/>
                </a:cubicBezTo>
                <a:cubicBezTo>
                  <a:pt x="657580" y="4434889"/>
                  <a:pt x="664248" y="4432031"/>
                  <a:pt x="672820" y="4431079"/>
                </a:cubicBezTo>
                <a:cubicBezTo>
                  <a:pt x="692823" y="4372976"/>
                  <a:pt x="704252" y="4312969"/>
                  <a:pt x="716635" y="4253914"/>
                </a:cubicBezTo>
                <a:cubicBezTo>
                  <a:pt x="718540" y="4245341"/>
                  <a:pt x="720445" y="4236769"/>
                  <a:pt x="721398" y="4228196"/>
                </a:cubicBezTo>
                <a:cubicBezTo>
                  <a:pt x="724255" y="4145329"/>
                  <a:pt x="735685" y="4063414"/>
                  <a:pt x="755688" y="3985309"/>
                </a:cubicBezTo>
                <a:cubicBezTo>
                  <a:pt x="757593" y="3977689"/>
                  <a:pt x="759498" y="3970069"/>
                  <a:pt x="762355" y="3962449"/>
                </a:cubicBezTo>
                <a:cubicBezTo>
                  <a:pt x="782358" y="3845291"/>
                  <a:pt x="782358" y="3740516"/>
                  <a:pt x="826173" y="3636694"/>
                </a:cubicBezTo>
                <a:cubicBezTo>
                  <a:pt x="827125" y="3629074"/>
                  <a:pt x="828077" y="3620501"/>
                  <a:pt x="829983" y="3612881"/>
                </a:cubicBezTo>
                <a:cubicBezTo>
                  <a:pt x="831888" y="3596689"/>
                  <a:pt x="834745" y="3580496"/>
                  <a:pt x="836650" y="3565256"/>
                </a:cubicBezTo>
                <a:cubicBezTo>
                  <a:pt x="848080" y="3483341"/>
                  <a:pt x="867130" y="3402379"/>
                  <a:pt x="867130" y="3320464"/>
                </a:cubicBezTo>
                <a:cubicBezTo>
                  <a:pt x="866177" y="3209974"/>
                  <a:pt x="900468" y="3106151"/>
                  <a:pt x="915708" y="2997566"/>
                </a:cubicBezTo>
                <a:cubicBezTo>
                  <a:pt x="926185" y="3008044"/>
                  <a:pt x="932852" y="3019474"/>
                  <a:pt x="936663" y="3032809"/>
                </a:cubicBezTo>
                <a:cubicBezTo>
                  <a:pt x="952855" y="3087101"/>
                  <a:pt x="955713" y="3141394"/>
                  <a:pt x="949998" y="3197591"/>
                </a:cubicBezTo>
                <a:cubicBezTo>
                  <a:pt x="946188" y="3239501"/>
                  <a:pt x="945235" y="3283316"/>
                  <a:pt x="949045" y="3325226"/>
                </a:cubicBezTo>
                <a:cubicBezTo>
                  <a:pt x="957618" y="3409999"/>
                  <a:pt x="976668" y="3494771"/>
                  <a:pt x="980477" y="3579544"/>
                </a:cubicBezTo>
                <a:cubicBezTo>
                  <a:pt x="986193" y="3701464"/>
                  <a:pt x="981430" y="3824336"/>
                  <a:pt x="983335" y="3946256"/>
                </a:cubicBezTo>
                <a:cubicBezTo>
                  <a:pt x="984288" y="3999596"/>
                  <a:pt x="990002" y="4053889"/>
                  <a:pt x="989050" y="4107229"/>
                </a:cubicBezTo>
                <a:cubicBezTo>
                  <a:pt x="988098" y="4152949"/>
                  <a:pt x="985240" y="4198669"/>
                  <a:pt x="976668" y="4243436"/>
                </a:cubicBezTo>
                <a:cubicBezTo>
                  <a:pt x="975715" y="4251056"/>
                  <a:pt x="973810" y="4258676"/>
                  <a:pt x="971905" y="4266296"/>
                </a:cubicBezTo>
                <a:cubicBezTo>
                  <a:pt x="970000" y="4273916"/>
                  <a:pt x="968095" y="4281536"/>
                  <a:pt x="966190" y="4288204"/>
                </a:cubicBezTo>
                <a:cubicBezTo>
                  <a:pt x="971905" y="4389169"/>
                  <a:pt x="943330" y="4493944"/>
                  <a:pt x="961427" y="4595861"/>
                </a:cubicBezTo>
                <a:cubicBezTo>
                  <a:pt x="965238" y="4603481"/>
                  <a:pt x="970000" y="4611101"/>
                  <a:pt x="974763" y="4618721"/>
                </a:cubicBezTo>
                <a:cubicBezTo>
                  <a:pt x="989050" y="4640629"/>
                  <a:pt x="1005243" y="4666346"/>
                  <a:pt x="1007148" y="4692064"/>
                </a:cubicBezTo>
                <a:cubicBezTo>
                  <a:pt x="1010958" y="4733021"/>
                  <a:pt x="1028102" y="4756834"/>
                  <a:pt x="1070013" y="4767311"/>
                </a:cubicBezTo>
                <a:cubicBezTo>
                  <a:pt x="1065250" y="4803506"/>
                  <a:pt x="1085253" y="4816841"/>
                  <a:pt x="1116685" y="4820651"/>
                </a:cubicBezTo>
                <a:cubicBezTo>
                  <a:pt x="1122400" y="4821604"/>
                  <a:pt x="1128115" y="4825414"/>
                  <a:pt x="1133830" y="4827319"/>
                </a:cubicBezTo>
                <a:cubicBezTo>
                  <a:pt x="1150023" y="4827319"/>
                  <a:pt x="1165263" y="4827319"/>
                  <a:pt x="1181455" y="4827319"/>
                </a:cubicBezTo>
                <a:cubicBezTo>
                  <a:pt x="1206220" y="4824461"/>
                  <a:pt x="1230985" y="4821604"/>
                  <a:pt x="1255750" y="4818746"/>
                </a:cubicBezTo>
                <a:cubicBezTo>
                  <a:pt x="1291945" y="4814936"/>
                  <a:pt x="1303375" y="4802554"/>
                  <a:pt x="1298613" y="4766359"/>
                </a:cubicBezTo>
                <a:cubicBezTo>
                  <a:pt x="1295755" y="4743499"/>
                  <a:pt x="1291945" y="4718734"/>
                  <a:pt x="1281468" y="4697779"/>
                </a:cubicBezTo>
                <a:cubicBezTo>
                  <a:pt x="1266228" y="4667299"/>
                  <a:pt x="1264323" y="4637771"/>
                  <a:pt x="1270038" y="4605386"/>
                </a:cubicBezTo>
                <a:cubicBezTo>
                  <a:pt x="1290993" y="4485371"/>
                  <a:pt x="1310995" y="4365356"/>
                  <a:pt x="1330998" y="4244389"/>
                </a:cubicBezTo>
                <a:cubicBezTo>
                  <a:pt x="1330998" y="4242484"/>
                  <a:pt x="1331950" y="4241531"/>
                  <a:pt x="1331950" y="4239626"/>
                </a:cubicBezTo>
                <a:cubicBezTo>
                  <a:pt x="1339570" y="4126279"/>
                  <a:pt x="1348143" y="4011979"/>
                  <a:pt x="1352905" y="3898631"/>
                </a:cubicBezTo>
                <a:cubicBezTo>
                  <a:pt x="1356715" y="3819574"/>
                  <a:pt x="1364335" y="3742421"/>
                  <a:pt x="1384338" y="3664316"/>
                </a:cubicBezTo>
                <a:cubicBezTo>
                  <a:pt x="1412913" y="3550969"/>
                  <a:pt x="1439582" y="3436669"/>
                  <a:pt x="1441488" y="3318559"/>
                </a:cubicBezTo>
                <a:cubicBezTo>
                  <a:pt x="1443393" y="3217594"/>
                  <a:pt x="1450060" y="3115676"/>
                  <a:pt x="1457680" y="3014711"/>
                </a:cubicBezTo>
                <a:cubicBezTo>
                  <a:pt x="1465300" y="2901364"/>
                  <a:pt x="1476730" y="2788016"/>
                  <a:pt x="1485303" y="2673716"/>
                </a:cubicBezTo>
                <a:cubicBezTo>
                  <a:pt x="1488160" y="2640379"/>
                  <a:pt x="1486255" y="2607041"/>
                  <a:pt x="1488160" y="2573704"/>
                </a:cubicBezTo>
                <a:cubicBezTo>
                  <a:pt x="1489113" y="2551796"/>
                  <a:pt x="1491970" y="2528936"/>
                  <a:pt x="1497685" y="2507981"/>
                </a:cubicBezTo>
                <a:cubicBezTo>
                  <a:pt x="1500543" y="2497504"/>
                  <a:pt x="1511973" y="2480359"/>
                  <a:pt x="1519593" y="2480359"/>
                </a:cubicBezTo>
                <a:cubicBezTo>
                  <a:pt x="1552930" y="2480359"/>
                  <a:pt x="1560550" y="2455594"/>
                  <a:pt x="1573885" y="2434639"/>
                </a:cubicBezTo>
                <a:cubicBezTo>
                  <a:pt x="1581505" y="2422256"/>
                  <a:pt x="1589125" y="2409874"/>
                  <a:pt x="1599603" y="2400349"/>
                </a:cubicBezTo>
                <a:cubicBezTo>
                  <a:pt x="1639607" y="2367011"/>
                  <a:pt x="1656753" y="2322244"/>
                  <a:pt x="1662468" y="2271761"/>
                </a:cubicBezTo>
                <a:cubicBezTo>
                  <a:pt x="1668182" y="2223184"/>
                  <a:pt x="1685328" y="2175559"/>
                  <a:pt x="1671040" y="2126029"/>
                </a:cubicBezTo>
                <a:cubicBezTo>
                  <a:pt x="1670088" y="2121266"/>
                  <a:pt x="1671040" y="2116504"/>
                  <a:pt x="1671993" y="2111741"/>
                </a:cubicBezTo>
                <a:cubicBezTo>
                  <a:pt x="1686280" y="2062211"/>
                  <a:pt x="1697710" y="2010776"/>
                  <a:pt x="1708188" y="1960294"/>
                </a:cubicBezTo>
                <a:close/>
                <a:moveTo>
                  <a:pt x="284200" y="2927081"/>
                </a:moveTo>
                <a:cubicBezTo>
                  <a:pt x="297535" y="2890886"/>
                  <a:pt x="308965" y="2857549"/>
                  <a:pt x="321348" y="2824211"/>
                </a:cubicBezTo>
                <a:cubicBezTo>
                  <a:pt x="324205" y="2824211"/>
                  <a:pt x="327062" y="2824211"/>
                  <a:pt x="328968" y="2825164"/>
                </a:cubicBezTo>
                <a:cubicBezTo>
                  <a:pt x="331825" y="2859454"/>
                  <a:pt x="334683" y="2893744"/>
                  <a:pt x="337540" y="2930891"/>
                </a:cubicBezTo>
                <a:cubicBezTo>
                  <a:pt x="318490" y="2928986"/>
                  <a:pt x="303250" y="2928034"/>
                  <a:pt x="284200" y="2927081"/>
                </a:cubicBezTo>
                <a:close/>
                <a:moveTo>
                  <a:pt x="391833" y="2454641"/>
                </a:moveTo>
                <a:cubicBezTo>
                  <a:pt x="345160" y="2454641"/>
                  <a:pt x="303250" y="2454641"/>
                  <a:pt x="262293" y="2454641"/>
                </a:cubicBezTo>
                <a:cubicBezTo>
                  <a:pt x="246100" y="2407016"/>
                  <a:pt x="249910" y="2400349"/>
                  <a:pt x="288963" y="2388919"/>
                </a:cubicBezTo>
                <a:cubicBezTo>
                  <a:pt x="326110" y="2377489"/>
                  <a:pt x="360400" y="2380346"/>
                  <a:pt x="401358" y="2401301"/>
                </a:cubicBezTo>
                <a:cubicBezTo>
                  <a:pt x="398500" y="2421304"/>
                  <a:pt x="394690" y="2439401"/>
                  <a:pt x="391833" y="2454641"/>
                </a:cubicBezTo>
                <a:close/>
                <a:moveTo>
                  <a:pt x="422312" y="2628949"/>
                </a:moveTo>
                <a:cubicBezTo>
                  <a:pt x="419455" y="2603231"/>
                  <a:pt x="416598" y="2585134"/>
                  <a:pt x="414693" y="2566084"/>
                </a:cubicBezTo>
                <a:cubicBezTo>
                  <a:pt x="412787" y="2544176"/>
                  <a:pt x="409930" y="2522269"/>
                  <a:pt x="408978" y="2500361"/>
                </a:cubicBezTo>
                <a:cubicBezTo>
                  <a:pt x="408025" y="2489884"/>
                  <a:pt x="405168" y="2473691"/>
                  <a:pt x="410883" y="2468929"/>
                </a:cubicBezTo>
                <a:cubicBezTo>
                  <a:pt x="439458" y="2443211"/>
                  <a:pt x="439458" y="2407016"/>
                  <a:pt x="448030" y="2374631"/>
                </a:cubicBezTo>
                <a:cubicBezTo>
                  <a:pt x="449935" y="2457499"/>
                  <a:pt x="455650" y="2540366"/>
                  <a:pt x="422312" y="2628949"/>
                </a:cubicBezTo>
                <a:close/>
                <a:moveTo>
                  <a:pt x="814743" y="1037321"/>
                </a:moveTo>
                <a:cubicBezTo>
                  <a:pt x="811885" y="1037321"/>
                  <a:pt x="809027" y="1037321"/>
                  <a:pt x="806170" y="1037321"/>
                </a:cubicBezTo>
                <a:cubicBezTo>
                  <a:pt x="802360" y="977314"/>
                  <a:pt x="797598" y="917306"/>
                  <a:pt x="793788" y="857299"/>
                </a:cubicBezTo>
                <a:cubicBezTo>
                  <a:pt x="796645" y="856346"/>
                  <a:pt x="799502" y="855394"/>
                  <a:pt x="802360" y="854441"/>
                </a:cubicBezTo>
                <a:cubicBezTo>
                  <a:pt x="816648" y="869681"/>
                  <a:pt x="831888" y="884921"/>
                  <a:pt x="849033" y="903971"/>
                </a:cubicBezTo>
                <a:cubicBezTo>
                  <a:pt x="854748" y="895399"/>
                  <a:pt x="858558" y="889684"/>
                  <a:pt x="862368" y="883969"/>
                </a:cubicBezTo>
                <a:cubicBezTo>
                  <a:pt x="869988" y="875396"/>
                  <a:pt x="877608" y="865871"/>
                  <a:pt x="885227" y="857299"/>
                </a:cubicBezTo>
                <a:cubicBezTo>
                  <a:pt x="887133" y="858251"/>
                  <a:pt x="889990" y="860156"/>
                  <a:pt x="891895" y="861109"/>
                </a:cubicBezTo>
                <a:cubicBezTo>
                  <a:pt x="865225" y="920164"/>
                  <a:pt x="839508" y="978266"/>
                  <a:pt x="814743" y="1037321"/>
                </a:cubicBezTo>
                <a:close/>
                <a:moveTo>
                  <a:pt x="860463" y="883969"/>
                </a:moveTo>
                <a:cubicBezTo>
                  <a:pt x="813790" y="868729"/>
                  <a:pt x="803313" y="825866"/>
                  <a:pt x="796645" y="786814"/>
                </a:cubicBezTo>
                <a:cubicBezTo>
                  <a:pt x="789977" y="753476"/>
                  <a:pt x="795693" y="718234"/>
                  <a:pt x="795693" y="672514"/>
                </a:cubicBezTo>
                <a:cubicBezTo>
                  <a:pt x="837602" y="702041"/>
                  <a:pt x="870940" y="725854"/>
                  <a:pt x="901420" y="747761"/>
                </a:cubicBezTo>
                <a:cubicBezTo>
                  <a:pt x="886180" y="796339"/>
                  <a:pt x="873798" y="840154"/>
                  <a:pt x="860463" y="883969"/>
                </a:cubicBezTo>
                <a:close/>
                <a:moveTo>
                  <a:pt x="985240" y="1052561"/>
                </a:moveTo>
                <a:cubicBezTo>
                  <a:pt x="983335" y="1051609"/>
                  <a:pt x="981430" y="1051609"/>
                  <a:pt x="979525" y="1050656"/>
                </a:cubicBezTo>
                <a:cubicBezTo>
                  <a:pt x="976668" y="989696"/>
                  <a:pt x="973810" y="928736"/>
                  <a:pt x="970952" y="869681"/>
                </a:cubicBezTo>
                <a:cubicBezTo>
                  <a:pt x="979525" y="882064"/>
                  <a:pt x="988098" y="896351"/>
                  <a:pt x="999527" y="913496"/>
                </a:cubicBezTo>
                <a:cubicBezTo>
                  <a:pt x="1012863" y="903019"/>
                  <a:pt x="1024293" y="895399"/>
                  <a:pt x="1044295" y="880159"/>
                </a:cubicBezTo>
                <a:cubicBezTo>
                  <a:pt x="1022388" y="943024"/>
                  <a:pt x="1003338" y="997316"/>
                  <a:pt x="985240" y="1052561"/>
                </a:cubicBezTo>
                <a:close/>
                <a:moveTo>
                  <a:pt x="1001433" y="888731"/>
                </a:moveTo>
                <a:cubicBezTo>
                  <a:pt x="982383" y="845869"/>
                  <a:pt x="963333" y="804911"/>
                  <a:pt x="942377" y="758239"/>
                </a:cubicBezTo>
                <a:cubicBezTo>
                  <a:pt x="997623" y="715376"/>
                  <a:pt x="1050963" y="674419"/>
                  <a:pt x="1104303" y="632509"/>
                </a:cubicBezTo>
                <a:cubicBezTo>
                  <a:pt x="1124305" y="682039"/>
                  <a:pt x="1071918" y="815389"/>
                  <a:pt x="1001433" y="888731"/>
                </a:cubicBezTo>
                <a:close/>
                <a:moveTo>
                  <a:pt x="1510068" y="2456546"/>
                </a:moveTo>
                <a:cubicBezTo>
                  <a:pt x="1469110" y="2403206"/>
                  <a:pt x="1430057" y="2352724"/>
                  <a:pt x="1388148" y="2296526"/>
                </a:cubicBezTo>
                <a:cubicBezTo>
                  <a:pt x="1473873" y="2307004"/>
                  <a:pt x="1508163" y="2367011"/>
                  <a:pt x="1543405" y="2432734"/>
                </a:cubicBezTo>
                <a:cubicBezTo>
                  <a:pt x="1531023" y="2441306"/>
                  <a:pt x="1521498" y="2447974"/>
                  <a:pt x="1510068" y="245654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14">
            <a:extLst>
              <a:ext uri="{FF2B5EF4-FFF2-40B4-BE49-F238E27FC236}">
                <a16:creationId xmlns:a16="http://schemas.microsoft.com/office/drawing/2014/main" id="{908E4370-0474-4123-A0A7-16E988AC0B74}"/>
              </a:ext>
            </a:extLst>
          </p:cNvPr>
          <p:cNvSpPr/>
          <p:nvPr/>
        </p:nvSpPr>
        <p:spPr>
          <a:xfrm flipH="1">
            <a:off x="8787164" y="522585"/>
            <a:ext cx="2246460" cy="5994284"/>
          </a:xfrm>
          <a:custGeom>
            <a:avLst/>
            <a:gdLst>
              <a:gd name="connsiteX0" fmla="*/ 1708188 w 1743075"/>
              <a:gd name="connsiteY0" fmla="*/ 1960294 h 4829175"/>
              <a:gd name="connsiteX1" fmla="*/ 1736763 w 1743075"/>
              <a:gd name="connsiteY1" fmla="*/ 1693594 h 4829175"/>
              <a:gd name="connsiteX2" fmla="*/ 1727238 w 1743075"/>
              <a:gd name="connsiteY2" fmla="*/ 1609774 h 4829175"/>
              <a:gd name="connsiteX3" fmla="*/ 1703425 w 1743075"/>
              <a:gd name="connsiteY3" fmla="*/ 1511666 h 4829175"/>
              <a:gd name="connsiteX4" fmla="*/ 1696757 w 1743075"/>
              <a:gd name="connsiteY4" fmla="*/ 1463089 h 4829175"/>
              <a:gd name="connsiteX5" fmla="*/ 1622463 w 1743075"/>
              <a:gd name="connsiteY5" fmla="*/ 865871 h 4829175"/>
              <a:gd name="connsiteX6" fmla="*/ 1587220 w 1743075"/>
              <a:gd name="connsiteY6" fmla="*/ 831581 h 4829175"/>
              <a:gd name="connsiteX7" fmla="*/ 1263370 w 1743075"/>
              <a:gd name="connsiteY7" fmla="*/ 719186 h 4829175"/>
              <a:gd name="connsiteX8" fmla="*/ 1215745 w 1743075"/>
              <a:gd name="connsiteY8" fmla="*/ 693469 h 4829175"/>
              <a:gd name="connsiteX9" fmla="*/ 1170025 w 1743075"/>
              <a:gd name="connsiteY9" fmla="*/ 662989 h 4829175"/>
              <a:gd name="connsiteX10" fmla="*/ 1111923 w 1743075"/>
              <a:gd name="connsiteY10" fmla="*/ 522019 h 4829175"/>
              <a:gd name="connsiteX11" fmla="*/ 1116685 w 1743075"/>
              <a:gd name="connsiteY11" fmla="*/ 461059 h 4829175"/>
              <a:gd name="connsiteX12" fmla="*/ 1131925 w 1743075"/>
              <a:gd name="connsiteY12" fmla="*/ 392479 h 4829175"/>
              <a:gd name="connsiteX13" fmla="*/ 1143355 w 1743075"/>
              <a:gd name="connsiteY13" fmla="*/ 291514 h 4829175"/>
              <a:gd name="connsiteX14" fmla="*/ 1142403 w 1743075"/>
              <a:gd name="connsiteY14" fmla="*/ 289609 h 4829175"/>
              <a:gd name="connsiteX15" fmla="*/ 1126210 w 1743075"/>
              <a:gd name="connsiteY15" fmla="*/ 271511 h 4829175"/>
              <a:gd name="connsiteX16" fmla="*/ 1112875 w 1743075"/>
              <a:gd name="connsiteY16" fmla="*/ 285799 h 4829175"/>
              <a:gd name="connsiteX17" fmla="*/ 1113828 w 1743075"/>
              <a:gd name="connsiteY17" fmla="*/ 258176 h 4829175"/>
              <a:gd name="connsiteX18" fmla="*/ 1112875 w 1743075"/>
              <a:gd name="connsiteY18" fmla="*/ 224839 h 4829175"/>
              <a:gd name="connsiteX19" fmla="*/ 1107160 w 1743075"/>
              <a:gd name="connsiteY19" fmla="*/ 199121 h 4829175"/>
              <a:gd name="connsiteX20" fmla="*/ 1103350 w 1743075"/>
              <a:gd name="connsiteY20" fmla="*/ 182929 h 4829175"/>
              <a:gd name="connsiteX21" fmla="*/ 1100493 w 1743075"/>
              <a:gd name="connsiteY21" fmla="*/ 166736 h 4829175"/>
              <a:gd name="connsiteX22" fmla="*/ 1096683 w 1743075"/>
              <a:gd name="connsiteY22" fmla="*/ 150544 h 4829175"/>
              <a:gd name="connsiteX23" fmla="*/ 1091920 w 1743075"/>
              <a:gd name="connsiteY23" fmla="*/ 135304 h 4829175"/>
              <a:gd name="connsiteX24" fmla="*/ 1086205 w 1743075"/>
              <a:gd name="connsiteY24" fmla="*/ 116254 h 4829175"/>
              <a:gd name="connsiteX25" fmla="*/ 1077633 w 1743075"/>
              <a:gd name="connsiteY25" fmla="*/ 104824 h 4829175"/>
              <a:gd name="connsiteX26" fmla="*/ 1067155 w 1743075"/>
              <a:gd name="connsiteY26" fmla="*/ 89584 h 4829175"/>
              <a:gd name="connsiteX27" fmla="*/ 1055725 w 1743075"/>
              <a:gd name="connsiteY27" fmla="*/ 76249 h 4829175"/>
              <a:gd name="connsiteX28" fmla="*/ 1043343 w 1743075"/>
              <a:gd name="connsiteY28" fmla="*/ 65771 h 4829175"/>
              <a:gd name="connsiteX29" fmla="*/ 1030960 w 1743075"/>
              <a:gd name="connsiteY29" fmla="*/ 54341 h 4829175"/>
              <a:gd name="connsiteX30" fmla="*/ 1017625 w 1743075"/>
              <a:gd name="connsiteY30" fmla="*/ 41006 h 4829175"/>
              <a:gd name="connsiteX31" fmla="*/ 1003338 w 1743075"/>
              <a:gd name="connsiteY31" fmla="*/ 38149 h 4829175"/>
              <a:gd name="connsiteX32" fmla="*/ 981430 w 1743075"/>
              <a:gd name="connsiteY32" fmla="*/ 28624 h 4829175"/>
              <a:gd name="connsiteX33" fmla="*/ 958570 w 1743075"/>
              <a:gd name="connsiteY33" fmla="*/ 21004 h 4829175"/>
              <a:gd name="connsiteX34" fmla="*/ 934758 w 1743075"/>
              <a:gd name="connsiteY34" fmla="*/ 16241 h 4829175"/>
              <a:gd name="connsiteX35" fmla="*/ 910945 w 1743075"/>
              <a:gd name="connsiteY35" fmla="*/ 12431 h 4829175"/>
              <a:gd name="connsiteX36" fmla="*/ 886180 w 1743075"/>
              <a:gd name="connsiteY36" fmla="*/ 9574 h 4829175"/>
              <a:gd name="connsiteX37" fmla="*/ 861415 w 1743075"/>
              <a:gd name="connsiteY37" fmla="*/ 8621 h 4829175"/>
              <a:gd name="connsiteX38" fmla="*/ 847127 w 1743075"/>
              <a:gd name="connsiteY38" fmla="*/ 9574 h 4829175"/>
              <a:gd name="connsiteX39" fmla="*/ 831888 w 1743075"/>
              <a:gd name="connsiteY39" fmla="*/ 13384 h 4829175"/>
              <a:gd name="connsiteX40" fmla="*/ 817600 w 1743075"/>
              <a:gd name="connsiteY40" fmla="*/ 19099 h 4829175"/>
              <a:gd name="connsiteX41" fmla="*/ 810933 w 1743075"/>
              <a:gd name="connsiteY41" fmla="*/ 11479 h 4829175"/>
              <a:gd name="connsiteX42" fmla="*/ 807123 w 1743075"/>
              <a:gd name="connsiteY42" fmla="*/ 29576 h 4829175"/>
              <a:gd name="connsiteX43" fmla="*/ 790930 w 1743075"/>
              <a:gd name="connsiteY43" fmla="*/ 41006 h 4829175"/>
              <a:gd name="connsiteX44" fmla="*/ 774738 w 1743075"/>
              <a:gd name="connsiteY44" fmla="*/ 59104 h 4829175"/>
              <a:gd name="connsiteX45" fmla="*/ 759498 w 1743075"/>
              <a:gd name="connsiteY45" fmla="*/ 76249 h 4829175"/>
              <a:gd name="connsiteX46" fmla="*/ 746163 w 1743075"/>
              <a:gd name="connsiteY46" fmla="*/ 89584 h 4829175"/>
              <a:gd name="connsiteX47" fmla="*/ 733780 w 1743075"/>
              <a:gd name="connsiteY47" fmla="*/ 105776 h 4829175"/>
              <a:gd name="connsiteX48" fmla="*/ 723302 w 1743075"/>
              <a:gd name="connsiteY48" fmla="*/ 122921 h 4829175"/>
              <a:gd name="connsiteX49" fmla="*/ 713777 w 1743075"/>
              <a:gd name="connsiteY49" fmla="*/ 139114 h 4829175"/>
              <a:gd name="connsiteX50" fmla="*/ 706158 w 1743075"/>
              <a:gd name="connsiteY50" fmla="*/ 160069 h 4829175"/>
              <a:gd name="connsiteX51" fmla="*/ 702348 w 1743075"/>
              <a:gd name="connsiteY51" fmla="*/ 175309 h 4829175"/>
              <a:gd name="connsiteX52" fmla="*/ 699490 w 1743075"/>
              <a:gd name="connsiteY52" fmla="*/ 186739 h 4829175"/>
              <a:gd name="connsiteX53" fmla="*/ 696633 w 1743075"/>
              <a:gd name="connsiteY53" fmla="*/ 216266 h 4829175"/>
              <a:gd name="connsiteX54" fmla="*/ 698538 w 1743075"/>
              <a:gd name="connsiteY54" fmla="*/ 247699 h 4829175"/>
              <a:gd name="connsiteX55" fmla="*/ 694727 w 1743075"/>
              <a:gd name="connsiteY55" fmla="*/ 306754 h 4829175"/>
              <a:gd name="connsiteX56" fmla="*/ 694727 w 1743075"/>
              <a:gd name="connsiteY56" fmla="*/ 306754 h 4829175"/>
              <a:gd name="connsiteX57" fmla="*/ 662343 w 1743075"/>
              <a:gd name="connsiteY57" fmla="*/ 320089 h 4829175"/>
              <a:gd name="connsiteX58" fmla="*/ 671868 w 1743075"/>
              <a:gd name="connsiteY58" fmla="*/ 384859 h 4829175"/>
              <a:gd name="connsiteX59" fmla="*/ 682345 w 1743075"/>
              <a:gd name="connsiteY59" fmla="*/ 400099 h 4829175"/>
              <a:gd name="connsiteX60" fmla="*/ 769975 w 1743075"/>
              <a:gd name="connsiteY60" fmla="*/ 575359 h 4829175"/>
              <a:gd name="connsiteX61" fmla="*/ 679488 w 1743075"/>
              <a:gd name="connsiteY61" fmla="*/ 741094 h 4829175"/>
              <a:gd name="connsiteX62" fmla="*/ 412787 w 1743075"/>
              <a:gd name="connsiteY62" fmla="*/ 837296 h 4829175"/>
              <a:gd name="connsiteX63" fmla="*/ 355637 w 1743075"/>
              <a:gd name="connsiteY63" fmla="*/ 917306 h 4829175"/>
              <a:gd name="connsiteX64" fmla="*/ 337540 w 1743075"/>
              <a:gd name="connsiteY64" fmla="*/ 1080184 h 4829175"/>
              <a:gd name="connsiteX65" fmla="*/ 323253 w 1743075"/>
              <a:gd name="connsiteY65" fmla="*/ 1267826 h 4829175"/>
              <a:gd name="connsiteX66" fmla="*/ 286105 w 1743075"/>
              <a:gd name="connsiteY66" fmla="*/ 1558339 h 4829175"/>
              <a:gd name="connsiteX67" fmla="*/ 277533 w 1743075"/>
              <a:gd name="connsiteY67" fmla="*/ 1647874 h 4829175"/>
              <a:gd name="connsiteX68" fmla="*/ 256578 w 1743075"/>
              <a:gd name="connsiteY68" fmla="*/ 1709786 h 4829175"/>
              <a:gd name="connsiteX69" fmla="*/ 246100 w 1743075"/>
              <a:gd name="connsiteY69" fmla="*/ 1762174 h 4829175"/>
              <a:gd name="connsiteX70" fmla="*/ 248005 w 1743075"/>
              <a:gd name="connsiteY70" fmla="*/ 1892666 h 4829175"/>
              <a:gd name="connsiteX71" fmla="*/ 242290 w 1743075"/>
              <a:gd name="connsiteY71" fmla="*/ 1940291 h 4829175"/>
              <a:gd name="connsiteX72" fmla="*/ 230860 w 1743075"/>
              <a:gd name="connsiteY72" fmla="*/ 2296526 h 4829175"/>
              <a:gd name="connsiteX73" fmla="*/ 225145 w 1743075"/>
              <a:gd name="connsiteY73" fmla="*/ 2352724 h 4829175"/>
              <a:gd name="connsiteX74" fmla="*/ 231813 w 1743075"/>
              <a:gd name="connsiteY74" fmla="*/ 2441306 h 4829175"/>
              <a:gd name="connsiteX75" fmla="*/ 238480 w 1743075"/>
              <a:gd name="connsiteY75" fmla="*/ 2520364 h 4829175"/>
              <a:gd name="connsiteX76" fmla="*/ 221335 w 1743075"/>
              <a:gd name="connsiteY76" fmla="*/ 2589896 h 4829175"/>
              <a:gd name="connsiteX77" fmla="*/ 228003 w 1743075"/>
              <a:gd name="connsiteY77" fmla="*/ 2667049 h 4829175"/>
              <a:gd name="connsiteX78" fmla="*/ 237528 w 1743075"/>
              <a:gd name="connsiteY78" fmla="*/ 2822306 h 4829175"/>
              <a:gd name="connsiteX79" fmla="*/ 171805 w 1743075"/>
              <a:gd name="connsiteY79" fmla="*/ 3010901 h 4829175"/>
              <a:gd name="connsiteX80" fmla="*/ 125132 w 1743075"/>
              <a:gd name="connsiteY80" fmla="*/ 3028999 h 4829175"/>
              <a:gd name="connsiteX81" fmla="*/ 93700 w 1743075"/>
              <a:gd name="connsiteY81" fmla="*/ 3107104 h 4829175"/>
              <a:gd name="connsiteX82" fmla="*/ 27025 w 1743075"/>
              <a:gd name="connsiteY82" fmla="*/ 3277601 h 4829175"/>
              <a:gd name="connsiteX83" fmla="*/ 19405 w 1743075"/>
              <a:gd name="connsiteY83" fmla="*/ 3385234 h 4829175"/>
              <a:gd name="connsiteX84" fmla="*/ 13690 w 1743075"/>
              <a:gd name="connsiteY84" fmla="*/ 3611929 h 4829175"/>
              <a:gd name="connsiteX85" fmla="*/ 23215 w 1743075"/>
              <a:gd name="connsiteY85" fmla="*/ 3724324 h 4829175"/>
              <a:gd name="connsiteX86" fmla="*/ 83222 w 1743075"/>
              <a:gd name="connsiteY86" fmla="*/ 3803381 h 4829175"/>
              <a:gd name="connsiteX87" fmla="*/ 190855 w 1743075"/>
              <a:gd name="connsiteY87" fmla="*/ 3811001 h 4829175"/>
              <a:gd name="connsiteX88" fmla="*/ 237528 w 1743075"/>
              <a:gd name="connsiteY88" fmla="*/ 3805286 h 4829175"/>
              <a:gd name="connsiteX89" fmla="*/ 327062 w 1743075"/>
              <a:gd name="connsiteY89" fmla="*/ 3796714 h 4829175"/>
              <a:gd name="connsiteX90" fmla="*/ 320395 w 1743075"/>
              <a:gd name="connsiteY90" fmla="*/ 4089131 h 4829175"/>
              <a:gd name="connsiteX91" fmla="*/ 314680 w 1743075"/>
              <a:gd name="connsiteY91" fmla="*/ 4139614 h 4829175"/>
              <a:gd name="connsiteX92" fmla="*/ 311823 w 1743075"/>
              <a:gd name="connsiteY92" fmla="*/ 4163426 h 4829175"/>
              <a:gd name="connsiteX93" fmla="*/ 279438 w 1743075"/>
              <a:gd name="connsiteY93" fmla="*/ 4415839 h 4829175"/>
              <a:gd name="connsiteX94" fmla="*/ 317537 w 1743075"/>
              <a:gd name="connsiteY94" fmla="*/ 4444414 h 4829175"/>
              <a:gd name="connsiteX95" fmla="*/ 286105 w 1743075"/>
              <a:gd name="connsiteY95" fmla="*/ 4481561 h 4829175"/>
              <a:gd name="connsiteX96" fmla="*/ 277533 w 1743075"/>
              <a:gd name="connsiteY96" fmla="*/ 4502516 h 4829175"/>
              <a:gd name="connsiteX97" fmla="*/ 260388 w 1743075"/>
              <a:gd name="connsiteY97" fmla="*/ 4569191 h 4829175"/>
              <a:gd name="connsiteX98" fmla="*/ 173710 w 1743075"/>
              <a:gd name="connsiteY98" fmla="*/ 4682539 h 4829175"/>
              <a:gd name="connsiteX99" fmla="*/ 111797 w 1743075"/>
              <a:gd name="connsiteY99" fmla="*/ 4718734 h 4829175"/>
              <a:gd name="connsiteX100" fmla="*/ 79412 w 1743075"/>
              <a:gd name="connsiteY100" fmla="*/ 4791124 h 4829175"/>
              <a:gd name="connsiteX101" fmla="*/ 136563 w 1743075"/>
              <a:gd name="connsiteY101" fmla="*/ 4813031 h 4829175"/>
              <a:gd name="connsiteX102" fmla="*/ 283248 w 1743075"/>
              <a:gd name="connsiteY102" fmla="*/ 4812079 h 4829175"/>
              <a:gd name="connsiteX103" fmla="*/ 358495 w 1743075"/>
              <a:gd name="connsiteY103" fmla="*/ 4777789 h 4829175"/>
              <a:gd name="connsiteX104" fmla="*/ 440410 w 1743075"/>
              <a:gd name="connsiteY104" fmla="*/ 4756834 h 4829175"/>
              <a:gd name="connsiteX105" fmla="*/ 594715 w 1743075"/>
              <a:gd name="connsiteY105" fmla="*/ 4730164 h 4829175"/>
              <a:gd name="connsiteX106" fmla="*/ 611860 w 1743075"/>
              <a:gd name="connsiteY106" fmla="*/ 4528234 h 4829175"/>
              <a:gd name="connsiteX107" fmla="*/ 650913 w 1743075"/>
              <a:gd name="connsiteY107" fmla="*/ 4437746 h 4829175"/>
              <a:gd name="connsiteX108" fmla="*/ 672820 w 1743075"/>
              <a:gd name="connsiteY108" fmla="*/ 4431079 h 4829175"/>
              <a:gd name="connsiteX109" fmla="*/ 716635 w 1743075"/>
              <a:gd name="connsiteY109" fmla="*/ 4253914 h 4829175"/>
              <a:gd name="connsiteX110" fmla="*/ 721398 w 1743075"/>
              <a:gd name="connsiteY110" fmla="*/ 4228196 h 4829175"/>
              <a:gd name="connsiteX111" fmla="*/ 755688 w 1743075"/>
              <a:gd name="connsiteY111" fmla="*/ 3985309 h 4829175"/>
              <a:gd name="connsiteX112" fmla="*/ 762355 w 1743075"/>
              <a:gd name="connsiteY112" fmla="*/ 3962449 h 4829175"/>
              <a:gd name="connsiteX113" fmla="*/ 826173 w 1743075"/>
              <a:gd name="connsiteY113" fmla="*/ 3636694 h 4829175"/>
              <a:gd name="connsiteX114" fmla="*/ 829983 w 1743075"/>
              <a:gd name="connsiteY114" fmla="*/ 3612881 h 4829175"/>
              <a:gd name="connsiteX115" fmla="*/ 836650 w 1743075"/>
              <a:gd name="connsiteY115" fmla="*/ 3565256 h 4829175"/>
              <a:gd name="connsiteX116" fmla="*/ 867130 w 1743075"/>
              <a:gd name="connsiteY116" fmla="*/ 3320464 h 4829175"/>
              <a:gd name="connsiteX117" fmla="*/ 915708 w 1743075"/>
              <a:gd name="connsiteY117" fmla="*/ 2997566 h 4829175"/>
              <a:gd name="connsiteX118" fmla="*/ 936663 w 1743075"/>
              <a:gd name="connsiteY118" fmla="*/ 3032809 h 4829175"/>
              <a:gd name="connsiteX119" fmla="*/ 949998 w 1743075"/>
              <a:gd name="connsiteY119" fmla="*/ 3197591 h 4829175"/>
              <a:gd name="connsiteX120" fmla="*/ 949045 w 1743075"/>
              <a:gd name="connsiteY120" fmla="*/ 3325226 h 4829175"/>
              <a:gd name="connsiteX121" fmla="*/ 980477 w 1743075"/>
              <a:gd name="connsiteY121" fmla="*/ 3579544 h 4829175"/>
              <a:gd name="connsiteX122" fmla="*/ 983335 w 1743075"/>
              <a:gd name="connsiteY122" fmla="*/ 3946256 h 4829175"/>
              <a:gd name="connsiteX123" fmla="*/ 989050 w 1743075"/>
              <a:gd name="connsiteY123" fmla="*/ 4107229 h 4829175"/>
              <a:gd name="connsiteX124" fmla="*/ 976668 w 1743075"/>
              <a:gd name="connsiteY124" fmla="*/ 4243436 h 4829175"/>
              <a:gd name="connsiteX125" fmla="*/ 971905 w 1743075"/>
              <a:gd name="connsiteY125" fmla="*/ 4266296 h 4829175"/>
              <a:gd name="connsiteX126" fmla="*/ 966190 w 1743075"/>
              <a:gd name="connsiteY126" fmla="*/ 4288204 h 4829175"/>
              <a:gd name="connsiteX127" fmla="*/ 961427 w 1743075"/>
              <a:gd name="connsiteY127" fmla="*/ 4595861 h 4829175"/>
              <a:gd name="connsiteX128" fmla="*/ 974763 w 1743075"/>
              <a:gd name="connsiteY128" fmla="*/ 4618721 h 4829175"/>
              <a:gd name="connsiteX129" fmla="*/ 1007148 w 1743075"/>
              <a:gd name="connsiteY129" fmla="*/ 4692064 h 4829175"/>
              <a:gd name="connsiteX130" fmla="*/ 1070013 w 1743075"/>
              <a:gd name="connsiteY130" fmla="*/ 4767311 h 4829175"/>
              <a:gd name="connsiteX131" fmla="*/ 1116685 w 1743075"/>
              <a:gd name="connsiteY131" fmla="*/ 4820651 h 4829175"/>
              <a:gd name="connsiteX132" fmla="*/ 1133830 w 1743075"/>
              <a:gd name="connsiteY132" fmla="*/ 4827319 h 4829175"/>
              <a:gd name="connsiteX133" fmla="*/ 1181455 w 1743075"/>
              <a:gd name="connsiteY133" fmla="*/ 4827319 h 4829175"/>
              <a:gd name="connsiteX134" fmla="*/ 1255750 w 1743075"/>
              <a:gd name="connsiteY134" fmla="*/ 4818746 h 4829175"/>
              <a:gd name="connsiteX135" fmla="*/ 1298613 w 1743075"/>
              <a:gd name="connsiteY135" fmla="*/ 4766359 h 4829175"/>
              <a:gd name="connsiteX136" fmla="*/ 1281468 w 1743075"/>
              <a:gd name="connsiteY136" fmla="*/ 4697779 h 4829175"/>
              <a:gd name="connsiteX137" fmla="*/ 1270038 w 1743075"/>
              <a:gd name="connsiteY137" fmla="*/ 4605386 h 4829175"/>
              <a:gd name="connsiteX138" fmla="*/ 1330998 w 1743075"/>
              <a:gd name="connsiteY138" fmla="*/ 4244389 h 4829175"/>
              <a:gd name="connsiteX139" fmla="*/ 1331950 w 1743075"/>
              <a:gd name="connsiteY139" fmla="*/ 4239626 h 4829175"/>
              <a:gd name="connsiteX140" fmla="*/ 1352905 w 1743075"/>
              <a:gd name="connsiteY140" fmla="*/ 3898631 h 4829175"/>
              <a:gd name="connsiteX141" fmla="*/ 1384338 w 1743075"/>
              <a:gd name="connsiteY141" fmla="*/ 3664316 h 4829175"/>
              <a:gd name="connsiteX142" fmla="*/ 1441488 w 1743075"/>
              <a:gd name="connsiteY142" fmla="*/ 3318559 h 4829175"/>
              <a:gd name="connsiteX143" fmla="*/ 1457680 w 1743075"/>
              <a:gd name="connsiteY143" fmla="*/ 3014711 h 4829175"/>
              <a:gd name="connsiteX144" fmla="*/ 1485303 w 1743075"/>
              <a:gd name="connsiteY144" fmla="*/ 2673716 h 4829175"/>
              <a:gd name="connsiteX145" fmla="*/ 1488160 w 1743075"/>
              <a:gd name="connsiteY145" fmla="*/ 2573704 h 4829175"/>
              <a:gd name="connsiteX146" fmla="*/ 1497685 w 1743075"/>
              <a:gd name="connsiteY146" fmla="*/ 2507981 h 4829175"/>
              <a:gd name="connsiteX147" fmla="*/ 1519593 w 1743075"/>
              <a:gd name="connsiteY147" fmla="*/ 2480359 h 4829175"/>
              <a:gd name="connsiteX148" fmla="*/ 1573885 w 1743075"/>
              <a:gd name="connsiteY148" fmla="*/ 2434639 h 4829175"/>
              <a:gd name="connsiteX149" fmla="*/ 1599603 w 1743075"/>
              <a:gd name="connsiteY149" fmla="*/ 2400349 h 4829175"/>
              <a:gd name="connsiteX150" fmla="*/ 1662468 w 1743075"/>
              <a:gd name="connsiteY150" fmla="*/ 2271761 h 4829175"/>
              <a:gd name="connsiteX151" fmla="*/ 1671040 w 1743075"/>
              <a:gd name="connsiteY151" fmla="*/ 2126029 h 4829175"/>
              <a:gd name="connsiteX152" fmla="*/ 1671993 w 1743075"/>
              <a:gd name="connsiteY152" fmla="*/ 2111741 h 4829175"/>
              <a:gd name="connsiteX153" fmla="*/ 1708188 w 1743075"/>
              <a:gd name="connsiteY153" fmla="*/ 1960294 h 4829175"/>
              <a:gd name="connsiteX154" fmla="*/ 284200 w 1743075"/>
              <a:gd name="connsiteY154" fmla="*/ 2927081 h 4829175"/>
              <a:gd name="connsiteX155" fmla="*/ 321348 w 1743075"/>
              <a:gd name="connsiteY155" fmla="*/ 2824211 h 4829175"/>
              <a:gd name="connsiteX156" fmla="*/ 328968 w 1743075"/>
              <a:gd name="connsiteY156" fmla="*/ 2825164 h 4829175"/>
              <a:gd name="connsiteX157" fmla="*/ 337540 w 1743075"/>
              <a:gd name="connsiteY157" fmla="*/ 2930891 h 4829175"/>
              <a:gd name="connsiteX158" fmla="*/ 284200 w 1743075"/>
              <a:gd name="connsiteY158" fmla="*/ 2927081 h 4829175"/>
              <a:gd name="connsiteX159" fmla="*/ 391833 w 1743075"/>
              <a:gd name="connsiteY159" fmla="*/ 2454641 h 4829175"/>
              <a:gd name="connsiteX160" fmla="*/ 262293 w 1743075"/>
              <a:gd name="connsiteY160" fmla="*/ 2454641 h 4829175"/>
              <a:gd name="connsiteX161" fmla="*/ 288963 w 1743075"/>
              <a:gd name="connsiteY161" fmla="*/ 2388919 h 4829175"/>
              <a:gd name="connsiteX162" fmla="*/ 401358 w 1743075"/>
              <a:gd name="connsiteY162" fmla="*/ 2401301 h 4829175"/>
              <a:gd name="connsiteX163" fmla="*/ 391833 w 1743075"/>
              <a:gd name="connsiteY163" fmla="*/ 2454641 h 4829175"/>
              <a:gd name="connsiteX164" fmla="*/ 422312 w 1743075"/>
              <a:gd name="connsiteY164" fmla="*/ 2628949 h 4829175"/>
              <a:gd name="connsiteX165" fmla="*/ 414693 w 1743075"/>
              <a:gd name="connsiteY165" fmla="*/ 2566084 h 4829175"/>
              <a:gd name="connsiteX166" fmla="*/ 408978 w 1743075"/>
              <a:gd name="connsiteY166" fmla="*/ 2500361 h 4829175"/>
              <a:gd name="connsiteX167" fmla="*/ 410883 w 1743075"/>
              <a:gd name="connsiteY167" fmla="*/ 2468929 h 4829175"/>
              <a:gd name="connsiteX168" fmla="*/ 448030 w 1743075"/>
              <a:gd name="connsiteY168" fmla="*/ 2374631 h 4829175"/>
              <a:gd name="connsiteX169" fmla="*/ 422312 w 1743075"/>
              <a:gd name="connsiteY169" fmla="*/ 2628949 h 4829175"/>
              <a:gd name="connsiteX170" fmla="*/ 814743 w 1743075"/>
              <a:gd name="connsiteY170" fmla="*/ 1037321 h 4829175"/>
              <a:gd name="connsiteX171" fmla="*/ 806170 w 1743075"/>
              <a:gd name="connsiteY171" fmla="*/ 1037321 h 4829175"/>
              <a:gd name="connsiteX172" fmla="*/ 793788 w 1743075"/>
              <a:gd name="connsiteY172" fmla="*/ 857299 h 4829175"/>
              <a:gd name="connsiteX173" fmla="*/ 802360 w 1743075"/>
              <a:gd name="connsiteY173" fmla="*/ 854441 h 4829175"/>
              <a:gd name="connsiteX174" fmla="*/ 849033 w 1743075"/>
              <a:gd name="connsiteY174" fmla="*/ 903971 h 4829175"/>
              <a:gd name="connsiteX175" fmla="*/ 862368 w 1743075"/>
              <a:gd name="connsiteY175" fmla="*/ 883969 h 4829175"/>
              <a:gd name="connsiteX176" fmla="*/ 885227 w 1743075"/>
              <a:gd name="connsiteY176" fmla="*/ 857299 h 4829175"/>
              <a:gd name="connsiteX177" fmla="*/ 891895 w 1743075"/>
              <a:gd name="connsiteY177" fmla="*/ 861109 h 4829175"/>
              <a:gd name="connsiteX178" fmla="*/ 814743 w 1743075"/>
              <a:gd name="connsiteY178" fmla="*/ 1037321 h 4829175"/>
              <a:gd name="connsiteX179" fmla="*/ 860463 w 1743075"/>
              <a:gd name="connsiteY179" fmla="*/ 883969 h 4829175"/>
              <a:gd name="connsiteX180" fmla="*/ 796645 w 1743075"/>
              <a:gd name="connsiteY180" fmla="*/ 786814 h 4829175"/>
              <a:gd name="connsiteX181" fmla="*/ 795693 w 1743075"/>
              <a:gd name="connsiteY181" fmla="*/ 672514 h 4829175"/>
              <a:gd name="connsiteX182" fmla="*/ 901420 w 1743075"/>
              <a:gd name="connsiteY182" fmla="*/ 747761 h 4829175"/>
              <a:gd name="connsiteX183" fmla="*/ 860463 w 1743075"/>
              <a:gd name="connsiteY183" fmla="*/ 883969 h 4829175"/>
              <a:gd name="connsiteX184" fmla="*/ 985240 w 1743075"/>
              <a:gd name="connsiteY184" fmla="*/ 1052561 h 4829175"/>
              <a:gd name="connsiteX185" fmla="*/ 979525 w 1743075"/>
              <a:gd name="connsiteY185" fmla="*/ 1050656 h 4829175"/>
              <a:gd name="connsiteX186" fmla="*/ 970952 w 1743075"/>
              <a:gd name="connsiteY186" fmla="*/ 869681 h 4829175"/>
              <a:gd name="connsiteX187" fmla="*/ 999527 w 1743075"/>
              <a:gd name="connsiteY187" fmla="*/ 913496 h 4829175"/>
              <a:gd name="connsiteX188" fmla="*/ 1044295 w 1743075"/>
              <a:gd name="connsiteY188" fmla="*/ 880159 h 4829175"/>
              <a:gd name="connsiteX189" fmla="*/ 985240 w 1743075"/>
              <a:gd name="connsiteY189" fmla="*/ 1052561 h 4829175"/>
              <a:gd name="connsiteX190" fmla="*/ 1001433 w 1743075"/>
              <a:gd name="connsiteY190" fmla="*/ 888731 h 4829175"/>
              <a:gd name="connsiteX191" fmla="*/ 942377 w 1743075"/>
              <a:gd name="connsiteY191" fmla="*/ 758239 h 4829175"/>
              <a:gd name="connsiteX192" fmla="*/ 1104303 w 1743075"/>
              <a:gd name="connsiteY192" fmla="*/ 632509 h 4829175"/>
              <a:gd name="connsiteX193" fmla="*/ 1001433 w 1743075"/>
              <a:gd name="connsiteY193" fmla="*/ 888731 h 4829175"/>
              <a:gd name="connsiteX194" fmla="*/ 1510068 w 1743075"/>
              <a:gd name="connsiteY194" fmla="*/ 2456546 h 4829175"/>
              <a:gd name="connsiteX195" fmla="*/ 1388148 w 1743075"/>
              <a:gd name="connsiteY195" fmla="*/ 2296526 h 4829175"/>
              <a:gd name="connsiteX196" fmla="*/ 1543405 w 1743075"/>
              <a:gd name="connsiteY196" fmla="*/ 2432734 h 4829175"/>
              <a:gd name="connsiteX197" fmla="*/ 1510068 w 1743075"/>
              <a:gd name="connsiteY197" fmla="*/ 2456546 h 482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743075" h="4829175">
                <a:moveTo>
                  <a:pt x="1708188" y="1960294"/>
                </a:moveTo>
                <a:cubicBezTo>
                  <a:pt x="1708188" y="1871711"/>
                  <a:pt x="1736763" y="1782176"/>
                  <a:pt x="1736763" y="1693594"/>
                </a:cubicBezTo>
                <a:cubicBezTo>
                  <a:pt x="1733905" y="1665971"/>
                  <a:pt x="1731048" y="1637396"/>
                  <a:pt x="1727238" y="1609774"/>
                </a:cubicBezTo>
                <a:cubicBezTo>
                  <a:pt x="1722475" y="1577389"/>
                  <a:pt x="1708188" y="1544051"/>
                  <a:pt x="1703425" y="1511666"/>
                </a:cubicBezTo>
                <a:cubicBezTo>
                  <a:pt x="1700568" y="1495474"/>
                  <a:pt x="1698663" y="1479281"/>
                  <a:pt x="1696757" y="1463089"/>
                </a:cubicBezTo>
                <a:cubicBezTo>
                  <a:pt x="1670088" y="1265921"/>
                  <a:pt x="1689138" y="1056371"/>
                  <a:pt x="1622463" y="865871"/>
                </a:cubicBezTo>
                <a:cubicBezTo>
                  <a:pt x="1611985" y="852536"/>
                  <a:pt x="1599603" y="842059"/>
                  <a:pt x="1587220" y="831581"/>
                </a:cubicBezTo>
                <a:cubicBezTo>
                  <a:pt x="1498638" y="763954"/>
                  <a:pt x="1360525" y="772526"/>
                  <a:pt x="1263370" y="719186"/>
                </a:cubicBezTo>
                <a:cubicBezTo>
                  <a:pt x="1247178" y="711566"/>
                  <a:pt x="1230985" y="702994"/>
                  <a:pt x="1215745" y="693469"/>
                </a:cubicBezTo>
                <a:cubicBezTo>
                  <a:pt x="1200505" y="683944"/>
                  <a:pt x="1185265" y="674419"/>
                  <a:pt x="1170025" y="662989"/>
                </a:cubicBezTo>
                <a:cubicBezTo>
                  <a:pt x="1123353" y="626794"/>
                  <a:pt x="1099540" y="582979"/>
                  <a:pt x="1111923" y="522019"/>
                </a:cubicBezTo>
                <a:cubicBezTo>
                  <a:pt x="1115733" y="502016"/>
                  <a:pt x="1113828" y="481061"/>
                  <a:pt x="1116685" y="461059"/>
                </a:cubicBezTo>
                <a:cubicBezTo>
                  <a:pt x="1120495" y="438199"/>
                  <a:pt x="1123353" y="413434"/>
                  <a:pt x="1131925" y="392479"/>
                </a:cubicBezTo>
                <a:cubicBezTo>
                  <a:pt x="1146213" y="357236"/>
                  <a:pt x="1151928" y="324851"/>
                  <a:pt x="1143355" y="291514"/>
                </a:cubicBezTo>
                <a:lnTo>
                  <a:pt x="1142403" y="289609"/>
                </a:lnTo>
                <a:cubicBezTo>
                  <a:pt x="1137640" y="269606"/>
                  <a:pt x="1126210" y="271511"/>
                  <a:pt x="1126210" y="271511"/>
                </a:cubicBezTo>
                <a:cubicBezTo>
                  <a:pt x="1120495" y="275321"/>
                  <a:pt x="1112875" y="285799"/>
                  <a:pt x="1112875" y="285799"/>
                </a:cubicBezTo>
                <a:lnTo>
                  <a:pt x="1113828" y="258176"/>
                </a:lnTo>
                <a:lnTo>
                  <a:pt x="1112875" y="224839"/>
                </a:lnTo>
                <a:cubicBezTo>
                  <a:pt x="1110970" y="222934"/>
                  <a:pt x="1109065" y="207694"/>
                  <a:pt x="1107160" y="199121"/>
                </a:cubicBezTo>
                <a:cubicBezTo>
                  <a:pt x="1106208" y="187691"/>
                  <a:pt x="1104303" y="201026"/>
                  <a:pt x="1103350" y="182929"/>
                </a:cubicBezTo>
                <a:cubicBezTo>
                  <a:pt x="1102398" y="179119"/>
                  <a:pt x="1101445" y="179119"/>
                  <a:pt x="1100493" y="166736"/>
                </a:cubicBezTo>
                <a:cubicBezTo>
                  <a:pt x="1099540" y="143876"/>
                  <a:pt x="1098588" y="152449"/>
                  <a:pt x="1096683" y="150544"/>
                </a:cubicBezTo>
                <a:cubicBezTo>
                  <a:pt x="1095730" y="118159"/>
                  <a:pt x="1093825" y="115301"/>
                  <a:pt x="1091920" y="135304"/>
                </a:cubicBezTo>
                <a:cubicBezTo>
                  <a:pt x="1090015" y="129589"/>
                  <a:pt x="1088110" y="125779"/>
                  <a:pt x="1086205" y="116254"/>
                </a:cubicBezTo>
                <a:cubicBezTo>
                  <a:pt x="1083348" y="105776"/>
                  <a:pt x="1081443" y="99109"/>
                  <a:pt x="1077633" y="104824"/>
                </a:cubicBezTo>
                <a:cubicBezTo>
                  <a:pt x="1073823" y="117206"/>
                  <a:pt x="1070965" y="90536"/>
                  <a:pt x="1067155" y="89584"/>
                </a:cubicBezTo>
                <a:cubicBezTo>
                  <a:pt x="1063345" y="94346"/>
                  <a:pt x="1059535" y="50531"/>
                  <a:pt x="1055725" y="76249"/>
                </a:cubicBezTo>
                <a:cubicBezTo>
                  <a:pt x="1051915" y="85774"/>
                  <a:pt x="1048105" y="59104"/>
                  <a:pt x="1043343" y="65771"/>
                </a:cubicBezTo>
                <a:cubicBezTo>
                  <a:pt x="1039533" y="64819"/>
                  <a:pt x="1034770" y="66724"/>
                  <a:pt x="1030960" y="54341"/>
                </a:cubicBezTo>
                <a:cubicBezTo>
                  <a:pt x="1026198" y="52436"/>
                  <a:pt x="1022388" y="38149"/>
                  <a:pt x="1017625" y="41006"/>
                </a:cubicBezTo>
                <a:cubicBezTo>
                  <a:pt x="1012863" y="42911"/>
                  <a:pt x="1008100" y="32434"/>
                  <a:pt x="1003338" y="38149"/>
                </a:cubicBezTo>
                <a:cubicBezTo>
                  <a:pt x="996670" y="20051"/>
                  <a:pt x="989050" y="36244"/>
                  <a:pt x="981430" y="28624"/>
                </a:cubicBezTo>
                <a:cubicBezTo>
                  <a:pt x="973810" y="20051"/>
                  <a:pt x="966190" y="10526"/>
                  <a:pt x="958570" y="21004"/>
                </a:cubicBezTo>
                <a:cubicBezTo>
                  <a:pt x="950950" y="6716"/>
                  <a:pt x="943330" y="25766"/>
                  <a:pt x="934758" y="16241"/>
                </a:cubicBezTo>
                <a:cubicBezTo>
                  <a:pt x="927138" y="17194"/>
                  <a:pt x="918565" y="9574"/>
                  <a:pt x="910945" y="12431"/>
                </a:cubicBezTo>
                <a:cubicBezTo>
                  <a:pt x="902373" y="7669"/>
                  <a:pt x="894752" y="33386"/>
                  <a:pt x="886180" y="9574"/>
                </a:cubicBezTo>
                <a:cubicBezTo>
                  <a:pt x="877608" y="9574"/>
                  <a:pt x="869988" y="4811"/>
                  <a:pt x="861415" y="8621"/>
                </a:cubicBezTo>
                <a:cubicBezTo>
                  <a:pt x="856652" y="12431"/>
                  <a:pt x="851890" y="21004"/>
                  <a:pt x="847127" y="9574"/>
                </a:cubicBezTo>
                <a:cubicBezTo>
                  <a:pt x="842365" y="11479"/>
                  <a:pt x="836650" y="18146"/>
                  <a:pt x="831888" y="13384"/>
                </a:cubicBezTo>
                <a:cubicBezTo>
                  <a:pt x="827125" y="17194"/>
                  <a:pt x="822363" y="23861"/>
                  <a:pt x="817600" y="19099"/>
                </a:cubicBezTo>
                <a:cubicBezTo>
                  <a:pt x="815695" y="13384"/>
                  <a:pt x="812838" y="10526"/>
                  <a:pt x="810933" y="11479"/>
                </a:cubicBezTo>
                <a:cubicBezTo>
                  <a:pt x="809027" y="12431"/>
                  <a:pt x="809027" y="19099"/>
                  <a:pt x="807123" y="29576"/>
                </a:cubicBezTo>
                <a:cubicBezTo>
                  <a:pt x="801408" y="35291"/>
                  <a:pt x="795693" y="41006"/>
                  <a:pt x="790930" y="41006"/>
                </a:cubicBezTo>
                <a:cubicBezTo>
                  <a:pt x="785215" y="54341"/>
                  <a:pt x="780452" y="61009"/>
                  <a:pt x="774738" y="59104"/>
                </a:cubicBezTo>
                <a:cubicBezTo>
                  <a:pt x="769023" y="72439"/>
                  <a:pt x="764260" y="60056"/>
                  <a:pt x="759498" y="76249"/>
                </a:cubicBezTo>
                <a:cubicBezTo>
                  <a:pt x="754735" y="65771"/>
                  <a:pt x="749973" y="86726"/>
                  <a:pt x="746163" y="89584"/>
                </a:cubicBezTo>
                <a:cubicBezTo>
                  <a:pt x="741400" y="88631"/>
                  <a:pt x="737590" y="105776"/>
                  <a:pt x="733780" y="105776"/>
                </a:cubicBezTo>
                <a:cubicBezTo>
                  <a:pt x="729970" y="99109"/>
                  <a:pt x="726160" y="120064"/>
                  <a:pt x="723302" y="122921"/>
                </a:cubicBezTo>
                <a:cubicBezTo>
                  <a:pt x="719493" y="142924"/>
                  <a:pt x="716635" y="116254"/>
                  <a:pt x="713777" y="139114"/>
                </a:cubicBezTo>
                <a:cubicBezTo>
                  <a:pt x="710920" y="119111"/>
                  <a:pt x="708063" y="152449"/>
                  <a:pt x="706158" y="160069"/>
                </a:cubicBezTo>
                <a:cubicBezTo>
                  <a:pt x="705205" y="151496"/>
                  <a:pt x="703300" y="170546"/>
                  <a:pt x="702348" y="175309"/>
                </a:cubicBezTo>
                <a:cubicBezTo>
                  <a:pt x="701395" y="180071"/>
                  <a:pt x="700443" y="184834"/>
                  <a:pt x="699490" y="186739"/>
                </a:cubicBezTo>
                <a:cubicBezTo>
                  <a:pt x="697585" y="196264"/>
                  <a:pt x="696633" y="205789"/>
                  <a:pt x="696633" y="216266"/>
                </a:cubicBezTo>
                <a:cubicBezTo>
                  <a:pt x="696633" y="226744"/>
                  <a:pt x="696633" y="237221"/>
                  <a:pt x="698538" y="247699"/>
                </a:cubicBezTo>
                <a:cubicBezTo>
                  <a:pt x="701395" y="267701"/>
                  <a:pt x="700443" y="287704"/>
                  <a:pt x="694727" y="306754"/>
                </a:cubicBezTo>
                <a:lnTo>
                  <a:pt x="694727" y="306754"/>
                </a:lnTo>
                <a:cubicBezTo>
                  <a:pt x="694727" y="306754"/>
                  <a:pt x="667105" y="301039"/>
                  <a:pt x="662343" y="320089"/>
                </a:cubicBezTo>
                <a:cubicBezTo>
                  <a:pt x="662343" y="320089"/>
                  <a:pt x="655675" y="353426"/>
                  <a:pt x="671868" y="384859"/>
                </a:cubicBezTo>
                <a:cubicBezTo>
                  <a:pt x="673773" y="390574"/>
                  <a:pt x="677583" y="395336"/>
                  <a:pt x="682345" y="400099"/>
                </a:cubicBezTo>
                <a:cubicBezTo>
                  <a:pt x="729970" y="449629"/>
                  <a:pt x="754735" y="513446"/>
                  <a:pt x="769975" y="575359"/>
                </a:cubicBezTo>
                <a:cubicBezTo>
                  <a:pt x="789977" y="655369"/>
                  <a:pt x="787120" y="706804"/>
                  <a:pt x="679488" y="741094"/>
                </a:cubicBezTo>
                <a:cubicBezTo>
                  <a:pt x="592810" y="769669"/>
                  <a:pt x="497560" y="803006"/>
                  <a:pt x="412787" y="837296"/>
                </a:cubicBezTo>
                <a:cubicBezTo>
                  <a:pt x="378498" y="850631"/>
                  <a:pt x="356590" y="877301"/>
                  <a:pt x="355637" y="917306"/>
                </a:cubicBezTo>
                <a:cubicBezTo>
                  <a:pt x="354685" y="972551"/>
                  <a:pt x="350875" y="1025891"/>
                  <a:pt x="337540" y="1080184"/>
                </a:cubicBezTo>
                <a:cubicBezTo>
                  <a:pt x="322300" y="1141144"/>
                  <a:pt x="331825" y="1204961"/>
                  <a:pt x="323253" y="1267826"/>
                </a:cubicBezTo>
                <a:cubicBezTo>
                  <a:pt x="310870" y="1364981"/>
                  <a:pt x="279438" y="1459279"/>
                  <a:pt x="286105" y="1558339"/>
                </a:cubicBezTo>
                <a:cubicBezTo>
                  <a:pt x="288010" y="1587866"/>
                  <a:pt x="282295" y="1618346"/>
                  <a:pt x="277533" y="1647874"/>
                </a:cubicBezTo>
                <a:cubicBezTo>
                  <a:pt x="273723" y="1668829"/>
                  <a:pt x="263245" y="1688831"/>
                  <a:pt x="256578" y="1709786"/>
                </a:cubicBezTo>
                <a:cubicBezTo>
                  <a:pt x="251815" y="1726931"/>
                  <a:pt x="239432" y="1749791"/>
                  <a:pt x="246100" y="1762174"/>
                </a:cubicBezTo>
                <a:cubicBezTo>
                  <a:pt x="267055" y="1806941"/>
                  <a:pt x="249910" y="1849804"/>
                  <a:pt x="248005" y="1892666"/>
                </a:cubicBezTo>
                <a:cubicBezTo>
                  <a:pt x="247053" y="1908859"/>
                  <a:pt x="243242" y="1924099"/>
                  <a:pt x="242290" y="1940291"/>
                </a:cubicBezTo>
                <a:cubicBezTo>
                  <a:pt x="238480" y="2059354"/>
                  <a:pt x="234670" y="2178416"/>
                  <a:pt x="230860" y="2296526"/>
                </a:cubicBezTo>
                <a:cubicBezTo>
                  <a:pt x="229907" y="2315576"/>
                  <a:pt x="225145" y="2334626"/>
                  <a:pt x="225145" y="2352724"/>
                </a:cubicBezTo>
                <a:cubicBezTo>
                  <a:pt x="225145" y="2382251"/>
                  <a:pt x="222288" y="2414636"/>
                  <a:pt x="231813" y="2441306"/>
                </a:cubicBezTo>
                <a:cubicBezTo>
                  <a:pt x="241338" y="2468929"/>
                  <a:pt x="243242" y="2493694"/>
                  <a:pt x="238480" y="2520364"/>
                </a:cubicBezTo>
                <a:cubicBezTo>
                  <a:pt x="233717" y="2543224"/>
                  <a:pt x="228003" y="2567036"/>
                  <a:pt x="221335" y="2589896"/>
                </a:cubicBezTo>
                <a:cubicBezTo>
                  <a:pt x="212763" y="2617519"/>
                  <a:pt x="217525" y="2640379"/>
                  <a:pt x="228003" y="2667049"/>
                </a:cubicBezTo>
                <a:cubicBezTo>
                  <a:pt x="248005" y="2716579"/>
                  <a:pt x="262293" y="2766109"/>
                  <a:pt x="237528" y="2822306"/>
                </a:cubicBezTo>
                <a:cubicBezTo>
                  <a:pt x="211810" y="2880409"/>
                  <a:pt x="194665" y="2943274"/>
                  <a:pt x="171805" y="3010901"/>
                </a:cubicBezTo>
                <a:cubicBezTo>
                  <a:pt x="160375" y="3015664"/>
                  <a:pt x="142277" y="3022331"/>
                  <a:pt x="125132" y="3028999"/>
                </a:cubicBezTo>
                <a:cubicBezTo>
                  <a:pt x="113702" y="3057574"/>
                  <a:pt x="107035" y="3084244"/>
                  <a:pt x="93700" y="3107104"/>
                </a:cubicBezTo>
                <a:cubicBezTo>
                  <a:pt x="61315" y="3159491"/>
                  <a:pt x="40360" y="3218546"/>
                  <a:pt x="27025" y="3277601"/>
                </a:cubicBezTo>
                <a:cubicBezTo>
                  <a:pt x="19405" y="3312844"/>
                  <a:pt x="28930" y="3349991"/>
                  <a:pt x="19405" y="3385234"/>
                </a:cubicBezTo>
                <a:cubicBezTo>
                  <a:pt x="-1550" y="3460481"/>
                  <a:pt x="9880" y="3535729"/>
                  <a:pt x="13690" y="3611929"/>
                </a:cubicBezTo>
                <a:cubicBezTo>
                  <a:pt x="15595" y="3650029"/>
                  <a:pt x="14642" y="3687176"/>
                  <a:pt x="23215" y="3724324"/>
                </a:cubicBezTo>
                <a:cubicBezTo>
                  <a:pt x="30835" y="3759566"/>
                  <a:pt x="45122" y="3794809"/>
                  <a:pt x="83222" y="3803381"/>
                </a:cubicBezTo>
                <a:cubicBezTo>
                  <a:pt x="118465" y="3811001"/>
                  <a:pt x="155613" y="3813859"/>
                  <a:pt x="190855" y="3811001"/>
                </a:cubicBezTo>
                <a:cubicBezTo>
                  <a:pt x="206095" y="3810049"/>
                  <a:pt x="222288" y="3807191"/>
                  <a:pt x="237528" y="3805286"/>
                </a:cubicBezTo>
                <a:cubicBezTo>
                  <a:pt x="269913" y="3796714"/>
                  <a:pt x="317537" y="3787189"/>
                  <a:pt x="327062" y="3796714"/>
                </a:cubicBezTo>
                <a:cubicBezTo>
                  <a:pt x="384212" y="3882439"/>
                  <a:pt x="327062" y="3987214"/>
                  <a:pt x="320395" y="4089131"/>
                </a:cubicBezTo>
                <a:cubicBezTo>
                  <a:pt x="318490" y="4106276"/>
                  <a:pt x="316585" y="4122469"/>
                  <a:pt x="314680" y="4139614"/>
                </a:cubicBezTo>
                <a:cubicBezTo>
                  <a:pt x="313728" y="4147234"/>
                  <a:pt x="312775" y="4154854"/>
                  <a:pt x="311823" y="4163426"/>
                </a:cubicBezTo>
                <a:cubicBezTo>
                  <a:pt x="308013" y="4244389"/>
                  <a:pt x="269913" y="4330114"/>
                  <a:pt x="279438" y="4415839"/>
                </a:cubicBezTo>
                <a:cubicBezTo>
                  <a:pt x="279438" y="4434889"/>
                  <a:pt x="298488" y="4444414"/>
                  <a:pt x="317537" y="4444414"/>
                </a:cubicBezTo>
                <a:cubicBezTo>
                  <a:pt x="308013" y="4453939"/>
                  <a:pt x="298488" y="4463464"/>
                  <a:pt x="286105" y="4481561"/>
                </a:cubicBezTo>
                <a:cubicBezTo>
                  <a:pt x="282295" y="4488229"/>
                  <a:pt x="279438" y="4494896"/>
                  <a:pt x="277533" y="4502516"/>
                </a:cubicBezTo>
                <a:cubicBezTo>
                  <a:pt x="269913" y="4523471"/>
                  <a:pt x="266103" y="4546331"/>
                  <a:pt x="260388" y="4569191"/>
                </a:cubicBezTo>
                <a:cubicBezTo>
                  <a:pt x="248005" y="4620626"/>
                  <a:pt x="219430" y="4656821"/>
                  <a:pt x="173710" y="4682539"/>
                </a:cubicBezTo>
                <a:cubicBezTo>
                  <a:pt x="152755" y="4693969"/>
                  <a:pt x="132752" y="4707304"/>
                  <a:pt x="111797" y="4718734"/>
                </a:cubicBezTo>
                <a:cubicBezTo>
                  <a:pt x="85127" y="4733021"/>
                  <a:pt x="71792" y="4753976"/>
                  <a:pt x="79412" y="4791124"/>
                </a:cubicBezTo>
                <a:cubicBezTo>
                  <a:pt x="96557" y="4797791"/>
                  <a:pt x="116560" y="4812079"/>
                  <a:pt x="136563" y="4813031"/>
                </a:cubicBezTo>
                <a:cubicBezTo>
                  <a:pt x="185140" y="4815889"/>
                  <a:pt x="234670" y="4817794"/>
                  <a:pt x="283248" y="4812079"/>
                </a:cubicBezTo>
                <a:cubicBezTo>
                  <a:pt x="309918" y="4809221"/>
                  <a:pt x="338493" y="4794934"/>
                  <a:pt x="358495" y="4777789"/>
                </a:cubicBezTo>
                <a:cubicBezTo>
                  <a:pt x="384212" y="4754929"/>
                  <a:pt x="407073" y="4749214"/>
                  <a:pt x="440410" y="4756834"/>
                </a:cubicBezTo>
                <a:cubicBezTo>
                  <a:pt x="492798" y="4769216"/>
                  <a:pt x="544233" y="4761596"/>
                  <a:pt x="594715" y="4730164"/>
                </a:cubicBezTo>
                <a:cubicBezTo>
                  <a:pt x="600430" y="4663489"/>
                  <a:pt x="610908" y="4595861"/>
                  <a:pt x="611860" y="4528234"/>
                </a:cubicBezTo>
                <a:cubicBezTo>
                  <a:pt x="612813" y="4487276"/>
                  <a:pt x="619480" y="4452986"/>
                  <a:pt x="650913" y="4437746"/>
                </a:cubicBezTo>
                <a:cubicBezTo>
                  <a:pt x="657580" y="4434889"/>
                  <a:pt x="664248" y="4432031"/>
                  <a:pt x="672820" y="4431079"/>
                </a:cubicBezTo>
                <a:cubicBezTo>
                  <a:pt x="692823" y="4372976"/>
                  <a:pt x="704252" y="4312969"/>
                  <a:pt x="716635" y="4253914"/>
                </a:cubicBezTo>
                <a:cubicBezTo>
                  <a:pt x="718540" y="4245341"/>
                  <a:pt x="720445" y="4236769"/>
                  <a:pt x="721398" y="4228196"/>
                </a:cubicBezTo>
                <a:cubicBezTo>
                  <a:pt x="724255" y="4145329"/>
                  <a:pt x="735685" y="4063414"/>
                  <a:pt x="755688" y="3985309"/>
                </a:cubicBezTo>
                <a:cubicBezTo>
                  <a:pt x="757593" y="3977689"/>
                  <a:pt x="759498" y="3970069"/>
                  <a:pt x="762355" y="3962449"/>
                </a:cubicBezTo>
                <a:cubicBezTo>
                  <a:pt x="782358" y="3845291"/>
                  <a:pt x="782358" y="3740516"/>
                  <a:pt x="826173" y="3636694"/>
                </a:cubicBezTo>
                <a:cubicBezTo>
                  <a:pt x="827125" y="3629074"/>
                  <a:pt x="828077" y="3620501"/>
                  <a:pt x="829983" y="3612881"/>
                </a:cubicBezTo>
                <a:cubicBezTo>
                  <a:pt x="831888" y="3596689"/>
                  <a:pt x="834745" y="3580496"/>
                  <a:pt x="836650" y="3565256"/>
                </a:cubicBezTo>
                <a:cubicBezTo>
                  <a:pt x="848080" y="3483341"/>
                  <a:pt x="867130" y="3402379"/>
                  <a:pt x="867130" y="3320464"/>
                </a:cubicBezTo>
                <a:cubicBezTo>
                  <a:pt x="866177" y="3209974"/>
                  <a:pt x="900468" y="3106151"/>
                  <a:pt x="915708" y="2997566"/>
                </a:cubicBezTo>
                <a:cubicBezTo>
                  <a:pt x="926185" y="3008044"/>
                  <a:pt x="932852" y="3019474"/>
                  <a:pt x="936663" y="3032809"/>
                </a:cubicBezTo>
                <a:cubicBezTo>
                  <a:pt x="952855" y="3087101"/>
                  <a:pt x="955713" y="3141394"/>
                  <a:pt x="949998" y="3197591"/>
                </a:cubicBezTo>
                <a:cubicBezTo>
                  <a:pt x="946188" y="3239501"/>
                  <a:pt x="945235" y="3283316"/>
                  <a:pt x="949045" y="3325226"/>
                </a:cubicBezTo>
                <a:cubicBezTo>
                  <a:pt x="957618" y="3409999"/>
                  <a:pt x="976668" y="3494771"/>
                  <a:pt x="980477" y="3579544"/>
                </a:cubicBezTo>
                <a:cubicBezTo>
                  <a:pt x="986193" y="3701464"/>
                  <a:pt x="981430" y="3824336"/>
                  <a:pt x="983335" y="3946256"/>
                </a:cubicBezTo>
                <a:cubicBezTo>
                  <a:pt x="984288" y="3999596"/>
                  <a:pt x="990002" y="4053889"/>
                  <a:pt x="989050" y="4107229"/>
                </a:cubicBezTo>
                <a:cubicBezTo>
                  <a:pt x="988098" y="4152949"/>
                  <a:pt x="985240" y="4198669"/>
                  <a:pt x="976668" y="4243436"/>
                </a:cubicBezTo>
                <a:cubicBezTo>
                  <a:pt x="975715" y="4251056"/>
                  <a:pt x="973810" y="4258676"/>
                  <a:pt x="971905" y="4266296"/>
                </a:cubicBezTo>
                <a:cubicBezTo>
                  <a:pt x="970000" y="4273916"/>
                  <a:pt x="968095" y="4281536"/>
                  <a:pt x="966190" y="4288204"/>
                </a:cubicBezTo>
                <a:cubicBezTo>
                  <a:pt x="971905" y="4389169"/>
                  <a:pt x="943330" y="4493944"/>
                  <a:pt x="961427" y="4595861"/>
                </a:cubicBezTo>
                <a:cubicBezTo>
                  <a:pt x="965238" y="4603481"/>
                  <a:pt x="970000" y="4611101"/>
                  <a:pt x="974763" y="4618721"/>
                </a:cubicBezTo>
                <a:cubicBezTo>
                  <a:pt x="989050" y="4640629"/>
                  <a:pt x="1005243" y="4666346"/>
                  <a:pt x="1007148" y="4692064"/>
                </a:cubicBezTo>
                <a:cubicBezTo>
                  <a:pt x="1010958" y="4733021"/>
                  <a:pt x="1028102" y="4756834"/>
                  <a:pt x="1070013" y="4767311"/>
                </a:cubicBezTo>
                <a:cubicBezTo>
                  <a:pt x="1065250" y="4803506"/>
                  <a:pt x="1085253" y="4816841"/>
                  <a:pt x="1116685" y="4820651"/>
                </a:cubicBezTo>
                <a:cubicBezTo>
                  <a:pt x="1122400" y="4821604"/>
                  <a:pt x="1128115" y="4825414"/>
                  <a:pt x="1133830" y="4827319"/>
                </a:cubicBezTo>
                <a:cubicBezTo>
                  <a:pt x="1150023" y="4827319"/>
                  <a:pt x="1165263" y="4827319"/>
                  <a:pt x="1181455" y="4827319"/>
                </a:cubicBezTo>
                <a:cubicBezTo>
                  <a:pt x="1206220" y="4824461"/>
                  <a:pt x="1230985" y="4821604"/>
                  <a:pt x="1255750" y="4818746"/>
                </a:cubicBezTo>
                <a:cubicBezTo>
                  <a:pt x="1291945" y="4814936"/>
                  <a:pt x="1303375" y="4802554"/>
                  <a:pt x="1298613" y="4766359"/>
                </a:cubicBezTo>
                <a:cubicBezTo>
                  <a:pt x="1295755" y="4743499"/>
                  <a:pt x="1291945" y="4718734"/>
                  <a:pt x="1281468" y="4697779"/>
                </a:cubicBezTo>
                <a:cubicBezTo>
                  <a:pt x="1266228" y="4667299"/>
                  <a:pt x="1264323" y="4637771"/>
                  <a:pt x="1270038" y="4605386"/>
                </a:cubicBezTo>
                <a:cubicBezTo>
                  <a:pt x="1290993" y="4485371"/>
                  <a:pt x="1310995" y="4365356"/>
                  <a:pt x="1330998" y="4244389"/>
                </a:cubicBezTo>
                <a:cubicBezTo>
                  <a:pt x="1330998" y="4242484"/>
                  <a:pt x="1331950" y="4241531"/>
                  <a:pt x="1331950" y="4239626"/>
                </a:cubicBezTo>
                <a:cubicBezTo>
                  <a:pt x="1339570" y="4126279"/>
                  <a:pt x="1348143" y="4011979"/>
                  <a:pt x="1352905" y="3898631"/>
                </a:cubicBezTo>
                <a:cubicBezTo>
                  <a:pt x="1356715" y="3819574"/>
                  <a:pt x="1364335" y="3742421"/>
                  <a:pt x="1384338" y="3664316"/>
                </a:cubicBezTo>
                <a:cubicBezTo>
                  <a:pt x="1412913" y="3550969"/>
                  <a:pt x="1439582" y="3436669"/>
                  <a:pt x="1441488" y="3318559"/>
                </a:cubicBezTo>
                <a:cubicBezTo>
                  <a:pt x="1443393" y="3217594"/>
                  <a:pt x="1450060" y="3115676"/>
                  <a:pt x="1457680" y="3014711"/>
                </a:cubicBezTo>
                <a:cubicBezTo>
                  <a:pt x="1465300" y="2901364"/>
                  <a:pt x="1476730" y="2788016"/>
                  <a:pt x="1485303" y="2673716"/>
                </a:cubicBezTo>
                <a:cubicBezTo>
                  <a:pt x="1488160" y="2640379"/>
                  <a:pt x="1486255" y="2607041"/>
                  <a:pt x="1488160" y="2573704"/>
                </a:cubicBezTo>
                <a:cubicBezTo>
                  <a:pt x="1489113" y="2551796"/>
                  <a:pt x="1491970" y="2528936"/>
                  <a:pt x="1497685" y="2507981"/>
                </a:cubicBezTo>
                <a:cubicBezTo>
                  <a:pt x="1500543" y="2497504"/>
                  <a:pt x="1511973" y="2480359"/>
                  <a:pt x="1519593" y="2480359"/>
                </a:cubicBezTo>
                <a:cubicBezTo>
                  <a:pt x="1552930" y="2480359"/>
                  <a:pt x="1560550" y="2455594"/>
                  <a:pt x="1573885" y="2434639"/>
                </a:cubicBezTo>
                <a:cubicBezTo>
                  <a:pt x="1581505" y="2422256"/>
                  <a:pt x="1589125" y="2409874"/>
                  <a:pt x="1599603" y="2400349"/>
                </a:cubicBezTo>
                <a:cubicBezTo>
                  <a:pt x="1639607" y="2367011"/>
                  <a:pt x="1656753" y="2322244"/>
                  <a:pt x="1662468" y="2271761"/>
                </a:cubicBezTo>
                <a:cubicBezTo>
                  <a:pt x="1668182" y="2223184"/>
                  <a:pt x="1685328" y="2175559"/>
                  <a:pt x="1671040" y="2126029"/>
                </a:cubicBezTo>
                <a:cubicBezTo>
                  <a:pt x="1670088" y="2121266"/>
                  <a:pt x="1671040" y="2116504"/>
                  <a:pt x="1671993" y="2111741"/>
                </a:cubicBezTo>
                <a:cubicBezTo>
                  <a:pt x="1686280" y="2062211"/>
                  <a:pt x="1697710" y="2010776"/>
                  <a:pt x="1708188" y="1960294"/>
                </a:cubicBezTo>
                <a:close/>
                <a:moveTo>
                  <a:pt x="284200" y="2927081"/>
                </a:moveTo>
                <a:cubicBezTo>
                  <a:pt x="297535" y="2890886"/>
                  <a:pt x="308965" y="2857549"/>
                  <a:pt x="321348" y="2824211"/>
                </a:cubicBezTo>
                <a:cubicBezTo>
                  <a:pt x="324205" y="2824211"/>
                  <a:pt x="327062" y="2824211"/>
                  <a:pt x="328968" y="2825164"/>
                </a:cubicBezTo>
                <a:cubicBezTo>
                  <a:pt x="331825" y="2859454"/>
                  <a:pt x="334683" y="2893744"/>
                  <a:pt x="337540" y="2930891"/>
                </a:cubicBezTo>
                <a:cubicBezTo>
                  <a:pt x="318490" y="2928986"/>
                  <a:pt x="303250" y="2928034"/>
                  <a:pt x="284200" y="2927081"/>
                </a:cubicBezTo>
                <a:close/>
                <a:moveTo>
                  <a:pt x="391833" y="2454641"/>
                </a:moveTo>
                <a:cubicBezTo>
                  <a:pt x="345160" y="2454641"/>
                  <a:pt x="303250" y="2454641"/>
                  <a:pt x="262293" y="2454641"/>
                </a:cubicBezTo>
                <a:cubicBezTo>
                  <a:pt x="246100" y="2407016"/>
                  <a:pt x="249910" y="2400349"/>
                  <a:pt x="288963" y="2388919"/>
                </a:cubicBezTo>
                <a:cubicBezTo>
                  <a:pt x="326110" y="2377489"/>
                  <a:pt x="360400" y="2380346"/>
                  <a:pt x="401358" y="2401301"/>
                </a:cubicBezTo>
                <a:cubicBezTo>
                  <a:pt x="398500" y="2421304"/>
                  <a:pt x="394690" y="2439401"/>
                  <a:pt x="391833" y="2454641"/>
                </a:cubicBezTo>
                <a:close/>
                <a:moveTo>
                  <a:pt x="422312" y="2628949"/>
                </a:moveTo>
                <a:cubicBezTo>
                  <a:pt x="419455" y="2603231"/>
                  <a:pt x="416598" y="2585134"/>
                  <a:pt x="414693" y="2566084"/>
                </a:cubicBezTo>
                <a:cubicBezTo>
                  <a:pt x="412787" y="2544176"/>
                  <a:pt x="409930" y="2522269"/>
                  <a:pt x="408978" y="2500361"/>
                </a:cubicBezTo>
                <a:cubicBezTo>
                  <a:pt x="408025" y="2489884"/>
                  <a:pt x="405168" y="2473691"/>
                  <a:pt x="410883" y="2468929"/>
                </a:cubicBezTo>
                <a:cubicBezTo>
                  <a:pt x="439458" y="2443211"/>
                  <a:pt x="439458" y="2407016"/>
                  <a:pt x="448030" y="2374631"/>
                </a:cubicBezTo>
                <a:cubicBezTo>
                  <a:pt x="449935" y="2457499"/>
                  <a:pt x="455650" y="2540366"/>
                  <a:pt x="422312" y="2628949"/>
                </a:cubicBezTo>
                <a:close/>
                <a:moveTo>
                  <a:pt x="814743" y="1037321"/>
                </a:moveTo>
                <a:cubicBezTo>
                  <a:pt x="811885" y="1037321"/>
                  <a:pt x="809027" y="1037321"/>
                  <a:pt x="806170" y="1037321"/>
                </a:cubicBezTo>
                <a:cubicBezTo>
                  <a:pt x="802360" y="977314"/>
                  <a:pt x="797598" y="917306"/>
                  <a:pt x="793788" y="857299"/>
                </a:cubicBezTo>
                <a:cubicBezTo>
                  <a:pt x="796645" y="856346"/>
                  <a:pt x="799502" y="855394"/>
                  <a:pt x="802360" y="854441"/>
                </a:cubicBezTo>
                <a:cubicBezTo>
                  <a:pt x="816648" y="869681"/>
                  <a:pt x="831888" y="884921"/>
                  <a:pt x="849033" y="903971"/>
                </a:cubicBezTo>
                <a:cubicBezTo>
                  <a:pt x="854748" y="895399"/>
                  <a:pt x="858558" y="889684"/>
                  <a:pt x="862368" y="883969"/>
                </a:cubicBezTo>
                <a:cubicBezTo>
                  <a:pt x="869988" y="875396"/>
                  <a:pt x="877608" y="865871"/>
                  <a:pt x="885227" y="857299"/>
                </a:cubicBezTo>
                <a:cubicBezTo>
                  <a:pt x="887133" y="858251"/>
                  <a:pt x="889990" y="860156"/>
                  <a:pt x="891895" y="861109"/>
                </a:cubicBezTo>
                <a:cubicBezTo>
                  <a:pt x="865225" y="920164"/>
                  <a:pt x="839508" y="978266"/>
                  <a:pt x="814743" y="1037321"/>
                </a:cubicBezTo>
                <a:close/>
                <a:moveTo>
                  <a:pt x="860463" y="883969"/>
                </a:moveTo>
                <a:cubicBezTo>
                  <a:pt x="813790" y="868729"/>
                  <a:pt x="803313" y="825866"/>
                  <a:pt x="796645" y="786814"/>
                </a:cubicBezTo>
                <a:cubicBezTo>
                  <a:pt x="789977" y="753476"/>
                  <a:pt x="795693" y="718234"/>
                  <a:pt x="795693" y="672514"/>
                </a:cubicBezTo>
                <a:cubicBezTo>
                  <a:pt x="837602" y="702041"/>
                  <a:pt x="870940" y="725854"/>
                  <a:pt x="901420" y="747761"/>
                </a:cubicBezTo>
                <a:cubicBezTo>
                  <a:pt x="886180" y="796339"/>
                  <a:pt x="873798" y="840154"/>
                  <a:pt x="860463" y="883969"/>
                </a:cubicBezTo>
                <a:close/>
                <a:moveTo>
                  <a:pt x="985240" y="1052561"/>
                </a:moveTo>
                <a:cubicBezTo>
                  <a:pt x="983335" y="1051609"/>
                  <a:pt x="981430" y="1051609"/>
                  <a:pt x="979525" y="1050656"/>
                </a:cubicBezTo>
                <a:cubicBezTo>
                  <a:pt x="976668" y="989696"/>
                  <a:pt x="973810" y="928736"/>
                  <a:pt x="970952" y="869681"/>
                </a:cubicBezTo>
                <a:cubicBezTo>
                  <a:pt x="979525" y="882064"/>
                  <a:pt x="988098" y="896351"/>
                  <a:pt x="999527" y="913496"/>
                </a:cubicBezTo>
                <a:cubicBezTo>
                  <a:pt x="1012863" y="903019"/>
                  <a:pt x="1024293" y="895399"/>
                  <a:pt x="1044295" y="880159"/>
                </a:cubicBezTo>
                <a:cubicBezTo>
                  <a:pt x="1022388" y="943024"/>
                  <a:pt x="1003338" y="997316"/>
                  <a:pt x="985240" y="1052561"/>
                </a:cubicBezTo>
                <a:close/>
                <a:moveTo>
                  <a:pt x="1001433" y="888731"/>
                </a:moveTo>
                <a:cubicBezTo>
                  <a:pt x="982383" y="845869"/>
                  <a:pt x="963333" y="804911"/>
                  <a:pt x="942377" y="758239"/>
                </a:cubicBezTo>
                <a:cubicBezTo>
                  <a:pt x="997623" y="715376"/>
                  <a:pt x="1050963" y="674419"/>
                  <a:pt x="1104303" y="632509"/>
                </a:cubicBezTo>
                <a:cubicBezTo>
                  <a:pt x="1124305" y="682039"/>
                  <a:pt x="1071918" y="815389"/>
                  <a:pt x="1001433" y="888731"/>
                </a:cubicBezTo>
                <a:close/>
                <a:moveTo>
                  <a:pt x="1510068" y="2456546"/>
                </a:moveTo>
                <a:cubicBezTo>
                  <a:pt x="1469110" y="2403206"/>
                  <a:pt x="1430057" y="2352724"/>
                  <a:pt x="1388148" y="2296526"/>
                </a:cubicBezTo>
                <a:cubicBezTo>
                  <a:pt x="1473873" y="2307004"/>
                  <a:pt x="1508163" y="2367011"/>
                  <a:pt x="1543405" y="2432734"/>
                </a:cubicBezTo>
                <a:cubicBezTo>
                  <a:pt x="1531023" y="2441306"/>
                  <a:pt x="1521498" y="2447974"/>
                  <a:pt x="1510068" y="2456546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FDEAF84-5DAF-440A-B006-9C9DAAF45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7065" y="18382"/>
            <a:ext cx="1139659" cy="1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6500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2019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9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5411</TotalTime>
  <Words>488</Words>
  <Application>Microsoft Office PowerPoint</Application>
  <PresentationFormat>Widescreen</PresentationFormat>
  <Paragraphs>126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Trainers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Sagar S</cp:lastModifiedBy>
  <cp:revision>1773</cp:revision>
  <dcterms:created xsi:type="dcterms:W3CDTF">2018-04-24T17:14:44Z</dcterms:created>
  <dcterms:modified xsi:type="dcterms:W3CDTF">2019-12-09T10:17:32Z</dcterms:modified>
</cp:coreProperties>
</file>