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780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9" y="0"/>
            <a:ext cx="7970519" cy="10286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939015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5417" y="3214156"/>
            <a:ext cx="13097164" cy="1101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780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60" y="872319"/>
            <a:ext cx="8734424" cy="56006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4803" y="0"/>
            <a:ext cx="8420099" cy="57626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542" y="6475244"/>
            <a:ext cx="6762749" cy="35623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5918387"/>
            <a:ext cx="8820149" cy="4124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78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870" y="370424"/>
            <a:ext cx="15254133" cy="2206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7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2872" y="2463865"/>
            <a:ext cx="13634085" cy="717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Relationship Id="rId8" Type="http://schemas.openxmlformats.org/officeDocument/2006/relationships/image" Target="../media/image2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89270"/>
            <a:ext cx="4802713" cy="239772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8288000" cy="6899909"/>
            <a:chOff x="0" y="0"/>
            <a:chExt cx="18288000" cy="6899909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335" y="2450591"/>
              <a:ext cx="15462503" cy="42824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4245" y="0"/>
              <a:ext cx="4833753" cy="246277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1028864"/>
              <a:ext cx="9697085" cy="5871210"/>
            </a:xfrm>
            <a:custGeom>
              <a:avLst/>
              <a:gdLst/>
              <a:ahLst/>
              <a:cxnLst/>
              <a:rect l="l" t="t" r="r" b="b"/>
              <a:pathLst>
                <a:path w="9697085" h="5871209">
                  <a:moveTo>
                    <a:pt x="5197449" y="176187"/>
                  </a:moveTo>
                  <a:lnTo>
                    <a:pt x="5060937" y="136804"/>
                  </a:lnTo>
                  <a:lnTo>
                    <a:pt x="5021465" y="0"/>
                  </a:lnTo>
                  <a:lnTo>
                    <a:pt x="4981994" y="136804"/>
                  </a:lnTo>
                  <a:lnTo>
                    <a:pt x="4902149" y="159867"/>
                  </a:lnTo>
                  <a:lnTo>
                    <a:pt x="0" y="159867"/>
                  </a:lnTo>
                  <a:lnTo>
                    <a:pt x="0" y="192684"/>
                  </a:lnTo>
                  <a:lnTo>
                    <a:pt x="4902149" y="192684"/>
                  </a:lnTo>
                  <a:lnTo>
                    <a:pt x="4981994" y="215747"/>
                  </a:lnTo>
                  <a:lnTo>
                    <a:pt x="5021389" y="352259"/>
                  </a:lnTo>
                  <a:lnTo>
                    <a:pt x="5021542" y="352259"/>
                  </a:lnTo>
                  <a:lnTo>
                    <a:pt x="5060937" y="215747"/>
                  </a:lnTo>
                  <a:lnTo>
                    <a:pt x="5197449" y="176364"/>
                  </a:lnTo>
                  <a:lnTo>
                    <a:pt x="5197449" y="176187"/>
                  </a:lnTo>
                  <a:close/>
                </a:path>
                <a:path w="9697085" h="5871209">
                  <a:moveTo>
                    <a:pt x="9029205" y="5318226"/>
                  </a:moveTo>
                  <a:lnTo>
                    <a:pt x="8957843" y="5315902"/>
                  </a:lnTo>
                  <a:lnTo>
                    <a:pt x="8893099" y="5313273"/>
                  </a:lnTo>
                  <a:lnTo>
                    <a:pt x="8834615" y="5310022"/>
                  </a:lnTo>
                  <a:lnTo>
                    <a:pt x="8782088" y="5305818"/>
                  </a:lnTo>
                  <a:lnTo>
                    <a:pt x="8735174" y="5300319"/>
                  </a:lnTo>
                  <a:lnTo>
                    <a:pt x="8693531" y="5293195"/>
                  </a:lnTo>
                  <a:lnTo>
                    <a:pt x="8624760" y="5272748"/>
                  </a:lnTo>
                  <a:lnTo>
                    <a:pt x="8573110" y="5241823"/>
                  </a:lnTo>
                  <a:lnTo>
                    <a:pt x="8535949" y="5197741"/>
                  </a:lnTo>
                  <a:lnTo>
                    <a:pt x="8510587" y="5137874"/>
                  </a:lnTo>
                  <a:lnTo>
                    <a:pt x="8494382" y="5059540"/>
                  </a:lnTo>
                  <a:lnTo>
                    <a:pt x="8488883" y="5012614"/>
                  </a:lnTo>
                  <a:lnTo>
                    <a:pt x="8484679" y="4960086"/>
                  </a:lnTo>
                  <a:lnTo>
                    <a:pt x="8481428" y="4901616"/>
                  </a:lnTo>
                  <a:lnTo>
                    <a:pt x="8478812" y="4836858"/>
                  </a:lnTo>
                  <a:lnTo>
                    <a:pt x="8476488" y="4765497"/>
                  </a:lnTo>
                  <a:lnTo>
                    <a:pt x="8474151" y="4836858"/>
                  </a:lnTo>
                  <a:lnTo>
                    <a:pt x="8471535" y="4901616"/>
                  </a:lnTo>
                  <a:lnTo>
                    <a:pt x="8468284" y="4960086"/>
                  </a:lnTo>
                  <a:lnTo>
                    <a:pt x="8464080" y="5012614"/>
                  </a:lnTo>
                  <a:lnTo>
                    <a:pt x="8458581" y="5059540"/>
                  </a:lnTo>
                  <a:lnTo>
                    <a:pt x="8451456" y="5101183"/>
                  </a:lnTo>
                  <a:lnTo>
                    <a:pt x="8431009" y="5169954"/>
                  </a:lnTo>
                  <a:lnTo>
                    <a:pt x="8400072" y="5221592"/>
                  </a:lnTo>
                  <a:lnTo>
                    <a:pt x="8356003" y="5258765"/>
                  </a:lnTo>
                  <a:lnTo>
                    <a:pt x="8296122" y="5284127"/>
                  </a:lnTo>
                  <a:lnTo>
                    <a:pt x="8217789" y="5300319"/>
                  </a:lnTo>
                  <a:lnTo>
                    <a:pt x="8170875" y="5305818"/>
                  </a:lnTo>
                  <a:lnTo>
                    <a:pt x="8118348" y="5310035"/>
                  </a:lnTo>
                  <a:lnTo>
                    <a:pt x="8059864" y="5313273"/>
                  </a:lnTo>
                  <a:lnTo>
                    <a:pt x="7995120" y="5315902"/>
                  </a:lnTo>
                  <a:lnTo>
                    <a:pt x="7923758" y="5318226"/>
                  </a:lnTo>
                  <a:lnTo>
                    <a:pt x="7995120" y="5320550"/>
                  </a:lnTo>
                  <a:lnTo>
                    <a:pt x="8059864" y="5323179"/>
                  </a:lnTo>
                  <a:lnTo>
                    <a:pt x="8118348" y="5326418"/>
                  </a:lnTo>
                  <a:lnTo>
                    <a:pt x="8170875" y="5330634"/>
                  </a:lnTo>
                  <a:lnTo>
                    <a:pt x="8217789" y="5336133"/>
                  </a:lnTo>
                  <a:lnTo>
                    <a:pt x="8259432" y="5343258"/>
                  </a:lnTo>
                  <a:lnTo>
                    <a:pt x="8328203" y="5363705"/>
                  </a:lnTo>
                  <a:lnTo>
                    <a:pt x="8379854" y="5394630"/>
                  </a:lnTo>
                  <a:lnTo>
                    <a:pt x="8417026" y="5438711"/>
                  </a:lnTo>
                  <a:lnTo>
                    <a:pt x="8442376" y="5498579"/>
                  </a:lnTo>
                  <a:lnTo>
                    <a:pt x="8458581" y="5576913"/>
                  </a:lnTo>
                  <a:lnTo>
                    <a:pt x="8464080" y="5623839"/>
                  </a:lnTo>
                  <a:lnTo>
                    <a:pt x="8468284" y="5676366"/>
                  </a:lnTo>
                  <a:lnTo>
                    <a:pt x="8471535" y="5734837"/>
                  </a:lnTo>
                  <a:lnTo>
                    <a:pt x="8474151" y="5799594"/>
                  </a:lnTo>
                  <a:lnTo>
                    <a:pt x="8476488" y="5870956"/>
                  </a:lnTo>
                  <a:lnTo>
                    <a:pt x="8478812" y="5799518"/>
                  </a:lnTo>
                  <a:lnTo>
                    <a:pt x="8481428" y="5734710"/>
                  </a:lnTo>
                  <a:lnTo>
                    <a:pt x="8484679" y="5676189"/>
                  </a:lnTo>
                  <a:lnTo>
                    <a:pt x="8488883" y="5623623"/>
                  </a:lnTo>
                  <a:lnTo>
                    <a:pt x="8494382" y="5576684"/>
                  </a:lnTo>
                  <a:lnTo>
                    <a:pt x="8501507" y="5535028"/>
                  </a:lnTo>
                  <a:lnTo>
                    <a:pt x="8521954" y="5466258"/>
                  </a:lnTo>
                  <a:lnTo>
                    <a:pt x="8552891" y="5414645"/>
                  </a:lnTo>
                  <a:lnTo>
                    <a:pt x="8596960" y="5377510"/>
                  </a:lnTo>
                  <a:lnTo>
                    <a:pt x="8656841" y="5352212"/>
                  </a:lnTo>
                  <a:lnTo>
                    <a:pt x="8735174" y="5336057"/>
                  </a:lnTo>
                  <a:lnTo>
                    <a:pt x="8782088" y="5330583"/>
                  </a:lnTo>
                  <a:lnTo>
                    <a:pt x="8834615" y="5326392"/>
                  </a:lnTo>
                  <a:lnTo>
                    <a:pt x="8893099" y="5323154"/>
                  </a:lnTo>
                  <a:lnTo>
                    <a:pt x="8957843" y="5320550"/>
                  </a:lnTo>
                  <a:lnTo>
                    <a:pt x="9029205" y="5318226"/>
                  </a:lnTo>
                  <a:close/>
                </a:path>
                <a:path w="9697085" h="5871209">
                  <a:moveTo>
                    <a:pt x="9696704" y="2879826"/>
                  </a:moveTo>
                  <a:lnTo>
                    <a:pt x="9625343" y="2877502"/>
                  </a:lnTo>
                  <a:lnTo>
                    <a:pt x="9560585" y="2874873"/>
                  </a:lnTo>
                  <a:lnTo>
                    <a:pt x="9502115" y="2871635"/>
                  </a:lnTo>
                  <a:lnTo>
                    <a:pt x="9449575" y="2867418"/>
                  </a:lnTo>
                  <a:lnTo>
                    <a:pt x="9402661" y="2861919"/>
                  </a:lnTo>
                  <a:lnTo>
                    <a:pt x="9361018" y="2854795"/>
                  </a:lnTo>
                  <a:lnTo>
                    <a:pt x="9292247" y="2834348"/>
                  </a:lnTo>
                  <a:lnTo>
                    <a:pt x="9240609" y="2803423"/>
                  </a:lnTo>
                  <a:lnTo>
                    <a:pt x="9203436" y="2759354"/>
                  </a:lnTo>
                  <a:lnTo>
                    <a:pt x="9178074" y="2699474"/>
                  </a:lnTo>
                  <a:lnTo>
                    <a:pt x="9161869" y="2621140"/>
                  </a:lnTo>
                  <a:lnTo>
                    <a:pt x="9156370" y="2574226"/>
                  </a:lnTo>
                  <a:lnTo>
                    <a:pt x="9152166" y="2521686"/>
                  </a:lnTo>
                  <a:lnTo>
                    <a:pt x="9148915" y="2463215"/>
                  </a:lnTo>
                  <a:lnTo>
                    <a:pt x="9146299" y="2398458"/>
                  </a:lnTo>
                  <a:lnTo>
                    <a:pt x="9143975" y="2327097"/>
                  </a:lnTo>
                  <a:lnTo>
                    <a:pt x="9141650" y="2398458"/>
                  </a:lnTo>
                  <a:lnTo>
                    <a:pt x="9139022" y="2463215"/>
                  </a:lnTo>
                  <a:lnTo>
                    <a:pt x="9135770" y="2521686"/>
                  </a:lnTo>
                  <a:lnTo>
                    <a:pt x="9131567" y="2574226"/>
                  </a:lnTo>
                  <a:lnTo>
                    <a:pt x="9126068" y="2621140"/>
                  </a:lnTo>
                  <a:lnTo>
                    <a:pt x="9118943" y="2662783"/>
                  </a:lnTo>
                  <a:lnTo>
                    <a:pt x="9098496" y="2731554"/>
                  </a:lnTo>
                  <a:lnTo>
                    <a:pt x="9067571" y="2783192"/>
                  </a:lnTo>
                  <a:lnTo>
                    <a:pt x="9023490" y="2820365"/>
                  </a:lnTo>
                  <a:lnTo>
                    <a:pt x="8963622" y="2845727"/>
                  </a:lnTo>
                  <a:lnTo>
                    <a:pt x="8885288" y="2861932"/>
                  </a:lnTo>
                  <a:lnTo>
                    <a:pt x="8838362" y="2867431"/>
                  </a:lnTo>
                  <a:lnTo>
                    <a:pt x="8785835" y="2871635"/>
                  </a:lnTo>
                  <a:lnTo>
                    <a:pt x="8727364" y="2874886"/>
                  </a:lnTo>
                  <a:lnTo>
                    <a:pt x="8662606" y="2877502"/>
                  </a:lnTo>
                  <a:lnTo>
                    <a:pt x="8591245" y="2879826"/>
                  </a:lnTo>
                  <a:lnTo>
                    <a:pt x="8662606" y="2882150"/>
                  </a:lnTo>
                  <a:lnTo>
                    <a:pt x="8727364" y="2884779"/>
                  </a:lnTo>
                  <a:lnTo>
                    <a:pt x="8785835" y="2888030"/>
                  </a:lnTo>
                  <a:lnTo>
                    <a:pt x="8838362" y="2892234"/>
                  </a:lnTo>
                  <a:lnTo>
                    <a:pt x="8885288" y="2897733"/>
                  </a:lnTo>
                  <a:lnTo>
                    <a:pt x="8926932" y="2904858"/>
                  </a:lnTo>
                  <a:lnTo>
                    <a:pt x="8995702" y="2925305"/>
                  </a:lnTo>
                  <a:lnTo>
                    <a:pt x="9047340" y="2956242"/>
                  </a:lnTo>
                  <a:lnTo>
                    <a:pt x="9084513" y="3000311"/>
                  </a:lnTo>
                  <a:lnTo>
                    <a:pt x="9109875" y="3060179"/>
                  </a:lnTo>
                  <a:lnTo>
                    <a:pt x="9126068" y="3138513"/>
                  </a:lnTo>
                  <a:lnTo>
                    <a:pt x="9131567" y="3185439"/>
                  </a:lnTo>
                  <a:lnTo>
                    <a:pt x="9135783" y="3237966"/>
                  </a:lnTo>
                  <a:lnTo>
                    <a:pt x="9139022" y="3296450"/>
                  </a:lnTo>
                  <a:lnTo>
                    <a:pt x="9141650" y="3361194"/>
                  </a:lnTo>
                  <a:lnTo>
                    <a:pt x="9143975" y="3432556"/>
                  </a:lnTo>
                  <a:lnTo>
                    <a:pt x="9146299" y="3361131"/>
                  </a:lnTo>
                  <a:lnTo>
                    <a:pt x="9148928" y="3296310"/>
                  </a:lnTo>
                  <a:lnTo>
                    <a:pt x="9152166" y="3237788"/>
                  </a:lnTo>
                  <a:lnTo>
                    <a:pt x="9156382" y="3185223"/>
                  </a:lnTo>
                  <a:lnTo>
                    <a:pt x="9161882" y="3138284"/>
                  </a:lnTo>
                  <a:lnTo>
                    <a:pt x="9169006" y="3096628"/>
                  </a:lnTo>
                  <a:lnTo>
                    <a:pt x="9189453" y="3027857"/>
                  </a:lnTo>
                  <a:lnTo>
                    <a:pt x="9220378" y="2976245"/>
                  </a:lnTo>
                  <a:lnTo>
                    <a:pt x="9264459" y="2939110"/>
                  </a:lnTo>
                  <a:lnTo>
                    <a:pt x="9324327" y="2913811"/>
                  </a:lnTo>
                  <a:lnTo>
                    <a:pt x="9402661" y="2897657"/>
                  </a:lnTo>
                  <a:lnTo>
                    <a:pt x="9449587" y="2892183"/>
                  </a:lnTo>
                  <a:lnTo>
                    <a:pt x="9502115" y="2887992"/>
                  </a:lnTo>
                  <a:lnTo>
                    <a:pt x="9560585" y="2884767"/>
                  </a:lnTo>
                  <a:lnTo>
                    <a:pt x="9625343" y="2882150"/>
                  </a:lnTo>
                  <a:lnTo>
                    <a:pt x="9696704" y="2879826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865872" y="7083441"/>
            <a:ext cx="9789160" cy="265176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3700" spc="-165">
                <a:solidFill>
                  <a:srgbClr val="FAF9F5"/>
                </a:solidFill>
                <a:latin typeface="Verdana"/>
                <a:cs typeface="Verdana"/>
              </a:rPr>
              <a:t>PRESENTED</a:t>
            </a:r>
            <a:r>
              <a:rPr dirty="0" sz="3700" spc="-400">
                <a:solidFill>
                  <a:srgbClr val="FAF9F5"/>
                </a:solidFill>
                <a:latin typeface="Verdana"/>
                <a:cs typeface="Verdana"/>
              </a:rPr>
              <a:t> </a:t>
            </a:r>
            <a:r>
              <a:rPr dirty="0" sz="3700" spc="-420">
                <a:solidFill>
                  <a:srgbClr val="FAF9F5"/>
                </a:solidFill>
                <a:latin typeface="Verdana"/>
                <a:cs typeface="Verdana"/>
              </a:rPr>
              <a:t>BY:</a:t>
            </a:r>
            <a:endParaRPr sz="3700">
              <a:latin typeface="Verdana"/>
              <a:cs typeface="Verdana"/>
            </a:endParaRPr>
          </a:p>
          <a:p>
            <a:pPr marL="3590925" marR="5080" indent="-108585">
              <a:lnSpc>
                <a:spcPct val="116399"/>
              </a:lnSpc>
            </a:pPr>
            <a:r>
              <a:rPr dirty="0" sz="3700" spc="-254">
                <a:solidFill>
                  <a:srgbClr val="FAF9F5"/>
                </a:solidFill>
                <a:latin typeface="Verdana"/>
                <a:cs typeface="Verdana"/>
              </a:rPr>
              <a:t>M.SIVATHMIKA</a:t>
            </a:r>
            <a:r>
              <a:rPr dirty="0" sz="3700" spc="-335">
                <a:solidFill>
                  <a:srgbClr val="FAF9F5"/>
                </a:solidFill>
                <a:latin typeface="Verdana"/>
                <a:cs typeface="Verdana"/>
              </a:rPr>
              <a:t> </a:t>
            </a:r>
            <a:r>
              <a:rPr dirty="0" sz="3700" spc="-395">
                <a:solidFill>
                  <a:srgbClr val="FAF9F5"/>
                </a:solidFill>
                <a:latin typeface="Verdana"/>
                <a:cs typeface="Verdana"/>
              </a:rPr>
              <a:t>(24KB1A3056) </a:t>
            </a:r>
            <a:r>
              <a:rPr dirty="0" sz="3700" spc="-320">
                <a:solidFill>
                  <a:srgbClr val="FAF9F5"/>
                </a:solidFill>
                <a:latin typeface="Verdana"/>
                <a:cs typeface="Verdana"/>
              </a:rPr>
              <a:t>J.ARCHANA(24KB1A3034) </a:t>
            </a:r>
            <a:r>
              <a:rPr dirty="0" sz="3700" spc="-375">
                <a:solidFill>
                  <a:srgbClr val="FAF9F5"/>
                </a:solidFill>
                <a:latin typeface="Verdana"/>
                <a:cs typeface="Verdana"/>
              </a:rPr>
              <a:t>P.VIKITHA(24KB1A3084)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452247" y="7218270"/>
            <a:ext cx="5277485" cy="353060"/>
          </a:xfrm>
          <a:custGeom>
            <a:avLst/>
            <a:gdLst/>
            <a:ahLst/>
            <a:cxnLst/>
            <a:rect l="l" t="t" r="r" b="b"/>
            <a:pathLst>
              <a:path w="5277484" h="353059">
                <a:moveTo>
                  <a:pt x="176271" y="352543"/>
                </a:moveTo>
                <a:lnTo>
                  <a:pt x="215743" y="215744"/>
                </a:lnTo>
                <a:lnTo>
                  <a:pt x="295591" y="192684"/>
                </a:lnTo>
                <a:lnTo>
                  <a:pt x="5276988" y="192684"/>
                </a:lnTo>
                <a:lnTo>
                  <a:pt x="5276988" y="159859"/>
                </a:lnTo>
                <a:lnTo>
                  <a:pt x="295591" y="159859"/>
                </a:lnTo>
                <a:lnTo>
                  <a:pt x="215744" y="136799"/>
                </a:lnTo>
                <a:lnTo>
                  <a:pt x="176271" y="0"/>
                </a:lnTo>
                <a:lnTo>
                  <a:pt x="136799" y="136799"/>
                </a:lnTo>
                <a:lnTo>
                  <a:pt x="0" y="176271"/>
                </a:lnTo>
                <a:lnTo>
                  <a:pt x="136799" y="215744"/>
                </a:lnTo>
                <a:lnTo>
                  <a:pt x="176271" y="352543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405" y="1540565"/>
            <a:ext cx="5524499" cy="3457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460" y="5696968"/>
            <a:ext cx="5067299" cy="45900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6604" y="1028700"/>
            <a:ext cx="6953249" cy="41147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1752" y="6065539"/>
            <a:ext cx="8429624" cy="392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8363" y="216948"/>
            <a:ext cx="5253990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95"/>
              <a:t>OUTPUT</a:t>
            </a:r>
            <a:r>
              <a:rPr dirty="0" sz="4650" spc="305"/>
              <a:t> </a:t>
            </a:r>
            <a:r>
              <a:rPr dirty="0" sz="4650" spc="55"/>
              <a:t>D</a:t>
            </a:r>
            <a:r>
              <a:rPr dirty="0" sz="4650"/>
              <a:t>I</a:t>
            </a:r>
            <a:r>
              <a:rPr dirty="0" sz="4650" spc="85"/>
              <a:t>S</a:t>
            </a:r>
            <a:r>
              <a:rPr dirty="0" sz="4650" spc="65"/>
              <a:t>PL</a:t>
            </a:r>
            <a:r>
              <a:rPr dirty="0" sz="4650" spc="-340"/>
              <a:t>A</a:t>
            </a:r>
            <a:r>
              <a:rPr dirty="0" sz="4650" spc="325"/>
              <a:t>Y</a:t>
            </a:r>
            <a:endParaRPr sz="4650"/>
          </a:p>
        </p:txBody>
      </p:sp>
      <p:sp>
        <p:nvSpPr>
          <p:cNvPr id="7" name="object 7" descr=""/>
          <p:cNvSpPr txBox="1"/>
          <p:nvPr/>
        </p:nvSpPr>
        <p:spPr>
          <a:xfrm>
            <a:off x="5908752" y="2755311"/>
            <a:ext cx="356679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-470">
                <a:latin typeface="Verdana"/>
                <a:cs typeface="Verdana"/>
              </a:rPr>
              <a:t>user</a:t>
            </a:r>
            <a:r>
              <a:rPr dirty="0" sz="4150" spc="-390">
                <a:latin typeface="Verdana"/>
                <a:cs typeface="Verdana"/>
              </a:rPr>
              <a:t> </a:t>
            </a:r>
            <a:r>
              <a:rPr dirty="0" sz="4150" spc="-395">
                <a:latin typeface="Verdana"/>
                <a:cs typeface="Verdana"/>
              </a:rPr>
              <a:t>see</a:t>
            </a:r>
            <a:r>
              <a:rPr dirty="0" sz="4150" spc="-1019">
                <a:latin typeface="Verdana"/>
                <a:cs typeface="Verdana"/>
              </a:rPr>
              <a:t> </a:t>
            </a:r>
            <a:r>
              <a:rPr dirty="0" sz="4150" spc="-390">
                <a:latin typeface="Verdana"/>
                <a:cs typeface="Verdana"/>
              </a:rPr>
              <a:t>in</a:t>
            </a:r>
            <a:r>
              <a:rPr dirty="0" sz="4150" spc="-1015">
                <a:latin typeface="Verdana"/>
                <a:cs typeface="Verdana"/>
              </a:rPr>
              <a:t> </a:t>
            </a:r>
            <a:r>
              <a:rPr dirty="0" sz="4150" spc="-530">
                <a:latin typeface="Verdana"/>
                <a:cs typeface="Verdana"/>
              </a:rPr>
              <a:t>menu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955188" y="327439"/>
            <a:ext cx="307340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-495">
                <a:latin typeface="Verdana"/>
                <a:cs typeface="Verdana"/>
              </a:rPr>
              <a:t>user</a:t>
            </a:r>
            <a:r>
              <a:rPr dirty="0" sz="4350" spc="-420">
                <a:latin typeface="Verdana"/>
                <a:cs typeface="Verdana"/>
              </a:rPr>
              <a:t> </a:t>
            </a:r>
            <a:r>
              <a:rPr dirty="0" sz="4350" spc="-409">
                <a:latin typeface="Verdana"/>
                <a:cs typeface="Verdana"/>
              </a:rPr>
              <a:t>choose</a:t>
            </a:r>
            <a:r>
              <a:rPr dirty="0" sz="4350" spc="-415">
                <a:latin typeface="Verdana"/>
                <a:cs typeface="Verdana"/>
              </a:rPr>
              <a:t> </a:t>
            </a:r>
            <a:r>
              <a:rPr dirty="0" sz="4350" spc="-1380">
                <a:latin typeface="Verdana"/>
                <a:cs typeface="Verdana"/>
              </a:rPr>
              <a:t>1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29663" y="7719781"/>
            <a:ext cx="2853690" cy="593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700" spc="-225" b="1">
                <a:latin typeface="Tahoma"/>
                <a:cs typeface="Tahoma"/>
              </a:rPr>
              <a:t>user</a:t>
            </a:r>
            <a:r>
              <a:rPr dirty="0" sz="3700" spc="-665" b="1">
                <a:latin typeface="Tahoma"/>
                <a:cs typeface="Tahoma"/>
              </a:rPr>
              <a:t> </a:t>
            </a:r>
            <a:r>
              <a:rPr dirty="0" sz="3700" spc="-195" b="1">
                <a:solidFill>
                  <a:srgbClr val="1A1A1A"/>
                </a:solidFill>
                <a:latin typeface="Tahoma"/>
                <a:cs typeface="Tahoma"/>
              </a:rPr>
              <a:t>choose</a:t>
            </a:r>
            <a:r>
              <a:rPr dirty="0" sz="3700" spc="-509" b="1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3700" spc="-50" b="1">
                <a:solidFill>
                  <a:srgbClr val="1A1A1A"/>
                </a:solidFill>
                <a:latin typeface="Tahoma"/>
                <a:cs typeface="Tahoma"/>
              </a:rPr>
              <a:t>2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266013" y="5343354"/>
            <a:ext cx="308546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505">
                <a:latin typeface="Verdana"/>
                <a:cs typeface="Verdana"/>
              </a:rPr>
              <a:t>user</a:t>
            </a:r>
            <a:r>
              <a:rPr dirty="0" sz="4450" spc="-1175">
                <a:latin typeface="Verdana"/>
                <a:cs typeface="Verdana"/>
              </a:rPr>
              <a:t> </a:t>
            </a:r>
            <a:r>
              <a:rPr dirty="0" sz="4450" spc="-420">
                <a:latin typeface="Verdana"/>
                <a:cs typeface="Verdana"/>
              </a:rPr>
              <a:t>choose</a:t>
            </a:r>
            <a:r>
              <a:rPr dirty="0" sz="4450" spc="-1080">
                <a:latin typeface="Verdana"/>
                <a:cs typeface="Verdana"/>
              </a:rPr>
              <a:t> </a:t>
            </a:r>
            <a:r>
              <a:rPr dirty="0" sz="4450" spc="-450">
                <a:latin typeface="Verdana"/>
                <a:cs typeface="Verdana"/>
              </a:rPr>
              <a:t>3</a:t>
            </a:r>
            <a:endParaRPr sz="4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578" y="1028700"/>
            <a:ext cx="8820149" cy="40290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9532" y="640657"/>
            <a:ext cx="5695949" cy="5505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366" y="5812048"/>
            <a:ext cx="8886824" cy="447495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86191" y="6260998"/>
            <a:ext cx="4943474" cy="40260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725040" y="246004"/>
            <a:ext cx="3316604" cy="735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-525">
                <a:latin typeface="Verdana"/>
                <a:cs typeface="Verdana"/>
              </a:rPr>
              <a:t>user</a:t>
            </a:r>
            <a:r>
              <a:rPr dirty="0" sz="4650" spc="-445">
                <a:latin typeface="Verdana"/>
                <a:cs typeface="Verdana"/>
              </a:rPr>
              <a:t> </a:t>
            </a:r>
            <a:r>
              <a:rPr dirty="0" sz="4650" spc="-440">
                <a:latin typeface="Verdana"/>
                <a:cs typeface="Verdana"/>
              </a:rPr>
              <a:t>choose</a:t>
            </a:r>
            <a:r>
              <a:rPr dirty="0" sz="4650" spc="-1140">
                <a:latin typeface="Verdana"/>
                <a:cs typeface="Verdana"/>
              </a:rPr>
              <a:t> </a:t>
            </a:r>
            <a:r>
              <a:rPr dirty="0" sz="4650" spc="-495">
                <a:latin typeface="Verdana"/>
                <a:cs typeface="Verdana"/>
              </a:rPr>
              <a:t>4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71775" y="-64699"/>
            <a:ext cx="2976245" cy="6591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-470">
                <a:solidFill>
                  <a:srgbClr val="1A1A1A"/>
                </a:solidFill>
                <a:latin typeface="Verdana"/>
                <a:cs typeface="Verdana"/>
              </a:rPr>
              <a:t>user</a:t>
            </a:r>
            <a:r>
              <a:rPr dirty="0" sz="4150" spc="-39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150" spc="-395">
                <a:solidFill>
                  <a:srgbClr val="1A1A1A"/>
                </a:solidFill>
                <a:latin typeface="Verdana"/>
                <a:cs typeface="Verdana"/>
              </a:rPr>
              <a:t>choose</a:t>
            </a:r>
            <a:r>
              <a:rPr dirty="0" sz="4150" spc="-101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150" spc="-345">
                <a:solidFill>
                  <a:srgbClr val="1A1A1A"/>
                </a:solidFill>
                <a:latin typeface="Verdana"/>
                <a:cs typeface="Verdana"/>
              </a:rPr>
              <a:t>5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31007" y="5018013"/>
            <a:ext cx="288480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-470">
                <a:latin typeface="Verdana"/>
                <a:cs typeface="Verdana"/>
              </a:rPr>
              <a:t>user</a:t>
            </a:r>
            <a:r>
              <a:rPr dirty="0" sz="4150" spc="-1095">
                <a:latin typeface="Verdana"/>
                <a:cs typeface="Verdana"/>
              </a:rPr>
              <a:t> </a:t>
            </a:r>
            <a:r>
              <a:rPr dirty="0" sz="4150" spc="-395">
                <a:latin typeface="Verdana"/>
                <a:cs typeface="Verdana"/>
              </a:rPr>
              <a:t>choose</a:t>
            </a:r>
            <a:r>
              <a:rPr dirty="0" sz="4150" spc="-1010">
                <a:latin typeface="Verdana"/>
                <a:cs typeface="Verdana"/>
              </a:rPr>
              <a:t> </a:t>
            </a:r>
            <a:r>
              <a:rPr dirty="0" sz="4150" spc="-370">
                <a:latin typeface="Verdana"/>
                <a:cs typeface="Verdana"/>
              </a:rPr>
              <a:t>6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40390" y="7380679"/>
            <a:ext cx="2928620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-470">
                <a:solidFill>
                  <a:srgbClr val="1A1A1A"/>
                </a:solidFill>
                <a:latin typeface="Verdana"/>
                <a:cs typeface="Verdana"/>
              </a:rPr>
              <a:t>user</a:t>
            </a:r>
            <a:r>
              <a:rPr dirty="0" sz="4150" spc="-39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150" spc="-395">
                <a:solidFill>
                  <a:srgbClr val="1A1A1A"/>
                </a:solidFill>
                <a:latin typeface="Verdana"/>
                <a:cs typeface="Verdana"/>
              </a:rPr>
              <a:t>choose</a:t>
            </a:r>
            <a:r>
              <a:rPr dirty="0" sz="4150" spc="-110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150" spc="-635">
                <a:solidFill>
                  <a:srgbClr val="1A1A1A"/>
                </a:solidFill>
                <a:latin typeface="Verdana"/>
                <a:cs typeface="Verdana"/>
              </a:rPr>
              <a:t>7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22156" y="0"/>
            <a:ext cx="1240155" cy="1115060"/>
          </a:xfrm>
          <a:custGeom>
            <a:avLst/>
            <a:gdLst/>
            <a:ahLst/>
            <a:cxnLst/>
            <a:rect l="l" t="t" r="r" b="b"/>
            <a:pathLst>
              <a:path w="1240155" h="1115060">
                <a:moveTo>
                  <a:pt x="357819" y="388620"/>
                </a:moveTo>
                <a:lnTo>
                  <a:pt x="306247" y="388620"/>
                </a:lnTo>
                <a:lnTo>
                  <a:pt x="308277" y="386080"/>
                </a:lnTo>
                <a:lnTo>
                  <a:pt x="352506" y="358140"/>
                </a:lnTo>
                <a:lnTo>
                  <a:pt x="391250" y="330200"/>
                </a:lnTo>
                <a:lnTo>
                  <a:pt x="424497" y="298450"/>
                </a:lnTo>
                <a:lnTo>
                  <a:pt x="452235" y="265430"/>
                </a:lnTo>
                <a:lnTo>
                  <a:pt x="474455" y="231140"/>
                </a:lnTo>
                <a:lnTo>
                  <a:pt x="482099" y="205740"/>
                </a:lnTo>
                <a:lnTo>
                  <a:pt x="485416" y="198120"/>
                </a:lnTo>
                <a:lnTo>
                  <a:pt x="509534" y="156210"/>
                </a:lnTo>
                <a:lnTo>
                  <a:pt x="533455" y="115570"/>
                </a:lnTo>
                <a:lnTo>
                  <a:pt x="554456" y="71120"/>
                </a:lnTo>
                <a:lnTo>
                  <a:pt x="569816" y="27940"/>
                </a:lnTo>
                <a:lnTo>
                  <a:pt x="570846" y="20320"/>
                </a:lnTo>
                <a:lnTo>
                  <a:pt x="570512" y="12700"/>
                </a:lnTo>
                <a:lnTo>
                  <a:pt x="569827" y="1270"/>
                </a:lnTo>
                <a:lnTo>
                  <a:pt x="569822" y="0"/>
                </a:lnTo>
                <a:lnTo>
                  <a:pt x="610366" y="0"/>
                </a:lnTo>
                <a:lnTo>
                  <a:pt x="613462" y="7620"/>
                </a:lnTo>
                <a:lnTo>
                  <a:pt x="623678" y="30480"/>
                </a:lnTo>
                <a:lnTo>
                  <a:pt x="625105" y="33020"/>
                </a:lnTo>
                <a:lnTo>
                  <a:pt x="591293" y="33020"/>
                </a:lnTo>
                <a:lnTo>
                  <a:pt x="577078" y="78740"/>
                </a:lnTo>
                <a:lnTo>
                  <a:pt x="559361" y="125730"/>
                </a:lnTo>
                <a:lnTo>
                  <a:pt x="538734" y="172720"/>
                </a:lnTo>
                <a:lnTo>
                  <a:pt x="515801" y="215900"/>
                </a:lnTo>
                <a:lnTo>
                  <a:pt x="510794" y="220980"/>
                </a:lnTo>
                <a:lnTo>
                  <a:pt x="498830" y="233680"/>
                </a:lnTo>
                <a:lnTo>
                  <a:pt x="470785" y="280670"/>
                </a:lnTo>
                <a:lnTo>
                  <a:pt x="442612" y="317500"/>
                </a:lnTo>
                <a:lnTo>
                  <a:pt x="408956" y="350520"/>
                </a:lnTo>
                <a:lnTo>
                  <a:pt x="369335" y="381000"/>
                </a:lnTo>
                <a:lnTo>
                  <a:pt x="357819" y="388620"/>
                </a:lnTo>
                <a:close/>
              </a:path>
              <a:path w="1240155" h="1115060">
                <a:moveTo>
                  <a:pt x="716652" y="858520"/>
                </a:moveTo>
                <a:lnTo>
                  <a:pt x="686312" y="858520"/>
                </a:lnTo>
                <a:lnTo>
                  <a:pt x="687890" y="845820"/>
                </a:lnTo>
                <a:lnTo>
                  <a:pt x="688632" y="833120"/>
                </a:lnTo>
                <a:lnTo>
                  <a:pt x="689553" y="820420"/>
                </a:lnTo>
                <a:lnTo>
                  <a:pt x="691670" y="810260"/>
                </a:lnTo>
                <a:lnTo>
                  <a:pt x="696308" y="789940"/>
                </a:lnTo>
                <a:lnTo>
                  <a:pt x="699609" y="768350"/>
                </a:lnTo>
                <a:lnTo>
                  <a:pt x="702080" y="748030"/>
                </a:lnTo>
                <a:lnTo>
                  <a:pt x="704228" y="727710"/>
                </a:lnTo>
                <a:lnTo>
                  <a:pt x="705630" y="720090"/>
                </a:lnTo>
                <a:lnTo>
                  <a:pt x="710102" y="707390"/>
                </a:lnTo>
                <a:lnTo>
                  <a:pt x="711624" y="698500"/>
                </a:lnTo>
                <a:lnTo>
                  <a:pt x="716162" y="670560"/>
                </a:lnTo>
                <a:lnTo>
                  <a:pt x="723610" y="642620"/>
                </a:lnTo>
                <a:lnTo>
                  <a:pt x="747028" y="575310"/>
                </a:lnTo>
                <a:lnTo>
                  <a:pt x="773046" y="525780"/>
                </a:lnTo>
                <a:lnTo>
                  <a:pt x="807478" y="487680"/>
                </a:lnTo>
                <a:lnTo>
                  <a:pt x="847670" y="453390"/>
                </a:lnTo>
                <a:lnTo>
                  <a:pt x="890971" y="425450"/>
                </a:lnTo>
                <a:lnTo>
                  <a:pt x="934727" y="405130"/>
                </a:lnTo>
                <a:lnTo>
                  <a:pt x="976285" y="388620"/>
                </a:lnTo>
                <a:lnTo>
                  <a:pt x="1012992" y="375920"/>
                </a:lnTo>
                <a:lnTo>
                  <a:pt x="979772" y="373380"/>
                </a:lnTo>
                <a:lnTo>
                  <a:pt x="946333" y="365760"/>
                </a:lnTo>
                <a:lnTo>
                  <a:pt x="913546" y="355600"/>
                </a:lnTo>
                <a:lnTo>
                  <a:pt x="882283" y="340360"/>
                </a:lnTo>
                <a:lnTo>
                  <a:pt x="864253" y="330200"/>
                </a:lnTo>
                <a:lnTo>
                  <a:pt x="822345" y="308610"/>
                </a:lnTo>
                <a:lnTo>
                  <a:pt x="780724" y="283210"/>
                </a:lnTo>
                <a:lnTo>
                  <a:pt x="742178" y="255270"/>
                </a:lnTo>
                <a:lnTo>
                  <a:pt x="709496" y="220980"/>
                </a:lnTo>
                <a:lnTo>
                  <a:pt x="685979" y="172720"/>
                </a:lnTo>
                <a:lnTo>
                  <a:pt x="682458" y="165100"/>
                </a:lnTo>
                <a:lnTo>
                  <a:pt x="678654" y="156210"/>
                </a:lnTo>
                <a:lnTo>
                  <a:pt x="674237" y="148590"/>
                </a:lnTo>
                <a:lnTo>
                  <a:pt x="669997" y="140970"/>
                </a:lnTo>
                <a:lnTo>
                  <a:pt x="665873" y="135890"/>
                </a:lnTo>
                <a:lnTo>
                  <a:pt x="661316" y="128270"/>
                </a:lnTo>
                <a:lnTo>
                  <a:pt x="655777" y="123190"/>
                </a:lnTo>
                <a:lnTo>
                  <a:pt x="648358" y="115570"/>
                </a:lnTo>
                <a:lnTo>
                  <a:pt x="640024" y="110490"/>
                </a:lnTo>
                <a:lnTo>
                  <a:pt x="631942" y="105410"/>
                </a:lnTo>
                <a:lnTo>
                  <a:pt x="625282" y="97790"/>
                </a:lnTo>
                <a:lnTo>
                  <a:pt x="616528" y="85090"/>
                </a:lnTo>
                <a:lnTo>
                  <a:pt x="608667" y="66040"/>
                </a:lnTo>
                <a:lnTo>
                  <a:pt x="601017" y="50800"/>
                </a:lnTo>
                <a:lnTo>
                  <a:pt x="592895" y="35560"/>
                </a:lnTo>
                <a:lnTo>
                  <a:pt x="591293" y="33020"/>
                </a:lnTo>
                <a:lnTo>
                  <a:pt x="625105" y="33020"/>
                </a:lnTo>
                <a:lnTo>
                  <a:pt x="636524" y="53340"/>
                </a:lnTo>
                <a:lnTo>
                  <a:pt x="652750" y="78740"/>
                </a:lnTo>
                <a:lnTo>
                  <a:pt x="657147" y="85090"/>
                </a:lnTo>
                <a:lnTo>
                  <a:pt x="661554" y="92710"/>
                </a:lnTo>
                <a:lnTo>
                  <a:pt x="666384" y="100330"/>
                </a:lnTo>
                <a:lnTo>
                  <a:pt x="672051" y="105410"/>
                </a:lnTo>
                <a:lnTo>
                  <a:pt x="678606" y="113030"/>
                </a:lnTo>
                <a:lnTo>
                  <a:pt x="685036" y="118110"/>
                </a:lnTo>
                <a:lnTo>
                  <a:pt x="691204" y="125730"/>
                </a:lnTo>
                <a:lnTo>
                  <a:pt x="696972" y="133350"/>
                </a:lnTo>
                <a:lnTo>
                  <a:pt x="703652" y="140970"/>
                </a:lnTo>
                <a:lnTo>
                  <a:pt x="725935" y="175260"/>
                </a:lnTo>
                <a:lnTo>
                  <a:pt x="728207" y="185420"/>
                </a:lnTo>
                <a:lnTo>
                  <a:pt x="730829" y="193040"/>
                </a:lnTo>
                <a:lnTo>
                  <a:pt x="764228" y="233680"/>
                </a:lnTo>
                <a:lnTo>
                  <a:pt x="798288" y="265430"/>
                </a:lnTo>
                <a:lnTo>
                  <a:pt x="835596" y="288290"/>
                </a:lnTo>
                <a:lnTo>
                  <a:pt x="874575" y="311150"/>
                </a:lnTo>
                <a:lnTo>
                  <a:pt x="880541" y="313690"/>
                </a:lnTo>
                <a:lnTo>
                  <a:pt x="896470" y="313690"/>
                </a:lnTo>
                <a:lnTo>
                  <a:pt x="929291" y="330200"/>
                </a:lnTo>
                <a:lnTo>
                  <a:pt x="963606" y="337820"/>
                </a:lnTo>
                <a:lnTo>
                  <a:pt x="1036916" y="342900"/>
                </a:lnTo>
                <a:lnTo>
                  <a:pt x="1045448" y="345440"/>
                </a:lnTo>
                <a:lnTo>
                  <a:pt x="1062181" y="353060"/>
                </a:lnTo>
                <a:lnTo>
                  <a:pt x="1070642" y="355600"/>
                </a:lnTo>
                <a:lnTo>
                  <a:pt x="1126378" y="355600"/>
                </a:lnTo>
                <a:lnTo>
                  <a:pt x="1165351" y="360680"/>
                </a:lnTo>
                <a:lnTo>
                  <a:pt x="1184567" y="360680"/>
                </a:lnTo>
                <a:lnTo>
                  <a:pt x="1203805" y="363220"/>
                </a:lnTo>
                <a:lnTo>
                  <a:pt x="1237810" y="363220"/>
                </a:lnTo>
                <a:lnTo>
                  <a:pt x="1240078" y="370840"/>
                </a:lnTo>
                <a:lnTo>
                  <a:pt x="1239166" y="375920"/>
                </a:lnTo>
                <a:lnTo>
                  <a:pt x="1236294" y="383540"/>
                </a:lnTo>
                <a:lnTo>
                  <a:pt x="1232677" y="388620"/>
                </a:lnTo>
                <a:lnTo>
                  <a:pt x="1225130" y="391160"/>
                </a:lnTo>
                <a:lnTo>
                  <a:pt x="1097995" y="391160"/>
                </a:lnTo>
                <a:lnTo>
                  <a:pt x="1090618" y="394970"/>
                </a:lnTo>
                <a:lnTo>
                  <a:pt x="1066638" y="394970"/>
                </a:lnTo>
                <a:lnTo>
                  <a:pt x="1034808" y="400050"/>
                </a:lnTo>
                <a:lnTo>
                  <a:pt x="986213" y="412750"/>
                </a:lnTo>
                <a:lnTo>
                  <a:pt x="947453" y="427990"/>
                </a:lnTo>
                <a:lnTo>
                  <a:pt x="906744" y="448310"/>
                </a:lnTo>
                <a:lnTo>
                  <a:pt x="866529" y="472440"/>
                </a:lnTo>
                <a:lnTo>
                  <a:pt x="829252" y="502920"/>
                </a:lnTo>
                <a:lnTo>
                  <a:pt x="797357" y="541020"/>
                </a:lnTo>
                <a:lnTo>
                  <a:pt x="773286" y="585470"/>
                </a:lnTo>
                <a:lnTo>
                  <a:pt x="751207" y="650240"/>
                </a:lnTo>
                <a:lnTo>
                  <a:pt x="740134" y="701040"/>
                </a:lnTo>
                <a:lnTo>
                  <a:pt x="739880" y="715010"/>
                </a:lnTo>
                <a:lnTo>
                  <a:pt x="739757" y="727710"/>
                </a:lnTo>
                <a:lnTo>
                  <a:pt x="735009" y="773430"/>
                </a:lnTo>
                <a:lnTo>
                  <a:pt x="726692" y="817880"/>
                </a:lnTo>
                <a:lnTo>
                  <a:pt x="719861" y="845820"/>
                </a:lnTo>
                <a:lnTo>
                  <a:pt x="716652" y="858520"/>
                </a:lnTo>
                <a:close/>
              </a:path>
              <a:path w="1240155" h="1115060">
                <a:moveTo>
                  <a:pt x="896470" y="313690"/>
                </a:moveTo>
                <a:lnTo>
                  <a:pt x="880541" y="313690"/>
                </a:lnTo>
                <a:lnTo>
                  <a:pt x="890514" y="311150"/>
                </a:lnTo>
                <a:lnTo>
                  <a:pt x="896470" y="313690"/>
                </a:lnTo>
                <a:close/>
              </a:path>
              <a:path w="1240155" h="1115060">
                <a:moveTo>
                  <a:pt x="294431" y="422910"/>
                </a:moveTo>
                <a:lnTo>
                  <a:pt x="241722" y="422910"/>
                </a:lnTo>
                <a:lnTo>
                  <a:pt x="256941" y="415290"/>
                </a:lnTo>
                <a:lnTo>
                  <a:pt x="285861" y="394970"/>
                </a:lnTo>
                <a:lnTo>
                  <a:pt x="301101" y="383540"/>
                </a:lnTo>
                <a:lnTo>
                  <a:pt x="303131" y="383540"/>
                </a:lnTo>
                <a:lnTo>
                  <a:pt x="306247" y="388620"/>
                </a:lnTo>
                <a:lnTo>
                  <a:pt x="357819" y="388620"/>
                </a:lnTo>
                <a:lnTo>
                  <a:pt x="327108" y="410210"/>
                </a:lnTo>
                <a:lnTo>
                  <a:pt x="318145" y="410210"/>
                </a:lnTo>
                <a:lnTo>
                  <a:pt x="307453" y="415290"/>
                </a:lnTo>
                <a:lnTo>
                  <a:pt x="294431" y="422910"/>
                </a:lnTo>
                <a:close/>
              </a:path>
              <a:path w="1240155" h="1115060">
                <a:moveTo>
                  <a:pt x="1211191" y="394970"/>
                </a:moveTo>
                <a:lnTo>
                  <a:pt x="1155656" y="394970"/>
                </a:lnTo>
                <a:lnTo>
                  <a:pt x="1125564" y="391160"/>
                </a:lnTo>
                <a:lnTo>
                  <a:pt x="1218141" y="391160"/>
                </a:lnTo>
                <a:lnTo>
                  <a:pt x="1211191" y="394970"/>
                </a:lnTo>
                <a:close/>
              </a:path>
              <a:path w="1240155" h="1115060">
                <a:moveTo>
                  <a:pt x="321244" y="415290"/>
                </a:moveTo>
                <a:lnTo>
                  <a:pt x="318145" y="410210"/>
                </a:lnTo>
                <a:lnTo>
                  <a:pt x="327108" y="410210"/>
                </a:lnTo>
                <a:lnTo>
                  <a:pt x="323269" y="412750"/>
                </a:lnTo>
                <a:lnTo>
                  <a:pt x="321244" y="415290"/>
                </a:lnTo>
                <a:close/>
              </a:path>
              <a:path w="1240155" h="1115060">
                <a:moveTo>
                  <a:pt x="281509" y="430530"/>
                </a:moveTo>
                <a:lnTo>
                  <a:pt x="215970" y="430530"/>
                </a:lnTo>
                <a:lnTo>
                  <a:pt x="215994" y="429260"/>
                </a:lnTo>
                <a:lnTo>
                  <a:pt x="218334" y="425450"/>
                </a:lnTo>
                <a:lnTo>
                  <a:pt x="216144" y="425450"/>
                </a:lnTo>
                <a:lnTo>
                  <a:pt x="214644" y="422910"/>
                </a:lnTo>
                <a:lnTo>
                  <a:pt x="217484" y="420370"/>
                </a:lnTo>
                <a:lnTo>
                  <a:pt x="225364" y="420370"/>
                </a:lnTo>
                <a:lnTo>
                  <a:pt x="235444" y="422910"/>
                </a:lnTo>
                <a:lnTo>
                  <a:pt x="294431" y="422910"/>
                </a:lnTo>
                <a:lnTo>
                  <a:pt x="281509" y="430530"/>
                </a:lnTo>
                <a:close/>
              </a:path>
              <a:path w="1240155" h="1115060">
                <a:moveTo>
                  <a:pt x="215994" y="429260"/>
                </a:moveTo>
                <a:lnTo>
                  <a:pt x="216044" y="427990"/>
                </a:lnTo>
                <a:lnTo>
                  <a:pt x="216135" y="425685"/>
                </a:lnTo>
                <a:lnTo>
                  <a:pt x="217981" y="425450"/>
                </a:lnTo>
                <a:lnTo>
                  <a:pt x="218334" y="425450"/>
                </a:lnTo>
                <a:lnTo>
                  <a:pt x="215994" y="429260"/>
                </a:lnTo>
                <a:close/>
              </a:path>
              <a:path w="1240155" h="1115060">
                <a:moveTo>
                  <a:pt x="291681" y="438150"/>
                </a:moveTo>
                <a:lnTo>
                  <a:pt x="49989" y="438150"/>
                </a:lnTo>
                <a:lnTo>
                  <a:pt x="113484" y="435610"/>
                </a:lnTo>
                <a:lnTo>
                  <a:pt x="178104" y="430530"/>
                </a:lnTo>
                <a:lnTo>
                  <a:pt x="216135" y="425685"/>
                </a:lnTo>
                <a:lnTo>
                  <a:pt x="216044" y="427990"/>
                </a:lnTo>
                <a:lnTo>
                  <a:pt x="215994" y="429260"/>
                </a:lnTo>
                <a:lnTo>
                  <a:pt x="215617" y="430530"/>
                </a:lnTo>
                <a:lnTo>
                  <a:pt x="281509" y="430530"/>
                </a:lnTo>
                <a:lnTo>
                  <a:pt x="287372" y="433070"/>
                </a:lnTo>
                <a:lnTo>
                  <a:pt x="291681" y="438150"/>
                </a:lnTo>
                <a:close/>
              </a:path>
              <a:path w="1240155" h="1115060">
                <a:moveTo>
                  <a:pt x="45461" y="463550"/>
                </a:moveTo>
                <a:lnTo>
                  <a:pt x="2118" y="455930"/>
                </a:lnTo>
                <a:lnTo>
                  <a:pt x="0" y="448310"/>
                </a:lnTo>
                <a:lnTo>
                  <a:pt x="1367" y="443230"/>
                </a:lnTo>
                <a:lnTo>
                  <a:pt x="5953" y="438150"/>
                </a:lnTo>
                <a:lnTo>
                  <a:pt x="13487" y="435610"/>
                </a:lnTo>
                <a:lnTo>
                  <a:pt x="49989" y="438150"/>
                </a:lnTo>
                <a:lnTo>
                  <a:pt x="291681" y="438150"/>
                </a:lnTo>
                <a:lnTo>
                  <a:pt x="293836" y="440690"/>
                </a:lnTo>
                <a:lnTo>
                  <a:pt x="307074" y="443230"/>
                </a:lnTo>
                <a:lnTo>
                  <a:pt x="314404" y="448310"/>
                </a:lnTo>
                <a:lnTo>
                  <a:pt x="231777" y="448310"/>
                </a:lnTo>
                <a:lnTo>
                  <a:pt x="225297" y="450850"/>
                </a:lnTo>
                <a:lnTo>
                  <a:pt x="183599" y="458470"/>
                </a:lnTo>
                <a:lnTo>
                  <a:pt x="45461" y="463550"/>
                </a:lnTo>
                <a:close/>
              </a:path>
              <a:path w="1240155" h="1115060">
                <a:moveTo>
                  <a:pt x="702223" y="1115060"/>
                </a:moveTo>
                <a:lnTo>
                  <a:pt x="694797" y="1115060"/>
                </a:lnTo>
                <a:lnTo>
                  <a:pt x="694126" y="1112520"/>
                </a:lnTo>
                <a:lnTo>
                  <a:pt x="692499" y="1112520"/>
                </a:lnTo>
                <a:lnTo>
                  <a:pt x="682886" y="1104900"/>
                </a:lnTo>
                <a:lnTo>
                  <a:pt x="677863" y="1088390"/>
                </a:lnTo>
                <a:lnTo>
                  <a:pt x="675682" y="1065530"/>
                </a:lnTo>
                <a:lnTo>
                  <a:pt x="674593" y="1032510"/>
                </a:lnTo>
                <a:lnTo>
                  <a:pt x="674443" y="1029970"/>
                </a:lnTo>
                <a:lnTo>
                  <a:pt x="666850" y="1029970"/>
                </a:lnTo>
                <a:lnTo>
                  <a:pt x="666811" y="1024890"/>
                </a:lnTo>
                <a:lnTo>
                  <a:pt x="668372" y="998220"/>
                </a:lnTo>
                <a:lnTo>
                  <a:pt x="672072" y="975360"/>
                </a:lnTo>
                <a:lnTo>
                  <a:pt x="676410" y="949960"/>
                </a:lnTo>
                <a:lnTo>
                  <a:pt x="679885" y="925830"/>
                </a:lnTo>
                <a:lnTo>
                  <a:pt x="668472" y="880110"/>
                </a:lnTo>
                <a:lnTo>
                  <a:pt x="654563" y="830580"/>
                </a:lnTo>
                <a:lnTo>
                  <a:pt x="629496" y="755650"/>
                </a:lnTo>
                <a:lnTo>
                  <a:pt x="611035" y="715010"/>
                </a:lnTo>
                <a:lnTo>
                  <a:pt x="588232" y="670560"/>
                </a:lnTo>
                <a:lnTo>
                  <a:pt x="560796" y="629920"/>
                </a:lnTo>
                <a:lnTo>
                  <a:pt x="528433" y="593090"/>
                </a:lnTo>
                <a:lnTo>
                  <a:pt x="490852" y="560070"/>
                </a:lnTo>
                <a:lnTo>
                  <a:pt x="447760" y="533400"/>
                </a:lnTo>
                <a:lnTo>
                  <a:pt x="411718" y="520700"/>
                </a:lnTo>
                <a:lnTo>
                  <a:pt x="400953" y="515620"/>
                </a:lnTo>
                <a:lnTo>
                  <a:pt x="359698" y="495300"/>
                </a:lnTo>
                <a:lnTo>
                  <a:pt x="338127" y="485140"/>
                </a:lnTo>
                <a:lnTo>
                  <a:pt x="314074" y="477520"/>
                </a:lnTo>
                <a:lnTo>
                  <a:pt x="305261" y="474980"/>
                </a:lnTo>
                <a:lnTo>
                  <a:pt x="299132" y="466090"/>
                </a:lnTo>
                <a:lnTo>
                  <a:pt x="279864" y="458470"/>
                </a:lnTo>
                <a:lnTo>
                  <a:pt x="268668" y="455930"/>
                </a:lnTo>
                <a:lnTo>
                  <a:pt x="257612" y="450850"/>
                </a:lnTo>
                <a:lnTo>
                  <a:pt x="239316" y="450850"/>
                </a:lnTo>
                <a:lnTo>
                  <a:pt x="231777" y="448310"/>
                </a:lnTo>
                <a:lnTo>
                  <a:pt x="314404" y="448310"/>
                </a:lnTo>
                <a:lnTo>
                  <a:pt x="372931" y="466090"/>
                </a:lnTo>
                <a:lnTo>
                  <a:pt x="416903" y="485140"/>
                </a:lnTo>
                <a:lnTo>
                  <a:pt x="435765" y="500380"/>
                </a:lnTo>
                <a:lnTo>
                  <a:pt x="445514" y="508000"/>
                </a:lnTo>
                <a:lnTo>
                  <a:pt x="456536" y="515620"/>
                </a:lnTo>
                <a:lnTo>
                  <a:pt x="502632" y="541020"/>
                </a:lnTo>
                <a:lnTo>
                  <a:pt x="542448" y="577850"/>
                </a:lnTo>
                <a:lnTo>
                  <a:pt x="576407" y="615950"/>
                </a:lnTo>
                <a:lnTo>
                  <a:pt x="604934" y="660400"/>
                </a:lnTo>
                <a:lnTo>
                  <a:pt x="628453" y="703580"/>
                </a:lnTo>
                <a:lnTo>
                  <a:pt x="647388" y="748030"/>
                </a:lnTo>
                <a:lnTo>
                  <a:pt x="662164" y="787400"/>
                </a:lnTo>
                <a:lnTo>
                  <a:pt x="673204" y="825500"/>
                </a:lnTo>
                <a:lnTo>
                  <a:pt x="676086" y="833120"/>
                </a:lnTo>
                <a:lnTo>
                  <a:pt x="679701" y="840740"/>
                </a:lnTo>
                <a:lnTo>
                  <a:pt x="683346" y="850900"/>
                </a:lnTo>
                <a:lnTo>
                  <a:pt x="686312" y="858520"/>
                </a:lnTo>
                <a:lnTo>
                  <a:pt x="716652" y="858520"/>
                </a:lnTo>
                <a:lnTo>
                  <a:pt x="713442" y="872490"/>
                </a:lnTo>
                <a:lnTo>
                  <a:pt x="707953" y="897890"/>
                </a:lnTo>
                <a:lnTo>
                  <a:pt x="703909" y="925830"/>
                </a:lnTo>
                <a:lnTo>
                  <a:pt x="711251" y="970280"/>
                </a:lnTo>
                <a:lnTo>
                  <a:pt x="715395" y="1013460"/>
                </a:lnTo>
                <a:lnTo>
                  <a:pt x="716608" y="1055370"/>
                </a:lnTo>
                <a:lnTo>
                  <a:pt x="715156" y="1097280"/>
                </a:lnTo>
                <a:lnTo>
                  <a:pt x="715020" y="1099820"/>
                </a:lnTo>
                <a:lnTo>
                  <a:pt x="713667" y="1099820"/>
                </a:lnTo>
                <a:lnTo>
                  <a:pt x="705457" y="1109980"/>
                </a:lnTo>
                <a:lnTo>
                  <a:pt x="702223" y="1115060"/>
                </a:lnTo>
                <a:close/>
              </a:path>
              <a:path w="1240155" h="1115060">
                <a:moveTo>
                  <a:pt x="721506" y="1104900"/>
                </a:moveTo>
                <a:lnTo>
                  <a:pt x="713667" y="1099820"/>
                </a:lnTo>
                <a:lnTo>
                  <a:pt x="715020" y="1099820"/>
                </a:lnTo>
                <a:lnTo>
                  <a:pt x="722944" y="1102360"/>
                </a:lnTo>
                <a:lnTo>
                  <a:pt x="721506" y="110490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823" y="1438350"/>
            <a:ext cx="1452245" cy="1659255"/>
          </a:xfrm>
          <a:custGeom>
            <a:avLst/>
            <a:gdLst/>
            <a:ahLst/>
            <a:cxnLst/>
            <a:rect l="l" t="t" r="r" b="b"/>
            <a:pathLst>
              <a:path w="1452245" h="1659255">
                <a:moveTo>
                  <a:pt x="1451813" y="626808"/>
                </a:moveTo>
                <a:lnTo>
                  <a:pt x="1451152" y="620649"/>
                </a:lnTo>
                <a:lnTo>
                  <a:pt x="1447469" y="613435"/>
                </a:lnTo>
                <a:lnTo>
                  <a:pt x="1433055" y="613854"/>
                </a:lnTo>
                <a:lnTo>
                  <a:pt x="1304988" y="620725"/>
                </a:lnTo>
                <a:lnTo>
                  <a:pt x="1304988" y="640245"/>
                </a:lnTo>
                <a:lnTo>
                  <a:pt x="1271778" y="654481"/>
                </a:lnTo>
                <a:lnTo>
                  <a:pt x="1221295" y="678091"/>
                </a:lnTo>
                <a:lnTo>
                  <a:pt x="1175512" y="701827"/>
                </a:lnTo>
                <a:lnTo>
                  <a:pt x="1134503" y="725868"/>
                </a:lnTo>
                <a:lnTo>
                  <a:pt x="1098283" y="750392"/>
                </a:lnTo>
                <a:lnTo>
                  <a:pt x="1066927" y="775576"/>
                </a:lnTo>
                <a:lnTo>
                  <a:pt x="1009573" y="838619"/>
                </a:lnTo>
                <a:lnTo>
                  <a:pt x="981646" y="877925"/>
                </a:lnTo>
                <a:lnTo>
                  <a:pt x="956856" y="919200"/>
                </a:lnTo>
                <a:lnTo>
                  <a:pt x="935304" y="962101"/>
                </a:lnTo>
                <a:lnTo>
                  <a:pt x="917143" y="1006297"/>
                </a:lnTo>
                <a:lnTo>
                  <a:pt x="902487" y="1051445"/>
                </a:lnTo>
                <a:lnTo>
                  <a:pt x="891476" y="1097229"/>
                </a:lnTo>
                <a:lnTo>
                  <a:pt x="884224" y="1143304"/>
                </a:lnTo>
                <a:lnTo>
                  <a:pt x="880770" y="1196657"/>
                </a:lnTo>
                <a:lnTo>
                  <a:pt x="882015" y="1249045"/>
                </a:lnTo>
                <a:lnTo>
                  <a:pt x="886815" y="1299794"/>
                </a:lnTo>
                <a:lnTo>
                  <a:pt x="894016" y="1348232"/>
                </a:lnTo>
                <a:lnTo>
                  <a:pt x="902500" y="1393647"/>
                </a:lnTo>
                <a:lnTo>
                  <a:pt x="918692" y="1472755"/>
                </a:lnTo>
                <a:lnTo>
                  <a:pt x="920191" y="1484579"/>
                </a:lnTo>
                <a:lnTo>
                  <a:pt x="920191" y="1484782"/>
                </a:lnTo>
                <a:lnTo>
                  <a:pt x="909955" y="1455572"/>
                </a:lnTo>
                <a:lnTo>
                  <a:pt x="851814" y="1299298"/>
                </a:lnTo>
                <a:lnTo>
                  <a:pt x="821677" y="1212773"/>
                </a:lnTo>
                <a:lnTo>
                  <a:pt x="803021" y="1167155"/>
                </a:lnTo>
                <a:lnTo>
                  <a:pt x="781812" y="1124407"/>
                </a:lnTo>
                <a:lnTo>
                  <a:pt x="756678" y="1084834"/>
                </a:lnTo>
                <a:lnTo>
                  <a:pt x="726236" y="1048702"/>
                </a:lnTo>
                <a:lnTo>
                  <a:pt x="689114" y="1016304"/>
                </a:lnTo>
                <a:lnTo>
                  <a:pt x="684441" y="1012825"/>
                </a:lnTo>
                <a:lnTo>
                  <a:pt x="689698" y="1005763"/>
                </a:lnTo>
                <a:lnTo>
                  <a:pt x="644461" y="972769"/>
                </a:lnTo>
                <a:lnTo>
                  <a:pt x="600938" y="943114"/>
                </a:lnTo>
                <a:lnTo>
                  <a:pt x="555129" y="914895"/>
                </a:lnTo>
                <a:lnTo>
                  <a:pt x="507720" y="889685"/>
                </a:lnTo>
                <a:lnTo>
                  <a:pt x="459384" y="869048"/>
                </a:lnTo>
                <a:lnTo>
                  <a:pt x="410806" y="854544"/>
                </a:lnTo>
                <a:lnTo>
                  <a:pt x="355955" y="844537"/>
                </a:lnTo>
                <a:lnTo>
                  <a:pt x="299821" y="838009"/>
                </a:lnTo>
                <a:lnTo>
                  <a:pt x="245313" y="834199"/>
                </a:lnTo>
                <a:lnTo>
                  <a:pt x="195300" y="832383"/>
                </a:lnTo>
                <a:lnTo>
                  <a:pt x="168859" y="832180"/>
                </a:lnTo>
                <a:lnTo>
                  <a:pt x="211150" y="809739"/>
                </a:lnTo>
                <a:lnTo>
                  <a:pt x="258216" y="780097"/>
                </a:lnTo>
                <a:lnTo>
                  <a:pt x="303568" y="747674"/>
                </a:lnTo>
                <a:lnTo>
                  <a:pt x="346494" y="713841"/>
                </a:lnTo>
                <a:lnTo>
                  <a:pt x="386219" y="680008"/>
                </a:lnTo>
                <a:lnTo>
                  <a:pt x="422008" y="647547"/>
                </a:lnTo>
                <a:lnTo>
                  <a:pt x="453136" y="617842"/>
                </a:lnTo>
                <a:lnTo>
                  <a:pt x="512559" y="554355"/>
                </a:lnTo>
                <a:lnTo>
                  <a:pt x="542429" y="512762"/>
                </a:lnTo>
                <a:lnTo>
                  <a:pt x="568299" y="467791"/>
                </a:lnTo>
                <a:lnTo>
                  <a:pt x="589965" y="419760"/>
                </a:lnTo>
                <a:lnTo>
                  <a:pt x="607288" y="368960"/>
                </a:lnTo>
                <a:lnTo>
                  <a:pt x="620077" y="315671"/>
                </a:lnTo>
                <a:lnTo>
                  <a:pt x="625944" y="274078"/>
                </a:lnTo>
                <a:lnTo>
                  <a:pt x="631278" y="289356"/>
                </a:lnTo>
                <a:lnTo>
                  <a:pt x="651446" y="331012"/>
                </a:lnTo>
                <a:lnTo>
                  <a:pt x="677062" y="372364"/>
                </a:lnTo>
                <a:lnTo>
                  <a:pt x="707796" y="412902"/>
                </a:lnTo>
                <a:lnTo>
                  <a:pt x="743343" y="452132"/>
                </a:lnTo>
                <a:lnTo>
                  <a:pt x="779005" y="486410"/>
                </a:lnTo>
                <a:lnTo>
                  <a:pt x="818286" y="520255"/>
                </a:lnTo>
                <a:lnTo>
                  <a:pt x="860729" y="552818"/>
                </a:lnTo>
                <a:lnTo>
                  <a:pt x="905916" y="583260"/>
                </a:lnTo>
                <a:lnTo>
                  <a:pt x="953376" y="610717"/>
                </a:lnTo>
                <a:lnTo>
                  <a:pt x="1002703" y="634352"/>
                </a:lnTo>
                <a:lnTo>
                  <a:pt x="1067587" y="648779"/>
                </a:lnTo>
                <a:lnTo>
                  <a:pt x="1100594" y="649401"/>
                </a:lnTo>
                <a:lnTo>
                  <a:pt x="1132916" y="647954"/>
                </a:lnTo>
                <a:lnTo>
                  <a:pt x="1153579" y="645045"/>
                </a:lnTo>
                <a:lnTo>
                  <a:pt x="1173835" y="640537"/>
                </a:lnTo>
                <a:lnTo>
                  <a:pt x="1193723" y="637019"/>
                </a:lnTo>
                <a:lnTo>
                  <a:pt x="1213256" y="637120"/>
                </a:lnTo>
                <a:lnTo>
                  <a:pt x="1224978" y="638581"/>
                </a:lnTo>
                <a:lnTo>
                  <a:pt x="1253197" y="640473"/>
                </a:lnTo>
                <a:lnTo>
                  <a:pt x="1269492" y="640727"/>
                </a:lnTo>
                <a:lnTo>
                  <a:pt x="1295120" y="640537"/>
                </a:lnTo>
                <a:lnTo>
                  <a:pt x="1304988" y="640245"/>
                </a:lnTo>
                <a:lnTo>
                  <a:pt x="1304988" y="620725"/>
                </a:lnTo>
                <a:lnTo>
                  <a:pt x="1287056" y="621677"/>
                </a:lnTo>
                <a:lnTo>
                  <a:pt x="1246746" y="622617"/>
                </a:lnTo>
                <a:lnTo>
                  <a:pt x="1215618" y="620839"/>
                </a:lnTo>
                <a:lnTo>
                  <a:pt x="1194371" y="618794"/>
                </a:lnTo>
                <a:lnTo>
                  <a:pt x="1173251" y="618477"/>
                </a:lnTo>
                <a:lnTo>
                  <a:pt x="1131316" y="620471"/>
                </a:lnTo>
                <a:lnTo>
                  <a:pt x="1100861" y="621309"/>
                </a:lnTo>
                <a:lnTo>
                  <a:pt x="1071283" y="619645"/>
                </a:lnTo>
                <a:lnTo>
                  <a:pt x="1015072" y="605434"/>
                </a:lnTo>
                <a:lnTo>
                  <a:pt x="966800" y="583158"/>
                </a:lnTo>
                <a:lnTo>
                  <a:pt x="919708" y="558126"/>
                </a:lnTo>
                <a:lnTo>
                  <a:pt x="874560" y="530707"/>
                </a:lnTo>
                <a:lnTo>
                  <a:pt x="832065" y="501243"/>
                </a:lnTo>
                <a:lnTo>
                  <a:pt x="793000" y="470077"/>
                </a:lnTo>
                <a:lnTo>
                  <a:pt x="758088" y="437578"/>
                </a:lnTo>
                <a:lnTo>
                  <a:pt x="719201" y="394093"/>
                </a:lnTo>
                <a:lnTo>
                  <a:pt x="686320" y="348894"/>
                </a:lnTo>
                <a:lnTo>
                  <a:pt x="660044" y="302895"/>
                </a:lnTo>
                <a:lnTo>
                  <a:pt x="640956" y="257009"/>
                </a:lnTo>
                <a:lnTo>
                  <a:pt x="630326" y="214972"/>
                </a:lnTo>
                <a:lnTo>
                  <a:pt x="630618" y="210146"/>
                </a:lnTo>
                <a:lnTo>
                  <a:pt x="630809" y="157975"/>
                </a:lnTo>
                <a:lnTo>
                  <a:pt x="628383" y="58064"/>
                </a:lnTo>
                <a:lnTo>
                  <a:pt x="628827" y="44462"/>
                </a:lnTo>
                <a:lnTo>
                  <a:pt x="631367" y="18834"/>
                </a:lnTo>
                <a:lnTo>
                  <a:pt x="631964" y="6083"/>
                </a:lnTo>
                <a:lnTo>
                  <a:pt x="625195" y="1828"/>
                </a:lnTo>
                <a:lnTo>
                  <a:pt x="619975" y="0"/>
                </a:lnTo>
                <a:lnTo>
                  <a:pt x="614756" y="863"/>
                </a:lnTo>
                <a:lnTo>
                  <a:pt x="607999" y="4686"/>
                </a:lnTo>
                <a:lnTo>
                  <a:pt x="608672" y="17716"/>
                </a:lnTo>
                <a:lnTo>
                  <a:pt x="611695" y="44399"/>
                </a:lnTo>
                <a:lnTo>
                  <a:pt x="612508" y="58293"/>
                </a:lnTo>
                <a:lnTo>
                  <a:pt x="611936" y="106400"/>
                </a:lnTo>
                <a:lnTo>
                  <a:pt x="608977" y="156146"/>
                </a:lnTo>
                <a:lnTo>
                  <a:pt x="608025" y="165442"/>
                </a:lnTo>
                <a:lnTo>
                  <a:pt x="606513" y="167792"/>
                </a:lnTo>
                <a:lnTo>
                  <a:pt x="606933" y="176288"/>
                </a:lnTo>
                <a:lnTo>
                  <a:pt x="596684" y="258241"/>
                </a:lnTo>
                <a:lnTo>
                  <a:pt x="587717" y="309422"/>
                </a:lnTo>
                <a:lnTo>
                  <a:pt x="576224" y="360514"/>
                </a:lnTo>
                <a:lnTo>
                  <a:pt x="561454" y="409600"/>
                </a:lnTo>
                <a:lnTo>
                  <a:pt x="543090" y="456209"/>
                </a:lnTo>
                <a:lnTo>
                  <a:pt x="520750" y="499872"/>
                </a:lnTo>
                <a:lnTo>
                  <a:pt x="494093" y="540092"/>
                </a:lnTo>
                <a:lnTo>
                  <a:pt x="462762" y="576402"/>
                </a:lnTo>
                <a:lnTo>
                  <a:pt x="405168" y="631126"/>
                </a:lnTo>
                <a:lnTo>
                  <a:pt x="368719" y="662787"/>
                </a:lnTo>
                <a:lnTo>
                  <a:pt x="328307" y="695464"/>
                </a:lnTo>
                <a:lnTo>
                  <a:pt x="284759" y="727786"/>
                </a:lnTo>
                <a:lnTo>
                  <a:pt x="238925" y="758367"/>
                </a:lnTo>
                <a:lnTo>
                  <a:pt x="191655" y="785812"/>
                </a:lnTo>
                <a:lnTo>
                  <a:pt x="143776" y="808774"/>
                </a:lnTo>
                <a:lnTo>
                  <a:pt x="96151" y="825830"/>
                </a:lnTo>
                <a:lnTo>
                  <a:pt x="49618" y="835634"/>
                </a:lnTo>
                <a:lnTo>
                  <a:pt x="5016" y="836790"/>
                </a:lnTo>
                <a:lnTo>
                  <a:pt x="0" y="839952"/>
                </a:lnTo>
                <a:lnTo>
                  <a:pt x="1651" y="846912"/>
                </a:lnTo>
                <a:lnTo>
                  <a:pt x="6045" y="856068"/>
                </a:lnTo>
                <a:lnTo>
                  <a:pt x="9258" y="865860"/>
                </a:lnTo>
                <a:lnTo>
                  <a:pt x="15049" y="866355"/>
                </a:lnTo>
                <a:lnTo>
                  <a:pt x="14808" y="872718"/>
                </a:lnTo>
                <a:lnTo>
                  <a:pt x="20701" y="872718"/>
                </a:lnTo>
                <a:lnTo>
                  <a:pt x="67157" y="868083"/>
                </a:lnTo>
                <a:lnTo>
                  <a:pt x="114871" y="855116"/>
                </a:lnTo>
                <a:lnTo>
                  <a:pt x="116433" y="854481"/>
                </a:lnTo>
                <a:lnTo>
                  <a:pt x="117716" y="855281"/>
                </a:lnTo>
                <a:lnTo>
                  <a:pt x="171869" y="855814"/>
                </a:lnTo>
                <a:lnTo>
                  <a:pt x="224624" y="857364"/>
                </a:lnTo>
                <a:lnTo>
                  <a:pt x="275183" y="860120"/>
                </a:lnTo>
                <a:lnTo>
                  <a:pt x="322745" y="864222"/>
                </a:lnTo>
                <a:lnTo>
                  <a:pt x="366522" y="869861"/>
                </a:lnTo>
                <a:lnTo>
                  <a:pt x="405701" y="877189"/>
                </a:lnTo>
                <a:lnTo>
                  <a:pt x="451434" y="891717"/>
                </a:lnTo>
                <a:lnTo>
                  <a:pt x="496722" y="913333"/>
                </a:lnTo>
                <a:lnTo>
                  <a:pt x="541147" y="939977"/>
                </a:lnTo>
                <a:lnTo>
                  <a:pt x="584238" y="969594"/>
                </a:lnTo>
                <a:lnTo>
                  <a:pt x="669378" y="1033081"/>
                </a:lnTo>
                <a:lnTo>
                  <a:pt x="671944" y="1029627"/>
                </a:lnTo>
                <a:lnTo>
                  <a:pt x="710907" y="1063459"/>
                </a:lnTo>
                <a:lnTo>
                  <a:pt x="738644" y="1097749"/>
                </a:lnTo>
                <a:lnTo>
                  <a:pt x="761377" y="1135748"/>
                </a:lnTo>
                <a:lnTo>
                  <a:pt x="780630" y="1177201"/>
                </a:lnTo>
                <a:lnTo>
                  <a:pt x="797966" y="1221879"/>
                </a:lnTo>
                <a:lnTo>
                  <a:pt x="814908" y="1269530"/>
                </a:lnTo>
                <a:lnTo>
                  <a:pt x="820153" y="1280414"/>
                </a:lnTo>
                <a:lnTo>
                  <a:pt x="870889" y="1401191"/>
                </a:lnTo>
                <a:lnTo>
                  <a:pt x="889762" y="1456296"/>
                </a:lnTo>
                <a:lnTo>
                  <a:pt x="907618" y="1511782"/>
                </a:lnTo>
                <a:lnTo>
                  <a:pt x="922858" y="1564513"/>
                </a:lnTo>
                <a:lnTo>
                  <a:pt x="933894" y="1611337"/>
                </a:lnTo>
                <a:lnTo>
                  <a:pt x="939114" y="1649107"/>
                </a:lnTo>
                <a:lnTo>
                  <a:pt x="944816" y="1656016"/>
                </a:lnTo>
                <a:lnTo>
                  <a:pt x="952741" y="1658670"/>
                </a:lnTo>
                <a:lnTo>
                  <a:pt x="960043" y="1656829"/>
                </a:lnTo>
                <a:lnTo>
                  <a:pt x="963866" y="1650288"/>
                </a:lnTo>
                <a:lnTo>
                  <a:pt x="958215" y="1611388"/>
                </a:lnTo>
                <a:lnTo>
                  <a:pt x="946162" y="1564119"/>
                </a:lnTo>
                <a:lnTo>
                  <a:pt x="932078" y="1519491"/>
                </a:lnTo>
                <a:lnTo>
                  <a:pt x="935723" y="1520063"/>
                </a:lnTo>
                <a:lnTo>
                  <a:pt x="940396" y="1518094"/>
                </a:lnTo>
                <a:lnTo>
                  <a:pt x="944778" y="1511947"/>
                </a:lnTo>
                <a:lnTo>
                  <a:pt x="929360" y="1426032"/>
                </a:lnTo>
                <a:lnTo>
                  <a:pt x="922388" y="1377137"/>
                </a:lnTo>
                <a:lnTo>
                  <a:pt x="916978" y="1323695"/>
                </a:lnTo>
                <a:lnTo>
                  <a:pt x="914019" y="1266837"/>
                </a:lnTo>
                <a:lnTo>
                  <a:pt x="914374" y="1207668"/>
                </a:lnTo>
                <a:lnTo>
                  <a:pt x="918959" y="1147305"/>
                </a:lnTo>
                <a:lnTo>
                  <a:pt x="927087" y="1097229"/>
                </a:lnTo>
                <a:lnTo>
                  <a:pt x="939749" y="1048029"/>
                </a:lnTo>
                <a:lnTo>
                  <a:pt x="956818" y="1000010"/>
                </a:lnTo>
                <a:lnTo>
                  <a:pt x="978179" y="953439"/>
                </a:lnTo>
                <a:lnTo>
                  <a:pt x="1003706" y="908634"/>
                </a:lnTo>
                <a:lnTo>
                  <a:pt x="1033297" y="865873"/>
                </a:lnTo>
                <a:lnTo>
                  <a:pt x="1066812" y="825449"/>
                </a:lnTo>
                <a:lnTo>
                  <a:pt x="1096187" y="795959"/>
                </a:lnTo>
                <a:lnTo>
                  <a:pt x="1131214" y="766521"/>
                </a:lnTo>
                <a:lnTo>
                  <a:pt x="1172286" y="737336"/>
                </a:lnTo>
                <a:lnTo>
                  <a:pt x="1219784" y="708571"/>
                </a:lnTo>
                <a:lnTo>
                  <a:pt x="1274089" y="680402"/>
                </a:lnTo>
                <a:lnTo>
                  <a:pt x="1335595" y="653008"/>
                </a:lnTo>
                <a:lnTo>
                  <a:pt x="1340586" y="646201"/>
                </a:lnTo>
                <a:lnTo>
                  <a:pt x="1340104" y="639191"/>
                </a:lnTo>
                <a:lnTo>
                  <a:pt x="1376768" y="638086"/>
                </a:lnTo>
                <a:lnTo>
                  <a:pt x="1396758" y="637933"/>
                </a:lnTo>
                <a:lnTo>
                  <a:pt x="1445590" y="640219"/>
                </a:lnTo>
                <a:lnTo>
                  <a:pt x="1449832" y="632980"/>
                </a:lnTo>
                <a:lnTo>
                  <a:pt x="1451813" y="626808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188" rIns="0" bIns="0" rtlCol="0" vert="horz">
            <a:spAutoFit/>
          </a:bodyPr>
          <a:lstStyle/>
          <a:p>
            <a:pPr marL="979169">
              <a:lnSpc>
                <a:spcPct val="100000"/>
              </a:lnSpc>
              <a:spcBef>
                <a:spcPts val="105"/>
              </a:spcBef>
            </a:pPr>
            <a:r>
              <a:rPr dirty="0" spc="65"/>
              <a:t>CONCLUSION</a:t>
            </a:r>
            <a:r>
              <a:rPr dirty="0" spc="-670"/>
              <a:t> </a:t>
            </a:r>
            <a:r>
              <a:rPr dirty="0" spc="-409"/>
              <a:t>: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85384" y="3323118"/>
            <a:ext cx="17517110" cy="3302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5599"/>
              </a:lnSpc>
              <a:spcBef>
                <a:spcPts val="95"/>
              </a:spcBef>
            </a:pPr>
            <a:r>
              <a:rPr dirty="0" sz="4650" spc="-40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650" spc="-1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9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80">
                <a:solidFill>
                  <a:srgbClr val="FFFFFF"/>
                </a:solidFill>
                <a:latin typeface="Verdana"/>
                <a:cs typeface="Verdana"/>
              </a:rPr>
              <a:t>Reservation</a:t>
            </a:r>
            <a:r>
              <a:rPr dirty="0" sz="4650" spc="-1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5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15">
                <a:solidFill>
                  <a:srgbClr val="FFFFFF"/>
                </a:solidFill>
                <a:latin typeface="Verdana"/>
                <a:cs typeface="Verdana"/>
              </a:rPr>
              <a:t>developed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0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4650" spc="-1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13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25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09">
                <a:solidFill>
                  <a:srgbClr val="FFFFFF"/>
                </a:solidFill>
                <a:latin typeface="Verdana"/>
                <a:cs typeface="Verdana"/>
              </a:rPr>
              <a:t>successfully </a:t>
            </a:r>
            <a:r>
              <a:rPr dirty="0" sz="4650" spc="-595">
                <a:solidFill>
                  <a:srgbClr val="FFFFFF"/>
                </a:solidFill>
                <a:latin typeface="Verdana"/>
                <a:cs typeface="Verdana"/>
              </a:rPr>
              <a:t>demonstrates</a:t>
            </a:r>
            <a:r>
              <a:rPr dirty="0" sz="4650" spc="-1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25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4650" spc="-1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dirty="0" sz="4650" spc="-11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4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4650" spc="-1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7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650" spc="-6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650" spc="-6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650" spc="-69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650" spc="-6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4650" spc="-6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650" spc="-70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650" spc="-6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650" spc="-7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4650" spc="-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650" spc="-8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650" spc="-69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4650" spc="-78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4650" spc="-6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650" spc="-76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dirty="0" sz="4650" spc="-42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4650" spc="-11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59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4650" spc="-11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70">
                <a:solidFill>
                  <a:srgbClr val="FFFFFF"/>
                </a:solidFill>
                <a:latin typeface="Verdana"/>
                <a:cs typeface="Verdana"/>
              </a:rPr>
              <a:t>adding,</a:t>
            </a:r>
            <a:r>
              <a:rPr dirty="0" sz="4650" spc="-11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25">
                <a:solidFill>
                  <a:srgbClr val="FFFFFF"/>
                </a:solidFill>
                <a:latin typeface="Verdana"/>
                <a:cs typeface="Verdana"/>
              </a:rPr>
              <a:t>modifying, </a:t>
            </a:r>
            <a:r>
              <a:rPr dirty="0" sz="4650" spc="-565">
                <a:solidFill>
                  <a:srgbClr val="FFFFFF"/>
                </a:solidFill>
                <a:latin typeface="Verdana"/>
                <a:cs typeface="Verdana"/>
              </a:rPr>
              <a:t>searching,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90">
                <a:solidFill>
                  <a:srgbClr val="FFFFFF"/>
                </a:solidFill>
                <a:latin typeface="Verdana"/>
                <a:cs typeface="Verdana"/>
              </a:rPr>
              <a:t>displaying,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7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650" spc="-1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00">
                <a:solidFill>
                  <a:srgbClr val="FFFFFF"/>
                </a:solidFill>
                <a:latin typeface="Verdana"/>
                <a:cs typeface="Verdana"/>
              </a:rPr>
              <a:t>deleting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85">
                <a:solidFill>
                  <a:srgbClr val="FFFFFF"/>
                </a:solidFill>
                <a:latin typeface="Verdana"/>
                <a:cs typeface="Verdana"/>
              </a:rPr>
              <a:t>reservations—</a:t>
            </a:r>
            <a:r>
              <a:rPr dirty="0" sz="4650" spc="-39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4650" spc="-1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36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9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dirty="0" sz="4650" spc="-1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15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4650" spc="-545">
                <a:solidFill>
                  <a:srgbClr val="FFFFFF"/>
                </a:solidFill>
                <a:latin typeface="Verdana"/>
                <a:cs typeface="Verdana"/>
              </a:rPr>
              <a:t>structured</a:t>
            </a:r>
            <a:r>
              <a:rPr dirty="0" sz="465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25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4650" spc="-12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560">
                <a:solidFill>
                  <a:srgbClr val="FFFFFF"/>
                </a:solidFill>
                <a:latin typeface="Verdana"/>
                <a:cs typeface="Verdana"/>
              </a:rPr>
              <a:t>techniques.</a:t>
            </a:r>
            <a:endParaRPr sz="4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5263" y="233415"/>
            <a:ext cx="7313930" cy="485775"/>
          </a:xfrm>
          <a:custGeom>
            <a:avLst/>
            <a:gdLst/>
            <a:ahLst/>
            <a:cxnLst/>
            <a:rect l="l" t="t" r="r" b="b"/>
            <a:pathLst>
              <a:path w="7313930" h="485775">
                <a:moveTo>
                  <a:pt x="7070336" y="485547"/>
                </a:moveTo>
                <a:lnTo>
                  <a:pt x="7068577" y="485547"/>
                </a:lnTo>
                <a:lnTo>
                  <a:pt x="7014751" y="299002"/>
                </a:lnTo>
                <a:lnTo>
                  <a:pt x="6903862" y="267044"/>
                </a:lnTo>
                <a:lnTo>
                  <a:pt x="6846104" y="275082"/>
                </a:lnTo>
                <a:lnTo>
                  <a:pt x="6792884" y="284885"/>
                </a:lnTo>
                <a:lnTo>
                  <a:pt x="6743498" y="296224"/>
                </a:lnTo>
                <a:lnTo>
                  <a:pt x="6697239" y="308869"/>
                </a:lnTo>
                <a:lnTo>
                  <a:pt x="6653400" y="322590"/>
                </a:lnTo>
                <a:lnTo>
                  <a:pt x="6611275" y="337159"/>
                </a:lnTo>
                <a:lnTo>
                  <a:pt x="6570158" y="352347"/>
                </a:lnTo>
                <a:lnTo>
                  <a:pt x="6492246" y="382089"/>
                </a:lnTo>
                <a:lnTo>
                  <a:pt x="6454442" y="396124"/>
                </a:lnTo>
                <a:lnTo>
                  <a:pt x="6415434" y="409820"/>
                </a:lnTo>
                <a:lnTo>
                  <a:pt x="6374725" y="422966"/>
                </a:lnTo>
                <a:lnTo>
                  <a:pt x="6331820" y="435353"/>
                </a:lnTo>
                <a:lnTo>
                  <a:pt x="6286225" y="446769"/>
                </a:lnTo>
                <a:lnTo>
                  <a:pt x="6237442" y="457005"/>
                </a:lnTo>
                <a:lnTo>
                  <a:pt x="6184977" y="465852"/>
                </a:lnTo>
                <a:lnTo>
                  <a:pt x="6128334" y="473098"/>
                </a:lnTo>
                <a:lnTo>
                  <a:pt x="6067017" y="478534"/>
                </a:lnTo>
                <a:lnTo>
                  <a:pt x="6000531" y="481949"/>
                </a:lnTo>
                <a:lnTo>
                  <a:pt x="5928380" y="483135"/>
                </a:lnTo>
                <a:lnTo>
                  <a:pt x="5856228" y="481949"/>
                </a:lnTo>
                <a:lnTo>
                  <a:pt x="5789742" y="478534"/>
                </a:lnTo>
                <a:lnTo>
                  <a:pt x="5728425" y="473098"/>
                </a:lnTo>
                <a:lnTo>
                  <a:pt x="5671782" y="465852"/>
                </a:lnTo>
                <a:lnTo>
                  <a:pt x="5619317" y="457005"/>
                </a:lnTo>
                <a:lnTo>
                  <a:pt x="5570535" y="446769"/>
                </a:lnTo>
                <a:lnTo>
                  <a:pt x="5524939" y="435352"/>
                </a:lnTo>
                <a:lnTo>
                  <a:pt x="5482035" y="422966"/>
                </a:lnTo>
                <a:lnTo>
                  <a:pt x="5441326" y="409820"/>
                </a:lnTo>
                <a:lnTo>
                  <a:pt x="5402317" y="396124"/>
                </a:lnTo>
                <a:lnTo>
                  <a:pt x="5364513" y="382089"/>
                </a:lnTo>
                <a:lnTo>
                  <a:pt x="5289884" y="353602"/>
                </a:lnTo>
                <a:lnTo>
                  <a:pt x="5252151" y="339587"/>
                </a:lnTo>
                <a:lnTo>
                  <a:pt x="5213668" y="326058"/>
                </a:lnTo>
                <a:lnTo>
                  <a:pt x="5173883" y="313193"/>
                </a:lnTo>
                <a:lnTo>
                  <a:pt x="5132248" y="301172"/>
                </a:lnTo>
                <a:lnTo>
                  <a:pt x="5088210" y="290173"/>
                </a:lnTo>
                <a:lnTo>
                  <a:pt x="5041220" y="280376"/>
                </a:lnTo>
                <a:lnTo>
                  <a:pt x="4990728" y="271959"/>
                </a:lnTo>
                <a:lnTo>
                  <a:pt x="4936182" y="265101"/>
                </a:lnTo>
                <a:lnTo>
                  <a:pt x="4877032" y="259981"/>
                </a:lnTo>
                <a:lnTo>
                  <a:pt x="4812728" y="256777"/>
                </a:lnTo>
                <a:lnTo>
                  <a:pt x="4742720" y="255670"/>
                </a:lnTo>
                <a:lnTo>
                  <a:pt x="4672711" y="256775"/>
                </a:lnTo>
                <a:lnTo>
                  <a:pt x="4608407" y="259973"/>
                </a:lnTo>
                <a:lnTo>
                  <a:pt x="4549257" y="265085"/>
                </a:lnTo>
                <a:lnTo>
                  <a:pt x="4494712" y="271934"/>
                </a:lnTo>
                <a:lnTo>
                  <a:pt x="4444219" y="280342"/>
                </a:lnTo>
                <a:lnTo>
                  <a:pt x="4397229" y="290131"/>
                </a:lnTo>
                <a:lnTo>
                  <a:pt x="4353192" y="301124"/>
                </a:lnTo>
                <a:lnTo>
                  <a:pt x="4311556" y="313143"/>
                </a:lnTo>
                <a:lnTo>
                  <a:pt x="4271772" y="326010"/>
                </a:lnTo>
                <a:lnTo>
                  <a:pt x="4233288" y="339548"/>
                </a:lnTo>
                <a:lnTo>
                  <a:pt x="4195555" y="353578"/>
                </a:lnTo>
                <a:lnTo>
                  <a:pt x="4120927" y="382089"/>
                </a:lnTo>
                <a:lnTo>
                  <a:pt x="4083122" y="396124"/>
                </a:lnTo>
                <a:lnTo>
                  <a:pt x="4044114" y="409820"/>
                </a:lnTo>
                <a:lnTo>
                  <a:pt x="4003405" y="422966"/>
                </a:lnTo>
                <a:lnTo>
                  <a:pt x="3960501" y="435352"/>
                </a:lnTo>
                <a:lnTo>
                  <a:pt x="3914905" y="446769"/>
                </a:lnTo>
                <a:lnTo>
                  <a:pt x="3866123" y="457005"/>
                </a:lnTo>
                <a:lnTo>
                  <a:pt x="3813657" y="465852"/>
                </a:lnTo>
                <a:lnTo>
                  <a:pt x="3757014" y="473098"/>
                </a:lnTo>
                <a:lnTo>
                  <a:pt x="3695697" y="478534"/>
                </a:lnTo>
                <a:lnTo>
                  <a:pt x="3629211" y="481949"/>
                </a:lnTo>
                <a:lnTo>
                  <a:pt x="3557060" y="483135"/>
                </a:lnTo>
                <a:lnTo>
                  <a:pt x="3484909" y="481949"/>
                </a:lnTo>
                <a:lnTo>
                  <a:pt x="3418423" y="478534"/>
                </a:lnTo>
                <a:lnTo>
                  <a:pt x="3357106" y="473098"/>
                </a:lnTo>
                <a:lnTo>
                  <a:pt x="3300463" y="465852"/>
                </a:lnTo>
                <a:lnTo>
                  <a:pt x="3247998" y="457005"/>
                </a:lnTo>
                <a:lnTo>
                  <a:pt x="3199216" y="446769"/>
                </a:lnTo>
                <a:lnTo>
                  <a:pt x="3153620" y="435352"/>
                </a:lnTo>
                <a:lnTo>
                  <a:pt x="3110715" y="422966"/>
                </a:lnTo>
                <a:lnTo>
                  <a:pt x="3070007" y="409820"/>
                </a:lnTo>
                <a:lnTo>
                  <a:pt x="3030998" y="396124"/>
                </a:lnTo>
                <a:lnTo>
                  <a:pt x="2993194" y="382089"/>
                </a:lnTo>
                <a:lnTo>
                  <a:pt x="2918591" y="353602"/>
                </a:lnTo>
                <a:lnTo>
                  <a:pt x="2880879" y="339587"/>
                </a:lnTo>
                <a:lnTo>
                  <a:pt x="2842412" y="326058"/>
                </a:lnTo>
                <a:lnTo>
                  <a:pt x="2802640" y="313193"/>
                </a:lnTo>
                <a:lnTo>
                  <a:pt x="2761011" y="301172"/>
                </a:lnTo>
                <a:lnTo>
                  <a:pt x="2716976" y="290173"/>
                </a:lnTo>
                <a:lnTo>
                  <a:pt x="2669984" y="280376"/>
                </a:lnTo>
                <a:lnTo>
                  <a:pt x="2619484" y="271959"/>
                </a:lnTo>
                <a:lnTo>
                  <a:pt x="2564927" y="265101"/>
                </a:lnTo>
                <a:lnTo>
                  <a:pt x="2505760" y="259981"/>
                </a:lnTo>
                <a:lnTo>
                  <a:pt x="2441435" y="256777"/>
                </a:lnTo>
                <a:lnTo>
                  <a:pt x="2371400" y="255670"/>
                </a:lnTo>
                <a:lnTo>
                  <a:pt x="2301368" y="256775"/>
                </a:lnTo>
                <a:lnTo>
                  <a:pt x="2237048" y="259973"/>
                </a:lnTo>
                <a:lnTo>
                  <a:pt x="2177890" y="265085"/>
                </a:lnTo>
                <a:lnTo>
                  <a:pt x="2123342" y="271934"/>
                </a:lnTo>
                <a:lnTo>
                  <a:pt x="2072851" y="280342"/>
                </a:lnTo>
                <a:lnTo>
                  <a:pt x="2025867" y="290131"/>
                </a:lnTo>
                <a:lnTo>
                  <a:pt x="1981838" y="301124"/>
                </a:lnTo>
                <a:lnTo>
                  <a:pt x="1940211" y="313143"/>
                </a:lnTo>
                <a:lnTo>
                  <a:pt x="1900436" y="326010"/>
                </a:lnTo>
                <a:lnTo>
                  <a:pt x="1861961" y="339548"/>
                </a:lnTo>
                <a:lnTo>
                  <a:pt x="1824233" y="353578"/>
                </a:lnTo>
                <a:lnTo>
                  <a:pt x="1749607" y="382089"/>
                </a:lnTo>
                <a:lnTo>
                  <a:pt x="1711803" y="396124"/>
                </a:lnTo>
                <a:lnTo>
                  <a:pt x="1672794" y="409820"/>
                </a:lnTo>
                <a:lnTo>
                  <a:pt x="1632085" y="422966"/>
                </a:lnTo>
                <a:lnTo>
                  <a:pt x="1589181" y="435352"/>
                </a:lnTo>
                <a:lnTo>
                  <a:pt x="1543585" y="446769"/>
                </a:lnTo>
                <a:lnTo>
                  <a:pt x="1494802" y="457005"/>
                </a:lnTo>
                <a:lnTo>
                  <a:pt x="1442337" y="465852"/>
                </a:lnTo>
                <a:lnTo>
                  <a:pt x="1385694" y="473098"/>
                </a:lnTo>
                <a:lnTo>
                  <a:pt x="1324378" y="478534"/>
                </a:lnTo>
                <a:lnTo>
                  <a:pt x="1257891" y="481949"/>
                </a:lnTo>
                <a:lnTo>
                  <a:pt x="1185740" y="483135"/>
                </a:lnTo>
                <a:lnTo>
                  <a:pt x="1113589" y="481949"/>
                </a:lnTo>
                <a:lnTo>
                  <a:pt x="1047103" y="478534"/>
                </a:lnTo>
                <a:lnTo>
                  <a:pt x="985787" y="473098"/>
                </a:lnTo>
                <a:lnTo>
                  <a:pt x="929143" y="465852"/>
                </a:lnTo>
                <a:lnTo>
                  <a:pt x="876678" y="457005"/>
                </a:lnTo>
                <a:lnTo>
                  <a:pt x="827896" y="446769"/>
                </a:lnTo>
                <a:lnTo>
                  <a:pt x="782300" y="435352"/>
                </a:lnTo>
                <a:lnTo>
                  <a:pt x="739396" y="422966"/>
                </a:lnTo>
                <a:lnTo>
                  <a:pt x="698687" y="409820"/>
                </a:lnTo>
                <a:lnTo>
                  <a:pt x="659678" y="396124"/>
                </a:lnTo>
                <a:lnTo>
                  <a:pt x="621874" y="382089"/>
                </a:lnTo>
                <a:lnTo>
                  <a:pt x="547271" y="353602"/>
                </a:lnTo>
                <a:lnTo>
                  <a:pt x="509559" y="339587"/>
                </a:lnTo>
                <a:lnTo>
                  <a:pt x="471093" y="326058"/>
                </a:lnTo>
                <a:lnTo>
                  <a:pt x="431320" y="313193"/>
                </a:lnTo>
                <a:lnTo>
                  <a:pt x="389691" y="301172"/>
                </a:lnTo>
                <a:lnTo>
                  <a:pt x="345656" y="290173"/>
                </a:lnTo>
                <a:lnTo>
                  <a:pt x="298664" y="280376"/>
                </a:lnTo>
                <a:lnTo>
                  <a:pt x="248165" y="271959"/>
                </a:lnTo>
                <a:lnTo>
                  <a:pt x="193607" y="265101"/>
                </a:lnTo>
                <a:lnTo>
                  <a:pt x="134441" y="259981"/>
                </a:lnTo>
                <a:lnTo>
                  <a:pt x="70115" y="256777"/>
                </a:lnTo>
                <a:lnTo>
                  <a:pt x="0" y="255670"/>
                </a:lnTo>
                <a:lnTo>
                  <a:pt x="0" y="210177"/>
                </a:lnTo>
                <a:lnTo>
                  <a:pt x="72232" y="211362"/>
                </a:lnTo>
                <a:lnTo>
                  <a:pt x="138718" y="214778"/>
                </a:lnTo>
                <a:lnTo>
                  <a:pt x="200034" y="220214"/>
                </a:lnTo>
                <a:lnTo>
                  <a:pt x="256678" y="227460"/>
                </a:lnTo>
                <a:lnTo>
                  <a:pt x="309143" y="236306"/>
                </a:lnTo>
                <a:lnTo>
                  <a:pt x="357925" y="246543"/>
                </a:lnTo>
                <a:lnTo>
                  <a:pt x="403521" y="257959"/>
                </a:lnTo>
                <a:lnTo>
                  <a:pt x="446425" y="270346"/>
                </a:lnTo>
                <a:lnTo>
                  <a:pt x="487134" y="283492"/>
                </a:lnTo>
                <a:lnTo>
                  <a:pt x="526143" y="297188"/>
                </a:lnTo>
                <a:lnTo>
                  <a:pt x="563947" y="311223"/>
                </a:lnTo>
                <a:lnTo>
                  <a:pt x="638550" y="339710"/>
                </a:lnTo>
                <a:lnTo>
                  <a:pt x="676262" y="353725"/>
                </a:lnTo>
                <a:lnTo>
                  <a:pt x="714728" y="367254"/>
                </a:lnTo>
                <a:lnTo>
                  <a:pt x="754501" y="380118"/>
                </a:lnTo>
                <a:lnTo>
                  <a:pt x="796130" y="392140"/>
                </a:lnTo>
                <a:lnTo>
                  <a:pt x="840165" y="403138"/>
                </a:lnTo>
                <a:lnTo>
                  <a:pt x="887157" y="412936"/>
                </a:lnTo>
                <a:lnTo>
                  <a:pt x="937656" y="421353"/>
                </a:lnTo>
                <a:lnTo>
                  <a:pt x="992214" y="428211"/>
                </a:lnTo>
                <a:lnTo>
                  <a:pt x="1051380" y="433331"/>
                </a:lnTo>
                <a:lnTo>
                  <a:pt x="1115706" y="436534"/>
                </a:lnTo>
                <a:lnTo>
                  <a:pt x="1185740" y="437642"/>
                </a:lnTo>
                <a:lnTo>
                  <a:pt x="1255749" y="436536"/>
                </a:lnTo>
                <a:lnTo>
                  <a:pt x="1320053" y="433339"/>
                </a:lnTo>
                <a:lnTo>
                  <a:pt x="1379203" y="428227"/>
                </a:lnTo>
                <a:lnTo>
                  <a:pt x="1433749" y="421378"/>
                </a:lnTo>
                <a:lnTo>
                  <a:pt x="1484241" y="412970"/>
                </a:lnTo>
                <a:lnTo>
                  <a:pt x="1531231" y="403181"/>
                </a:lnTo>
                <a:lnTo>
                  <a:pt x="1575268" y="392188"/>
                </a:lnTo>
                <a:lnTo>
                  <a:pt x="1616904" y="380169"/>
                </a:lnTo>
                <a:lnTo>
                  <a:pt x="1656688" y="367302"/>
                </a:lnTo>
                <a:lnTo>
                  <a:pt x="1695172" y="353764"/>
                </a:lnTo>
                <a:lnTo>
                  <a:pt x="1732905" y="339734"/>
                </a:lnTo>
                <a:lnTo>
                  <a:pt x="1807534" y="311223"/>
                </a:lnTo>
                <a:lnTo>
                  <a:pt x="1845338" y="297188"/>
                </a:lnTo>
                <a:lnTo>
                  <a:pt x="1884347" y="283492"/>
                </a:lnTo>
                <a:lnTo>
                  <a:pt x="1925056" y="270346"/>
                </a:lnTo>
                <a:lnTo>
                  <a:pt x="1967960" y="257959"/>
                </a:lnTo>
                <a:lnTo>
                  <a:pt x="2013556" y="246543"/>
                </a:lnTo>
                <a:lnTo>
                  <a:pt x="2062338" y="236306"/>
                </a:lnTo>
                <a:lnTo>
                  <a:pt x="2114803" y="227460"/>
                </a:lnTo>
                <a:lnTo>
                  <a:pt x="2171446" y="220214"/>
                </a:lnTo>
                <a:lnTo>
                  <a:pt x="2232763" y="214778"/>
                </a:lnTo>
                <a:lnTo>
                  <a:pt x="2299249" y="211362"/>
                </a:lnTo>
                <a:lnTo>
                  <a:pt x="2371400" y="210177"/>
                </a:lnTo>
                <a:lnTo>
                  <a:pt x="2443551" y="211362"/>
                </a:lnTo>
                <a:lnTo>
                  <a:pt x="2510037" y="214778"/>
                </a:lnTo>
                <a:lnTo>
                  <a:pt x="2571354" y="220214"/>
                </a:lnTo>
                <a:lnTo>
                  <a:pt x="2627997" y="227460"/>
                </a:lnTo>
                <a:lnTo>
                  <a:pt x="2680462" y="236306"/>
                </a:lnTo>
                <a:lnTo>
                  <a:pt x="2729245" y="246543"/>
                </a:lnTo>
                <a:lnTo>
                  <a:pt x="2774841" y="257959"/>
                </a:lnTo>
                <a:lnTo>
                  <a:pt x="2817745" y="270346"/>
                </a:lnTo>
                <a:lnTo>
                  <a:pt x="2858454" y="283492"/>
                </a:lnTo>
                <a:lnTo>
                  <a:pt x="2897463" y="297188"/>
                </a:lnTo>
                <a:lnTo>
                  <a:pt x="2935267" y="311223"/>
                </a:lnTo>
                <a:lnTo>
                  <a:pt x="3009869" y="339710"/>
                </a:lnTo>
                <a:lnTo>
                  <a:pt x="3047581" y="353725"/>
                </a:lnTo>
                <a:lnTo>
                  <a:pt x="3086048" y="367254"/>
                </a:lnTo>
                <a:lnTo>
                  <a:pt x="3125821" y="380118"/>
                </a:lnTo>
                <a:lnTo>
                  <a:pt x="3167449" y="392140"/>
                </a:lnTo>
                <a:lnTo>
                  <a:pt x="3211484" y="403138"/>
                </a:lnTo>
                <a:lnTo>
                  <a:pt x="3258476" y="412936"/>
                </a:lnTo>
                <a:lnTo>
                  <a:pt x="3308976" y="421353"/>
                </a:lnTo>
                <a:lnTo>
                  <a:pt x="3363534" y="428211"/>
                </a:lnTo>
                <a:lnTo>
                  <a:pt x="3422700" y="433331"/>
                </a:lnTo>
                <a:lnTo>
                  <a:pt x="3487025" y="436534"/>
                </a:lnTo>
                <a:lnTo>
                  <a:pt x="3557060" y="437642"/>
                </a:lnTo>
                <a:lnTo>
                  <a:pt x="3627093" y="436536"/>
                </a:lnTo>
                <a:lnTo>
                  <a:pt x="3691412" y="433339"/>
                </a:lnTo>
                <a:lnTo>
                  <a:pt x="3750570" y="428227"/>
                </a:lnTo>
                <a:lnTo>
                  <a:pt x="3805119" y="421378"/>
                </a:lnTo>
                <a:lnTo>
                  <a:pt x="3855609" y="412970"/>
                </a:lnTo>
                <a:lnTo>
                  <a:pt x="3902593" y="403181"/>
                </a:lnTo>
                <a:lnTo>
                  <a:pt x="3946623" y="392188"/>
                </a:lnTo>
                <a:lnTo>
                  <a:pt x="3988249" y="380169"/>
                </a:lnTo>
                <a:lnTo>
                  <a:pt x="4028024" y="367302"/>
                </a:lnTo>
                <a:lnTo>
                  <a:pt x="4066500" y="353764"/>
                </a:lnTo>
                <a:lnTo>
                  <a:pt x="4104227" y="339734"/>
                </a:lnTo>
                <a:lnTo>
                  <a:pt x="4178854" y="311223"/>
                </a:lnTo>
                <a:lnTo>
                  <a:pt x="4216658" y="297188"/>
                </a:lnTo>
                <a:lnTo>
                  <a:pt x="4255667" y="283492"/>
                </a:lnTo>
                <a:lnTo>
                  <a:pt x="4296375" y="270346"/>
                </a:lnTo>
                <a:lnTo>
                  <a:pt x="4339280" y="257959"/>
                </a:lnTo>
                <a:lnTo>
                  <a:pt x="4384875" y="246543"/>
                </a:lnTo>
                <a:lnTo>
                  <a:pt x="4433658" y="236306"/>
                </a:lnTo>
                <a:lnTo>
                  <a:pt x="4486123" y="227460"/>
                </a:lnTo>
                <a:lnTo>
                  <a:pt x="4542766" y="220214"/>
                </a:lnTo>
                <a:lnTo>
                  <a:pt x="4604083" y="214778"/>
                </a:lnTo>
                <a:lnTo>
                  <a:pt x="4670569" y="211362"/>
                </a:lnTo>
                <a:lnTo>
                  <a:pt x="4742720" y="210177"/>
                </a:lnTo>
                <a:lnTo>
                  <a:pt x="4814871" y="211362"/>
                </a:lnTo>
                <a:lnTo>
                  <a:pt x="4881358" y="214778"/>
                </a:lnTo>
                <a:lnTo>
                  <a:pt x="4942674" y="220214"/>
                </a:lnTo>
                <a:lnTo>
                  <a:pt x="4999317" y="227460"/>
                </a:lnTo>
                <a:lnTo>
                  <a:pt x="5051783" y="236306"/>
                </a:lnTo>
                <a:lnTo>
                  <a:pt x="5100565" y="246543"/>
                </a:lnTo>
                <a:lnTo>
                  <a:pt x="5146161" y="257959"/>
                </a:lnTo>
                <a:lnTo>
                  <a:pt x="5189065" y="270346"/>
                </a:lnTo>
                <a:lnTo>
                  <a:pt x="5229774" y="283492"/>
                </a:lnTo>
                <a:lnTo>
                  <a:pt x="5268783" y="297188"/>
                </a:lnTo>
                <a:lnTo>
                  <a:pt x="5306587" y="311223"/>
                </a:lnTo>
                <a:lnTo>
                  <a:pt x="5381216" y="339710"/>
                </a:lnTo>
                <a:lnTo>
                  <a:pt x="5418949" y="353725"/>
                </a:lnTo>
                <a:lnTo>
                  <a:pt x="5457433" y="367254"/>
                </a:lnTo>
                <a:lnTo>
                  <a:pt x="5497217" y="380118"/>
                </a:lnTo>
                <a:lnTo>
                  <a:pt x="5538852" y="392140"/>
                </a:lnTo>
                <a:lnTo>
                  <a:pt x="5582890" y="403138"/>
                </a:lnTo>
                <a:lnTo>
                  <a:pt x="5629880" y="412936"/>
                </a:lnTo>
                <a:lnTo>
                  <a:pt x="5680372" y="421353"/>
                </a:lnTo>
                <a:lnTo>
                  <a:pt x="5734918" y="428211"/>
                </a:lnTo>
                <a:lnTo>
                  <a:pt x="5794068" y="433331"/>
                </a:lnTo>
                <a:lnTo>
                  <a:pt x="5858372" y="436534"/>
                </a:lnTo>
                <a:lnTo>
                  <a:pt x="5928380" y="437642"/>
                </a:lnTo>
                <a:lnTo>
                  <a:pt x="5998389" y="436536"/>
                </a:lnTo>
                <a:lnTo>
                  <a:pt x="6062693" y="433339"/>
                </a:lnTo>
                <a:lnTo>
                  <a:pt x="6121843" y="428227"/>
                </a:lnTo>
                <a:lnTo>
                  <a:pt x="6176389" y="421378"/>
                </a:lnTo>
                <a:lnTo>
                  <a:pt x="6226881" y="412970"/>
                </a:lnTo>
                <a:lnTo>
                  <a:pt x="6273871" y="403181"/>
                </a:lnTo>
                <a:lnTo>
                  <a:pt x="6317908" y="392188"/>
                </a:lnTo>
                <a:lnTo>
                  <a:pt x="6359544" y="380169"/>
                </a:lnTo>
                <a:lnTo>
                  <a:pt x="6399328" y="367302"/>
                </a:lnTo>
                <a:lnTo>
                  <a:pt x="6437812" y="353764"/>
                </a:lnTo>
                <a:lnTo>
                  <a:pt x="6475545" y="339734"/>
                </a:lnTo>
                <a:lnTo>
                  <a:pt x="6554138" y="309735"/>
                </a:lnTo>
                <a:lnTo>
                  <a:pt x="6596133" y="294268"/>
                </a:lnTo>
                <a:lnTo>
                  <a:pt x="6639730" y="279270"/>
                </a:lnTo>
                <a:lnTo>
                  <a:pt x="6685596" y="265024"/>
                </a:lnTo>
                <a:lnTo>
                  <a:pt x="6734400" y="251813"/>
                </a:lnTo>
                <a:lnTo>
                  <a:pt x="6786809" y="239918"/>
                </a:lnTo>
                <a:lnTo>
                  <a:pt x="6843491" y="229623"/>
                </a:lnTo>
                <a:lnTo>
                  <a:pt x="6905114" y="221209"/>
                </a:lnTo>
                <a:lnTo>
                  <a:pt x="7014866" y="189591"/>
                </a:lnTo>
                <a:lnTo>
                  <a:pt x="7069571" y="0"/>
                </a:lnTo>
                <a:lnTo>
                  <a:pt x="7124276" y="189591"/>
                </a:lnTo>
                <a:lnTo>
                  <a:pt x="7313754" y="244297"/>
                </a:lnTo>
                <a:lnTo>
                  <a:pt x="7124162" y="299003"/>
                </a:lnTo>
                <a:lnTo>
                  <a:pt x="7070336" y="485547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870" y="893031"/>
            <a:ext cx="10183495" cy="9182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850" spc="90"/>
              <a:t>FUTURE</a:t>
            </a:r>
            <a:r>
              <a:rPr dirty="0" sz="5850" spc="390"/>
              <a:t> </a:t>
            </a:r>
            <a:r>
              <a:rPr dirty="0" sz="5850" spc="120"/>
              <a:t>ENHANCEMENTS</a:t>
            </a:r>
            <a:r>
              <a:rPr dirty="0" sz="5850" spc="-700"/>
              <a:t> </a:t>
            </a:r>
            <a:r>
              <a:rPr dirty="0" sz="5850" spc="-400"/>
              <a:t>:</a:t>
            </a:r>
            <a:endParaRPr sz="5850"/>
          </a:p>
        </p:txBody>
      </p:sp>
      <p:sp>
        <p:nvSpPr>
          <p:cNvPr id="4" name="object 4" descr=""/>
          <p:cNvSpPr txBox="1"/>
          <p:nvPr/>
        </p:nvSpPr>
        <p:spPr>
          <a:xfrm>
            <a:off x="-7887" y="1812191"/>
            <a:ext cx="18231485" cy="838390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504190" indent="-491490">
              <a:lnSpc>
                <a:spcPct val="100000"/>
              </a:lnSpc>
              <a:spcBef>
                <a:spcPts val="665"/>
              </a:spcBef>
              <a:buAutoNum type="arabicParenR"/>
              <a:tabLst>
                <a:tab pos="504190" algn="l"/>
                <a:tab pos="2514600" algn="l"/>
              </a:tabLst>
            </a:pP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Graphical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User</a:t>
            </a:r>
            <a:r>
              <a:rPr dirty="0" sz="3150" spc="-1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3150" spc="-160">
                <a:solidFill>
                  <a:srgbClr val="1A1A1A"/>
                </a:solidFill>
                <a:latin typeface="Verdana"/>
                <a:cs typeface="Verdana"/>
              </a:rPr>
              <a:t>Interface</a:t>
            </a:r>
            <a:r>
              <a:rPr dirty="0" sz="3150" spc="-229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3150" spc="-345">
                <a:solidFill>
                  <a:srgbClr val="1A1A1A"/>
                </a:solidFill>
                <a:latin typeface="Verdana"/>
                <a:cs typeface="Verdana"/>
              </a:rPr>
              <a:t>(GUI):</a:t>
            </a:r>
            <a:endParaRPr sz="3150">
              <a:latin typeface="Verdana"/>
              <a:cs typeface="Verdana"/>
            </a:endParaRPr>
          </a:p>
          <a:p>
            <a:pPr marL="1694814">
              <a:lnSpc>
                <a:spcPct val="100000"/>
              </a:lnSpc>
              <a:spcBef>
                <a:spcPts val="570"/>
              </a:spcBef>
            </a:pPr>
            <a:r>
              <a:rPr dirty="0" sz="3150" spc="-170">
                <a:solidFill>
                  <a:srgbClr val="FFFFFF"/>
                </a:solidFill>
                <a:latin typeface="Verdana"/>
                <a:cs typeface="Verdana"/>
              </a:rPr>
              <a:t>Integrating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GUI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25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8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Verdana"/>
                <a:cs typeface="Verdana"/>
              </a:rPr>
              <a:t>GTK</a:t>
            </a:r>
            <a:r>
              <a:rPr dirty="0" sz="31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FFFF"/>
                </a:solidFill>
                <a:latin typeface="Verdana"/>
                <a:cs typeface="Verdana"/>
              </a:rPr>
              <a:t>(for</a:t>
            </a:r>
            <a:r>
              <a:rPr dirty="0" sz="31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C)</a:t>
            </a:r>
            <a:r>
              <a:rPr dirty="0" sz="3150" spc="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31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experience.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3150">
              <a:latin typeface="Verdana"/>
              <a:cs typeface="Verdana"/>
            </a:endParaRPr>
          </a:p>
          <a:p>
            <a:pPr marL="575945" indent="-563245">
              <a:lnSpc>
                <a:spcPct val="100000"/>
              </a:lnSpc>
              <a:buAutoNum type="arabicParenR" startAt="2"/>
              <a:tabLst>
                <a:tab pos="575945" algn="l"/>
                <a:tab pos="2538730" algn="l"/>
              </a:tabLst>
            </a:pP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Database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135">
                <a:solidFill>
                  <a:srgbClr val="1A1A1A"/>
                </a:solidFill>
                <a:latin typeface="Verdana"/>
                <a:cs typeface="Verdana"/>
              </a:rPr>
              <a:t>Integration:</a:t>
            </a:r>
            <a:endParaRPr sz="3150">
              <a:latin typeface="Verdana"/>
              <a:cs typeface="Verdana"/>
            </a:endParaRPr>
          </a:p>
          <a:p>
            <a:pPr marL="6206490" marR="5080" indent="-4390390">
              <a:lnSpc>
                <a:spcPct val="115100"/>
              </a:lnSpc>
            </a:pPr>
            <a:r>
              <a:rPr dirty="0" sz="3150" spc="-95">
                <a:solidFill>
                  <a:srgbClr val="FFFFFF"/>
                </a:solidFill>
                <a:latin typeface="Verdana"/>
                <a:cs typeface="Verdana"/>
              </a:rPr>
              <a:t>Replacing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(like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FFFFFF"/>
                </a:solidFill>
                <a:latin typeface="Verdana"/>
                <a:cs typeface="Verdana"/>
              </a:rPr>
              <a:t>MySQL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SQLite)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4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5">
                <a:solidFill>
                  <a:srgbClr val="FFFFFF"/>
                </a:solidFill>
                <a:latin typeface="Verdana"/>
                <a:cs typeface="Verdana"/>
              </a:rPr>
              <a:t>secure,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FFFFFF"/>
                </a:solidFill>
                <a:latin typeface="Verdana"/>
                <a:cs typeface="Verdana"/>
              </a:rPr>
              <a:t>scalable,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3150">
              <a:latin typeface="Verdana"/>
              <a:cs typeface="Verdana"/>
            </a:endParaRPr>
          </a:p>
          <a:p>
            <a:pPr marL="582295" indent="-569595">
              <a:lnSpc>
                <a:spcPct val="100000"/>
              </a:lnSpc>
              <a:spcBef>
                <a:spcPts val="570"/>
              </a:spcBef>
              <a:buAutoNum type="arabicParenR" startAt="3"/>
              <a:tabLst>
                <a:tab pos="582295" algn="l"/>
                <a:tab pos="3833495" algn="l"/>
              </a:tabLst>
            </a:pPr>
            <a:r>
              <a:rPr dirty="0" sz="3150" spc="-65">
                <a:solidFill>
                  <a:srgbClr val="1A1A1A"/>
                </a:solidFill>
                <a:latin typeface="Verdana"/>
                <a:cs typeface="Verdana"/>
              </a:rPr>
              <a:t>Customer</a:t>
            </a:r>
            <a:r>
              <a:rPr dirty="0" sz="3150" spc="-2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Login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290">
                <a:solidFill>
                  <a:srgbClr val="1A1A1A"/>
                </a:solidFill>
                <a:latin typeface="Verdana"/>
                <a:cs typeface="Verdana"/>
              </a:rPr>
              <a:t>System:</a:t>
            </a:r>
            <a:endParaRPr sz="3150">
              <a:latin typeface="Verdana"/>
              <a:cs typeface="Verdana"/>
            </a:endParaRPr>
          </a:p>
          <a:p>
            <a:pPr marL="1852930">
              <a:lnSpc>
                <a:spcPct val="100000"/>
              </a:lnSpc>
              <a:spcBef>
                <a:spcPts val="570"/>
              </a:spcBef>
            </a:pPr>
            <a:r>
              <a:rPr dirty="0" sz="3150" spc="-9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authentication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5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8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1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6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Verdana"/>
                <a:cs typeface="Verdana"/>
              </a:rPr>
              <a:t>accounts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75">
                <a:solidFill>
                  <a:srgbClr val="FFFFFF"/>
                </a:solidFill>
                <a:latin typeface="Verdana"/>
                <a:cs typeface="Verdana"/>
              </a:rPr>
              <a:t>admin</a:t>
            </a:r>
            <a:r>
              <a:rPr dirty="0" sz="31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Verdana"/>
                <a:cs typeface="Verdana"/>
              </a:rPr>
              <a:t>privileges</a:t>
            </a:r>
            <a:r>
              <a:rPr dirty="0" sz="315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6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restrict</a:t>
            </a:r>
            <a:endParaRPr sz="3150">
              <a:latin typeface="Verdana"/>
              <a:cs typeface="Verdana"/>
            </a:endParaRPr>
          </a:p>
          <a:p>
            <a:pPr marL="7188834">
              <a:lnSpc>
                <a:spcPct val="100000"/>
              </a:lnSpc>
              <a:spcBef>
                <a:spcPts val="570"/>
              </a:spcBef>
            </a:pPr>
            <a:r>
              <a:rPr dirty="0" sz="3150" spc="-135">
                <a:solidFill>
                  <a:srgbClr val="FFFFFF"/>
                </a:solidFill>
                <a:latin typeface="Verdana"/>
                <a:cs typeface="Verdana"/>
              </a:rPr>
              <a:t>unauthorized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access.</a:t>
            </a:r>
            <a:endParaRPr sz="3150">
              <a:latin typeface="Verdana"/>
              <a:cs typeface="Verdana"/>
            </a:endParaRPr>
          </a:p>
          <a:p>
            <a:pPr marL="586105" indent="-471805">
              <a:lnSpc>
                <a:spcPct val="100000"/>
              </a:lnSpc>
              <a:spcBef>
                <a:spcPts val="570"/>
              </a:spcBef>
              <a:buAutoNum type="arabicParenR" startAt="4"/>
              <a:tabLst>
                <a:tab pos="586105" algn="l"/>
                <a:tab pos="1927860" algn="l"/>
                <a:tab pos="2835910" algn="l"/>
                <a:tab pos="4716145" algn="l"/>
              </a:tabLst>
            </a:pP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Billing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25">
                <a:solidFill>
                  <a:srgbClr val="1A1A1A"/>
                </a:solidFill>
                <a:latin typeface="Verdana"/>
                <a:cs typeface="Verdana"/>
              </a:rPr>
              <a:t>and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Invoicing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Module:</a:t>
            </a:r>
            <a:endParaRPr sz="3150">
              <a:latin typeface="Verdana"/>
              <a:cs typeface="Verdana"/>
            </a:endParaRPr>
          </a:p>
          <a:p>
            <a:pPr marL="1946275">
              <a:lnSpc>
                <a:spcPct val="100000"/>
              </a:lnSpc>
              <a:spcBef>
                <a:spcPts val="570"/>
              </a:spcBef>
            </a:pP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FFFFFF"/>
                </a:solidFill>
                <a:latin typeface="Verdana"/>
                <a:cs typeface="Verdana"/>
              </a:rPr>
              <a:t>printable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FFFFFF"/>
                </a:solidFill>
                <a:latin typeface="Verdana"/>
                <a:cs typeface="Verdana"/>
              </a:rPr>
              <a:t>bills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315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14">
                <a:solidFill>
                  <a:srgbClr val="FFFFFF"/>
                </a:solidFill>
                <a:latin typeface="Verdana"/>
                <a:cs typeface="Verdana"/>
              </a:rPr>
              <a:t>invoices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customers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29">
                <a:solidFill>
                  <a:srgbClr val="FFFFFF"/>
                </a:solidFill>
                <a:latin typeface="Verdana"/>
                <a:cs typeface="Verdana"/>
              </a:rPr>
              <a:t>tax</a:t>
            </a:r>
            <a:r>
              <a:rPr dirty="0" sz="315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Verdana"/>
                <a:cs typeface="Verdana"/>
              </a:rPr>
              <a:t>calculations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3150">
              <a:latin typeface="Verdana"/>
              <a:cs typeface="Verdana"/>
            </a:endParaRPr>
          </a:p>
          <a:p>
            <a:pPr marL="8362315">
              <a:lnSpc>
                <a:spcPct val="100000"/>
              </a:lnSpc>
              <a:spcBef>
                <a:spcPts val="570"/>
              </a:spcBef>
            </a:pPr>
            <a:r>
              <a:rPr dirty="0" sz="3150" spc="-20">
                <a:solidFill>
                  <a:srgbClr val="FFFFFF"/>
                </a:solidFill>
                <a:latin typeface="Verdana"/>
                <a:cs typeface="Verdana"/>
              </a:rPr>
              <a:t>charges.</a:t>
            </a:r>
            <a:endParaRPr sz="3150">
              <a:latin typeface="Verdana"/>
              <a:cs typeface="Verdana"/>
            </a:endParaRPr>
          </a:p>
          <a:p>
            <a:pPr marL="487045" indent="-474345">
              <a:lnSpc>
                <a:spcPct val="100000"/>
              </a:lnSpc>
              <a:spcBef>
                <a:spcPts val="570"/>
              </a:spcBef>
              <a:buAutoNum type="arabicParenR" startAt="5"/>
              <a:tabLst>
                <a:tab pos="487045" algn="l"/>
                <a:tab pos="1910714" algn="l"/>
                <a:tab pos="3627120" algn="l"/>
              </a:tabLst>
            </a:pP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Online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10">
                <a:solidFill>
                  <a:srgbClr val="1A1A1A"/>
                </a:solidFill>
                <a:latin typeface="Verdana"/>
                <a:cs typeface="Verdana"/>
              </a:rPr>
              <a:t>Booking</a:t>
            </a:r>
            <a:r>
              <a:rPr dirty="0" sz="3150">
                <a:solidFill>
                  <a:srgbClr val="1A1A1A"/>
                </a:solidFill>
                <a:latin typeface="Verdana"/>
                <a:cs typeface="Verdana"/>
              </a:rPr>
              <a:t>	</a:t>
            </a:r>
            <a:r>
              <a:rPr dirty="0" sz="3150" spc="-65">
                <a:solidFill>
                  <a:srgbClr val="1A1A1A"/>
                </a:solidFill>
                <a:latin typeface="Verdana"/>
                <a:cs typeface="Verdana"/>
              </a:rPr>
              <a:t>Capability:</a:t>
            </a:r>
            <a:endParaRPr sz="3150">
              <a:latin typeface="Verdana"/>
              <a:cs typeface="Verdana"/>
            </a:endParaRPr>
          </a:p>
          <a:p>
            <a:pPr marL="6828790" marR="39370" indent="-4761230">
              <a:lnSpc>
                <a:spcPts val="4650"/>
              </a:lnSpc>
              <a:spcBef>
                <a:spcPts val="65"/>
              </a:spcBef>
            </a:pPr>
            <a:r>
              <a:rPr dirty="0" sz="3350" spc="-110">
                <a:solidFill>
                  <a:srgbClr val="FFFFFF"/>
                </a:solidFill>
                <a:latin typeface="Verdana"/>
                <a:cs typeface="Verdana"/>
              </a:rPr>
              <a:t>Enhancing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3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2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7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3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Verdana"/>
                <a:cs typeface="Verdana"/>
              </a:rPr>
              <a:t>accept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40">
                <a:solidFill>
                  <a:srgbClr val="FFFFFF"/>
                </a:solidFill>
                <a:latin typeface="Verdana"/>
                <a:cs typeface="Verdana"/>
              </a:rPr>
              <a:t>bookings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4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33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2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2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dirty="0" sz="33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9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33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5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33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65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dirty="0" sz="3350" spc="-21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dirty="0" sz="33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55">
                <a:solidFill>
                  <a:srgbClr val="FFFFFF"/>
                </a:solidFill>
                <a:latin typeface="Verdana"/>
                <a:cs typeface="Verdana"/>
              </a:rPr>
              <a:t>internet</a:t>
            </a:r>
            <a:r>
              <a:rPr dirty="0" sz="335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Verdana"/>
                <a:cs typeface="Verdana"/>
              </a:rPr>
              <a:t>connection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0425" algn="l"/>
                <a:tab pos="7337425" algn="l"/>
              </a:tabLst>
            </a:pPr>
            <a:r>
              <a:rPr dirty="0" sz="7050" spc="-10">
                <a:solidFill>
                  <a:srgbClr val="1A1A1A"/>
                </a:solidFill>
              </a:rPr>
              <a:t>QUERIES</a:t>
            </a:r>
            <a:r>
              <a:rPr dirty="0" sz="7050">
                <a:solidFill>
                  <a:srgbClr val="1A1A1A"/>
                </a:solidFill>
              </a:rPr>
              <a:t>	</a:t>
            </a:r>
            <a:r>
              <a:rPr dirty="0" sz="7050" spc="220">
                <a:solidFill>
                  <a:srgbClr val="1A1A1A"/>
                </a:solidFill>
              </a:rPr>
              <a:t>AND</a:t>
            </a:r>
            <a:r>
              <a:rPr dirty="0" sz="7050">
                <a:solidFill>
                  <a:srgbClr val="1A1A1A"/>
                </a:solidFill>
              </a:rPr>
              <a:t>	</a:t>
            </a:r>
            <a:r>
              <a:rPr dirty="0" sz="7050" spc="125">
                <a:solidFill>
                  <a:srgbClr val="1A1A1A"/>
                </a:solidFill>
              </a:rPr>
              <a:t>RESPONSES)</a:t>
            </a:r>
            <a:endParaRPr sz="7050"/>
          </a:p>
        </p:txBody>
      </p:sp>
      <p:sp>
        <p:nvSpPr>
          <p:cNvPr id="3" name="object 3" descr=""/>
          <p:cNvSpPr txBox="1"/>
          <p:nvPr/>
        </p:nvSpPr>
        <p:spPr>
          <a:xfrm>
            <a:off x="4984648" y="5454019"/>
            <a:ext cx="9131935" cy="781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950" spc="-555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49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950" spc="-570">
                <a:solidFill>
                  <a:srgbClr val="FFFFFF"/>
                </a:solidFill>
                <a:latin typeface="Verdana"/>
                <a:cs typeface="Verdana"/>
              </a:rPr>
              <a:t>questions</a:t>
            </a:r>
            <a:r>
              <a:rPr dirty="0" sz="495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950" spc="-50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950" spc="-1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950" spc="-560">
                <a:solidFill>
                  <a:srgbClr val="FFFFFF"/>
                </a:solidFill>
                <a:latin typeface="Verdana"/>
                <a:cs typeface="Verdana"/>
              </a:rPr>
              <a:t>queries</a:t>
            </a:r>
            <a:r>
              <a:rPr dirty="0" sz="495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950" spc="-57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49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950" spc="-7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950" spc="-6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950" spc="-819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4950" spc="-6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950" spc="-3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4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247" y="2706623"/>
              <a:ext cx="11161775" cy="30053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43" y="5352287"/>
              <a:ext cx="6857999" cy="291388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441981"/>
              <a:ext cx="4981887" cy="28450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67929" y="0"/>
              <a:ext cx="4120069" cy="352716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659100" y="5283669"/>
              <a:ext cx="15626080" cy="5003800"/>
            </a:xfrm>
            <a:custGeom>
              <a:avLst/>
              <a:gdLst/>
              <a:ahLst/>
              <a:cxnLst/>
              <a:rect l="l" t="t" r="r" b="b"/>
              <a:pathLst>
                <a:path w="15626080" h="5003800">
                  <a:moveTo>
                    <a:pt x="852855" y="1306106"/>
                  </a:moveTo>
                  <a:lnTo>
                    <a:pt x="848715" y="1299806"/>
                  </a:lnTo>
                  <a:lnTo>
                    <a:pt x="840308" y="1300048"/>
                  </a:lnTo>
                  <a:lnTo>
                    <a:pt x="766051" y="1304036"/>
                  </a:lnTo>
                  <a:lnTo>
                    <a:pt x="766051" y="1315427"/>
                  </a:lnTo>
                  <a:lnTo>
                    <a:pt x="723912" y="1334058"/>
                  </a:lnTo>
                  <a:lnTo>
                    <a:pt x="677811" y="1358328"/>
                  </a:lnTo>
                  <a:lnTo>
                    <a:pt x="640245" y="1383309"/>
                  </a:lnTo>
                  <a:lnTo>
                    <a:pt x="611365" y="1409547"/>
                  </a:lnTo>
                  <a:lnTo>
                    <a:pt x="577062" y="1454048"/>
                  </a:lnTo>
                  <a:lnTo>
                    <a:pt x="550037" y="1503133"/>
                  </a:lnTo>
                  <a:lnTo>
                    <a:pt x="530898" y="1555242"/>
                  </a:lnTo>
                  <a:lnTo>
                    <a:pt x="520242" y="1608823"/>
                  </a:lnTo>
                  <a:lnTo>
                    <a:pt x="518553" y="1662912"/>
                  </a:lnTo>
                  <a:lnTo>
                    <a:pt x="523722" y="1714398"/>
                  </a:lnTo>
                  <a:lnTo>
                    <a:pt x="532168" y="1761109"/>
                  </a:lnTo>
                  <a:lnTo>
                    <a:pt x="540346" y="1800936"/>
                  </a:lnTo>
                  <a:lnTo>
                    <a:pt x="541185" y="1807603"/>
                  </a:lnTo>
                  <a:lnTo>
                    <a:pt x="541083" y="1807260"/>
                  </a:lnTo>
                  <a:lnTo>
                    <a:pt x="497382" y="1688719"/>
                  </a:lnTo>
                  <a:lnTo>
                    <a:pt x="497878" y="1688528"/>
                  </a:lnTo>
                  <a:lnTo>
                    <a:pt x="478459" y="1635823"/>
                  </a:lnTo>
                  <a:lnTo>
                    <a:pt x="460514" y="1597799"/>
                  </a:lnTo>
                  <a:lnTo>
                    <a:pt x="437426" y="1563916"/>
                  </a:lnTo>
                  <a:lnTo>
                    <a:pt x="406450" y="1534744"/>
                  </a:lnTo>
                  <a:lnTo>
                    <a:pt x="403733" y="1532724"/>
                  </a:lnTo>
                  <a:lnTo>
                    <a:pt x="406793" y="1528597"/>
                  </a:lnTo>
                  <a:lnTo>
                    <a:pt x="367919" y="1500670"/>
                  </a:lnTo>
                  <a:lnTo>
                    <a:pt x="328320" y="1475613"/>
                  </a:lnTo>
                  <a:lnTo>
                    <a:pt x="286613" y="1454492"/>
                  </a:lnTo>
                  <a:lnTo>
                    <a:pt x="244157" y="1440421"/>
                  </a:lnTo>
                  <a:lnTo>
                    <a:pt x="195783" y="1432445"/>
                  </a:lnTo>
                  <a:lnTo>
                    <a:pt x="147637" y="1428546"/>
                  </a:lnTo>
                  <a:lnTo>
                    <a:pt x="105397" y="1427264"/>
                  </a:lnTo>
                  <a:lnTo>
                    <a:pt x="103568" y="1427264"/>
                  </a:lnTo>
                  <a:lnTo>
                    <a:pt x="103720" y="1427200"/>
                  </a:lnTo>
                  <a:lnTo>
                    <a:pt x="147396" y="1402143"/>
                  </a:lnTo>
                  <a:lnTo>
                    <a:pt x="188925" y="1372501"/>
                  </a:lnTo>
                  <a:lnTo>
                    <a:pt x="226631" y="1341412"/>
                  </a:lnTo>
                  <a:lnTo>
                    <a:pt x="258826" y="1312024"/>
                  </a:lnTo>
                  <a:lnTo>
                    <a:pt x="312496" y="1253477"/>
                  </a:lnTo>
                  <a:lnTo>
                    <a:pt x="335991" y="1214869"/>
                  </a:lnTo>
                  <a:lnTo>
                    <a:pt x="354012" y="1172235"/>
                  </a:lnTo>
                  <a:lnTo>
                    <a:pt x="366204" y="1126147"/>
                  </a:lnTo>
                  <a:lnTo>
                    <a:pt x="369646" y="1099553"/>
                  </a:lnTo>
                  <a:lnTo>
                    <a:pt x="378206" y="1122959"/>
                  </a:lnTo>
                  <a:lnTo>
                    <a:pt x="403631" y="1165174"/>
                  </a:lnTo>
                  <a:lnTo>
                    <a:pt x="438073" y="1205738"/>
                  </a:lnTo>
                  <a:lnTo>
                    <a:pt x="470090" y="1235646"/>
                  </a:lnTo>
                  <a:lnTo>
                    <a:pt x="506539" y="1264450"/>
                  </a:lnTo>
                  <a:lnTo>
                    <a:pt x="546582" y="1290459"/>
                  </a:lnTo>
                  <a:lnTo>
                    <a:pt x="589330" y="1311998"/>
                  </a:lnTo>
                  <a:lnTo>
                    <a:pt x="627176" y="1320419"/>
                  </a:lnTo>
                  <a:lnTo>
                    <a:pt x="646417" y="1320774"/>
                  </a:lnTo>
                  <a:lnTo>
                    <a:pt x="665276" y="1319936"/>
                  </a:lnTo>
                  <a:lnTo>
                    <a:pt x="677316" y="1318234"/>
                  </a:lnTo>
                  <a:lnTo>
                    <a:pt x="689140" y="1315605"/>
                  </a:lnTo>
                  <a:lnTo>
                    <a:pt x="700735" y="1313561"/>
                  </a:lnTo>
                  <a:lnTo>
                    <a:pt x="712127" y="1313611"/>
                  </a:lnTo>
                  <a:lnTo>
                    <a:pt x="718959" y="1314462"/>
                  </a:lnTo>
                  <a:lnTo>
                    <a:pt x="735418" y="1315567"/>
                  </a:lnTo>
                  <a:lnTo>
                    <a:pt x="744931" y="1315720"/>
                  </a:lnTo>
                  <a:lnTo>
                    <a:pt x="759866" y="1315605"/>
                  </a:lnTo>
                  <a:lnTo>
                    <a:pt x="766051" y="1315427"/>
                  </a:lnTo>
                  <a:lnTo>
                    <a:pt x="766051" y="1304036"/>
                  </a:lnTo>
                  <a:lnTo>
                    <a:pt x="755167" y="1304607"/>
                  </a:lnTo>
                  <a:lnTo>
                    <a:pt x="731659" y="1305166"/>
                  </a:lnTo>
                  <a:lnTo>
                    <a:pt x="713511" y="1304124"/>
                  </a:lnTo>
                  <a:lnTo>
                    <a:pt x="701116" y="1302931"/>
                  </a:lnTo>
                  <a:lnTo>
                    <a:pt x="688797" y="1302740"/>
                  </a:lnTo>
                  <a:lnTo>
                    <a:pt x="664337" y="1303909"/>
                  </a:lnTo>
                  <a:lnTo>
                    <a:pt x="646582" y="1304391"/>
                  </a:lnTo>
                  <a:lnTo>
                    <a:pt x="629335" y="1303426"/>
                  </a:lnTo>
                  <a:lnTo>
                    <a:pt x="554558" y="1275029"/>
                  </a:lnTo>
                  <a:lnTo>
                    <a:pt x="514604" y="1251559"/>
                  </a:lnTo>
                  <a:lnTo>
                    <a:pt x="478155" y="1225397"/>
                  </a:lnTo>
                  <a:lnTo>
                    <a:pt x="446684" y="1197241"/>
                  </a:lnTo>
                  <a:lnTo>
                    <a:pt x="413956" y="1158798"/>
                  </a:lnTo>
                  <a:lnTo>
                    <a:pt x="389496" y="1118704"/>
                  </a:lnTo>
                  <a:lnTo>
                    <a:pt x="374484" y="1078750"/>
                  </a:lnTo>
                  <a:lnTo>
                    <a:pt x="372198" y="1059256"/>
                  </a:lnTo>
                  <a:lnTo>
                    <a:pt x="372554" y="1049337"/>
                  </a:lnTo>
                  <a:lnTo>
                    <a:pt x="371944" y="1011834"/>
                  </a:lnTo>
                  <a:lnTo>
                    <a:pt x="371043" y="975918"/>
                  </a:lnTo>
                  <a:lnTo>
                    <a:pt x="371297" y="967994"/>
                  </a:lnTo>
                  <a:lnTo>
                    <a:pt x="372783" y="953046"/>
                  </a:lnTo>
                  <a:lnTo>
                    <a:pt x="373126" y="945603"/>
                  </a:lnTo>
                  <a:lnTo>
                    <a:pt x="365404" y="940600"/>
                  </a:lnTo>
                  <a:lnTo>
                    <a:pt x="359156" y="944791"/>
                  </a:lnTo>
                  <a:lnTo>
                    <a:pt x="359537" y="952398"/>
                  </a:lnTo>
                  <a:lnTo>
                    <a:pt x="361315" y="967955"/>
                  </a:lnTo>
                  <a:lnTo>
                    <a:pt x="361784" y="976058"/>
                  </a:lnTo>
                  <a:lnTo>
                    <a:pt x="361137" y="1011288"/>
                  </a:lnTo>
                  <a:lnTo>
                    <a:pt x="359181" y="1037132"/>
                  </a:lnTo>
                  <a:lnTo>
                    <a:pt x="358292" y="1039914"/>
                  </a:lnTo>
                  <a:lnTo>
                    <a:pt x="358698" y="1043647"/>
                  </a:lnTo>
                  <a:lnTo>
                    <a:pt x="353707" y="1085176"/>
                  </a:lnTo>
                  <a:lnTo>
                    <a:pt x="336562" y="1166774"/>
                  </a:lnTo>
                  <a:lnTo>
                    <a:pt x="321297" y="1208112"/>
                  </a:lnTo>
                  <a:lnTo>
                    <a:pt x="300824" y="1245577"/>
                  </a:lnTo>
                  <a:lnTo>
                    <a:pt x="274447" y="1278204"/>
                  </a:lnTo>
                  <a:lnTo>
                    <a:pt x="244144" y="1307160"/>
                  </a:lnTo>
                  <a:lnTo>
                    <a:pt x="204127" y="1341272"/>
                  </a:lnTo>
                  <a:lnTo>
                    <a:pt x="157416" y="1375587"/>
                  </a:lnTo>
                  <a:lnTo>
                    <a:pt x="107048" y="1405128"/>
                  </a:lnTo>
                  <a:lnTo>
                    <a:pt x="56070" y="1424940"/>
                  </a:lnTo>
                  <a:lnTo>
                    <a:pt x="7493" y="1430058"/>
                  </a:lnTo>
                  <a:lnTo>
                    <a:pt x="0" y="1430642"/>
                  </a:lnTo>
                  <a:lnTo>
                    <a:pt x="8940" y="1439557"/>
                  </a:lnTo>
                  <a:lnTo>
                    <a:pt x="9982" y="1447012"/>
                  </a:lnTo>
                  <a:lnTo>
                    <a:pt x="13347" y="1447304"/>
                  </a:lnTo>
                  <a:lnTo>
                    <a:pt x="13208" y="1451013"/>
                  </a:lnTo>
                  <a:lnTo>
                    <a:pt x="16649" y="1451013"/>
                  </a:lnTo>
                  <a:lnTo>
                    <a:pt x="59575" y="1444536"/>
                  </a:lnTo>
                  <a:lnTo>
                    <a:pt x="70573" y="1440218"/>
                  </a:lnTo>
                  <a:lnTo>
                    <a:pt x="73228" y="1440840"/>
                  </a:lnTo>
                  <a:lnTo>
                    <a:pt x="120319" y="1441526"/>
                  </a:lnTo>
                  <a:lnTo>
                    <a:pt x="165061" y="1443659"/>
                  </a:lnTo>
                  <a:lnTo>
                    <a:pt x="205867" y="1447584"/>
                  </a:lnTo>
                  <a:lnTo>
                    <a:pt x="281101" y="1467954"/>
                  </a:lnTo>
                  <a:lnTo>
                    <a:pt x="320167" y="1490230"/>
                  </a:lnTo>
                  <a:lnTo>
                    <a:pt x="357492" y="1516430"/>
                  </a:lnTo>
                  <a:lnTo>
                    <a:pt x="394944" y="1544535"/>
                  </a:lnTo>
                  <a:lnTo>
                    <a:pt x="396443" y="1542516"/>
                  </a:lnTo>
                  <a:lnTo>
                    <a:pt x="427672" y="1571967"/>
                  </a:lnTo>
                  <a:lnTo>
                    <a:pt x="448602" y="1604403"/>
                  </a:lnTo>
                  <a:lnTo>
                    <a:pt x="464972" y="1641386"/>
                  </a:lnTo>
                  <a:lnTo>
                    <a:pt x="479818" y="1682432"/>
                  </a:lnTo>
                  <a:lnTo>
                    <a:pt x="482879" y="1688769"/>
                  </a:lnTo>
                  <a:lnTo>
                    <a:pt x="509727" y="1751431"/>
                  </a:lnTo>
                  <a:lnTo>
                    <a:pt x="528815" y="1807603"/>
                  </a:lnTo>
                  <a:lnTo>
                    <a:pt x="544652" y="1861680"/>
                  </a:lnTo>
                  <a:lnTo>
                    <a:pt x="552246" y="1903793"/>
                  </a:lnTo>
                  <a:lnTo>
                    <a:pt x="555091" y="1910765"/>
                  </a:lnTo>
                  <a:lnTo>
                    <a:pt x="565810" y="1911451"/>
                  </a:lnTo>
                  <a:lnTo>
                    <a:pt x="566686" y="1904479"/>
                  </a:lnTo>
                  <a:lnTo>
                    <a:pt x="558419" y="1861489"/>
                  </a:lnTo>
                  <a:lnTo>
                    <a:pt x="547789" y="1828253"/>
                  </a:lnTo>
                  <a:lnTo>
                    <a:pt x="549427" y="1828761"/>
                  </a:lnTo>
                  <a:lnTo>
                    <a:pt x="552043" y="1830552"/>
                  </a:lnTo>
                  <a:lnTo>
                    <a:pt x="555548" y="1823796"/>
                  </a:lnTo>
                  <a:lnTo>
                    <a:pt x="551014" y="1798904"/>
                  </a:lnTo>
                  <a:lnTo>
                    <a:pt x="544449" y="1759813"/>
                  </a:lnTo>
                  <a:lnTo>
                    <a:pt x="539343" y="1714017"/>
                  </a:lnTo>
                  <a:lnTo>
                    <a:pt x="537438" y="1663725"/>
                  </a:lnTo>
                  <a:lnTo>
                    <a:pt x="540499" y="1611147"/>
                  </a:lnTo>
                  <a:lnTo>
                    <a:pt x="550532" y="1560372"/>
                  </a:lnTo>
                  <a:lnTo>
                    <a:pt x="568490" y="1511554"/>
                  </a:lnTo>
                  <a:lnTo>
                    <a:pt x="594017" y="1465605"/>
                  </a:lnTo>
                  <a:lnTo>
                    <a:pt x="626732" y="1423441"/>
                  </a:lnTo>
                  <a:lnTo>
                    <a:pt x="688238" y="1372057"/>
                  </a:lnTo>
                  <a:lnTo>
                    <a:pt x="731253" y="1347025"/>
                  </a:lnTo>
                  <a:lnTo>
                    <a:pt x="783475" y="1322882"/>
                  </a:lnTo>
                  <a:lnTo>
                    <a:pt x="789800" y="1318806"/>
                  </a:lnTo>
                  <a:lnTo>
                    <a:pt x="788238" y="1314767"/>
                  </a:lnTo>
                  <a:lnTo>
                    <a:pt x="807478" y="1314183"/>
                  </a:lnTo>
                  <a:lnTo>
                    <a:pt x="819150" y="1314094"/>
                  </a:lnTo>
                  <a:lnTo>
                    <a:pt x="847623" y="1315427"/>
                  </a:lnTo>
                  <a:lnTo>
                    <a:pt x="851700" y="1309103"/>
                  </a:lnTo>
                  <a:lnTo>
                    <a:pt x="852855" y="1306106"/>
                  </a:lnTo>
                  <a:close/>
                </a:path>
                <a:path w="15626080" h="5003800">
                  <a:moveTo>
                    <a:pt x="1496250" y="323519"/>
                  </a:moveTo>
                  <a:lnTo>
                    <a:pt x="1492935" y="315899"/>
                  </a:lnTo>
                  <a:lnTo>
                    <a:pt x="1485607" y="315899"/>
                  </a:lnTo>
                  <a:lnTo>
                    <a:pt x="1478216" y="314629"/>
                  </a:lnTo>
                  <a:lnTo>
                    <a:pt x="1461884" y="314629"/>
                  </a:lnTo>
                  <a:lnTo>
                    <a:pt x="1450682" y="313359"/>
                  </a:lnTo>
                  <a:lnTo>
                    <a:pt x="1439405" y="313359"/>
                  </a:lnTo>
                  <a:lnTo>
                    <a:pt x="1427949" y="312089"/>
                  </a:lnTo>
                  <a:lnTo>
                    <a:pt x="1419936" y="310819"/>
                  </a:lnTo>
                  <a:lnTo>
                    <a:pt x="1388795" y="310819"/>
                  </a:lnTo>
                  <a:lnTo>
                    <a:pt x="1382509" y="304469"/>
                  </a:lnTo>
                  <a:lnTo>
                    <a:pt x="1353947" y="301929"/>
                  </a:lnTo>
                  <a:lnTo>
                    <a:pt x="1333030" y="300659"/>
                  </a:lnTo>
                  <a:lnTo>
                    <a:pt x="1313014" y="295579"/>
                  </a:lnTo>
                  <a:lnTo>
                    <a:pt x="1293876" y="287959"/>
                  </a:lnTo>
                  <a:lnTo>
                    <a:pt x="1288618" y="284149"/>
                  </a:lnTo>
                  <a:lnTo>
                    <a:pt x="1286383" y="287959"/>
                  </a:lnTo>
                  <a:lnTo>
                    <a:pt x="1236624" y="257479"/>
                  </a:lnTo>
                  <a:lnTo>
                    <a:pt x="1199705" y="221919"/>
                  </a:lnTo>
                  <a:lnTo>
                    <a:pt x="1195565" y="215569"/>
                  </a:lnTo>
                  <a:lnTo>
                    <a:pt x="1195666" y="207949"/>
                  </a:lnTo>
                  <a:lnTo>
                    <a:pt x="1189558" y="193979"/>
                  </a:lnTo>
                  <a:lnTo>
                    <a:pt x="1182204" y="187629"/>
                  </a:lnTo>
                  <a:lnTo>
                    <a:pt x="1173238" y="174929"/>
                  </a:lnTo>
                  <a:lnTo>
                    <a:pt x="1168107" y="169849"/>
                  </a:lnTo>
                  <a:lnTo>
                    <a:pt x="1158163" y="160959"/>
                  </a:lnTo>
                  <a:lnTo>
                    <a:pt x="1155268" y="154609"/>
                  </a:lnTo>
                  <a:lnTo>
                    <a:pt x="1151737" y="149529"/>
                  </a:lnTo>
                  <a:lnTo>
                    <a:pt x="1142276" y="134289"/>
                  </a:lnTo>
                  <a:lnTo>
                    <a:pt x="1136827" y="124129"/>
                  </a:lnTo>
                  <a:lnTo>
                    <a:pt x="1134783" y="120319"/>
                  </a:lnTo>
                  <a:lnTo>
                    <a:pt x="1128826" y="107619"/>
                  </a:lnTo>
                  <a:lnTo>
                    <a:pt x="1123975" y="94919"/>
                  </a:lnTo>
                  <a:lnTo>
                    <a:pt x="1123988" y="80949"/>
                  </a:lnTo>
                  <a:lnTo>
                    <a:pt x="1123111" y="66979"/>
                  </a:lnTo>
                  <a:lnTo>
                    <a:pt x="1120127" y="22529"/>
                  </a:lnTo>
                  <a:lnTo>
                    <a:pt x="1119784" y="7289"/>
                  </a:lnTo>
                  <a:lnTo>
                    <a:pt x="1118387" y="4749"/>
                  </a:lnTo>
                  <a:lnTo>
                    <a:pt x="1110856" y="4749"/>
                  </a:lnTo>
                  <a:lnTo>
                    <a:pt x="1110640" y="3479"/>
                  </a:lnTo>
                  <a:lnTo>
                    <a:pt x="1103109" y="3479"/>
                  </a:lnTo>
                  <a:lnTo>
                    <a:pt x="1104430" y="7289"/>
                  </a:lnTo>
                  <a:lnTo>
                    <a:pt x="1104442" y="8559"/>
                  </a:lnTo>
                  <a:lnTo>
                    <a:pt x="1104709" y="17449"/>
                  </a:lnTo>
                  <a:lnTo>
                    <a:pt x="1105573" y="32689"/>
                  </a:lnTo>
                  <a:lnTo>
                    <a:pt x="1105357" y="37769"/>
                  </a:lnTo>
                  <a:lnTo>
                    <a:pt x="1104480" y="44119"/>
                  </a:lnTo>
                  <a:lnTo>
                    <a:pt x="1103236" y="49199"/>
                  </a:lnTo>
                  <a:lnTo>
                    <a:pt x="1102055" y="56819"/>
                  </a:lnTo>
                  <a:lnTo>
                    <a:pt x="1101420" y="66979"/>
                  </a:lnTo>
                  <a:lnTo>
                    <a:pt x="1100810" y="74599"/>
                  </a:lnTo>
                  <a:lnTo>
                    <a:pt x="1100569" y="82219"/>
                  </a:lnTo>
                  <a:lnTo>
                    <a:pt x="1101242" y="89839"/>
                  </a:lnTo>
                  <a:lnTo>
                    <a:pt x="1103376" y="98729"/>
                  </a:lnTo>
                  <a:lnTo>
                    <a:pt x="1102868" y="106349"/>
                  </a:lnTo>
                  <a:lnTo>
                    <a:pt x="1104976" y="113969"/>
                  </a:lnTo>
                  <a:lnTo>
                    <a:pt x="1103376" y="120319"/>
                  </a:lnTo>
                  <a:lnTo>
                    <a:pt x="1094422" y="145719"/>
                  </a:lnTo>
                  <a:lnTo>
                    <a:pt x="1082167" y="171119"/>
                  </a:lnTo>
                  <a:lnTo>
                    <a:pt x="1068222" y="195249"/>
                  </a:lnTo>
                  <a:lnTo>
                    <a:pt x="1054163" y="219379"/>
                  </a:lnTo>
                  <a:lnTo>
                    <a:pt x="1050899" y="225729"/>
                  </a:lnTo>
                  <a:lnTo>
                    <a:pt x="1031062" y="263829"/>
                  </a:lnTo>
                  <a:lnTo>
                    <a:pt x="982599" y="309549"/>
                  </a:lnTo>
                  <a:lnTo>
                    <a:pt x="950849" y="329869"/>
                  </a:lnTo>
                  <a:lnTo>
                    <a:pt x="949667" y="329869"/>
                  </a:lnTo>
                  <a:lnTo>
                    <a:pt x="947851" y="327329"/>
                  </a:lnTo>
                  <a:lnTo>
                    <a:pt x="946670" y="328599"/>
                  </a:lnTo>
                  <a:lnTo>
                    <a:pt x="937780" y="333679"/>
                  </a:lnTo>
                  <a:lnTo>
                    <a:pt x="920915" y="346379"/>
                  </a:lnTo>
                  <a:lnTo>
                    <a:pt x="912037" y="350189"/>
                  </a:lnTo>
                  <a:lnTo>
                    <a:pt x="908380" y="350189"/>
                  </a:lnTo>
                  <a:lnTo>
                    <a:pt x="902500" y="348919"/>
                  </a:lnTo>
                  <a:lnTo>
                    <a:pt x="897902" y="348919"/>
                  </a:lnTo>
                  <a:lnTo>
                    <a:pt x="896251" y="350189"/>
                  </a:lnTo>
                  <a:lnTo>
                    <a:pt x="896683" y="351459"/>
                  </a:lnTo>
                  <a:lnTo>
                    <a:pt x="898194" y="351459"/>
                  </a:lnTo>
                  <a:lnTo>
                    <a:pt x="898398" y="351459"/>
                  </a:lnTo>
                  <a:lnTo>
                    <a:pt x="941870" y="351459"/>
                  </a:lnTo>
                  <a:lnTo>
                    <a:pt x="943571" y="350189"/>
                  </a:lnTo>
                  <a:lnTo>
                    <a:pt x="948715" y="346379"/>
                  </a:lnTo>
                  <a:lnTo>
                    <a:pt x="956602" y="342569"/>
                  </a:lnTo>
                  <a:lnTo>
                    <a:pt x="958418" y="345109"/>
                  </a:lnTo>
                  <a:lnTo>
                    <a:pt x="959599" y="345109"/>
                  </a:lnTo>
                  <a:lnTo>
                    <a:pt x="963256" y="342569"/>
                  </a:lnTo>
                  <a:lnTo>
                    <a:pt x="981583" y="329869"/>
                  </a:lnTo>
                  <a:lnTo>
                    <a:pt x="992581" y="322249"/>
                  </a:lnTo>
                  <a:lnTo>
                    <a:pt x="1019797" y="298119"/>
                  </a:lnTo>
                  <a:lnTo>
                    <a:pt x="1041806" y="272719"/>
                  </a:lnTo>
                  <a:lnTo>
                    <a:pt x="1059141" y="244779"/>
                  </a:lnTo>
                  <a:lnTo>
                    <a:pt x="1062228" y="239699"/>
                  </a:lnTo>
                  <a:lnTo>
                    <a:pt x="1068641" y="234619"/>
                  </a:lnTo>
                  <a:lnTo>
                    <a:pt x="1097280" y="177469"/>
                  </a:lnTo>
                  <a:lnTo>
                    <a:pt x="1115898" y="124129"/>
                  </a:lnTo>
                  <a:lnTo>
                    <a:pt x="1116838" y="124129"/>
                  </a:lnTo>
                  <a:lnTo>
                    <a:pt x="1121575" y="133019"/>
                  </a:lnTo>
                  <a:lnTo>
                    <a:pt x="1126032" y="143179"/>
                  </a:lnTo>
                  <a:lnTo>
                    <a:pt x="1130617" y="152069"/>
                  </a:lnTo>
                  <a:lnTo>
                    <a:pt x="1135722" y="160959"/>
                  </a:lnTo>
                  <a:lnTo>
                    <a:pt x="1140053" y="167309"/>
                  </a:lnTo>
                  <a:lnTo>
                    <a:pt x="1148397" y="169849"/>
                  </a:lnTo>
                  <a:lnTo>
                    <a:pt x="1158341" y="180009"/>
                  </a:lnTo>
                  <a:lnTo>
                    <a:pt x="1160792" y="185089"/>
                  </a:lnTo>
                  <a:lnTo>
                    <a:pt x="1168031" y="196519"/>
                  </a:lnTo>
                  <a:lnTo>
                    <a:pt x="1170330" y="201599"/>
                  </a:lnTo>
                  <a:lnTo>
                    <a:pt x="1173200" y="209219"/>
                  </a:lnTo>
                  <a:lnTo>
                    <a:pt x="1175664" y="214299"/>
                  </a:lnTo>
                  <a:lnTo>
                    <a:pt x="1178293" y="220649"/>
                  </a:lnTo>
                  <a:lnTo>
                    <a:pt x="1203896" y="252399"/>
                  </a:lnTo>
                  <a:lnTo>
                    <a:pt x="1275092" y="296849"/>
                  </a:lnTo>
                  <a:lnTo>
                    <a:pt x="1322959" y="317169"/>
                  </a:lnTo>
                  <a:lnTo>
                    <a:pt x="1361833" y="323519"/>
                  </a:lnTo>
                  <a:lnTo>
                    <a:pt x="1322425" y="337489"/>
                  </a:lnTo>
                  <a:lnTo>
                    <a:pt x="1277912" y="359079"/>
                  </a:lnTo>
                  <a:lnTo>
                    <a:pt x="1236586" y="393369"/>
                  </a:lnTo>
                  <a:lnTo>
                    <a:pt x="1206728" y="439089"/>
                  </a:lnTo>
                  <a:lnTo>
                    <a:pt x="1193063" y="478459"/>
                  </a:lnTo>
                  <a:lnTo>
                    <a:pt x="1185379" y="516559"/>
                  </a:lnTo>
                  <a:lnTo>
                    <a:pt x="1182344" y="521639"/>
                  </a:lnTo>
                  <a:lnTo>
                    <a:pt x="1180515" y="539419"/>
                  </a:lnTo>
                  <a:lnTo>
                    <a:pt x="1179068" y="552119"/>
                  </a:lnTo>
                  <a:lnTo>
                    <a:pt x="1177150" y="563549"/>
                  </a:lnTo>
                  <a:lnTo>
                    <a:pt x="1174445" y="576249"/>
                  </a:lnTo>
                  <a:lnTo>
                    <a:pt x="1173200" y="582599"/>
                  </a:lnTo>
                  <a:lnTo>
                    <a:pt x="1172667" y="590219"/>
                  </a:lnTo>
                  <a:lnTo>
                    <a:pt x="1172591" y="591489"/>
                  </a:lnTo>
                  <a:lnTo>
                    <a:pt x="1172235" y="597839"/>
                  </a:lnTo>
                  <a:lnTo>
                    <a:pt x="1171321" y="605459"/>
                  </a:lnTo>
                  <a:lnTo>
                    <a:pt x="1169454" y="597839"/>
                  </a:lnTo>
                  <a:lnTo>
                    <a:pt x="1165440" y="591489"/>
                  </a:lnTo>
                  <a:lnTo>
                    <a:pt x="1163675" y="585139"/>
                  </a:lnTo>
                  <a:lnTo>
                    <a:pt x="1135049" y="508939"/>
                  </a:lnTo>
                  <a:lnTo>
                    <a:pt x="1110792" y="468299"/>
                  </a:lnTo>
                  <a:lnTo>
                    <a:pt x="1078547" y="431469"/>
                  </a:lnTo>
                  <a:lnTo>
                    <a:pt x="1037310" y="403529"/>
                  </a:lnTo>
                  <a:lnTo>
                    <a:pt x="1030884" y="399719"/>
                  </a:lnTo>
                  <a:lnTo>
                    <a:pt x="1025207" y="394639"/>
                  </a:lnTo>
                  <a:lnTo>
                    <a:pt x="988555" y="375589"/>
                  </a:lnTo>
                  <a:lnTo>
                    <a:pt x="974572" y="371779"/>
                  </a:lnTo>
                  <a:lnTo>
                    <a:pt x="959434" y="366699"/>
                  </a:lnTo>
                  <a:lnTo>
                    <a:pt x="956932" y="365429"/>
                  </a:lnTo>
                  <a:lnTo>
                    <a:pt x="954430" y="364159"/>
                  </a:lnTo>
                  <a:lnTo>
                    <a:pt x="950150" y="362889"/>
                  </a:lnTo>
                  <a:lnTo>
                    <a:pt x="942428" y="360349"/>
                  </a:lnTo>
                  <a:lnTo>
                    <a:pt x="941171" y="359079"/>
                  </a:lnTo>
                  <a:lnTo>
                    <a:pt x="938657" y="356539"/>
                  </a:lnTo>
                  <a:lnTo>
                    <a:pt x="935240" y="355269"/>
                  </a:lnTo>
                  <a:lnTo>
                    <a:pt x="941463" y="351701"/>
                  </a:lnTo>
                  <a:lnTo>
                    <a:pt x="898296" y="351701"/>
                  </a:lnTo>
                  <a:lnTo>
                    <a:pt x="897039" y="351701"/>
                  </a:lnTo>
                  <a:lnTo>
                    <a:pt x="897039" y="354723"/>
                  </a:lnTo>
                  <a:lnTo>
                    <a:pt x="897026" y="355269"/>
                  </a:lnTo>
                  <a:lnTo>
                    <a:pt x="896810" y="355269"/>
                  </a:lnTo>
                  <a:lnTo>
                    <a:pt x="897039" y="354723"/>
                  </a:lnTo>
                  <a:lnTo>
                    <a:pt x="897039" y="351701"/>
                  </a:lnTo>
                  <a:lnTo>
                    <a:pt x="896759" y="351701"/>
                  </a:lnTo>
                  <a:lnTo>
                    <a:pt x="874941" y="355269"/>
                  </a:lnTo>
                  <a:lnTo>
                    <a:pt x="837247" y="357809"/>
                  </a:lnTo>
                  <a:lnTo>
                    <a:pt x="800227" y="359079"/>
                  </a:lnTo>
                  <a:lnTo>
                    <a:pt x="778941" y="357809"/>
                  </a:lnTo>
                  <a:lnTo>
                    <a:pt x="771994" y="360349"/>
                  </a:lnTo>
                  <a:lnTo>
                    <a:pt x="769239" y="364159"/>
                  </a:lnTo>
                  <a:lnTo>
                    <a:pt x="772299" y="370509"/>
                  </a:lnTo>
                  <a:lnTo>
                    <a:pt x="797585" y="374319"/>
                  </a:lnTo>
                  <a:lnTo>
                    <a:pt x="838022" y="373049"/>
                  </a:lnTo>
                  <a:lnTo>
                    <a:pt x="878141" y="370509"/>
                  </a:lnTo>
                  <a:lnTo>
                    <a:pt x="902462" y="366699"/>
                  </a:lnTo>
                  <a:lnTo>
                    <a:pt x="906233" y="365429"/>
                  </a:lnTo>
                  <a:lnTo>
                    <a:pt x="910640" y="367969"/>
                  </a:lnTo>
                  <a:lnTo>
                    <a:pt x="914234" y="366699"/>
                  </a:lnTo>
                  <a:lnTo>
                    <a:pt x="921308" y="367969"/>
                  </a:lnTo>
                  <a:lnTo>
                    <a:pt x="927747" y="369239"/>
                  </a:lnTo>
                  <a:lnTo>
                    <a:pt x="934288" y="371779"/>
                  </a:lnTo>
                  <a:lnTo>
                    <a:pt x="945515" y="375589"/>
                  </a:lnTo>
                  <a:lnTo>
                    <a:pt x="949096" y="379399"/>
                  </a:lnTo>
                  <a:lnTo>
                    <a:pt x="954227" y="381939"/>
                  </a:lnTo>
                  <a:lnTo>
                    <a:pt x="968260" y="387019"/>
                  </a:lnTo>
                  <a:lnTo>
                    <a:pt x="980846" y="392099"/>
                  </a:lnTo>
                  <a:lnTo>
                    <a:pt x="1004900" y="404799"/>
                  </a:lnTo>
                  <a:lnTo>
                    <a:pt x="1011174" y="407339"/>
                  </a:lnTo>
                  <a:lnTo>
                    <a:pt x="1025067" y="411149"/>
                  </a:lnTo>
                  <a:lnTo>
                    <a:pt x="1032192" y="414959"/>
                  </a:lnTo>
                  <a:lnTo>
                    <a:pt x="1079246" y="449249"/>
                  </a:lnTo>
                  <a:lnTo>
                    <a:pt x="1114120" y="494969"/>
                  </a:lnTo>
                  <a:lnTo>
                    <a:pt x="1138186" y="544499"/>
                  </a:lnTo>
                  <a:lnTo>
                    <a:pt x="1152804" y="587679"/>
                  </a:lnTo>
                  <a:lnTo>
                    <a:pt x="1156957" y="602919"/>
                  </a:lnTo>
                  <a:lnTo>
                    <a:pt x="1160907" y="616889"/>
                  </a:lnTo>
                  <a:lnTo>
                    <a:pt x="1164501" y="630859"/>
                  </a:lnTo>
                  <a:lnTo>
                    <a:pt x="1167574" y="644829"/>
                  </a:lnTo>
                  <a:lnTo>
                    <a:pt x="1165542" y="657529"/>
                  </a:lnTo>
                  <a:lnTo>
                    <a:pt x="1163015" y="671499"/>
                  </a:lnTo>
                  <a:lnTo>
                    <a:pt x="1160856" y="686739"/>
                  </a:lnTo>
                  <a:lnTo>
                    <a:pt x="1159941" y="700709"/>
                  </a:lnTo>
                  <a:lnTo>
                    <a:pt x="1159967" y="703249"/>
                  </a:lnTo>
                  <a:lnTo>
                    <a:pt x="1164399" y="703249"/>
                  </a:lnTo>
                  <a:lnTo>
                    <a:pt x="1164488" y="705789"/>
                  </a:lnTo>
                  <a:lnTo>
                    <a:pt x="1165123" y="726109"/>
                  </a:lnTo>
                  <a:lnTo>
                    <a:pt x="1166393" y="738809"/>
                  </a:lnTo>
                  <a:lnTo>
                    <a:pt x="1169314" y="747699"/>
                  </a:lnTo>
                  <a:lnTo>
                    <a:pt x="1174927" y="751509"/>
                  </a:lnTo>
                  <a:lnTo>
                    <a:pt x="1175867" y="752779"/>
                  </a:lnTo>
                  <a:lnTo>
                    <a:pt x="1180592" y="752779"/>
                  </a:lnTo>
                  <a:lnTo>
                    <a:pt x="1182484" y="751509"/>
                  </a:lnTo>
                  <a:lnTo>
                    <a:pt x="1187272" y="745159"/>
                  </a:lnTo>
                  <a:lnTo>
                    <a:pt x="1191844" y="747699"/>
                  </a:lnTo>
                  <a:lnTo>
                    <a:pt x="1192682" y="746429"/>
                  </a:lnTo>
                  <a:lnTo>
                    <a:pt x="1188059" y="745159"/>
                  </a:lnTo>
                  <a:lnTo>
                    <a:pt x="1188135" y="743889"/>
                  </a:lnTo>
                  <a:lnTo>
                    <a:pt x="1188986" y="719759"/>
                  </a:lnTo>
                  <a:lnTo>
                    <a:pt x="1188275" y="694359"/>
                  </a:lnTo>
                  <a:lnTo>
                    <a:pt x="1185862" y="668959"/>
                  </a:lnTo>
                  <a:lnTo>
                    <a:pt x="1181582" y="643559"/>
                  </a:lnTo>
                  <a:lnTo>
                    <a:pt x="1183932" y="627049"/>
                  </a:lnTo>
                  <a:lnTo>
                    <a:pt x="1187132" y="611809"/>
                  </a:lnTo>
                  <a:lnTo>
                    <a:pt x="1188694" y="605459"/>
                  </a:lnTo>
                  <a:lnTo>
                    <a:pt x="1190879" y="596569"/>
                  </a:lnTo>
                  <a:lnTo>
                    <a:pt x="1199718" y="554659"/>
                  </a:lnTo>
                  <a:lnTo>
                    <a:pt x="1203032" y="524179"/>
                  </a:lnTo>
                  <a:lnTo>
                    <a:pt x="1202004" y="519099"/>
                  </a:lnTo>
                  <a:lnTo>
                    <a:pt x="1202702" y="512749"/>
                  </a:lnTo>
                  <a:lnTo>
                    <a:pt x="1214780" y="464489"/>
                  </a:lnTo>
                  <a:lnTo>
                    <a:pt x="1249680" y="402259"/>
                  </a:lnTo>
                  <a:lnTo>
                    <a:pt x="1288021" y="371779"/>
                  </a:lnTo>
                  <a:lnTo>
                    <a:pt x="1329423" y="351459"/>
                  </a:lnTo>
                  <a:lnTo>
                    <a:pt x="1366253" y="338759"/>
                  </a:lnTo>
                  <a:lnTo>
                    <a:pt x="1393113" y="333679"/>
                  </a:lnTo>
                  <a:lnTo>
                    <a:pt x="1402664" y="333679"/>
                  </a:lnTo>
                  <a:lnTo>
                    <a:pt x="1407096" y="334949"/>
                  </a:lnTo>
                  <a:lnTo>
                    <a:pt x="1409255" y="333679"/>
                  </a:lnTo>
                  <a:lnTo>
                    <a:pt x="1411401" y="332409"/>
                  </a:lnTo>
                  <a:lnTo>
                    <a:pt x="1427480" y="332409"/>
                  </a:lnTo>
                  <a:lnTo>
                    <a:pt x="1445031" y="333679"/>
                  </a:lnTo>
                  <a:lnTo>
                    <a:pt x="1452067" y="334949"/>
                  </a:lnTo>
                  <a:lnTo>
                    <a:pt x="1458366" y="333679"/>
                  </a:lnTo>
                  <a:lnTo>
                    <a:pt x="1479181" y="333679"/>
                  </a:lnTo>
                  <a:lnTo>
                    <a:pt x="1481455" y="332409"/>
                  </a:lnTo>
                  <a:lnTo>
                    <a:pt x="1483728" y="331139"/>
                  </a:lnTo>
                  <a:lnTo>
                    <a:pt x="1489951" y="331139"/>
                  </a:lnTo>
                  <a:lnTo>
                    <a:pt x="1492732" y="324789"/>
                  </a:lnTo>
                  <a:lnTo>
                    <a:pt x="1496250" y="323519"/>
                  </a:lnTo>
                  <a:close/>
                </a:path>
                <a:path w="15626080" h="5003800">
                  <a:moveTo>
                    <a:pt x="7128510" y="1371942"/>
                  </a:moveTo>
                  <a:lnTo>
                    <a:pt x="7055371" y="1369580"/>
                  </a:lnTo>
                  <a:lnTo>
                    <a:pt x="6988162" y="1366989"/>
                  </a:lnTo>
                  <a:lnTo>
                    <a:pt x="6926618" y="1363916"/>
                  </a:lnTo>
                  <a:lnTo>
                    <a:pt x="6870484" y="1360106"/>
                  </a:lnTo>
                  <a:lnTo>
                    <a:pt x="6819506" y="1355280"/>
                  </a:lnTo>
                  <a:lnTo>
                    <a:pt x="6773418" y="1349209"/>
                  </a:lnTo>
                  <a:lnTo>
                    <a:pt x="6731952" y="1341602"/>
                  </a:lnTo>
                  <a:lnTo>
                    <a:pt x="6694868" y="1332217"/>
                  </a:lnTo>
                  <a:lnTo>
                    <a:pt x="6632791" y="1307071"/>
                  </a:lnTo>
                  <a:lnTo>
                    <a:pt x="6585102" y="1271689"/>
                  </a:lnTo>
                  <a:lnTo>
                    <a:pt x="6549720" y="1223987"/>
                  </a:lnTo>
                  <a:lnTo>
                    <a:pt x="6524561" y="1161910"/>
                  </a:lnTo>
                  <a:lnTo>
                    <a:pt x="6515176" y="1124826"/>
                  </a:lnTo>
                  <a:lnTo>
                    <a:pt x="6507581" y="1083373"/>
                  </a:lnTo>
                  <a:lnTo>
                    <a:pt x="6501498" y="1037285"/>
                  </a:lnTo>
                  <a:lnTo>
                    <a:pt x="6496685" y="986307"/>
                  </a:lnTo>
                  <a:lnTo>
                    <a:pt x="6492862" y="930173"/>
                  </a:lnTo>
                  <a:lnTo>
                    <a:pt x="6489801" y="868629"/>
                  </a:lnTo>
                  <a:lnTo>
                    <a:pt x="6487211" y="801420"/>
                  </a:lnTo>
                  <a:lnTo>
                    <a:pt x="6484848" y="728281"/>
                  </a:lnTo>
                  <a:lnTo>
                    <a:pt x="6482486" y="801420"/>
                  </a:lnTo>
                  <a:lnTo>
                    <a:pt x="6479908" y="868629"/>
                  </a:lnTo>
                  <a:lnTo>
                    <a:pt x="6476835" y="930173"/>
                  </a:lnTo>
                  <a:lnTo>
                    <a:pt x="6473025" y="986307"/>
                  </a:lnTo>
                  <a:lnTo>
                    <a:pt x="6468199" y="1037285"/>
                  </a:lnTo>
                  <a:lnTo>
                    <a:pt x="6462115" y="1083373"/>
                  </a:lnTo>
                  <a:lnTo>
                    <a:pt x="6454521" y="1124839"/>
                  </a:lnTo>
                  <a:lnTo>
                    <a:pt x="6445136" y="1161910"/>
                  </a:lnTo>
                  <a:lnTo>
                    <a:pt x="6419977" y="1223987"/>
                  </a:lnTo>
                  <a:lnTo>
                    <a:pt x="6384595" y="1271689"/>
                  </a:lnTo>
                  <a:lnTo>
                    <a:pt x="6336906" y="1307071"/>
                  </a:lnTo>
                  <a:lnTo>
                    <a:pt x="6274828" y="1332217"/>
                  </a:lnTo>
                  <a:lnTo>
                    <a:pt x="6237744" y="1341602"/>
                  </a:lnTo>
                  <a:lnTo>
                    <a:pt x="6196292" y="1349209"/>
                  </a:lnTo>
                  <a:lnTo>
                    <a:pt x="6150203" y="1355293"/>
                  </a:lnTo>
                  <a:lnTo>
                    <a:pt x="6099226" y="1360106"/>
                  </a:lnTo>
                  <a:lnTo>
                    <a:pt x="6043092" y="1363929"/>
                  </a:lnTo>
                  <a:lnTo>
                    <a:pt x="5981547" y="1366989"/>
                  </a:lnTo>
                  <a:lnTo>
                    <a:pt x="5914339" y="1369580"/>
                  </a:lnTo>
                  <a:lnTo>
                    <a:pt x="5841187" y="1371942"/>
                  </a:lnTo>
                  <a:lnTo>
                    <a:pt x="5914339" y="1374292"/>
                  </a:lnTo>
                  <a:lnTo>
                    <a:pt x="5981547" y="1376883"/>
                  </a:lnTo>
                  <a:lnTo>
                    <a:pt x="6043092" y="1379956"/>
                  </a:lnTo>
                  <a:lnTo>
                    <a:pt x="6099226" y="1383766"/>
                  </a:lnTo>
                  <a:lnTo>
                    <a:pt x="6150203" y="1388592"/>
                  </a:lnTo>
                  <a:lnTo>
                    <a:pt x="6196292" y="1394675"/>
                  </a:lnTo>
                  <a:lnTo>
                    <a:pt x="6237744" y="1402270"/>
                  </a:lnTo>
                  <a:lnTo>
                    <a:pt x="6274828" y="1411655"/>
                  </a:lnTo>
                  <a:lnTo>
                    <a:pt x="6336906" y="1436801"/>
                  </a:lnTo>
                  <a:lnTo>
                    <a:pt x="6384607" y="1472196"/>
                  </a:lnTo>
                  <a:lnTo>
                    <a:pt x="6419990" y="1519885"/>
                  </a:lnTo>
                  <a:lnTo>
                    <a:pt x="6445136" y="1581962"/>
                  </a:lnTo>
                  <a:lnTo>
                    <a:pt x="6454521" y="1619046"/>
                  </a:lnTo>
                  <a:lnTo>
                    <a:pt x="6462128" y="1660499"/>
                  </a:lnTo>
                  <a:lnTo>
                    <a:pt x="6468199" y="1706587"/>
                  </a:lnTo>
                  <a:lnTo>
                    <a:pt x="6473025" y="1757565"/>
                  </a:lnTo>
                  <a:lnTo>
                    <a:pt x="6476835" y="1813699"/>
                  </a:lnTo>
                  <a:lnTo>
                    <a:pt x="6479908" y="1875243"/>
                  </a:lnTo>
                  <a:lnTo>
                    <a:pt x="6482486" y="1942452"/>
                  </a:lnTo>
                  <a:lnTo>
                    <a:pt x="6484848" y="2015591"/>
                  </a:lnTo>
                  <a:lnTo>
                    <a:pt x="6487211" y="1942376"/>
                  </a:lnTo>
                  <a:lnTo>
                    <a:pt x="6489801" y="1875104"/>
                  </a:lnTo>
                  <a:lnTo>
                    <a:pt x="6492875" y="1813509"/>
                  </a:lnTo>
                  <a:lnTo>
                    <a:pt x="6496685" y="1757349"/>
                  </a:lnTo>
                  <a:lnTo>
                    <a:pt x="6501498" y="1706333"/>
                  </a:lnTo>
                  <a:lnTo>
                    <a:pt x="6507581" y="1660220"/>
                  </a:lnTo>
                  <a:lnTo>
                    <a:pt x="6515189" y="1618754"/>
                  </a:lnTo>
                  <a:lnTo>
                    <a:pt x="6524574" y="1581670"/>
                  </a:lnTo>
                  <a:lnTo>
                    <a:pt x="6549720" y="1519605"/>
                  </a:lnTo>
                  <a:lnTo>
                    <a:pt x="6585102" y="1471942"/>
                  </a:lnTo>
                  <a:lnTo>
                    <a:pt x="6632803" y="1436611"/>
                  </a:lnTo>
                  <a:lnTo>
                    <a:pt x="6694881" y="1411503"/>
                  </a:lnTo>
                  <a:lnTo>
                    <a:pt x="6731952" y="1402156"/>
                  </a:lnTo>
                  <a:lnTo>
                    <a:pt x="6773418" y="1394574"/>
                  </a:lnTo>
                  <a:lnTo>
                    <a:pt x="6819506" y="1388516"/>
                  </a:lnTo>
                  <a:lnTo>
                    <a:pt x="6870484" y="1383715"/>
                  </a:lnTo>
                  <a:lnTo>
                    <a:pt x="6926618" y="1379931"/>
                  </a:lnTo>
                  <a:lnTo>
                    <a:pt x="6988162" y="1376870"/>
                  </a:lnTo>
                  <a:lnTo>
                    <a:pt x="7055371" y="1374292"/>
                  </a:lnTo>
                  <a:lnTo>
                    <a:pt x="7128510" y="1371942"/>
                  </a:lnTo>
                  <a:close/>
                </a:path>
                <a:path w="15626080" h="5003800">
                  <a:moveTo>
                    <a:pt x="15625623" y="0"/>
                  </a:moveTo>
                  <a:lnTo>
                    <a:pt x="8462823" y="0"/>
                  </a:lnTo>
                  <a:lnTo>
                    <a:pt x="8462823" y="5003330"/>
                  </a:lnTo>
                  <a:lnTo>
                    <a:pt x="15625623" y="5003330"/>
                  </a:lnTo>
                  <a:lnTo>
                    <a:pt x="15625623" y="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5765" y="451906"/>
            <a:ext cx="5848350" cy="390525"/>
          </a:xfrm>
          <a:custGeom>
            <a:avLst/>
            <a:gdLst/>
            <a:ahLst/>
            <a:cxnLst/>
            <a:rect l="l" t="t" r="r" b="b"/>
            <a:pathLst>
              <a:path w="5848350" h="390525">
                <a:moveTo>
                  <a:pt x="5058045" y="350140"/>
                </a:moveTo>
                <a:lnTo>
                  <a:pt x="4743022" y="350140"/>
                </a:lnTo>
                <a:lnTo>
                  <a:pt x="4809714" y="348871"/>
                </a:lnTo>
                <a:lnTo>
                  <a:pt x="4869962" y="345229"/>
                </a:lnTo>
                <a:lnTo>
                  <a:pt x="4924513" y="339460"/>
                </a:lnTo>
                <a:lnTo>
                  <a:pt x="4974128" y="331813"/>
                </a:lnTo>
                <a:lnTo>
                  <a:pt x="5019570" y="322535"/>
                </a:lnTo>
                <a:lnTo>
                  <a:pt x="5061601" y="311873"/>
                </a:lnTo>
                <a:lnTo>
                  <a:pt x="5100982" y="300074"/>
                </a:lnTo>
                <a:lnTo>
                  <a:pt x="5138474" y="287386"/>
                </a:lnTo>
                <a:lnTo>
                  <a:pt x="5174834" y="274055"/>
                </a:lnTo>
                <a:lnTo>
                  <a:pt x="5254756" y="243654"/>
                </a:lnTo>
                <a:lnTo>
                  <a:pt x="5300342" y="227377"/>
                </a:lnTo>
                <a:lnTo>
                  <a:pt x="5348840" y="212036"/>
                </a:lnTo>
                <a:lnTo>
                  <a:pt x="5401516" y="198165"/>
                </a:lnTo>
                <a:lnTo>
                  <a:pt x="5459637" y="186302"/>
                </a:lnTo>
                <a:lnTo>
                  <a:pt x="5524468" y="176981"/>
                </a:lnTo>
                <a:lnTo>
                  <a:pt x="5612276" y="151685"/>
                </a:lnTo>
                <a:lnTo>
                  <a:pt x="5656044" y="0"/>
                </a:lnTo>
                <a:lnTo>
                  <a:pt x="5699811" y="151685"/>
                </a:lnTo>
                <a:lnTo>
                  <a:pt x="5848350" y="194571"/>
                </a:lnTo>
                <a:lnTo>
                  <a:pt x="5848350" y="196334"/>
                </a:lnTo>
                <a:lnTo>
                  <a:pt x="5788335" y="213651"/>
                </a:lnTo>
                <a:lnTo>
                  <a:pt x="5523467" y="213651"/>
                </a:lnTo>
                <a:lnTo>
                  <a:pt x="5462688" y="222549"/>
                </a:lnTo>
                <a:lnTo>
                  <a:pt x="5408030" y="233848"/>
                </a:lnTo>
                <a:lnTo>
                  <a:pt x="5358155" y="247114"/>
                </a:lnTo>
                <a:lnTo>
                  <a:pt x="5311723" y="261911"/>
                </a:lnTo>
                <a:lnTo>
                  <a:pt x="5267393" y="277805"/>
                </a:lnTo>
                <a:lnTo>
                  <a:pt x="5188159" y="307954"/>
                </a:lnTo>
                <a:lnTo>
                  <a:pt x="5151558" y="321348"/>
                </a:lnTo>
                <a:lnTo>
                  <a:pt x="5113342" y="334255"/>
                </a:lnTo>
                <a:lnTo>
                  <a:pt x="5072824" y="346383"/>
                </a:lnTo>
                <a:lnTo>
                  <a:pt x="5058045" y="350140"/>
                </a:lnTo>
                <a:close/>
              </a:path>
              <a:path w="5848350" h="390525">
                <a:moveTo>
                  <a:pt x="948621" y="386537"/>
                </a:moveTo>
                <a:lnTo>
                  <a:pt x="879907" y="385180"/>
                </a:lnTo>
                <a:lnTo>
                  <a:pt x="817606" y="381301"/>
                </a:lnTo>
                <a:lnTo>
                  <a:pt x="761031" y="375192"/>
                </a:lnTo>
                <a:lnTo>
                  <a:pt x="709499" y="367142"/>
                </a:lnTo>
                <a:lnTo>
                  <a:pt x="662323" y="357442"/>
                </a:lnTo>
                <a:lnTo>
                  <a:pt x="618819" y="346383"/>
                </a:lnTo>
                <a:lnTo>
                  <a:pt x="578301" y="334255"/>
                </a:lnTo>
                <a:lnTo>
                  <a:pt x="540085" y="321348"/>
                </a:lnTo>
                <a:lnTo>
                  <a:pt x="503484" y="307954"/>
                </a:lnTo>
                <a:lnTo>
                  <a:pt x="431739" y="280614"/>
                </a:lnTo>
                <a:lnTo>
                  <a:pt x="395318" y="267271"/>
                </a:lnTo>
                <a:lnTo>
                  <a:pt x="357786" y="254578"/>
                </a:lnTo>
                <a:lnTo>
                  <a:pt x="318379" y="242779"/>
                </a:lnTo>
                <a:lnTo>
                  <a:pt x="276335" y="232122"/>
                </a:lnTo>
                <a:lnTo>
                  <a:pt x="230894" y="222852"/>
                </a:lnTo>
                <a:lnTo>
                  <a:pt x="181295" y="215214"/>
                </a:lnTo>
                <a:lnTo>
                  <a:pt x="126778" y="209454"/>
                </a:lnTo>
                <a:lnTo>
                  <a:pt x="66568" y="205818"/>
                </a:lnTo>
                <a:lnTo>
                  <a:pt x="0" y="204551"/>
                </a:lnTo>
                <a:lnTo>
                  <a:pt x="0" y="168154"/>
                </a:lnTo>
                <a:lnTo>
                  <a:pt x="68734" y="169512"/>
                </a:lnTo>
                <a:lnTo>
                  <a:pt x="131036" y="173390"/>
                </a:lnTo>
                <a:lnTo>
                  <a:pt x="187610" y="179500"/>
                </a:lnTo>
                <a:lnTo>
                  <a:pt x="239142" y="187550"/>
                </a:lnTo>
                <a:lnTo>
                  <a:pt x="286318" y="197249"/>
                </a:lnTo>
                <a:lnTo>
                  <a:pt x="329822" y="208308"/>
                </a:lnTo>
                <a:lnTo>
                  <a:pt x="370340" y="220436"/>
                </a:lnTo>
                <a:lnTo>
                  <a:pt x="408556" y="233343"/>
                </a:lnTo>
                <a:lnTo>
                  <a:pt x="445157" y="246738"/>
                </a:lnTo>
                <a:lnTo>
                  <a:pt x="516842" y="274055"/>
                </a:lnTo>
                <a:lnTo>
                  <a:pt x="553220" y="287386"/>
                </a:lnTo>
                <a:lnTo>
                  <a:pt x="590721" y="300074"/>
                </a:lnTo>
                <a:lnTo>
                  <a:pt x="630107" y="311873"/>
                </a:lnTo>
                <a:lnTo>
                  <a:pt x="672139" y="322535"/>
                </a:lnTo>
                <a:lnTo>
                  <a:pt x="717577" y="331813"/>
                </a:lnTo>
                <a:lnTo>
                  <a:pt x="767184" y="339460"/>
                </a:lnTo>
                <a:lnTo>
                  <a:pt x="821719" y="345229"/>
                </a:lnTo>
                <a:lnTo>
                  <a:pt x="881944" y="348871"/>
                </a:lnTo>
                <a:lnTo>
                  <a:pt x="948621" y="350140"/>
                </a:lnTo>
                <a:lnTo>
                  <a:pt x="1263643" y="350140"/>
                </a:lnTo>
                <a:lnTo>
                  <a:pt x="1234918" y="357442"/>
                </a:lnTo>
                <a:lnTo>
                  <a:pt x="1187742" y="367142"/>
                </a:lnTo>
                <a:lnTo>
                  <a:pt x="1136210" y="375192"/>
                </a:lnTo>
                <a:lnTo>
                  <a:pt x="1079636" y="381301"/>
                </a:lnTo>
                <a:lnTo>
                  <a:pt x="1017334" y="385180"/>
                </a:lnTo>
                <a:lnTo>
                  <a:pt x="948621" y="386537"/>
                </a:lnTo>
                <a:close/>
              </a:path>
              <a:path w="5848350" h="390525">
                <a:moveTo>
                  <a:pt x="1263643" y="350140"/>
                </a:moveTo>
                <a:lnTo>
                  <a:pt x="948621" y="350140"/>
                </a:lnTo>
                <a:lnTo>
                  <a:pt x="1015313" y="348871"/>
                </a:lnTo>
                <a:lnTo>
                  <a:pt x="1075561" y="345229"/>
                </a:lnTo>
                <a:lnTo>
                  <a:pt x="1130112" y="339460"/>
                </a:lnTo>
                <a:lnTo>
                  <a:pt x="1179727" y="331813"/>
                </a:lnTo>
                <a:lnTo>
                  <a:pt x="1225169" y="322535"/>
                </a:lnTo>
                <a:lnTo>
                  <a:pt x="1267200" y="311873"/>
                </a:lnTo>
                <a:lnTo>
                  <a:pt x="1306582" y="300074"/>
                </a:lnTo>
                <a:lnTo>
                  <a:pt x="1344073" y="287386"/>
                </a:lnTo>
                <a:lnTo>
                  <a:pt x="1380433" y="274055"/>
                </a:lnTo>
                <a:lnTo>
                  <a:pt x="1452084" y="246738"/>
                </a:lnTo>
                <a:lnTo>
                  <a:pt x="1488685" y="233343"/>
                </a:lnTo>
                <a:lnTo>
                  <a:pt x="1526901" y="220436"/>
                </a:lnTo>
                <a:lnTo>
                  <a:pt x="1567419" y="208308"/>
                </a:lnTo>
                <a:lnTo>
                  <a:pt x="1610923" y="197249"/>
                </a:lnTo>
                <a:lnTo>
                  <a:pt x="1658099" y="187550"/>
                </a:lnTo>
                <a:lnTo>
                  <a:pt x="1709631" y="179500"/>
                </a:lnTo>
                <a:lnTo>
                  <a:pt x="1766206" y="173390"/>
                </a:lnTo>
                <a:lnTo>
                  <a:pt x="1828507" y="169512"/>
                </a:lnTo>
                <a:lnTo>
                  <a:pt x="1897221" y="168154"/>
                </a:lnTo>
                <a:lnTo>
                  <a:pt x="1965934" y="169512"/>
                </a:lnTo>
                <a:lnTo>
                  <a:pt x="2028236" y="173390"/>
                </a:lnTo>
                <a:lnTo>
                  <a:pt x="2084810" y="179500"/>
                </a:lnTo>
                <a:lnTo>
                  <a:pt x="2136343" y="187550"/>
                </a:lnTo>
                <a:lnTo>
                  <a:pt x="2183518" y="197249"/>
                </a:lnTo>
                <a:lnTo>
                  <a:pt x="2212244" y="204551"/>
                </a:lnTo>
                <a:lnTo>
                  <a:pt x="1897221" y="204551"/>
                </a:lnTo>
                <a:lnTo>
                  <a:pt x="1830547" y="205818"/>
                </a:lnTo>
                <a:lnTo>
                  <a:pt x="1770328" y="209454"/>
                </a:lnTo>
                <a:lnTo>
                  <a:pt x="1715801" y="215214"/>
                </a:lnTo>
                <a:lnTo>
                  <a:pt x="1666204" y="222852"/>
                </a:lnTo>
                <a:lnTo>
                  <a:pt x="1620773" y="232122"/>
                </a:lnTo>
                <a:lnTo>
                  <a:pt x="1578747" y="242779"/>
                </a:lnTo>
                <a:lnTo>
                  <a:pt x="1539361" y="254578"/>
                </a:lnTo>
                <a:lnTo>
                  <a:pt x="1501855" y="267271"/>
                </a:lnTo>
                <a:lnTo>
                  <a:pt x="1465464" y="280614"/>
                </a:lnTo>
                <a:lnTo>
                  <a:pt x="1393757" y="307954"/>
                </a:lnTo>
                <a:lnTo>
                  <a:pt x="1357156" y="321348"/>
                </a:lnTo>
                <a:lnTo>
                  <a:pt x="1318940" y="334255"/>
                </a:lnTo>
                <a:lnTo>
                  <a:pt x="1278422" y="346383"/>
                </a:lnTo>
                <a:lnTo>
                  <a:pt x="1263643" y="350140"/>
                </a:lnTo>
                <a:close/>
              </a:path>
              <a:path w="5848350" h="390525">
                <a:moveTo>
                  <a:pt x="3160843" y="350140"/>
                </a:moveTo>
                <a:lnTo>
                  <a:pt x="2845821" y="350140"/>
                </a:lnTo>
                <a:lnTo>
                  <a:pt x="2912535" y="348871"/>
                </a:lnTo>
                <a:lnTo>
                  <a:pt x="2972796" y="345229"/>
                </a:lnTo>
                <a:lnTo>
                  <a:pt x="3027352" y="339460"/>
                </a:lnTo>
                <a:lnTo>
                  <a:pt x="3076966" y="331813"/>
                </a:lnTo>
                <a:lnTo>
                  <a:pt x="3122403" y="322535"/>
                </a:lnTo>
                <a:lnTo>
                  <a:pt x="3164427" y="311873"/>
                </a:lnTo>
                <a:lnTo>
                  <a:pt x="3203799" y="300074"/>
                </a:lnTo>
                <a:lnTo>
                  <a:pt x="3241282" y="287386"/>
                </a:lnTo>
                <a:lnTo>
                  <a:pt x="3277636" y="274055"/>
                </a:lnTo>
                <a:lnTo>
                  <a:pt x="3349285" y="246738"/>
                </a:lnTo>
                <a:lnTo>
                  <a:pt x="3385885" y="233343"/>
                </a:lnTo>
                <a:lnTo>
                  <a:pt x="3424102" y="220436"/>
                </a:lnTo>
                <a:lnTo>
                  <a:pt x="3464619" y="208308"/>
                </a:lnTo>
                <a:lnTo>
                  <a:pt x="3508124" y="197249"/>
                </a:lnTo>
                <a:lnTo>
                  <a:pt x="3555299" y="187550"/>
                </a:lnTo>
                <a:lnTo>
                  <a:pt x="3606832" y="179500"/>
                </a:lnTo>
                <a:lnTo>
                  <a:pt x="3663406" y="173390"/>
                </a:lnTo>
                <a:lnTo>
                  <a:pt x="3725708" y="169512"/>
                </a:lnTo>
                <a:lnTo>
                  <a:pt x="3794421" y="168154"/>
                </a:lnTo>
                <a:lnTo>
                  <a:pt x="3863135" y="169512"/>
                </a:lnTo>
                <a:lnTo>
                  <a:pt x="3925437" y="173390"/>
                </a:lnTo>
                <a:lnTo>
                  <a:pt x="3982011" y="179500"/>
                </a:lnTo>
                <a:lnTo>
                  <a:pt x="4033543" y="187550"/>
                </a:lnTo>
                <a:lnTo>
                  <a:pt x="4080719" y="197249"/>
                </a:lnTo>
                <a:lnTo>
                  <a:pt x="4109444" y="204551"/>
                </a:lnTo>
                <a:lnTo>
                  <a:pt x="3794421" y="204551"/>
                </a:lnTo>
                <a:lnTo>
                  <a:pt x="3727769" y="205818"/>
                </a:lnTo>
                <a:lnTo>
                  <a:pt x="3667563" y="209454"/>
                </a:lnTo>
                <a:lnTo>
                  <a:pt x="3613041" y="215214"/>
                </a:lnTo>
                <a:lnTo>
                  <a:pt x="3563443" y="222852"/>
                </a:lnTo>
                <a:lnTo>
                  <a:pt x="3518007" y="232122"/>
                </a:lnTo>
                <a:lnTo>
                  <a:pt x="3475973" y="242779"/>
                </a:lnTo>
                <a:lnTo>
                  <a:pt x="3436579" y="254578"/>
                </a:lnTo>
                <a:lnTo>
                  <a:pt x="3399064" y="267271"/>
                </a:lnTo>
                <a:lnTo>
                  <a:pt x="3362667" y="280614"/>
                </a:lnTo>
                <a:lnTo>
                  <a:pt x="3290957" y="307954"/>
                </a:lnTo>
                <a:lnTo>
                  <a:pt x="3254357" y="321348"/>
                </a:lnTo>
                <a:lnTo>
                  <a:pt x="3216140" y="334255"/>
                </a:lnTo>
                <a:lnTo>
                  <a:pt x="3175623" y="346383"/>
                </a:lnTo>
                <a:lnTo>
                  <a:pt x="3160843" y="350140"/>
                </a:lnTo>
                <a:close/>
              </a:path>
              <a:path w="5848350" h="390525">
                <a:moveTo>
                  <a:pt x="2845821" y="386537"/>
                </a:moveTo>
                <a:lnTo>
                  <a:pt x="2777107" y="385180"/>
                </a:lnTo>
                <a:lnTo>
                  <a:pt x="2714806" y="381301"/>
                </a:lnTo>
                <a:lnTo>
                  <a:pt x="2658232" y="375192"/>
                </a:lnTo>
                <a:lnTo>
                  <a:pt x="2606699" y="367142"/>
                </a:lnTo>
                <a:lnTo>
                  <a:pt x="2559523" y="357442"/>
                </a:lnTo>
                <a:lnTo>
                  <a:pt x="2516019" y="346383"/>
                </a:lnTo>
                <a:lnTo>
                  <a:pt x="2475502" y="334255"/>
                </a:lnTo>
                <a:lnTo>
                  <a:pt x="2437285" y="321348"/>
                </a:lnTo>
                <a:lnTo>
                  <a:pt x="2400685" y="307954"/>
                </a:lnTo>
                <a:lnTo>
                  <a:pt x="2328939" y="280614"/>
                </a:lnTo>
                <a:lnTo>
                  <a:pt x="2292519" y="267271"/>
                </a:lnTo>
                <a:lnTo>
                  <a:pt x="2254987" y="254578"/>
                </a:lnTo>
                <a:lnTo>
                  <a:pt x="2215580" y="242779"/>
                </a:lnTo>
                <a:lnTo>
                  <a:pt x="2173536" y="232122"/>
                </a:lnTo>
                <a:lnTo>
                  <a:pt x="2128094" y="222852"/>
                </a:lnTo>
                <a:lnTo>
                  <a:pt x="2078495" y="215214"/>
                </a:lnTo>
                <a:lnTo>
                  <a:pt x="2023978" y="209454"/>
                </a:lnTo>
                <a:lnTo>
                  <a:pt x="1963768" y="205818"/>
                </a:lnTo>
                <a:lnTo>
                  <a:pt x="1897221" y="204551"/>
                </a:lnTo>
                <a:lnTo>
                  <a:pt x="2212244" y="204551"/>
                </a:lnTo>
                <a:lnTo>
                  <a:pt x="2267540" y="220436"/>
                </a:lnTo>
                <a:lnTo>
                  <a:pt x="2305757" y="233343"/>
                </a:lnTo>
                <a:lnTo>
                  <a:pt x="2342357" y="246738"/>
                </a:lnTo>
                <a:lnTo>
                  <a:pt x="2414042" y="274055"/>
                </a:lnTo>
                <a:lnTo>
                  <a:pt x="2450420" y="287386"/>
                </a:lnTo>
                <a:lnTo>
                  <a:pt x="2487921" y="300074"/>
                </a:lnTo>
                <a:lnTo>
                  <a:pt x="2527307" y="311873"/>
                </a:lnTo>
                <a:lnTo>
                  <a:pt x="2569339" y="322535"/>
                </a:lnTo>
                <a:lnTo>
                  <a:pt x="2614778" y="331813"/>
                </a:lnTo>
                <a:lnTo>
                  <a:pt x="2664384" y="339460"/>
                </a:lnTo>
                <a:lnTo>
                  <a:pt x="2718919" y="345229"/>
                </a:lnTo>
                <a:lnTo>
                  <a:pt x="2779145" y="348871"/>
                </a:lnTo>
                <a:lnTo>
                  <a:pt x="2845821" y="350140"/>
                </a:lnTo>
                <a:lnTo>
                  <a:pt x="3160843" y="350140"/>
                </a:lnTo>
                <a:lnTo>
                  <a:pt x="3132119" y="357442"/>
                </a:lnTo>
                <a:lnTo>
                  <a:pt x="3084943" y="367142"/>
                </a:lnTo>
                <a:lnTo>
                  <a:pt x="3033411" y="375192"/>
                </a:lnTo>
                <a:lnTo>
                  <a:pt x="2976836" y="381301"/>
                </a:lnTo>
                <a:lnTo>
                  <a:pt x="2914535" y="385180"/>
                </a:lnTo>
                <a:lnTo>
                  <a:pt x="2845821" y="386537"/>
                </a:lnTo>
                <a:close/>
              </a:path>
              <a:path w="5848350" h="390525">
                <a:moveTo>
                  <a:pt x="4743021" y="386537"/>
                </a:moveTo>
                <a:lnTo>
                  <a:pt x="4674307" y="385180"/>
                </a:lnTo>
                <a:lnTo>
                  <a:pt x="4612006" y="381301"/>
                </a:lnTo>
                <a:lnTo>
                  <a:pt x="4555431" y="375192"/>
                </a:lnTo>
                <a:lnTo>
                  <a:pt x="4503899" y="367142"/>
                </a:lnTo>
                <a:lnTo>
                  <a:pt x="4456723" y="357442"/>
                </a:lnTo>
                <a:lnTo>
                  <a:pt x="4413219" y="346383"/>
                </a:lnTo>
                <a:lnTo>
                  <a:pt x="4372702" y="334255"/>
                </a:lnTo>
                <a:lnTo>
                  <a:pt x="4334485" y="321348"/>
                </a:lnTo>
                <a:lnTo>
                  <a:pt x="4297884" y="307954"/>
                </a:lnTo>
                <a:lnTo>
                  <a:pt x="4226115" y="280614"/>
                </a:lnTo>
                <a:lnTo>
                  <a:pt x="4189675" y="267271"/>
                </a:lnTo>
                <a:lnTo>
                  <a:pt x="4152129" y="254578"/>
                </a:lnTo>
                <a:lnTo>
                  <a:pt x="4112714" y="242779"/>
                </a:lnTo>
                <a:lnTo>
                  <a:pt x="4070667" y="232122"/>
                </a:lnTo>
                <a:lnTo>
                  <a:pt x="4025229" y="222852"/>
                </a:lnTo>
                <a:lnTo>
                  <a:pt x="3975638" y="215214"/>
                </a:lnTo>
                <a:lnTo>
                  <a:pt x="3921135" y="209454"/>
                </a:lnTo>
                <a:lnTo>
                  <a:pt x="3860944" y="205818"/>
                </a:lnTo>
                <a:lnTo>
                  <a:pt x="3794421" y="204551"/>
                </a:lnTo>
                <a:lnTo>
                  <a:pt x="4109444" y="204551"/>
                </a:lnTo>
                <a:lnTo>
                  <a:pt x="4164741" y="220436"/>
                </a:lnTo>
                <a:lnTo>
                  <a:pt x="4202957" y="233343"/>
                </a:lnTo>
                <a:lnTo>
                  <a:pt x="4239558" y="246738"/>
                </a:lnTo>
                <a:lnTo>
                  <a:pt x="4311268" y="274055"/>
                </a:lnTo>
                <a:lnTo>
                  <a:pt x="4347664" y="287386"/>
                </a:lnTo>
                <a:lnTo>
                  <a:pt x="4385180" y="300074"/>
                </a:lnTo>
                <a:lnTo>
                  <a:pt x="4424574" y="311873"/>
                </a:lnTo>
                <a:lnTo>
                  <a:pt x="4466608" y="322535"/>
                </a:lnTo>
                <a:lnTo>
                  <a:pt x="4512044" y="331813"/>
                </a:lnTo>
                <a:lnTo>
                  <a:pt x="4561642" y="339460"/>
                </a:lnTo>
                <a:lnTo>
                  <a:pt x="4616164" y="345229"/>
                </a:lnTo>
                <a:lnTo>
                  <a:pt x="4676370" y="348871"/>
                </a:lnTo>
                <a:lnTo>
                  <a:pt x="4743022" y="350140"/>
                </a:lnTo>
                <a:lnTo>
                  <a:pt x="5058045" y="350140"/>
                </a:lnTo>
                <a:lnTo>
                  <a:pt x="5029320" y="357442"/>
                </a:lnTo>
                <a:lnTo>
                  <a:pt x="4982144" y="367142"/>
                </a:lnTo>
                <a:lnTo>
                  <a:pt x="4930612" y="375192"/>
                </a:lnTo>
                <a:lnTo>
                  <a:pt x="4874037" y="381301"/>
                </a:lnTo>
                <a:lnTo>
                  <a:pt x="4811735" y="385180"/>
                </a:lnTo>
                <a:lnTo>
                  <a:pt x="4743021" y="386537"/>
                </a:lnTo>
                <a:close/>
              </a:path>
              <a:path w="5848350" h="390525">
                <a:moveTo>
                  <a:pt x="5656114" y="390343"/>
                </a:moveTo>
                <a:lnTo>
                  <a:pt x="5655790" y="390343"/>
                </a:lnTo>
                <a:lnTo>
                  <a:pt x="5612185" y="239220"/>
                </a:lnTo>
                <a:lnTo>
                  <a:pt x="5523467" y="213651"/>
                </a:lnTo>
                <a:lnTo>
                  <a:pt x="5788335" y="213651"/>
                </a:lnTo>
                <a:lnTo>
                  <a:pt x="5699721" y="239220"/>
                </a:lnTo>
                <a:lnTo>
                  <a:pt x="5656114" y="39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9217" rIns="0" bIns="0" rtlCol="0" vert="horz">
            <a:spAutoFit/>
          </a:bodyPr>
          <a:lstStyle/>
          <a:p>
            <a:pPr marL="1200785">
              <a:lnSpc>
                <a:spcPct val="100000"/>
              </a:lnSpc>
              <a:spcBef>
                <a:spcPts val="105"/>
              </a:spcBef>
            </a:pPr>
            <a:r>
              <a:rPr dirty="0" sz="6850" spc="-65"/>
              <a:t>INTRODUCTION:</a:t>
            </a:r>
            <a:endParaRPr sz="6850"/>
          </a:p>
        </p:txBody>
      </p:sp>
      <p:sp>
        <p:nvSpPr>
          <p:cNvPr id="4" name="object 4" descr=""/>
          <p:cNvSpPr txBox="1"/>
          <p:nvPr/>
        </p:nvSpPr>
        <p:spPr>
          <a:xfrm>
            <a:off x="42484" y="3385203"/>
            <a:ext cx="18203545" cy="271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99"/>
              </a:lnSpc>
              <a:spcBef>
                <a:spcPts val="100"/>
              </a:spcBef>
            </a:pPr>
            <a:r>
              <a:rPr dirty="0" sz="3800" spc="-3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8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4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38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75">
                <a:solidFill>
                  <a:srgbClr val="FFFFFF"/>
                </a:solidFill>
                <a:latin typeface="Verdana"/>
                <a:cs typeface="Verdana"/>
              </a:rPr>
              <a:t>RESERVATION</a:t>
            </a:r>
            <a:r>
              <a:rPr dirty="0" sz="3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75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3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6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8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8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75">
                <a:solidFill>
                  <a:srgbClr val="FFFFFF"/>
                </a:solidFill>
                <a:latin typeface="Verdana"/>
                <a:cs typeface="Verdana"/>
              </a:rPr>
              <a:t>C-</a:t>
            </a:r>
            <a:r>
              <a:rPr dirty="0" sz="3800" spc="-31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3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45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38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25">
                <a:solidFill>
                  <a:srgbClr val="FFFFFF"/>
                </a:solidFill>
                <a:latin typeface="Verdana"/>
                <a:cs typeface="Verdana"/>
              </a:rPr>
              <a:t>CONSOLE </a:t>
            </a:r>
            <a:r>
              <a:rPr dirty="0" sz="3800" spc="-405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dirty="0" sz="38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7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8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85">
                <a:solidFill>
                  <a:srgbClr val="FFFFFF"/>
                </a:solidFill>
                <a:latin typeface="Verdana"/>
                <a:cs typeface="Verdana"/>
              </a:rPr>
              <a:t>ENABLES</a:t>
            </a:r>
            <a:r>
              <a:rPr dirty="0" sz="3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4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3800" spc="-3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80">
                <a:solidFill>
                  <a:srgbClr val="FFFFFF"/>
                </a:solidFill>
                <a:latin typeface="Verdana"/>
                <a:cs typeface="Verdana"/>
              </a:rPr>
              <a:t>STAFF</a:t>
            </a:r>
            <a:r>
              <a:rPr dirty="0" sz="3800" spc="-5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54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85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dirty="0" sz="3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20">
                <a:solidFill>
                  <a:srgbClr val="FFFFFF"/>
                </a:solidFill>
                <a:latin typeface="Verdana"/>
                <a:cs typeface="Verdana"/>
              </a:rPr>
              <a:t>ROOM</a:t>
            </a:r>
            <a:r>
              <a:rPr dirty="0" sz="38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59">
                <a:solidFill>
                  <a:srgbClr val="FFFFFF"/>
                </a:solidFill>
                <a:latin typeface="Verdana"/>
                <a:cs typeface="Verdana"/>
              </a:rPr>
              <a:t>BOOKINGS</a:t>
            </a:r>
            <a:r>
              <a:rPr dirty="0" sz="3800" spc="-9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800" spc="-445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dirty="0" sz="3800" spc="-6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800" spc="-43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800" spc="-6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800" spc="-4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800" spc="-455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dirty="0" sz="3800" spc="-775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r>
              <a:rPr dirty="0" sz="3800" spc="-20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3800" spc="-5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50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8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2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38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84">
                <a:solidFill>
                  <a:srgbClr val="FFFFFF"/>
                </a:solidFill>
                <a:latin typeface="Verdana"/>
                <a:cs typeface="Verdana"/>
              </a:rPr>
              <a:t>SIMPLIFIES</a:t>
            </a:r>
            <a:r>
              <a:rPr dirty="0" sz="38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800" spc="-9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25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38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800" spc="-4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2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dirty="0" sz="38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509">
                <a:solidFill>
                  <a:srgbClr val="FFFFFF"/>
                </a:solidFill>
                <a:latin typeface="Verdana"/>
                <a:cs typeface="Verdana"/>
              </a:rPr>
              <a:t>RESERVATIONS,</a:t>
            </a:r>
            <a:r>
              <a:rPr dirty="0" sz="3800" spc="-9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00">
                <a:solidFill>
                  <a:srgbClr val="FFFFFF"/>
                </a:solidFill>
                <a:latin typeface="Verdana"/>
                <a:cs typeface="Verdana"/>
              </a:rPr>
              <a:t>CALCULATING </a:t>
            </a:r>
            <a:r>
              <a:rPr dirty="0" sz="3800" spc="-340">
                <a:solidFill>
                  <a:srgbClr val="FFFFFF"/>
                </a:solidFill>
                <a:latin typeface="Verdana"/>
                <a:cs typeface="Verdana"/>
              </a:rPr>
              <a:t>CHARGES</a:t>
            </a:r>
            <a:r>
              <a:rPr dirty="0" sz="3800" spc="-9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60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3800" spc="-10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3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8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84">
                <a:solidFill>
                  <a:srgbClr val="FFFFFF"/>
                </a:solidFill>
                <a:latin typeface="Verdana"/>
                <a:cs typeface="Verdana"/>
              </a:rPr>
              <a:t>MAINTAINING</a:t>
            </a:r>
            <a:r>
              <a:rPr dirty="0" sz="38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434">
                <a:solidFill>
                  <a:srgbClr val="FFFFFF"/>
                </a:solidFill>
                <a:latin typeface="Verdana"/>
                <a:cs typeface="Verdana"/>
              </a:rPr>
              <a:t>RECORDS.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923" y="181"/>
            <a:ext cx="5848350" cy="390525"/>
          </a:xfrm>
          <a:custGeom>
            <a:avLst/>
            <a:gdLst/>
            <a:ahLst/>
            <a:cxnLst/>
            <a:rect l="l" t="t" r="r" b="b"/>
            <a:pathLst>
              <a:path w="5848350" h="390525">
                <a:moveTo>
                  <a:pt x="5058045" y="350140"/>
                </a:moveTo>
                <a:lnTo>
                  <a:pt x="4743022" y="350140"/>
                </a:lnTo>
                <a:lnTo>
                  <a:pt x="4809714" y="348871"/>
                </a:lnTo>
                <a:lnTo>
                  <a:pt x="4869962" y="345229"/>
                </a:lnTo>
                <a:lnTo>
                  <a:pt x="4924513" y="339460"/>
                </a:lnTo>
                <a:lnTo>
                  <a:pt x="4974128" y="331813"/>
                </a:lnTo>
                <a:lnTo>
                  <a:pt x="5019570" y="322535"/>
                </a:lnTo>
                <a:lnTo>
                  <a:pt x="5061601" y="311873"/>
                </a:lnTo>
                <a:lnTo>
                  <a:pt x="5100982" y="300074"/>
                </a:lnTo>
                <a:lnTo>
                  <a:pt x="5138474" y="287386"/>
                </a:lnTo>
                <a:lnTo>
                  <a:pt x="5174834" y="274055"/>
                </a:lnTo>
                <a:lnTo>
                  <a:pt x="5254756" y="243654"/>
                </a:lnTo>
                <a:lnTo>
                  <a:pt x="5300342" y="227377"/>
                </a:lnTo>
                <a:lnTo>
                  <a:pt x="5348840" y="212036"/>
                </a:lnTo>
                <a:lnTo>
                  <a:pt x="5401516" y="198165"/>
                </a:lnTo>
                <a:lnTo>
                  <a:pt x="5459637" y="186302"/>
                </a:lnTo>
                <a:lnTo>
                  <a:pt x="5524468" y="176981"/>
                </a:lnTo>
                <a:lnTo>
                  <a:pt x="5612276" y="151685"/>
                </a:lnTo>
                <a:lnTo>
                  <a:pt x="5656044" y="0"/>
                </a:lnTo>
                <a:lnTo>
                  <a:pt x="5699811" y="151685"/>
                </a:lnTo>
                <a:lnTo>
                  <a:pt x="5848350" y="194571"/>
                </a:lnTo>
                <a:lnTo>
                  <a:pt x="5848350" y="196334"/>
                </a:lnTo>
                <a:lnTo>
                  <a:pt x="5788335" y="213651"/>
                </a:lnTo>
                <a:lnTo>
                  <a:pt x="5523467" y="213651"/>
                </a:lnTo>
                <a:lnTo>
                  <a:pt x="5462688" y="222549"/>
                </a:lnTo>
                <a:lnTo>
                  <a:pt x="5408030" y="233848"/>
                </a:lnTo>
                <a:lnTo>
                  <a:pt x="5358155" y="247114"/>
                </a:lnTo>
                <a:lnTo>
                  <a:pt x="5311723" y="261911"/>
                </a:lnTo>
                <a:lnTo>
                  <a:pt x="5267393" y="277805"/>
                </a:lnTo>
                <a:lnTo>
                  <a:pt x="5188159" y="307954"/>
                </a:lnTo>
                <a:lnTo>
                  <a:pt x="5151558" y="321348"/>
                </a:lnTo>
                <a:lnTo>
                  <a:pt x="5113342" y="334255"/>
                </a:lnTo>
                <a:lnTo>
                  <a:pt x="5072824" y="346383"/>
                </a:lnTo>
                <a:lnTo>
                  <a:pt x="5058045" y="350140"/>
                </a:lnTo>
                <a:close/>
              </a:path>
              <a:path w="5848350" h="390525">
                <a:moveTo>
                  <a:pt x="948621" y="386537"/>
                </a:moveTo>
                <a:lnTo>
                  <a:pt x="879907" y="385180"/>
                </a:lnTo>
                <a:lnTo>
                  <a:pt x="817605" y="381301"/>
                </a:lnTo>
                <a:lnTo>
                  <a:pt x="761031" y="375192"/>
                </a:lnTo>
                <a:lnTo>
                  <a:pt x="709499" y="367142"/>
                </a:lnTo>
                <a:lnTo>
                  <a:pt x="662323" y="357442"/>
                </a:lnTo>
                <a:lnTo>
                  <a:pt x="618819" y="346383"/>
                </a:lnTo>
                <a:lnTo>
                  <a:pt x="578301" y="334255"/>
                </a:lnTo>
                <a:lnTo>
                  <a:pt x="540085" y="321348"/>
                </a:lnTo>
                <a:lnTo>
                  <a:pt x="503484" y="307954"/>
                </a:lnTo>
                <a:lnTo>
                  <a:pt x="431739" y="280614"/>
                </a:lnTo>
                <a:lnTo>
                  <a:pt x="395318" y="267271"/>
                </a:lnTo>
                <a:lnTo>
                  <a:pt x="357786" y="254578"/>
                </a:lnTo>
                <a:lnTo>
                  <a:pt x="318379" y="242779"/>
                </a:lnTo>
                <a:lnTo>
                  <a:pt x="276335" y="232122"/>
                </a:lnTo>
                <a:lnTo>
                  <a:pt x="230894" y="222852"/>
                </a:lnTo>
                <a:lnTo>
                  <a:pt x="181295" y="215214"/>
                </a:lnTo>
                <a:lnTo>
                  <a:pt x="126778" y="209454"/>
                </a:lnTo>
                <a:lnTo>
                  <a:pt x="66568" y="205818"/>
                </a:lnTo>
                <a:lnTo>
                  <a:pt x="0" y="204551"/>
                </a:lnTo>
                <a:lnTo>
                  <a:pt x="0" y="168154"/>
                </a:lnTo>
                <a:lnTo>
                  <a:pt x="68734" y="169512"/>
                </a:lnTo>
                <a:lnTo>
                  <a:pt x="131035" y="173390"/>
                </a:lnTo>
                <a:lnTo>
                  <a:pt x="187610" y="179500"/>
                </a:lnTo>
                <a:lnTo>
                  <a:pt x="239142" y="187550"/>
                </a:lnTo>
                <a:lnTo>
                  <a:pt x="286318" y="197249"/>
                </a:lnTo>
                <a:lnTo>
                  <a:pt x="329822" y="208308"/>
                </a:lnTo>
                <a:lnTo>
                  <a:pt x="370340" y="220436"/>
                </a:lnTo>
                <a:lnTo>
                  <a:pt x="408556" y="233343"/>
                </a:lnTo>
                <a:lnTo>
                  <a:pt x="445157" y="246738"/>
                </a:lnTo>
                <a:lnTo>
                  <a:pt x="516842" y="274055"/>
                </a:lnTo>
                <a:lnTo>
                  <a:pt x="553220" y="287386"/>
                </a:lnTo>
                <a:lnTo>
                  <a:pt x="590721" y="300074"/>
                </a:lnTo>
                <a:lnTo>
                  <a:pt x="630107" y="311873"/>
                </a:lnTo>
                <a:lnTo>
                  <a:pt x="672139" y="322535"/>
                </a:lnTo>
                <a:lnTo>
                  <a:pt x="717577" y="331813"/>
                </a:lnTo>
                <a:lnTo>
                  <a:pt x="767184" y="339460"/>
                </a:lnTo>
                <a:lnTo>
                  <a:pt x="821719" y="345229"/>
                </a:lnTo>
                <a:lnTo>
                  <a:pt x="881944" y="348871"/>
                </a:lnTo>
                <a:lnTo>
                  <a:pt x="948621" y="350140"/>
                </a:lnTo>
                <a:lnTo>
                  <a:pt x="1263643" y="350140"/>
                </a:lnTo>
                <a:lnTo>
                  <a:pt x="1234918" y="357442"/>
                </a:lnTo>
                <a:lnTo>
                  <a:pt x="1187742" y="367142"/>
                </a:lnTo>
                <a:lnTo>
                  <a:pt x="1136210" y="375192"/>
                </a:lnTo>
                <a:lnTo>
                  <a:pt x="1079636" y="381301"/>
                </a:lnTo>
                <a:lnTo>
                  <a:pt x="1017334" y="385180"/>
                </a:lnTo>
                <a:lnTo>
                  <a:pt x="948621" y="386537"/>
                </a:lnTo>
                <a:close/>
              </a:path>
              <a:path w="5848350" h="390525">
                <a:moveTo>
                  <a:pt x="1263643" y="350140"/>
                </a:moveTo>
                <a:lnTo>
                  <a:pt x="948621" y="350140"/>
                </a:lnTo>
                <a:lnTo>
                  <a:pt x="1015313" y="348871"/>
                </a:lnTo>
                <a:lnTo>
                  <a:pt x="1075561" y="345229"/>
                </a:lnTo>
                <a:lnTo>
                  <a:pt x="1130112" y="339460"/>
                </a:lnTo>
                <a:lnTo>
                  <a:pt x="1179727" y="331813"/>
                </a:lnTo>
                <a:lnTo>
                  <a:pt x="1225169" y="322535"/>
                </a:lnTo>
                <a:lnTo>
                  <a:pt x="1267200" y="311873"/>
                </a:lnTo>
                <a:lnTo>
                  <a:pt x="1306582" y="300074"/>
                </a:lnTo>
                <a:lnTo>
                  <a:pt x="1344073" y="287386"/>
                </a:lnTo>
                <a:lnTo>
                  <a:pt x="1380433" y="274055"/>
                </a:lnTo>
                <a:lnTo>
                  <a:pt x="1452084" y="246738"/>
                </a:lnTo>
                <a:lnTo>
                  <a:pt x="1488685" y="233343"/>
                </a:lnTo>
                <a:lnTo>
                  <a:pt x="1526901" y="220436"/>
                </a:lnTo>
                <a:lnTo>
                  <a:pt x="1567419" y="208308"/>
                </a:lnTo>
                <a:lnTo>
                  <a:pt x="1610923" y="197249"/>
                </a:lnTo>
                <a:lnTo>
                  <a:pt x="1658099" y="187550"/>
                </a:lnTo>
                <a:lnTo>
                  <a:pt x="1709631" y="179500"/>
                </a:lnTo>
                <a:lnTo>
                  <a:pt x="1766206" y="173390"/>
                </a:lnTo>
                <a:lnTo>
                  <a:pt x="1828507" y="169512"/>
                </a:lnTo>
                <a:lnTo>
                  <a:pt x="1897221" y="168154"/>
                </a:lnTo>
                <a:lnTo>
                  <a:pt x="1965934" y="169512"/>
                </a:lnTo>
                <a:lnTo>
                  <a:pt x="2028236" y="173390"/>
                </a:lnTo>
                <a:lnTo>
                  <a:pt x="2084810" y="179500"/>
                </a:lnTo>
                <a:lnTo>
                  <a:pt x="2136343" y="187550"/>
                </a:lnTo>
                <a:lnTo>
                  <a:pt x="2183518" y="197249"/>
                </a:lnTo>
                <a:lnTo>
                  <a:pt x="2212244" y="204551"/>
                </a:lnTo>
                <a:lnTo>
                  <a:pt x="1897221" y="204551"/>
                </a:lnTo>
                <a:lnTo>
                  <a:pt x="1830547" y="205818"/>
                </a:lnTo>
                <a:lnTo>
                  <a:pt x="1770328" y="209454"/>
                </a:lnTo>
                <a:lnTo>
                  <a:pt x="1715801" y="215214"/>
                </a:lnTo>
                <a:lnTo>
                  <a:pt x="1666204" y="222852"/>
                </a:lnTo>
                <a:lnTo>
                  <a:pt x="1620773" y="232122"/>
                </a:lnTo>
                <a:lnTo>
                  <a:pt x="1578747" y="242779"/>
                </a:lnTo>
                <a:lnTo>
                  <a:pt x="1539361" y="254578"/>
                </a:lnTo>
                <a:lnTo>
                  <a:pt x="1501855" y="267271"/>
                </a:lnTo>
                <a:lnTo>
                  <a:pt x="1465464" y="280614"/>
                </a:lnTo>
                <a:lnTo>
                  <a:pt x="1393757" y="307954"/>
                </a:lnTo>
                <a:lnTo>
                  <a:pt x="1357156" y="321348"/>
                </a:lnTo>
                <a:lnTo>
                  <a:pt x="1318940" y="334255"/>
                </a:lnTo>
                <a:lnTo>
                  <a:pt x="1278422" y="346383"/>
                </a:lnTo>
                <a:lnTo>
                  <a:pt x="1263643" y="350140"/>
                </a:lnTo>
                <a:close/>
              </a:path>
              <a:path w="5848350" h="390525">
                <a:moveTo>
                  <a:pt x="3160843" y="350140"/>
                </a:moveTo>
                <a:lnTo>
                  <a:pt x="2845821" y="350140"/>
                </a:lnTo>
                <a:lnTo>
                  <a:pt x="2912535" y="348871"/>
                </a:lnTo>
                <a:lnTo>
                  <a:pt x="2972796" y="345229"/>
                </a:lnTo>
                <a:lnTo>
                  <a:pt x="3027352" y="339460"/>
                </a:lnTo>
                <a:lnTo>
                  <a:pt x="3076966" y="331813"/>
                </a:lnTo>
                <a:lnTo>
                  <a:pt x="3122403" y="322535"/>
                </a:lnTo>
                <a:lnTo>
                  <a:pt x="3164427" y="311873"/>
                </a:lnTo>
                <a:lnTo>
                  <a:pt x="3203799" y="300074"/>
                </a:lnTo>
                <a:lnTo>
                  <a:pt x="3241282" y="287386"/>
                </a:lnTo>
                <a:lnTo>
                  <a:pt x="3277636" y="274055"/>
                </a:lnTo>
                <a:lnTo>
                  <a:pt x="3349285" y="246738"/>
                </a:lnTo>
                <a:lnTo>
                  <a:pt x="3385885" y="233343"/>
                </a:lnTo>
                <a:lnTo>
                  <a:pt x="3424102" y="220436"/>
                </a:lnTo>
                <a:lnTo>
                  <a:pt x="3464619" y="208308"/>
                </a:lnTo>
                <a:lnTo>
                  <a:pt x="3508123" y="197249"/>
                </a:lnTo>
                <a:lnTo>
                  <a:pt x="3555299" y="187550"/>
                </a:lnTo>
                <a:lnTo>
                  <a:pt x="3606832" y="179500"/>
                </a:lnTo>
                <a:lnTo>
                  <a:pt x="3663406" y="173390"/>
                </a:lnTo>
                <a:lnTo>
                  <a:pt x="3725708" y="169512"/>
                </a:lnTo>
                <a:lnTo>
                  <a:pt x="3794421" y="168154"/>
                </a:lnTo>
                <a:lnTo>
                  <a:pt x="3863135" y="169512"/>
                </a:lnTo>
                <a:lnTo>
                  <a:pt x="3925436" y="173390"/>
                </a:lnTo>
                <a:lnTo>
                  <a:pt x="3982011" y="179500"/>
                </a:lnTo>
                <a:lnTo>
                  <a:pt x="4033543" y="187550"/>
                </a:lnTo>
                <a:lnTo>
                  <a:pt x="4080719" y="197249"/>
                </a:lnTo>
                <a:lnTo>
                  <a:pt x="4109444" y="204551"/>
                </a:lnTo>
                <a:lnTo>
                  <a:pt x="3794421" y="204551"/>
                </a:lnTo>
                <a:lnTo>
                  <a:pt x="3727769" y="205818"/>
                </a:lnTo>
                <a:lnTo>
                  <a:pt x="3667563" y="209454"/>
                </a:lnTo>
                <a:lnTo>
                  <a:pt x="3613041" y="215214"/>
                </a:lnTo>
                <a:lnTo>
                  <a:pt x="3563443" y="222852"/>
                </a:lnTo>
                <a:lnTo>
                  <a:pt x="3518007" y="232122"/>
                </a:lnTo>
                <a:lnTo>
                  <a:pt x="3475973" y="242779"/>
                </a:lnTo>
                <a:lnTo>
                  <a:pt x="3436579" y="254578"/>
                </a:lnTo>
                <a:lnTo>
                  <a:pt x="3399064" y="267271"/>
                </a:lnTo>
                <a:lnTo>
                  <a:pt x="3362667" y="280614"/>
                </a:lnTo>
                <a:lnTo>
                  <a:pt x="3290957" y="307954"/>
                </a:lnTo>
                <a:lnTo>
                  <a:pt x="3254357" y="321348"/>
                </a:lnTo>
                <a:lnTo>
                  <a:pt x="3216140" y="334255"/>
                </a:lnTo>
                <a:lnTo>
                  <a:pt x="3175623" y="346383"/>
                </a:lnTo>
                <a:lnTo>
                  <a:pt x="3160843" y="350140"/>
                </a:lnTo>
                <a:close/>
              </a:path>
              <a:path w="5848350" h="390525">
                <a:moveTo>
                  <a:pt x="2845821" y="386537"/>
                </a:moveTo>
                <a:lnTo>
                  <a:pt x="2777107" y="385180"/>
                </a:lnTo>
                <a:lnTo>
                  <a:pt x="2714806" y="381301"/>
                </a:lnTo>
                <a:lnTo>
                  <a:pt x="2658232" y="375192"/>
                </a:lnTo>
                <a:lnTo>
                  <a:pt x="2606699" y="367142"/>
                </a:lnTo>
                <a:lnTo>
                  <a:pt x="2559523" y="357442"/>
                </a:lnTo>
                <a:lnTo>
                  <a:pt x="2516019" y="346383"/>
                </a:lnTo>
                <a:lnTo>
                  <a:pt x="2475502" y="334255"/>
                </a:lnTo>
                <a:lnTo>
                  <a:pt x="2437285" y="321348"/>
                </a:lnTo>
                <a:lnTo>
                  <a:pt x="2400685" y="307954"/>
                </a:lnTo>
                <a:lnTo>
                  <a:pt x="2328939" y="280614"/>
                </a:lnTo>
                <a:lnTo>
                  <a:pt x="2292519" y="267271"/>
                </a:lnTo>
                <a:lnTo>
                  <a:pt x="2254987" y="254578"/>
                </a:lnTo>
                <a:lnTo>
                  <a:pt x="2215580" y="242779"/>
                </a:lnTo>
                <a:lnTo>
                  <a:pt x="2173536" y="232122"/>
                </a:lnTo>
                <a:lnTo>
                  <a:pt x="2128094" y="222852"/>
                </a:lnTo>
                <a:lnTo>
                  <a:pt x="2078495" y="215214"/>
                </a:lnTo>
                <a:lnTo>
                  <a:pt x="2023978" y="209454"/>
                </a:lnTo>
                <a:lnTo>
                  <a:pt x="1963768" y="205818"/>
                </a:lnTo>
                <a:lnTo>
                  <a:pt x="1897221" y="204551"/>
                </a:lnTo>
                <a:lnTo>
                  <a:pt x="2212244" y="204551"/>
                </a:lnTo>
                <a:lnTo>
                  <a:pt x="2267540" y="220436"/>
                </a:lnTo>
                <a:lnTo>
                  <a:pt x="2305757" y="233343"/>
                </a:lnTo>
                <a:lnTo>
                  <a:pt x="2342357" y="246738"/>
                </a:lnTo>
                <a:lnTo>
                  <a:pt x="2414042" y="274055"/>
                </a:lnTo>
                <a:lnTo>
                  <a:pt x="2450420" y="287386"/>
                </a:lnTo>
                <a:lnTo>
                  <a:pt x="2487921" y="300074"/>
                </a:lnTo>
                <a:lnTo>
                  <a:pt x="2527307" y="311873"/>
                </a:lnTo>
                <a:lnTo>
                  <a:pt x="2569339" y="322535"/>
                </a:lnTo>
                <a:lnTo>
                  <a:pt x="2614778" y="331813"/>
                </a:lnTo>
                <a:lnTo>
                  <a:pt x="2664384" y="339460"/>
                </a:lnTo>
                <a:lnTo>
                  <a:pt x="2718919" y="345229"/>
                </a:lnTo>
                <a:lnTo>
                  <a:pt x="2779145" y="348871"/>
                </a:lnTo>
                <a:lnTo>
                  <a:pt x="2845821" y="350140"/>
                </a:lnTo>
                <a:lnTo>
                  <a:pt x="3160843" y="350140"/>
                </a:lnTo>
                <a:lnTo>
                  <a:pt x="3132119" y="357442"/>
                </a:lnTo>
                <a:lnTo>
                  <a:pt x="3084943" y="367142"/>
                </a:lnTo>
                <a:lnTo>
                  <a:pt x="3033411" y="375192"/>
                </a:lnTo>
                <a:lnTo>
                  <a:pt x="2976836" y="381301"/>
                </a:lnTo>
                <a:lnTo>
                  <a:pt x="2914535" y="385180"/>
                </a:lnTo>
                <a:lnTo>
                  <a:pt x="2845821" y="386537"/>
                </a:lnTo>
                <a:close/>
              </a:path>
              <a:path w="5848350" h="390525">
                <a:moveTo>
                  <a:pt x="4743021" y="386537"/>
                </a:moveTo>
                <a:lnTo>
                  <a:pt x="4674307" y="385180"/>
                </a:lnTo>
                <a:lnTo>
                  <a:pt x="4612006" y="381301"/>
                </a:lnTo>
                <a:lnTo>
                  <a:pt x="4555431" y="375192"/>
                </a:lnTo>
                <a:lnTo>
                  <a:pt x="4503899" y="367142"/>
                </a:lnTo>
                <a:lnTo>
                  <a:pt x="4456723" y="357442"/>
                </a:lnTo>
                <a:lnTo>
                  <a:pt x="4413219" y="346383"/>
                </a:lnTo>
                <a:lnTo>
                  <a:pt x="4372702" y="334255"/>
                </a:lnTo>
                <a:lnTo>
                  <a:pt x="4334485" y="321348"/>
                </a:lnTo>
                <a:lnTo>
                  <a:pt x="4297884" y="307954"/>
                </a:lnTo>
                <a:lnTo>
                  <a:pt x="4226115" y="280614"/>
                </a:lnTo>
                <a:lnTo>
                  <a:pt x="4189675" y="267271"/>
                </a:lnTo>
                <a:lnTo>
                  <a:pt x="4152129" y="254578"/>
                </a:lnTo>
                <a:lnTo>
                  <a:pt x="4112714" y="242779"/>
                </a:lnTo>
                <a:lnTo>
                  <a:pt x="4070667" y="232122"/>
                </a:lnTo>
                <a:lnTo>
                  <a:pt x="4025229" y="222852"/>
                </a:lnTo>
                <a:lnTo>
                  <a:pt x="3975638" y="215214"/>
                </a:lnTo>
                <a:lnTo>
                  <a:pt x="3921135" y="209454"/>
                </a:lnTo>
                <a:lnTo>
                  <a:pt x="3860944" y="205818"/>
                </a:lnTo>
                <a:lnTo>
                  <a:pt x="3794421" y="204551"/>
                </a:lnTo>
                <a:lnTo>
                  <a:pt x="4109444" y="204551"/>
                </a:lnTo>
                <a:lnTo>
                  <a:pt x="4164741" y="220436"/>
                </a:lnTo>
                <a:lnTo>
                  <a:pt x="4202957" y="233343"/>
                </a:lnTo>
                <a:lnTo>
                  <a:pt x="4239558" y="246738"/>
                </a:lnTo>
                <a:lnTo>
                  <a:pt x="4311268" y="274055"/>
                </a:lnTo>
                <a:lnTo>
                  <a:pt x="4347664" y="287386"/>
                </a:lnTo>
                <a:lnTo>
                  <a:pt x="4385179" y="300074"/>
                </a:lnTo>
                <a:lnTo>
                  <a:pt x="4424574" y="311873"/>
                </a:lnTo>
                <a:lnTo>
                  <a:pt x="4466608" y="322535"/>
                </a:lnTo>
                <a:lnTo>
                  <a:pt x="4512044" y="331813"/>
                </a:lnTo>
                <a:lnTo>
                  <a:pt x="4561642" y="339460"/>
                </a:lnTo>
                <a:lnTo>
                  <a:pt x="4616164" y="345229"/>
                </a:lnTo>
                <a:lnTo>
                  <a:pt x="4676370" y="348871"/>
                </a:lnTo>
                <a:lnTo>
                  <a:pt x="4743022" y="350140"/>
                </a:lnTo>
                <a:lnTo>
                  <a:pt x="5058045" y="350140"/>
                </a:lnTo>
                <a:lnTo>
                  <a:pt x="5029320" y="357442"/>
                </a:lnTo>
                <a:lnTo>
                  <a:pt x="4982144" y="367142"/>
                </a:lnTo>
                <a:lnTo>
                  <a:pt x="4930612" y="375192"/>
                </a:lnTo>
                <a:lnTo>
                  <a:pt x="4874037" y="381301"/>
                </a:lnTo>
                <a:lnTo>
                  <a:pt x="4811735" y="385180"/>
                </a:lnTo>
                <a:lnTo>
                  <a:pt x="4743021" y="386537"/>
                </a:lnTo>
                <a:close/>
              </a:path>
              <a:path w="5848350" h="390525">
                <a:moveTo>
                  <a:pt x="5656114" y="390343"/>
                </a:moveTo>
                <a:lnTo>
                  <a:pt x="5655790" y="390343"/>
                </a:lnTo>
                <a:lnTo>
                  <a:pt x="5612185" y="239220"/>
                </a:lnTo>
                <a:lnTo>
                  <a:pt x="5523467" y="213651"/>
                </a:lnTo>
                <a:lnTo>
                  <a:pt x="5788335" y="213651"/>
                </a:lnTo>
                <a:lnTo>
                  <a:pt x="5699721" y="239220"/>
                </a:lnTo>
                <a:lnTo>
                  <a:pt x="5656114" y="390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899" y="370424"/>
            <a:ext cx="6650355" cy="13423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00" spc="-35"/>
              <a:t>O</a:t>
            </a:r>
            <a:r>
              <a:rPr dirty="0" sz="8600" spc="-20"/>
              <a:t>B</a:t>
            </a:r>
            <a:r>
              <a:rPr dirty="0" sz="8600" spc="-300"/>
              <a:t>J</a:t>
            </a:r>
            <a:r>
              <a:rPr dirty="0" sz="8600" spc="-20"/>
              <a:t>E</a:t>
            </a:r>
            <a:r>
              <a:rPr dirty="0" sz="8600" spc="-5"/>
              <a:t>CT</a:t>
            </a:r>
            <a:r>
              <a:rPr dirty="0" sz="8600" spc="-135"/>
              <a:t>I</a:t>
            </a:r>
            <a:r>
              <a:rPr dirty="0" sz="8600" spc="15"/>
              <a:t>V</a:t>
            </a:r>
            <a:r>
              <a:rPr dirty="0" sz="8600" spc="465"/>
              <a:t>E</a:t>
            </a:r>
            <a:r>
              <a:rPr dirty="0" sz="8600" spc="30"/>
              <a:t> </a:t>
            </a:r>
            <a:r>
              <a:rPr dirty="0" sz="8600" spc="-565"/>
              <a:t>:</a:t>
            </a:r>
            <a:endParaRPr sz="8600"/>
          </a:p>
        </p:txBody>
      </p:sp>
      <p:sp>
        <p:nvSpPr>
          <p:cNvPr id="4" name="object 4" descr=""/>
          <p:cNvSpPr txBox="1"/>
          <p:nvPr/>
        </p:nvSpPr>
        <p:spPr>
          <a:xfrm>
            <a:off x="354470" y="1584376"/>
            <a:ext cx="17753965" cy="83731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45415" marR="5080" indent="-635">
              <a:lnSpc>
                <a:spcPct val="117600"/>
              </a:lnSpc>
              <a:spcBef>
                <a:spcPts val="95"/>
              </a:spcBef>
              <a:tabLst>
                <a:tab pos="1247775" algn="l"/>
                <a:tab pos="3863975" algn="l"/>
                <a:tab pos="5296535" algn="l"/>
                <a:tab pos="5912485" algn="l"/>
                <a:tab pos="6910705" algn="l"/>
                <a:tab pos="8112125" algn="l"/>
                <a:tab pos="8732520" algn="l"/>
                <a:tab pos="9581515" algn="l"/>
                <a:tab pos="11479530" algn="l"/>
                <a:tab pos="12658725" algn="l"/>
                <a:tab pos="15608300" algn="l"/>
              </a:tabLst>
            </a:pP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OF</a:t>
            </a:r>
            <a:r>
              <a:rPr dirty="0" sz="3400" spc="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39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HOTEL </a:t>
            </a:r>
            <a:r>
              <a:rPr dirty="0" sz="3400" spc="-110">
                <a:solidFill>
                  <a:srgbClr val="FFFFFF"/>
                </a:solidFill>
                <a:latin typeface="Verdana"/>
                <a:cs typeface="Verdana"/>
              </a:rPr>
              <a:t>RESERVATION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	THE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dirty="0" sz="34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3400" spc="-10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dirty="0" sz="3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60">
                <a:solidFill>
                  <a:srgbClr val="FFFFFF"/>
                </a:solidFill>
                <a:latin typeface="Verdana"/>
                <a:cs typeface="Verdana"/>
              </a:rPr>
              <a:t>SIMPLIFY</a:t>
            </a:r>
            <a:r>
              <a:rPr dirty="0" sz="34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3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>
                <a:solidFill>
                  <a:srgbClr val="FFFFFF"/>
                </a:solidFill>
                <a:latin typeface="Verdana"/>
                <a:cs typeface="Verdana"/>
              </a:rPr>
              <a:t>HOTEL</a:t>
            </a:r>
            <a:r>
              <a:rPr dirty="0" sz="34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BOOKINGS</a:t>
            </a:r>
            <a:r>
              <a:rPr dirty="0" sz="3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4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34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Verdana"/>
                <a:cs typeface="Verdana"/>
              </a:rPr>
              <a:t>TO:</a:t>
            </a:r>
            <a:endParaRPr sz="3400">
              <a:latin typeface="Verdana"/>
              <a:cs typeface="Verdana"/>
            </a:endParaRPr>
          </a:p>
          <a:p>
            <a:pPr marL="880744" indent="-476250">
              <a:lnSpc>
                <a:spcPts val="3910"/>
              </a:lnSpc>
              <a:buAutoNum type="arabicPeriod"/>
              <a:tabLst>
                <a:tab pos="880744" algn="l"/>
              </a:tabLst>
            </a:pPr>
            <a:r>
              <a:rPr dirty="0" sz="3650" spc="-365">
                <a:latin typeface="Verdana"/>
                <a:cs typeface="Verdana"/>
              </a:rPr>
              <a:t>ADD</a:t>
            </a:r>
            <a:r>
              <a:rPr dirty="0" sz="3650" spc="-900">
                <a:latin typeface="Verdana"/>
                <a:cs typeface="Verdana"/>
              </a:rPr>
              <a:t> </a:t>
            </a:r>
            <a:r>
              <a:rPr dirty="0" sz="3650" spc="-570">
                <a:latin typeface="Verdana"/>
                <a:cs typeface="Verdana"/>
              </a:rPr>
              <a:t>,</a:t>
            </a:r>
            <a:r>
              <a:rPr dirty="0" sz="3650" spc="-894">
                <a:latin typeface="Verdana"/>
                <a:cs typeface="Verdana"/>
              </a:rPr>
              <a:t> </a:t>
            </a:r>
            <a:r>
              <a:rPr dirty="0" sz="3650" spc="-400">
                <a:latin typeface="Verdana"/>
                <a:cs typeface="Verdana"/>
              </a:rPr>
              <a:t>M</a:t>
            </a:r>
            <a:r>
              <a:rPr dirty="0" sz="3650" spc="-425">
                <a:latin typeface="Verdana"/>
                <a:cs typeface="Verdana"/>
              </a:rPr>
              <a:t>O</a:t>
            </a:r>
            <a:r>
              <a:rPr dirty="0" sz="3650" spc="-440">
                <a:latin typeface="Verdana"/>
                <a:cs typeface="Verdana"/>
              </a:rPr>
              <a:t>D</a:t>
            </a:r>
            <a:r>
              <a:rPr dirty="0" sz="3650" spc="-590">
                <a:latin typeface="Verdana"/>
                <a:cs typeface="Verdana"/>
              </a:rPr>
              <a:t>I</a:t>
            </a:r>
            <a:r>
              <a:rPr dirty="0" sz="3650" spc="-420">
                <a:latin typeface="Verdana"/>
                <a:cs typeface="Verdana"/>
              </a:rPr>
              <a:t>F</a:t>
            </a:r>
            <a:r>
              <a:rPr dirty="0" sz="3650" spc="-735">
                <a:latin typeface="Verdana"/>
                <a:cs typeface="Verdana"/>
              </a:rPr>
              <a:t>Y</a:t>
            </a:r>
            <a:r>
              <a:rPr dirty="0" sz="3650" spc="-185">
                <a:latin typeface="Verdana"/>
                <a:cs typeface="Verdana"/>
              </a:rPr>
              <a:t>,</a:t>
            </a:r>
            <a:r>
              <a:rPr dirty="0" sz="3650" spc="-275">
                <a:latin typeface="Verdana"/>
                <a:cs typeface="Verdana"/>
              </a:rPr>
              <a:t> </a:t>
            </a:r>
            <a:r>
              <a:rPr dirty="0" sz="3650" spc="-425">
                <a:latin typeface="Verdana"/>
                <a:cs typeface="Verdana"/>
              </a:rPr>
              <a:t>DELETE,</a:t>
            </a:r>
            <a:r>
              <a:rPr dirty="0" sz="3650" spc="-350">
                <a:latin typeface="Verdana"/>
                <a:cs typeface="Verdana"/>
              </a:rPr>
              <a:t> </a:t>
            </a:r>
            <a:r>
              <a:rPr dirty="0" sz="3650" spc="-325">
                <a:latin typeface="Verdana"/>
                <a:cs typeface="Verdana"/>
              </a:rPr>
              <a:t>AND</a:t>
            </a:r>
            <a:r>
              <a:rPr dirty="0" sz="3650" spc="-275">
                <a:latin typeface="Verdana"/>
                <a:cs typeface="Verdana"/>
              </a:rPr>
              <a:t> </a:t>
            </a:r>
            <a:r>
              <a:rPr dirty="0" sz="3650" spc="-335">
                <a:latin typeface="Verdana"/>
                <a:cs typeface="Verdana"/>
              </a:rPr>
              <a:t>SEARCH</a:t>
            </a:r>
            <a:r>
              <a:rPr dirty="0" sz="3650" spc="-280">
                <a:latin typeface="Verdana"/>
                <a:cs typeface="Verdana"/>
              </a:rPr>
              <a:t> </a:t>
            </a:r>
            <a:r>
              <a:rPr dirty="0" sz="3650" spc="-330">
                <a:latin typeface="Verdana"/>
                <a:cs typeface="Verdana"/>
              </a:rPr>
              <a:t>HOTEL</a:t>
            </a:r>
            <a:r>
              <a:rPr dirty="0" sz="3650" spc="-350">
                <a:latin typeface="Verdana"/>
                <a:cs typeface="Verdana"/>
              </a:rPr>
              <a:t> </a:t>
            </a:r>
            <a:r>
              <a:rPr dirty="0" sz="3650" spc="-500">
                <a:latin typeface="Verdana"/>
                <a:cs typeface="Verdana"/>
              </a:rPr>
              <a:t>RESERVATIONS.</a:t>
            </a:r>
            <a:endParaRPr sz="3650">
              <a:latin typeface="Verdana"/>
              <a:cs typeface="Verdana"/>
            </a:endParaRPr>
          </a:p>
          <a:p>
            <a:pPr marL="812800" marR="158750" indent="-469900">
              <a:lnSpc>
                <a:spcPct val="115999"/>
              </a:lnSpc>
              <a:spcBef>
                <a:spcPts val="305"/>
              </a:spcBef>
              <a:buSzPct val="97222"/>
              <a:buAutoNum type="arabicPeriod"/>
              <a:tabLst>
                <a:tab pos="7646670" algn="l"/>
              </a:tabLst>
            </a:pPr>
            <a:r>
              <a:rPr dirty="0" sz="3600" spc="-320">
                <a:latin typeface="Verdana"/>
                <a:cs typeface="Verdana"/>
              </a:rPr>
              <a:t>CALCULATE</a:t>
            </a:r>
            <a:r>
              <a:rPr dirty="0" sz="3600" spc="-390">
                <a:latin typeface="Verdana"/>
                <a:cs typeface="Verdana"/>
              </a:rPr>
              <a:t> </a:t>
            </a:r>
            <a:r>
              <a:rPr dirty="0" sz="3600" spc="-350">
                <a:latin typeface="Verdana"/>
                <a:cs typeface="Verdana"/>
              </a:rPr>
              <a:t>TOTAL</a:t>
            </a:r>
            <a:r>
              <a:rPr dirty="0" sz="3600" spc="-320">
                <a:latin typeface="Verdana"/>
                <a:cs typeface="Verdana"/>
              </a:rPr>
              <a:t> </a:t>
            </a:r>
            <a:r>
              <a:rPr dirty="0" sz="3600" spc="-305">
                <a:latin typeface="Verdana"/>
                <a:cs typeface="Verdana"/>
              </a:rPr>
              <a:t>CHARGES</a:t>
            </a:r>
            <a:r>
              <a:rPr dirty="0" sz="3600" spc="-235">
                <a:latin typeface="Verdana"/>
                <a:cs typeface="Verdana"/>
              </a:rPr>
              <a:t> </a:t>
            </a:r>
            <a:r>
              <a:rPr dirty="0" sz="3600" spc="-385">
                <a:latin typeface="Verdana"/>
                <a:cs typeface="Verdana"/>
              </a:rPr>
              <a:t>BASED</a:t>
            </a:r>
            <a:r>
              <a:rPr dirty="0" sz="3600" spc="-240">
                <a:latin typeface="Verdana"/>
                <a:cs typeface="Verdana"/>
              </a:rPr>
              <a:t> </a:t>
            </a:r>
            <a:r>
              <a:rPr dirty="0" sz="3600" spc="-220">
                <a:latin typeface="Verdana"/>
                <a:cs typeface="Verdana"/>
              </a:rPr>
              <a:t>ON</a:t>
            </a:r>
            <a:r>
              <a:rPr dirty="0" sz="3600" spc="-240">
                <a:latin typeface="Verdana"/>
                <a:cs typeface="Verdana"/>
              </a:rPr>
              <a:t> </a:t>
            </a:r>
            <a:r>
              <a:rPr dirty="0" sz="3600" spc="-204">
                <a:latin typeface="Verdana"/>
                <a:cs typeface="Verdana"/>
              </a:rPr>
              <a:t>ROOM</a:t>
            </a:r>
            <a:r>
              <a:rPr dirty="0" sz="3600" spc="-390">
                <a:latin typeface="Verdana"/>
                <a:cs typeface="Verdana"/>
              </a:rPr>
              <a:t> </a:t>
            </a:r>
            <a:r>
              <a:rPr dirty="0" sz="3600" spc="-235">
                <a:latin typeface="Verdana"/>
                <a:cs typeface="Verdana"/>
              </a:rPr>
              <a:t>TYPE</a:t>
            </a:r>
            <a:r>
              <a:rPr dirty="0" sz="3600" spc="-240">
                <a:latin typeface="Verdana"/>
                <a:cs typeface="Verdana"/>
              </a:rPr>
              <a:t> </a:t>
            </a:r>
            <a:r>
              <a:rPr dirty="0" sz="3600" spc="-409">
                <a:latin typeface="Verdana"/>
                <a:cs typeface="Verdana"/>
              </a:rPr>
              <a:t>(AC/NON-</a:t>
            </a:r>
            <a:r>
              <a:rPr dirty="0" sz="3600" spc="-355">
                <a:latin typeface="Verdana"/>
                <a:cs typeface="Verdana"/>
              </a:rPr>
              <a:t>AC)</a:t>
            </a:r>
            <a:r>
              <a:rPr dirty="0" sz="3600" spc="-940">
                <a:latin typeface="Verdana"/>
                <a:cs typeface="Verdana"/>
              </a:rPr>
              <a:t> </a:t>
            </a:r>
            <a:r>
              <a:rPr dirty="0" sz="3600" spc="-325">
                <a:latin typeface="Verdana"/>
                <a:cs typeface="Verdana"/>
              </a:rPr>
              <a:t>AND</a:t>
            </a:r>
            <a:r>
              <a:rPr dirty="0" sz="3600" spc="-875">
                <a:latin typeface="Verdana"/>
                <a:cs typeface="Verdana"/>
              </a:rPr>
              <a:t> </a:t>
            </a:r>
            <a:r>
              <a:rPr dirty="0" sz="3600" spc="-290">
                <a:latin typeface="Verdana"/>
                <a:cs typeface="Verdana"/>
              </a:rPr>
              <a:t>NUMBER</a:t>
            </a:r>
            <a:r>
              <a:rPr dirty="0" sz="3600" spc="-869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OF </a:t>
            </a:r>
            <a:r>
              <a:rPr dirty="0" sz="3600" spc="-25">
                <a:latin typeface="Verdana"/>
                <a:cs typeface="Verdana"/>
              </a:rPr>
              <a:t>	</a:t>
            </a:r>
            <a:r>
              <a:rPr dirty="0" sz="3600" spc="-440">
                <a:latin typeface="Verdana"/>
                <a:cs typeface="Verdana"/>
              </a:rPr>
              <a:t>DAYS</a:t>
            </a:r>
            <a:r>
              <a:rPr dirty="0" sz="3600" spc="-270">
                <a:latin typeface="Verdana"/>
                <a:cs typeface="Verdana"/>
              </a:rPr>
              <a:t> </a:t>
            </a:r>
            <a:r>
              <a:rPr dirty="0" sz="3600" spc="-495">
                <a:latin typeface="Verdana"/>
                <a:cs typeface="Verdana"/>
              </a:rPr>
              <a:t>STAYED.</a:t>
            </a:r>
            <a:endParaRPr sz="3600">
              <a:latin typeface="Verdana"/>
              <a:cs typeface="Verdana"/>
            </a:endParaRPr>
          </a:p>
          <a:p>
            <a:pPr marL="800735" indent="-476250">
              <a:lnSpc>
                <a:spcPts val="4360"/>
              </a:lnSpc>
              <a:buSzPct val="97260"/>
              <a:buAutoNum type="arabicPeriod"/>
              <a:tabLst>
                <a:tab pos="800735" algn="l"/>
              </a:tabLst>
            </a:pPr>
            <a:r>
              <a:rPr dirty="0" sz="3650" spc="-425">
                <a:latin typeface="Verdana"/>
                <a:cs typeface="Verdana"/>
              </a:rPr>
              <a:t>DISPLAY </a:t>
            </a:r>
            <a:r>
              <a:rPr dirty="0" sz="3650" spc="-265">
                <a:latin typeface="Verdana"/>
                <a:cs typeface="Verdana"/>
              </a:rPr>
              <a:t>ALL</a:t>
            </a:r>
            <a:r>
              <a:rPr dirty="0" sz="3650" spc="-340">
                <a:latin typeface="Verdana"/>
                <a:cs typeface="Verdana"/>
              </a:rPr>
              <a:t> </a:t>
            </a:r>
            <a:r>
              <a:rPr dirty="0" sz="3650" spc="-450">
                <a:latin typeface="Verdana"/>
                <a:cs typeface="Verdana"/>
              </a:rPr>
              <a:t>RESERVATIONS</a:t>
            </a:r>
            <a:r>
              <a:rPr dirty="0" sz="3650" spc="-260">
                <a:latin typeface="Verdana"/>
                <a:cs typeface="Verdana"/>
              </a:rPr>
              <a:t> </a:t>
            </a:r>
            <a:r>
              <a:rPr dirty="0" sz="3650" spc="-515">
                <a:latin typeface="Verdana"/>
                <a:cs typeface="Verdana"/>
              </a:rPr>
              <a:t>IN</a:t>
            </a:r>
            <a:r>
              <a:rPr dirty="0" sz="3650" spc="-340">
                <a:latin typeface="Verdana"/>
                <a:cs typeface="Verdana"/>
              </a:rPr>
              <a:t> </a:t>
            </a:r>
            <a:r>
              <a:rPr dirty="0" sz="3650" spc="-125">
                <a:latin typeface="Verdana"/>
                <a:cs typeface="Verdana"/>
              </a:rPr>
              <a:t>A</a:t>
            </a:r>
            <a:r>
              <a:rPr dirty="0" sz="3650" spc="-335">
                <a:latin typeface="Verdana"/>
                <a:cs typeface="Verdana"/>
              </a:rPr>
              <a:t> </a:t>
            </a:r>
            <a:r>
              <a:rPr dirty="0" sz="3650" spc="-365">
                <a:latin typeface="Verdana"/>
                <a:cs typeface="Verdana"/>
              </a:rPr>
              <a:t>STRUCTURED</a:t>
            </a:r>
            <a:r>
              <a:rPr dirty="0" sz="3650" spc="-260">
                <a:latin typeface="Verdana"/>
                <a:cs typeface="Verdana"/>
              </a:rPr>
              <a:t> </a:t>
            </a:r>
            <a:r>
              <a:rPr dirty="0" sz="3650" spc="-430">
                <a:latin typeface="Verdana"/>
                <a:cs typeface="Verdana"/>
              </a:rPr>
              <a:t>F</a:t>
            </a:r>
            <a:r>
              <a:rPr dirty="0" sz="3650" spc="-355">
                <a:latin typeface="Verdana"/>
                <a:cs typeface="Verdana"/>
              </a:rPr>
              <a:t>O</a:t>
            </a:r>
            <a:r>
              <a:rPr dirty="0" sz="3650" spc="-370">
                <a:latin typeface="Verdana"/>
                <a:cs typeface="Verdana"/>
              </a:rPr>
              <a:t>R</a:t>
            </a:r>
            <a:r>
              <a:rPr dirty="0" sz="3650" spc="-335">
                <a:latin typeface="Verdana"/>
                <a:cs typeface="Verdana"/>
              </a:rPr>
              <a:t>M</a:t>
            </a:r>
            <a:r>
              <a:rPr dirty="0" sz="3650" spc="-595">
                <a:latin typeface="Verdana"/>
                <a:cs typeface="Verdana"/>
              </a:rPr>
              <a:t>A</a:t>
            </a:r>
            <a:r>
              <a:rPr dirty="0" sz="3650" spc="-670">
                <a:latin typeface="Verdana"/>
                <a:cs typeface="Verdana"/>
              </a:rPr>
              <a:t>T</a:t>
            </a:r>
            <a:r>
              <a:rPr dirty="0" sz="3650" spc="-120">
                <a:latin typeface="Verdana"/>
                <a:cs typeface="Verdana"/>
              </a:rPr>
              <a:t>.</a:t>
            </a:r>
            <a:endParaRPr sz="3650">
              <a:latin typeface="Verdana"/>
              <a:cs typeface="Verdana"/>
            </a:endParaRPr>
          </a:p>
          <a:p>
            <a:pPr marL="123825" marR="290830" indent="318770">
              <a:lnSpc>
                <a:spcPct val="116799"/>
              </a:lnSpc>
              <a:spcBef>
                <a:spcPts val="1305"/>
              </a:spcBef>
              <a:tabLst>
                <a:tab pos="9436100" algn="l"/>
                <a:tab pos="11612245" algn="l"/>
              </a:tabLst>
            </a:pP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8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13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3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80">
                <a:solidFill>
                  <a:srgbClr val="FFFFFF"/>
                </a:solidFill>
                <a:latin typeface="Verdana"/>
                <a:cs typeface="Verdana"/>
              </a:rPr>
              <a:t>DEMONSTRATES</a:t>
            </a:r>
            <a:r>
              <a:rPr dirty="0" sz="38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90">
                <a:solidFill>
                  <a:srgbClr val="FFFFFF"/>
                </a:solidFill>
                <a:latin typeface="Verdana"/>
                <a:cs typeface="Verdana"/>
              </a:rPr>
              <a:t>PRACTICAL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	USE</a:t>
            </a:r>
            <a:r>
              <a:rPr dirty="0" sz="38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8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8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Verdana"/>
                <a:cs typeface="Verdana"/>
              </a:rPr>
              <a:t>STRUCTURES,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ARRAYS,</a:t>
            </a:r>
            <a:r>
              <a:rPr dirty="0" sz="38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dirty="0" sz="38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Verdana"/>
                <a:cs typeface="Verdana"/>
              </a:rPr>
              <a:t>CONDITIONAL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	LOGIC,</a:t>
            </a:r>
            <a:r>
              <a:rPr dirty="0" sz="3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dirty="0" sz="3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HANDLING,</a:t>
            </a:r>
            <a:r>
              <a:rPr dirty="0" sz="38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3800">
              <a:latin typeface="Verdana"/>
              <a:cs typeface="Verdana"/>
            </a:endParaRPr>
          </a:p>
          <a:p>
            <a:pPr algn="ctr" marL="12700" marR="179070">
              <a:lnSpc>
                <a:spcPts val="5330"/>
              </a:lnSpc>
              <a:spcBef>
                <a:spcPts val="300"/>
              </a:spcBef>
              <a:tabLst>
                <a:tab pos="7804784" algn="l"/>
              </a:tabLst>
            </a:pP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3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45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r>
              <a:rPr dirty="0" sz="3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8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C,</a:t>
            </a:r>
            <a:r>
              <a:rPr dirty="0" sz="3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	ALSO</a:t>
            </a:r>
            <a:r>
              <a:rPr dirty="0" sz="3800" spc="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REINFORCING</a:t>
            </a:r>
            <a:r>
              <a:rPr dirty="0" sz="380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800" spc="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95">
                <a:solidFill>
                  <a:srgbClr val="FFFFFF"/>
                </a:solidFill>
                <a:latin typeface="Verdana"/>
                <a:cs typeface="Verdana"/>
              </a:rPr>
              <a:t>IMPORTANCE </a:t>
            </a:r>
            <a:r>
              <a:rPr dirty="0" sz="3800" spc="8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3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dirty="0" sz="38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 spc="-25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dirty="0" sz="3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800" spc="175">
                <a:solidFill>
                  <a:srgbClr val="FFFFFF"/>
                </a:solidFill>
                <a:latin typeface="Verdana"/>
                <a:cs typeface="Verdana"/>
              </a:rPr>
              <a:t>MENU-</a:t>
            </a:r>
            <a:r>
              <a:rPr dirty="0" sz="3800">
                <a:solidFill>
                  <a:srgbClr val="FFFFFF"/>
                </a:solidFill>
                <a:latin typeface="Verdana"/>
                <a:cs typeface="Verdana"/>
              </a:rPr>
              <a:t>DRIVEN </a:t>
            </a:r>
            <a:r>
              <a:rPr dirty="0" sz="3800" spc="145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endParaRPr sz="3800">
              <a:latin typeface="Verdana"/>
              <a:cs typeface="Verdana"/>
            </a:endParaRPr>
          </a:p>
          <a:p>
            <a:pPr algn="ctr" marR="166370">
              <a:lnSpc>
                <a:spcPct val="100000"/>
              </a:lnSpc>
              <a:spcBef>
                <a:spcPts val="455"/>
              </a:spcBef>
            </a:pPr>
            <a:r>
              <a:rPr dirty="0" sz="3800" spc="-10">
                <a:solidFill>
                  <a:srgbClr val="FFFFFF"/>
                </a:solidFill>
                <a:latin typeface="Verdana"/>
                <a:cs typeface="Verdana"/>
              </a:rPr>
              <a:t>DESIGN.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91838" y="144350"/>
            <a:ext cx="1240155" cy="1282700"/>
          </a:xfrm>
          <a:custGeom>
            <a:avLst/>
            <a:gdLst/>
            <a:ahLst/>
            <a:cxnLst/>
            <a:rect l="l" t="t" r="r" b="b"/>
            <a:pathLst>
              <a:path w="1240155" h="1282700">
                <a:moveTo>
                  <a:pt x="353980" y="558800"/>
                </a:moveTo>
                <a:lnTo>
                  <a:pt x="308277" y="558800"/>
                </a:lnTo>
                <a:lnTo>
                  <a:pt x="352506" y="520700"/>
                </a:lnTo>
                <a:lnTo>
                  <a:pt x="391250" y="495300"/>
                </a:lnTo>
                <a:lnTo>
                  <a:pt x="424497" y="469900"/>
                </a:lnTo>
                <a:lnTo>
                  <a:pt x="452235" y="431800"/>
                </a:lnTo>
                <a:lnTo>
                  <a:pt x="474455" y="393700"/>
                </a:lnTo>
                <a:lnTo>
                  <a:pt x="477637" y="393700"/>
                </a:lnTo>
                <a:lnTo>
                  <a:pt x="479846" y="381000"/>
                </a:lnTo>
                <a:lnTo>
                  <a:pt x="482099" y="368300"/>
                </a:lnTo>
                <a:lnTo>
                  <a:pt x="485416" y="368300"/>
                </a:lnTo>
                <a:lnTo>
                  <a:pt x="509534" y="317500"/>
                </a:lnTo>
                <a:lnTo>
                  <a:pt x="533455" y="279400"/>
                </a:lnTo>
                <a:lnTo>
                  <a:pt x="554456" y="241300"/>
                </a:lnTo>
                <a:lnTo>
                  <a:pt x="569816" y="190500"/>
                </a:lnTo>
                <a:lnTo>
                  <a:pt x="570846" y="190500"/>
                </a:lnTo>
                <a:lnTo>
                  <a:pt x="570512" y="177800"/>
                </a:lnTo>
                <a:lnTo>
                  <a:pt x="569827" y="165100"/>
                </a:lnTo>
                <a:lnTo>
                  <a:pt x="569808" y="152400"/>
                </a:lnTo>
                <a:lnTo>
                  <a:pt x="566145" y="139700"/>
                </a:lnTo>
                <a:lnTo>
                  <a:pt x="564990" y="127000"/>
                </a:lnTo>
                <a:lnTo>
                  <a:pt x="565404" y="114300"/>
                </a:lnTo>
                <a:lnTo>
                  <a:pt x="566450" y="101600"/>
                </a:lnTo>
                <a:lnTo>
                  <a:pt x="567556" y="88900"/>
                </a:lnTo>
                <a:lnTo>
                  <a:pt x="569567" y="76200"/>
                </a:lnTo>
                <a:lnTo>
                  <a:pt x="571709" y="63500"/>
                </a:lnTo>
                <a:lnTo>
                  <a:pt x="573213" y="50800"/>
                </a:lnTo>
                <a:lnTo>
                  <a:pt x="573570" y="38100"/>
                </a:lnTo>
                <a:lnTo>
                  <a:pt x="572975" y="38100"/>
                </a:lnTo>
                <a:lnTo>
                  <a:pt x="572106" y="25400"/>
                </a:lnTo>
                <a:lnTo>
                  <a:pt x="571627" y="0"/>
                </a:lnTo>
                <a:lnTo>
                  <a:pt x="597951" y="0"/>
                </a:lnTo>
                <a:lnTo>
                  <a:pt x="598149" y="12700"/>
                </a:lnTo>
                <a:lnTo>
                  <a:pt x="598544" y="25400"/>
                </a:lnTo>
                <a:lnTo>
                  <a:pt x="599097" y="38100"/>
                </a:lnTo>
                <a:lnTo>
                  <a:pt x="599769" y="50800"/>
                </a:lnTo>
                <a:lnTo>
                  <a:pt x="601527" y="76200"/>
                </a:lnTo>
                <a:lnTo>
                  <a:pt x="603646" y="101600"/>
                </a:lnTo>
                <a:lnTo>
                  <a:pt x="605166" y="127000"/>
                </a:lnTo>
                <a:lnTo>
                  <a:pt x="605130" y="152400"/>
                </a:lnTo>
                <a:lnTo>
                  <a:pt x="613462" y="177800"/>
                </a:lnTo>
                <a:lnTo>
                  <a:pt x="623678" y="190500"/>
                </a:lnTo>
                <a:lnTo>
                  <a:pt x="630101" y="203200"/>
                </a:lnTo>
                <a:lnTo>
                  <a:pt x="591293" y="203200"/>
                </a:lnTo>
                <a:lnTo>
                  <a:pt x="577078" y="241300"/>
                </a:lnTo>
                <a:lnTo>
                  <a:pt x="559361" y="292100"/>
                </a:lnTo>
                <a:lnTo>
                  <a:pt x="538734" y="342900"/>
                </a:lnTo>
                <a:lnTo>
                  <a:pt x="515801" y="381000"/>
                </a:lnTo>
                <a:lnTo>
                  <a:pt x="510794" y="393700"/>
                </a:lnTo>
                <a:lnTo>
                  <a:pt x="498830" y="406400"/>
                </a:lnTo>
                <a:lnTo>
                  <a:pt x="493958" y="406400"/>
                </a:lnTo>
                <a:lnTo>
                  <a:pt x="470785" y="444500"/>
                </a:lnTo>
                <a:lnTo>
                  <a:pt x="442612" y="482600"/>
                </a:lnTo>
                <a:lnTo>
                  <a:pt x="408956" y="520700"/>
                </a:lnTo>
                <a:lnTo>
                  <a:pt x="369335" y="546100"/>
                </a:lnTo>
                <a:lnTo>
                  <a:pt x="353980" y="558800"/>
                </a:lnTo>
                <a:close/>
              </a:path>
              <a:path w="1240155" h="1282700">
                <a:moveTo>
                  <a:pt x="666384" y="266700"/>
                </a:moveTo>
                <a:lnTo>
                  <a:pt x="625282" y="266700"/>
                </a:lnTo>
                <a:lnTo>
                  <a:pt x="616528" y="254000"/>
                </a:lnTo>
                <a:lnTo>
                  <a:pt x="608667" y="228600"/>
                </a:lnTo>
                <a:lnTo>
                  <a:pt x="601017" y="215900"/>
                </a:lnTo>
                <a:lnTo>
                  <a:pt x="592895" y="203200"/>
                </a:lnTo>
                <a:lnTo>
                  <a:pt x="630101" y="203200"/>
                </a:lnTo>
                <a:lnTo>
                  <a:pt x="636524" y="215900"/>
                </a:lnTo>
                <a:lnTo>
                  <a:pt x="652750" y="241300"/>
                </a:lnTo>
                <a:lnTo>
                  <a:pt x="657146" y="254000"/>
                </a:lnTo>
                <a:lnTo>
                  <a:pt x="661554" y="254000"/>
                </a:lnTo>
                <a:lnTo>
                  <a:pt x="666384" y="266700"/>
                </a:lnTo>
                <a:close/>
              </a:path>
              <a:path w="1240155" h="1282700">
                <a:moveTo>
                  <a:pt x="678606" y="279400"/>
                </a:moveTo>
                <a:lnTo>
                  <a:pt x="640024" y="279400"/>
                </a:lnTo>
                <a:lnTo>
                  <a:pt x="631942" y="266700"/>
                </a:lnTo>
                <a:lnTo>
                  <a:pt x="672051" y="266700"/>
                </a:lnTo>
                <a:lnTo>
                  <a:pt x="678606" y="279400"/>
                </a:lnTo>
                <a:close/>
              </a:path>
              <a:path w="1240155" h="1282700">
                <a:moveTo>
                  <a:pt x="696972" y="304800"/>
                </a:moveTo>
                <a:lnTo>
                  <a:pt x="665872" y="304800"/>
                </a:lnTo>
                <a:lnTo>
                  <a:pt x="661316" y="292100"/>
                </a:lnTo>
                <a:lnTo>
                  <a:pt x="655777" y="292100"/>
                </a:lnTo>
                <a:lnTo>
                  <a:pt x="648358" y="279400"/>
                </a:lnTo>
                <a:lnTo>
                  <a:pt x="685036" y="279400"/>
                </a:lnTo>
                <a:lnTo>
                  <a:pt x="691204" y="292100"/>
                </a:lnTo>
                <a:lnTo>
                  <a:pt x="696972" y="304800"/>
                </a:lnTo>
                <a:close/>
              </a:path>
              <a:path w="1240155" h="1282700">
                <a:moveTo>
                  <a:pt x="710936" y="317500"/>
                </a:moveTo>
                <a:lnTo>
                  <a:pt x="674237" y="317500"/>
                </a:lnTo>
                <a:lnTo>
                  <a:pt x="669997" y="304800"/>
                </a:lnTo>
                <a:lnTo>
                  <a:pt x="703652" y="304800"/>
                </a:lnTo>
                <a:lnTo>
                  <a:pt x="710936" y="317500"/>
                </a:lnTo>
                <a:close/>
              </a:path>
              <a:path w="1240155" h="1282700">
                <a:moveTo>
                  <a:pt x="1184567" y="533400"/>
                </a:moveTo>
                <a:lnTo>
                  <a:pt x="946333" y="533400"/>
                </a:lnTo>
                <a:lnTo>
                  <a:pt x="913546" y="520700"/>
                </a:lnTo>
                <a:lnTo>
                  <a:pt x="882283" y="508000"/>
                </a:lnTo>
                <a:lnTo>
                  <a:pt x="873224" y="495300"/>
                </a:lnTo>
                <a:lnTo>
                  <a:pt x="864253" y="495300"/>
                </a:lnTo>
                <a:lnTo>
                  <a:pt x="780724" y="444500"/>
                </a:lnTo>
                <a:lnTo>
                  <a:pt x="742178" y="419100"/>
                </a:lnTo>
                <a:lnTo>
                  <a:pt x="709496" y="381000"/>
                </a:lnTo>
                <a:lnTo>
                  <a:pt x="703400" y="381000"/>
                </a:lnTo>
                <a:lnTo>
                  <a:pt x="698272" y="368300"/>
                </a:lnTo>
                <a:lnTo>
                  <a:pt x="693768" y="355600"/>
                </a:lnTo>
                <a:lnTo>
                  <a:pt x="689544" y="342900"/>
                </a:lnTo>
                <a:lnTo>
                  <a:pt x="685979" y="342900"/>
                </a:lnTo>
                <a:lnTo>
                  <a:pt x="682458" y="330200"/>
                </a:lnTo>
                <a:lnTo>
                  <a:pt x="678654" y="317500"/>
                </a:lnTo>
                <a:lnTo>
                  <a:pt x="717700" y="317500"/>
                </a:lnTo>
                <a:lnTo>
                  <a:pt x="722821" y="330200"/>
                </a:lnTo>
                <a:lnTo>
                  <a:pt x="725935" y="342900"/>
                </a:lnTo>
                <a:lnTo>
                  <a:pt x="728207" y="355600"/>
                </a:lnTo>
                <a:lnTo>
                  <a:pt x="730829" y="355600"/>
                </a:lnTo>
                <a:lnTo>
                  <a:pt x="764228" y="406400"/>
                </a:lnTo>
                <a:lnTo>
                  <a:pt x="798288" y="431800"/>
                </a:lnTo>
                <a:lnTo>
                  <a:pt x="835596" y="457200"/>
                </a:lnTo>
                <a:lnTo>
                  <a:pt x="874575" y="482600"/>
                </a:lnTo>
                <a:lnTo>
                  <a:pt x="896470" y="482600"/>
                </a:lnTo>
                <a:lnTo>
                  <a:pt x="929291" y="495300"/>
                </a:lnTo>
                <a:lnTo>
                  <a:pt x="963606" y="508000"/>
                </a:lnTo>
                <a:lnTo>
                  <a:pt x="1045448" y="508000"/>
                </a:lnTo>
                <a:lnTo>
                  <a:pt x="1053827" y="520700"/>
                </a:lnTo>
                <a:lnTo>
                  <a:pt x="1165351" y="520700"/>
                </a:lnTo>
                <a:lnTo>
                  <a:pt x="1184567" y="533400"/>
                </a:lnTo>
                <a:close/>
              </a:path>
              <a:path w="1240155" h="1282700">
                <a:moveTo>
                  <a:pt x="716652" y="1028700"/>
                </a:moveTo>
                <a:lnTo>
                  <a:pt x="686312" y="1028700"/>
                </a:lnTo>
                <a:lnTo>
                  <a:pt x="687890" y="1016000"/>
                </a:lnTo>
                <a:lnTo>
                  <a:pt x="688632" y="1003300"/>
                </a:lnTo>
                <a:lnTo>
                  <a:pt x="689553" y="990600"/>
                </a:lnTo>
                <a:lnTo>
                  <a:pt x="691670" y="977900"/>
                </a:lnTo>
                <a:lnTo>
                  <a:pt x="696308" y="952500"/>
                </a:lnTo>
                <a:lnTo>
                  <a:pt x="699609" y="939800"/>
                </a:lnTo>
                <a:lnTo>
                  <a:pt x="702080" y="914400"/>
                </a:lnTo>
                <a:lnTo>
                  <a:pt x="704228" y="889000"/>
                </a:lnTo>
                <a:lnTo>
                  <a:pt x="705630" y="889000"/>
                </a:lnTo>
                <a:lnTo>
                  <a:pt x="710102" y="876300"/>
                </a:lnTo>
                <a:lnTo>
                  <a:pt x="711624" y="863600"/>
                </a:lnTo>
                <a:lnTo>
                  <a:pt x="716162" y="838200"/>
                </a:lnTo>
                <a:lnTo>
                  <a:pt x="723610" y="812800"/>
                </a:lnTo>
                <a:lnTo>
                  <a:pt x="733917" y="774700"/>
                </a:lnTo>
                <a:lnTo>
                  <a:pt x="747028" y="736600"/>
                </a:lnTo>
                <a:lnTo>
                  <a:pt x="773046" y="698500"/>
                </a:lnTo>
                <a:lnTo>
                  <a:pt x="807478" y="647700"/>
                </a:lnTo>
                <a:lnTo>
                  <a:pt x="847670" y="622300"/>
                </a:lnTo>
                <a:lnTo>
                  <a:pt x="934727" y="571500"/>
                </a:lnTo>
                <a:lnTo>
                  <a:pt x="976285" y="558800"/>
                </a:lnTo>
                <a:lnTo>
                  <a:pt x="1012992" y="546100"/>
                </a:lnTo>
                <a:lnTo>
                  <a:pt x="979772" y="533400"/>
                </a:lnTo>
                <a:lnTo>
                  <a:pt x="1240078" y="533400"/>
                </a:lnTo>
                <a:lnTo>
                  <a:pt x="1239166" y="546100"/>
                </a:lnTo>
                <a:lnTo>
                  <a:pt x="1236294" y="546100"/>
                </a:lnTo>
                <a:lnTo>
                  <a:pt x="1232677" y="558800"/>
                </a:lnTo>
                <a:lnTo>
                  <a:pt x="1034808" y="558800"/>
                </a:lnTo>
                <a:lnTo>
                  <a:pt x="1020579" y="571500"/>
                </a:lnTo>
                <a:lnTo>
                  <a:pt x="986213" y="584200"/>
                </a:lnTo>
                <a:lnTo>
                  <a:pt x="947453" y="596900"/>
                </a:lnTo>
                <a:lnTo>
                  <a:pt x="906744" y="609600"/>
                </a:lnTo>
                <a:lnTo>
                  <a:pt x="866529" y="635000"/>
                </a:lnTo>
                <a:lnTo>
                  <a:pt x="829252" y="673100"/>
                </a:lnTo>
                <a:lnTo>
                  <a:pt x="797357" y="711200"/>
                </a:lnTo>
                <a:lnTo>
                  <a:pt x="773286" y="749300"/>
                </a:lnTo>
                <a:lnTo>
                  <a:pt x="760844" y="787400"/>
                </a:lnTo>
                <a:lnTo>
                  <a:pt x="751207" y="812800"/>
                </a:lnTo>
                <a:lnTo>
                  <a:pt x="744321" y="838200"/>
                </a:lnTo>
                <a:lnTo>
                  <a:pt x="740134" y="863600"/>
                </a:lnTo>
                <a:lnTo>
                  <a:pt x="739702" y="876300"/>
                </a:lnTo>
                <a:lnTo>
                  <a:pt x="739848" y="876300"/>
                </a:lnTo>
                <a:lnTo>
                  <a:pt x="740036" y="889000"/>
                </a:lnTo>
                <a:lnTo>
                  <a:pt x="739733" y="901700"/>
                </a:lnTo>
                <a:lnTo>
                  <a:pt x="737532" y="914400"/>
                </a:lnTo>
                <a:lnTo>
                  <a:pt x="735009" y="939800"/>
                </a:lnTo>
                <a:lnTo>
                  <a:pt x="731588" y="965200"/>
                </a:lnTo>
                <a:lnTo>
                  <a:pt x="726692" y="990600"/>
                </a:lnTo>
                <a:lnTo>
                  <a:pt x="719861" y="1016000"/>
                </a:lnTo>
                <a:lnTo>
                  <a:pt x="716652" y="1028700"/>
                </a:lnTo>
                <a:close/>
              </a:path>
              <a:path w="1240155" h="1282700">
                <a:moveTo>
                  <a:pt x="307453" y="584200"/>
                </a:moveTo>
                <a:lnTo>
                  <a:pt x="256941" y="584200"/>
                </a:lnTo>
                <a:lnTo>
                  <a:pt x="285861" y="558800"/>
                </a:lnTo>
                <a:lnTo>
                  <a:pt x="301101" y="546100"/>
                </a:lnTo>
                <a:lnTo>
                  <a:pt x="303131" y="546100"/>
                </a:lnTo>
                <a:lnTo>
                  <a:pt x="306247" y="558800"/>
                </a:lnTo>
                <a:lnTo>
                  <a:pt x="353980" y="558800"/>
                </a:lnTo>
                <a:lnTo>
                  <a:pt x="338624" y="571500"/>
                </a:lnTo>
                <a:lnTo>
                  <a:pt x="316119" y="571500"/>
                </a:lnTo>
                <a:lnTo>
                  <a:pt x="307453" y="584200"/>
                </a:lnTo>
                <a:close/>
              </a:path>
              <a:path w="1240155" h="1282700">
                <a:moveTo>
                  <a:pt x="323269" y="584200"/>
                </a:moveTo>
                <a:lnTo>
                  <a:pt x="321244" y="584200"/>
                </a:lnTo>
                <a:lnTo>
                  <a:pt x="318145" y="571500"/>
                </a:lnTo>
                <a:lnTo>
                  <a:pt x="338624" y="571500"/>
                </a:lnTo>
                <a:lnTo>
                  <a:pt x="323269" y="584200"/>
                </a:lnTo>
                <a:close/>
              </a:path>
              <a:path w="1240155" h="1282700">
                <a:moveTo>
                  <a:pt x="290091" y="596900"/>
                </a:moveTo>
                <a:lnTo>
                  <a:pt x="216144" y="596900"/>
                </a:lnTo>
                <a:lnTo>
                  <a:pt x="214644" y="584200"/>
                </a:lnTo>
                <a:lnTo>
                  <a:pt x="298758" y="584200"/>
                </a:lnTo>
                <a:lnTo>
                  <a:pt x="290091" y="596900"/>
                </a:lnTo>
                <a:close/>
              </a:path>
              <a:path w="1240155" h="1282700">
                <a:moveTo>
                  <a:pt x="49989" y="609600"/>
                </a:moveTo>
                <a:lnTo>
                  <a:pt x="5953" y="609600"/>
                </a:lnTo>
                <a:lnTo>
                  <a:pt x="13487" y="596900"/>
                </a:lnTo>
                <a:lnTo>
                  <a:pt x="49989" y="609600"/>
                </a:lnTo>
                <a:close/>
              </a:path>
              <a:path w="1240155" h="1282700">
                <a:moveTo>
                  <a:pt x="293836" y="609600"/>
                </a:moveTo>
                <a:lnTo>
                  <a:pt x="49989" y="609600"/>
                </a:lnTo>
                <a:lnTo>
                  <a:pt x="113484" y="596900"/>
                </a:lnTo>
                <a:lnTo>
                  <a:pt x="287372" y="596900"/>
                </a:lnTo>
                <a:lnTo>
                  <a:pt x="293836" y="609600"/>
                </a:lnTo>
                <a:close/>
              </a:path>
              <a:path w="1240155" h="1282700">
                <a:moveTo>
                  <a:pt x="114804" y="635000"/>
                </a:moveTo>
                <a:lnTo>
                  <a:pt x="45461" y="635000"/>
                </a:lnTo>
                <a:lnTo>
                  <a:pt x="2118" y="622300"/>
                </a:lnTo>
                <a:lnTo>
                  <a:pt x="0" y="609600"/>
                </a:lnTo>
                <a:lnTo>
                  <a:pt x="231777" y="609600"/>
                </a:lnTo>
                <a:lnTo>
                  <a:pt x="225296" y="622300"/>
                </a:lnTo>
                <a:lnTo>
                  <a:pt x="183599" y="622300"/>
                </a:lnTo>
                <a:lnTo>
                  <a:pt x="114804" y="635000"/>
                </a:lnTo>
                <a:close/>
              </a:path>
              <a:path w="1240155" h="1282700">
                <a:moveTo>
                  <a:pt x="323002" y="622300"/>
                </a:moveTo>
                <a:lnTo>
                  <a:pt x="239316" y="622300"/>
                </a:lnTo>
                <a:lnTo>
                  <a:pt x="231777" y="609600"/>
                </a:lnTo>
                <a:lnTo>
                  <a:pt x="314404" y="609600"/>
                </a:lnTo>
                <a:lnTo>
                  <a:pt x="323002" y="622300"/>
                </a:lnTo>
                <a:close/>
              </a:path>
              <a:path w="1240155" h="1282700">
                <a:moveTo>
                  <a:pt x="395420" y="647700"/>
                </a:moveTo>
                <a:lnTo>
                  <a:pt x="314074" y="647700"/>
                </a:lnTo>
                <a:lnTo>
                  <a:pt x="305261" y="635000"/>
                </a:lnTo>
                <a:lnTo>
                  <a:pt x="299132" y="635000"/>
                </a:lnTo>
                <a:lnTo>
                  <a:pt x="279864" y="622300"/>
                </a:lnTo>
                <a:lnTo>
                  <a:pt x="348954" y="622300"/>
                </a:lnTo>
                <a:lnTo>
                  <a:pt x="372931" y="635000"/>
                </a:lnTo>
                <a:lnTo>
                  <a:pt x="395420" y="647700"/>
                </a:lnTo>
                <a:close/>
              </a:path>
              <a:path w="1240155" h="1282700">
                <a:moveTo>
                  <a:pt x="705457" y="1282700"/>
                </a:moveTo>
                <a:lnTo>
                  <a:pt x="692499" y="1282700"/>
                </a:lnTo>
                <a:lnTo>
                  <a:pt x="682886" y="1270000"/>
                </a:lnTo>
                <a:lnTo>
                  <a:pt x="677863" y="1257300"/>
                </a:lnTo>
                <a:lnTo>
                  <a:pt x="675682" y="1231900"/>
                </a:lnTo>
                <a:lnTo>
                  <a:pt x="674593" y="1193800"/>
                </a:lnTo>
                <a:lnTo>
                  <a:pt x="666811" y="1193800"/>
                </a:lnTo>
                <a:lnTo>
                  <a:pt x="668372" y="1168400"/>
                </a:lnTo>
                <a:lnTo>
                  <a:pt x="672072" y="1143000"/>
                </a:lnTo>
                <a:lnTo>
                  <a:pt x="676410" y="1117600"/>
                </a:lnTo>
                <a:lnTo>
                  <a:pt x="679885" y="1092200"/>
                </a:lnTo>
                <a:lnTo>
                  <a:pt x="668472" y="1041400"/>
                </a:lnTo>
                <a:lnTo>
                  <a:pt x="654563" y="990600"/>
                </a:lnTo>
                <a:lnTo>
                  <a:pt x="643908" y="965200"/>
                </a:lnTo>
                <a:lnTo>
                  <a:pt x="629496" y="927100"/>
                </a:lnTo>
                <a:lnTo>
                  <a:pt x="611035" y="876300"/>
                </a:lnTo>
                <a:lnTo>
                  <a:pt x="588232" y="838200"/>
                </a:lnTo>
                <a:lnTo>
                  <a:pt x="560796" y="800100"/>
                </a:lnTo>
                <a:lnTo>
                  <a:pt x="528433" y="762000"/>
                </a:lnTo>
                <a:lnTo>
                  <a:pt x="490852" y="723900"/>
                </a:lnTo>
                <a:lnTo>
                  <a:pt x="447760" y="698500"/>
                </a:lnTo>
                <a:lnTo>
                  <a:pt x="435526" y="698500"/>
                </a:lnTo>
                <a:lnTo>
                  <a:pt x="411718" y="685800"/>
                </a:lnTo>
                <a:lnTo>
                  <a:pt x="400953" y="685800"/>
                </a:lnTo>
                <a:lnTo>
                  <a:pt x="359698" y="660400"/>
                </a:lnTo>
                <a:lnTo>
                  <a:pt x="338127" y="647700"/>
                </a:lnTo>
                <a:lnTo>
                  <a:pt x="416903" y="647700"/>
                </a:lnTo>
                <a:lnTo>
                  <a:pt x="426493" y="660400"/>
                </a:lnTo>
                <a:lnTo>
                  <a:pt x="435765" y="660400"/>
                </a:lnTo>
                <a:lnTo>
                  <a:pt x="445514" y="673100"/>
                </a:lnTo>
                <a:lnTo>
                  <a:pt x="456536" y="685800"/>
                </a:lnTo>
                <a:lnTo>
                  <a:pt x="502632" y="711200"/>
                </a:lnTo>
                <a:lnTo>
                  <a:pt x="542448" y="749300"/>
                </a:lnTo>
                <a:lnTo>
                  <a:pt x="576407" y="787400"/>
                </a:lnTo>
                <a:lnTo>
                  <a:pt x="604934" y="825500"/>
                </a:lnTo>
                <a:lnTo>
                  <a:pt x="628453" y="863600"/>
                </a:lnTo>
                <a:lnTo>
                  <a:pt x="647388" y="914400"/>
                </a:lnTo>
                <a:lnTo>
                  <a:pt x="662164" y="952500"/>
                </a:lnTo>
                <a:lnTo>
                  <a:pt x="673204" y="990600"/>
                </a:lnTo>
                <a:lnTo>
                  <a:pt x="676086" y="1003300"/>
                </a:lnTo>
                <a:lnTo>
                  <a:pt x="679701" y="1003300"/>
                </a:lnTo>
                <a:lnTo>
                  <a:pt x="683346" y="1016000"/>
                </a:lnTo>
                <a:lnTo>
                  <a:pt x="686312" y="1028700"/>
                </a:lnTo>
                <a:lnTo>
                  <a:pt x="716652" y="1028700"/>
                </a:lnTo>
                <a:lnTo>
                  <a:pt x="713442" y="1041400"/>
                </a:lnTo>
                <a:lnTo>
                  <a:pt x="707953" y="1066800"/>
                </a:lnTo>
                <a:lnTo>
                  <a:pt x="703909" y="1092200"/>
                </a:lnTo>
                <a:lnTo>
                  <a:pt x="711251" y="1130300"/>
                </a:lnTo>
                <a:lnTo>
                  <a:pt x="715395" y="1181100"/>
                </a:lnTo>
                <a:lnTo>
                  <a:pt x="716608" y="1219200"/>
                </a:lnTo>
                <a:lnTo>
                  <a:pt x="715156" y="1257300"/>
                </a:lnTo>
                <a:lnTo>
                  <a:pt x="715020" y="1270000"/>
                </a:lnTo>
                <a:lnTo>
                  <a:pt x="713667" y="1270000"/>
                </a:lnTo>
                <a:lnTo>
                  <a:pt x="705457" y="128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7507" y="1753183"/>
            <a:ext cx="1452245" cy="1659255"/>
          </a:xfrm>
          <a:custGeom>
            <a:avLst/>
            <a:gdLst/>
            <a:ahLst/>
            <a:cxnLst/>
            <a:rect l="l" t="t" r="r" b="b"/>
            <a:pathLst>
              <a:path w="1452245" h="1659254">
                <a:moveTo>
                  <a:pt x="1451813" y="626808"/>
                </a:moveTo>
                <a:lnTo>
                  <a:pt x="1451152" y="620661"/>
                </a:lnTo>
                <a:lnTo>
                  <a:pt x="1447469" y="613448"/>
                </a:lnTo>
                <a:lnTo>
                  <a:pt x="1433055" y="613854"/>
                </a:lnTo>
                <a:lnTo>
                  <a:pt x="1304988" y="620725"/>
                </a:lnTo>
                <a:lnTo>
                  <a:pt x="1304988" y="640245"/>
                </a:lnTo>
                <a:lnTo>
                  <a:pt x="1271778" y="654494"/>
                </a:lnTo>
                <a:lnTo>
                  <a:pt x="1221295" y="678091"/>
                </a:lnTo>
                <a:lnTo>
                  <a:pt x="1175512" y="701827"/>
                </a:lnTo>
                <a:lnTo>
                  <a:pt x="1134491" y="725868"/>
                </a:lnTo>
                <a:lnTo>
                  <a:pt x="1098283" y="750392"/>
                </a:lnTo>
                <a:lnTo>
                  <a:pt x="1066927" y="775589"/>
                </a:lnTo>
                <a:lnTo>
                  <a:pt x="1009561" y="838619"/>
                </a:lnTo>
                <a:lnTo>
                  <a:pt x="981646" y="877925"/>
                </a:lnTo>
                <a:lnTo>
                  <a:pt x="956856" y="919200"/>
                </a:lnTo>
                <a:lnTo>
                  <a:pt x="935304" y="962101"/>
                </a:lnTo>
                <a:lnTo>
                  <a:pt x="917143" y="1006297"/>
                </a:lnTo>
                <a:lnTo>
                  <a:pt x="902487" y="1051458"/>
                </a:lnTo>
                <a:lnTo>
                  <a:pt x="891476" y="1097241"/>
                </a:lnTo>
                <a:lnTo>
                  <a:pt x="884224" y="1143317"/>
                </a:lnTo>
                <a:lnTo>
                  <a:pt x="880770" y="1196657"/>
                </a:lnTo>
                <a:lnTo>
                  <a:pt x="882015" y="1249045"/>
                </a:lnTo>
                <a:lnTo>
                  <a:pt x="886802" y="1299806"/>
                </a:lnTo>
                <a:lnTo>
                  <a:pt x="894016" y="1348232"/>
                </a:lnTo>
                <a:lnTo>
                  <a:pt x="902500" y="1393647"/>
                </a:lnTo>
                <a:lnTo>
                  <a:pt x="918692" y="1472755"/>
                </a:lnTo>
                <a:lnTo>
                  <a:pt x="920191" y="1484579"/>
                </a:lnTo>
                <a:lnTo>
                  <a:pt x="920191" y="1484782"/>
                </a:lnTo>
                <a:lnTo>
                  <a:pt x="909955" y="1455572"/>
                </a:lnTo>
                <a:lnTo>
                  <a:pt x="851814" y="1299298"/>
                </a:lnTo>
                <a:lnTo>
                  <a:pt x="821677" y="1212786"/>
                </a:lnTo>
                <a:lnTo>
                  <a:pt x="803008" y="1167155"/>
                </a:lnTo>
                <a:lnTo>
                  <a:pt x="781812" y="1124419"/>
                </a:lnTo>
                <a:lnTo>
                  <a:pt x="756678" y="1084834"/>
                </a:lnTo>
                <a:lnTo>
                  <a:pt x="726236" y="1048702"/>
                </a:lnTo>
                <a:lnTo>
                  <a:pt x="689114" y="1016304"/>
                </a:lnTo>
                <a:lnTo>
                  <a:pt x="684441" y="1012825"/>
                </a:lnTo>
                <a:lnTo>
                  <a:pt x="689698" y="1005763"/>
                </a:lnTo>
                <a:lnTo>
                  <a:pt x="644461" y="972769"/>
                </a:lnTo>
                <a:lnTo>
                  <a:pt x="600938" y="943114"/>
                </a:lnTo>
                <a:lnTo>
                  <a:pt x="555129" y="914895"/>
                </a:lnTo>
                <a:lnTo>
                  <a:pt x="507707" y="889685"/>
                </a:lnTo>
                <a:lnTo>
                  <a:pt x="459384" y="869048"/>
                </a:lnTo>
                <a:lnTo>
                  <a:pt x="410806" y="854544"/>
                </a:lnTo>
                <a:lnTo>
                  <a:pt x="355942" y="844550"/>
                </a:lnTo>
                <a:lnTo>
                  <a:pt x="299821" y="838009"/>
                </a:lnTo>
                <a:lnTo>
                  <a:pt x="245313" y="834199"/>
                </a:lnTo>
                <a:lnTo>
                  <a:pt x="195300" y="832383"/>
                </a:lnTo>
                <a:lnTo>
                  <a:pt x="168859" y="832180"/>
                </a:lnTo>
                <a:lnTo>
                  <a:pt x="211150" y="809739"/>
                </a:lnTo>
                <a:lnTo>
                  <a:pt x="258216" y="780097"/>
                </a:lnTo>
                <a:lnTo>
                  <a:pt x="303568" y="747674"/>
                </a:lnTo>
                <a:lnTo>
                  <a:pt x="346481" y="713841"/>
                </a:lnTo>
                <a:lnTo>
                  <a:pt x="386207" y="680008"/>
                </a:lnTo>
                <a:lnTo>
                  <a:pt x="422008" y="647547"/>
                </a:lnTo>
                <a:lnTo>
                  <a:pt x="453123" y="617842"/>
                </a:lnTo>
                <a:lnTo>
                  <a:pt x="512559" y="554355"/>
                </a:lnTo>
                <a:lnTo>
                  <a:pt x="542429" y="512762"/>
                </a:lnTo>
                <a:lnTo>
                  <a:pt x="568286" y="467804"/>
                </a:lnTo>
                <a:lnTo>
                  <a:pt x="589965" y="419760"/>
                </a:lnTo>
                <a:lnTo>
                  <a:pt x="607288" y="368960"/>
                </a:lnTo>
                <a:lnTo>
                  <a:pt x="620077" y="315671"/>
                </a:lnTo>
                <a:lnTo>
                  <a:pt x="625944" y="274091"/>
                </a:lnTo>
                <a:lnTo>
                  <a:pt x="631278" y="289369"/>
                </a:lnTo>
                <a:lnTo>
                  <a:pt x="651446" y="331012"/>
                </a:lnTo>
                <a:lnTo>
                  <a:pt x="677062" y="372364"/>
                </a:lnTo>
                <a:lnTo>
                  <a:pt x="707796" y="412902"/>
                </a:lnTo>
                <a:lnTo>
                  <a:pt x="743343" y="452132"/>
                </a:lnTo>
                <a:lnTo>
                  <a:pt x="779005" y="486410"/>
                </a:lnTo>
                <a:lnTo>
                  <a:pt x="818286" y="520255"/>
                </a:lnTo>
                <a:lnTo>
                  <a:pt x="860729" y="552818"/>
                </a:lnTo>
                <a:lnTo>
                  <a:pt x="905916" y="583260"/>
                </a:lnTo>
                <a:lnTo>
                  <a:pt x="953376" y="610730"/>
                </a:lnTo>
                <a:lnTo>
                  <a:pt x="1002703" y="634352"/>
                </a:lnTo>
                <a:lnTo>
                  <a:pt x="1067587" y="648792"/>
                </a:lnTo>
                <a:lnTo>
                  <a:pt x="1100594" y="649401"/>
                </a:lnTo>
                <a:lnTo>
                  <a:pt x="1132916" y="647954"/>
                </a:lnTo>
                <a:lnTo>
                  <a:pt x="1153566" y="645045"/>
                </a:lnTo>
                <a:lnTo>
                  <a:pt x="1173835" y="640537"/>
                </a:lnTo>
                <a:lnTo>
                  <a:pt x="1193723" y="637019"/>
                </a:lnTo>
                <a:lnTo>
                  <a:pt x="1213256" y="637120"/>
                </a:lnTo>
                <a:lnTo>
                  <a:pt x="1224965" y="638581"/>
                </a:lnTo>
                <a:lnTo>
                  <a:pt x="1253185" y="640473"/>
                </a:lnTo>
                <a:lnTo>
                  <a:pt x="1269492" y="640740"/>
                </a:lnTo>
                <a:lnTo>
                  <a:pt x="1295107" y="640537"/>
                </a:lnTo>
                <a:lnTo>
                  <a:pt x="1304988" y="640245"/>
                </a:lnTo>
                <a:lnTo>
                  <a:pt x="1304988" y="620725"/>
                </a:lnTo>
                <a:lnTo>
                  <a:pt x="1287056" y="621677"/>
                </a:lnTo>
                <a:lnTo>
                  <a:pt x="1246733" y="622617"/>
                </a:lnTo>
                <a:lnTo>
                  <a:pt x="1215618" y="620839"/>
                </a:lnTo>
                <a:lnTo>
                  <a:pt x="1194371" y="618794"/>
                </a:lnTo>
                <a:lnTo>
                  <a:pt x="1173238" y="618477"/>
                </a:lnTo>
                <a:lnTo>
                  <a:pt x="1131316" y="620471"/>
                </a:lnTo>
                <a:lnTo>
                  <a:pt x="1100861" y="621309"/>
                </a:lnTo>
                <a:lnTo>
                  <a:pt x="1071283" y="619645"/>
                </a:lnTo>
                <a:lnTo>
                  <a:pt x="1015072" y="605434"/>
                </a:lnTo>
                <a:lnTo>
                  <a:pt x="966800" y="583158"/>
                </a:lnTo>
                <a:lnTo>
                  <a:pt x="919708" y="558139"/>
                </a:lnTo>
                <a:lnTo>
                  <a:pt x="874560" y="530707"/>
                </a:lnTo>
                <a:lnTo>
                  <a:pt x="832065" y="501243"/>
                </a:lnTo>
                <a:lnTo>
                  <a:pt x="793000" y="470090"/>
                </a:lnTo>
                <a:lnTo>
                  <a:pt x="758088" y="437578"/>
                </a:lnTo>
                <a:lnTo>
                  <a:pt x="719188" y="394106"/>
                </a:lnTo>
                <a:lnTo>
                  <a:pt x="686320" y="348907"/>
                </a:lnTo>
                <a:lnTo>
                  <a:pt x="660044" y="302895"/>
                </a:lnTo>
                <a:lnTo>
                  <a:pt x="640943" y="257009"/>
                </a:lnTo>
                <a:lnTo>
                  <a:pt x="630326" y="214985"/>
                </a:lnTo>
                <a:lnTo>
                  <a:pt x="630618" y="210146"/>
                </a:lnTo>
                <a:lnTo>
                  <a:pt x="630796" y="157975"/>
                </a:lnTo>
                <a:lnTo>
                  <a:pt x="628383" y="58064"/>
                </a:lnTo>
                <a:lnTo>
                  <a:pt x="628827" y="44475"/>
                </a:lnTo>
                <a:lnTo>
                  <a:pt x="631367" y="18834"/>
                </a:lnTo>
                <a:lnTo>
                  <a:pt x="631964" y="6083"/>
                </a:lnTo>
                <a:lnTo>
                  <a:pt x="625195" y="1841"/>
                </a:lnTo>
                <a:lnTo>
                  <a:pt x="619975" y="0"/>
                </a:lnTo>
                <a:lnTo>
                  <a:pt x="614756" y="863"/>
                </a:lnTo>
                <a:lnTo>
                  <a:pt x="607999" y="4686"/>
                </a:lnTo>
                <a:lnTo>
                  <a:pt x="608672" y="17729"/>
                </a:lnTo>
                <a:lnTo>
                  <a:pt x="611695" y="44399"/>
                </a:lnTo>
                <a:lnTo>
                  <a:pt x="612508" y="58293"/>
                </a:lnTo>
                <a:lnTo>
                  <a:pt x="611936" y="106400"/>
                </a:lnTo>
                <a:lnTo>
                  <a:pt x="608977" y="156146"/>
                </a:lnTo>
                <a:lnTo>
                  <a:pt x="608025" y="165455"/>
                </a:lnTo>
                <a:lnTo>
                  <a:pt x="606513" y="167792"/>
                </a:lnTo>
                <a:lnTo>
                  <a:pt x="606933" y="176288"/>
                </a:lnTo>
                <a:lnTo>
                  <a:pt x="596684" y="258254"/>
                </a:lnTo>
                <a:lnTo>
                  <a:pt x="587717" y="309435"/>
                </a:lnTo>
                <a:lnTo>
                  <a:pt x="576211" y="360514"/>
                </a:lnTo>
                <a:lnTo>
                  <a:pt x="561454" y="409600"/>
                </a:lnTo>
                <a:lnTo>
                  <a:pt x="543090" y="456209"/>
                </a:lnTo>
                <a:lnTo>
                  <a:pt x="520750" y="499872"/>
                </a:lnTo>
                <a:lnTo>
                  <a:pt x="494093" y="540092"/>
                </a:lnTo>
                <a:lnTo>
                  <a:pt x="462762" y="576402"/>
                </a:lnTo>
                <a:lnTo>
                  <a:pt x="405168" y="631139"/>
                </a:lnTo>
                <a:lnTo>
                  <a:pt x="368719" y="662787"/>
                </a:lnTo>
                <a:lnTo>
                  <a:pt x="328307" y="695464"/>
                </a:lnTo>
                <a:lnTo>
                  <a:pt x="284759" y="727786"/>
                </a:lnTo>
                <a:lnTo>
                  <a:pt x="238925" y="758367"/>
                </a:lnTo>
                <a:lnTo>
                  <a:pt x="191655" y="785825"/>
                </a:lnTo>
                <a:lnTo>
                  <a:pt x="143776" y="808774"/>
                </a:lnTo>
                <a:lnTo>
                  <a:pt x="96151" y="825842"/>
                </a:lnTo>
                <a:lnTo>
                  <a:pt x="49618" y="835634"/>
                </a:lnTo>
                <a:lnTo>
                  <a:pt x="5003" y="836790"/>
                </a:lnTo>
                <a:lnTo>
                  <a:pt x="0" y="839952"/>
                </a:lnTo>
                <a:lnTo>
                  <a:pt x="1651" y="846912"/>
                </a:lnTo>
                <a:lnTo>
                  <a:pt x="6045" y="856068"/>
                </a:lnTo>
                <a:lnTo>
                  <a:pt x="9258" y="865860"/>
                </a:lnTo>
                <a:lnTo>
                  <a:pt x="15049" y="866355"/>
                </a:lnTo>
                <a:lnTo>
                  <a:pt x="14795" y="872718"/>
                </a:lnTo>
                <a:lnTo>
                  <a:pt x="20701" y="872718"/>
                </a:lnTo>
                <a:lnTo>
                  <a:pt x="67157" y="868083"/>
                </a:lnTo>
                <a:lnTo>
                  <a:pt x="114871" y="855116"/>
                </a:lnTo>
                <a:lnTo>
                  <a:pt x="116433" y="854481"/>
                </a:lnTo>
                <a:lnTo>
                  <a:pt x="117716" y="855281"/>
                </a:lnTo>
                <a:lnTo>
                  <a:pt x="171869" y="855814"/>
                </a:lnTo>
                <a:lnTo>
                  <a:pt x="224624" y="857377"/>
                </a:lnTo>
                <a:lnTo>
                  <a:pt x="275183" y="860120"/>
                </a:lnTo>
                <a:lnTo>
                  <a:pt x="322745" y="864222"/>
                </a:lnTo>
                <a:lnTo>
                  <a:pt x="366522" y="869861"/>
                </a:lnTo>
                <a:lnTo>
                  <a:pt x="405701" y="877189"/>
                </a:lnTo>
                <a:lnTo>
                  <a:pt x="451434" y="891717"/>
                </a:lnTo>
                <a:lnTo>
                  <a:pt x="496722" y="913333"/>
                </a:lnTo>
                <a:lnTo>
                  <a:pt x="541134" y="939977"/>
                </a:lnTo>
                <a:lnTo>
                  <a:pt x="584238" y="969594"/>
                </a:lnTo>
                <a:lnTo>
                  <a:pt x="669378" y="1033081"/>
                </a:lnTo>
                <a:lnTo>
                  <a:pt x="671944" y="1029627"/>
                </a:lnTo>
                <a:lnTo>
                  <a:pt x="710907" y="1063459"/>
                </a:lnTo>
                <a:lnTo>
                  <a:pt x="738644" y="1097749"/>
                </a:lnTo>
                <a:lnTo>
                  <a:pt x="761377" y="1135748"/>
                </a:lnTo>
                <a:lnTo>
                  <a:pt x="780630" y="1177201"/>
                </a:lnTo>
                <a:lnTo>
                  <a:pt x="797966" y="1221879"/>
                </a:lnTo>
                <a:lnTo>
                  <a:pt x="814908" y="1269530"/>
                </a:lnTo>
                <a:lnTo>
                  <a:pt x="820153" y="1280414"/>
                </a:lnTo>
                <a:lnTo>
                  <a:pt x="870889" y="1401203"/>
                </a:lnTo>
                <a:lnTo>
                  <a:pt x="889762" y="1456296"/>
                </a:lnTo>
                <a:lnTo>
                  <a:pt x="907618" y="1511782"/>
                </a:lnTo>
                <a:lnTo>
                  <a:pt x="922858" y="1564525"/>
                </a:lnTo>
                <a:lnTo>
                  <a:pt x="933894" y="1611350"/>
                </a:lnTo>
                <a:lnTo>
                  <a:pt x="939114" y="1649107"/>
                </a:lnTo>
                <a:lnTo>
                  <a:pt x="944816" y="1656016"/>
                </a:lnTo>
                <a:lnTo>
                  <a:pt x="952741" y="1658670"/>
                </a:lnTo>
                <a:lnTo>
                  <a:pt x="960043" y="1656829"/>
                </a:lnTo>
                <a:lnTo>
                  <a:pt x="963866" y="1650288"/>
                </a:lnTo>
                <a:lnTo>
                  <a:pt x="958215" y="1611388"/>
                </a:lnTo>
                <a:lnTo>
                  <a:pt x="946162" y="1564119"/>
                </a:lnTo>
                <a:lnTo>
                  <a:pt x="932078" y="1519491"/>
                </a:lnTo>
                <a:lnTo>
                  <a:pt x="935723" y="1520063"/>
                </a:lnTo>
                <a:lnTo>
                  <a:pt x="940396" y="1518094"/>
                </a:lnTo>
                <a:lnTo>
                  <a:pt x="944778" y="1511947"/>
                </a:lnTo>
                <a:lnTo>
                  <a:pt x="929360" y="1426032"/>
                </a:lnTo>
                <a:lnTo>
                  <a:pt x="922388" y="1377137"/>
                </a:lnTo>
                <a:lnTo>
                  <a:pt x="916978" y="1323708"/>
                </a:lnTo>
                <a:lnTo>
                  <a:pt x="914006" y="1266837"/>
                </a:lnTo>
                <a:lnTo>
                  <a:pt x="914374" y="1207668"/>
                </a:lnTo>
                <a:lnTo>
                  <a:pt x="918959" y="1147305"/>
                </a:lnTo>
                <a:lnTo>
                  <a:pt x="927087" y="1097229"/>
                </a:lnTo>
                <a:lnTo>
                  <a:pt x="939736" y="1048029"/>
                </a:lnTo>
                <a:lnTo>
                  <a:pt x="956805" y="1000010"/>
                </a:lnTo>
                <a:lnTo>
                  <a:pt x="978179" y="953452"/>
                </a:lnTo>
                <a:lnTo>
                  <a:pt x="1003706" y="908634"/>
                </a:lnTo>
                <a:lnTo>
                  <a:pt x="1033297" y="865873"/>
                </a:lnTo>
                <a:lnTo>
                  <a:pt x="1066812" y="825449"/>
                </a:lnTo>
                <a:lnTo>
                  <a:pt x="1096187" y="795959"/>
                </a:lnTo>
                <a:lnTo>
                  <a:pt x="1131214" y="766533"/>
                </a:lnTo>
                <a:lnTo>
                  <a:pt x="1172286" y="737349"/>
                </a:lnTo>
                <a:lnTo>
                  <a:pt x="1219771" y="708571"/>
                </a:lnTo>
                <a:lnTo>
                  <a:pt x="1274089" y="680402"/>
                </a:lnTo>
                <a:lnTo>
                  <a:pt x="1335582" y="653008"/>
                </a:lnTo>
                <a:lnTo>
                  <a:pt x="1340586" y="646214"/>
                </a:lnTo>
                <a:lnTo>
                  <a:pt x="1340104" y="639203"/>
                </a:lnTo>
                <a:lnTo>
                  <a:pt x="1376756" y="638098"/>
                </a:lnTo>
                <a:lnTo>
                  <a:pt x="1396758" y="637946"/>
                </a:lnTo>
                <a:lnTo>
                  <a:pt x="1445590" y="640219"/>
                </a:lnTo>
                <a:lnTo>
                  <a:pt x="1449832" y="632980"/>
                </a:lnTo>
                <a:lnTo>
                  <a:pt x="1451813" y="626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0548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05"/>
              </a:spcBef>
              <a:tabLst>
                <a:tab pos="4646930" algn="l"/>
              </a:tabLst>
            </a:pPr>
            <a:r>
              <a:rPr dirty="0" sz="3650" spc="270"/>
              <a:t>WHY</a:t>
            </a:r>
            <a:r>
              <a:rPr dirty="0" sz="3650" spc="240"/>
              <a:t> </a:t>
            </a:r>
            <a:r>
              <a:rPr dirty="0" sz="3650" spc="315"/>
              <a:t>WE</a:t>
            </a:r>
            <a:r>
              <a:rPr dirty="0" sz="3650" spc="245"/>
              <a:t> </a:t>
            </a:r>
            <a:r>
              <a:rPr dirty="0" sz="3650" spc="105"/>
              <a:t>USED</a:t>
            </a:r>
            <a:r>
              <a:rPr dirty="0" sz="3650" spc="245"/>
              <a:t> </a:t>
            </a:r>
            <a:r>
              <a:rPr dirty="0" sz="3650" spc="300"/>
              <a:t>C</a:t>
            </a:r>
            <a:r>
              <a:rPr dirty="0" sz="3650"/>
              <a:t>	POGRAMING</a:t>
            </a:r>
            <a:r>
              <a:rPr dirty="0" sz="3650" spc="270"/>
              <a:t> </a:t>
            </a:r>
            <a:r>
              <a:rPr dirty="0" sz="3650" spc="55"/>
              <a:t>LANGUAGE</a:t>
            </a:r>
            <a:r>
              <a:rPr dirty="0" sz="3650" spc="265"/>
              <a:t> </a:t>
            </a:r>
            <a:r>
              <a:rPr dirty="0" sz="3650" spc="90"/>
              <a:t>FOR</a:t>
            </a:r>
            <a:r>
              <a:rPr dirty="0" sz="3650" spc="270"/>
              <a:t> </a:t>
            </a:r>
            <a:r>
              <a:rPr dirty="0" sz="3650"/>
              <a:t>THIS</a:t>
            </a:r>
            <a:r>
              <a:rPr dirty="0" sz="3650" spc="265"/>
              <a:t> </a:t>
            </a:r>
            <a:r>
              <a:rPr dirty="0" sz="3650" spc="-35"/>
              <a:t>PROJECT</a:t>
            </a:r>
            <a:r>
              <a:rPr dirty="0" sz="3650" spc="-430"/>
              <a:t> </a:t>
            </a:r>
            <a:r>
              <a:rPr dirty="0" sz="3650" spc="-50"/>
              <a:t>?</a:t>
            </a:r>
            <a:endParaRPr sz="3650"/>
          </a:p>
        </p:txBody>
      </p:sp>
      <p:sp>
        <p:nvSpPr>
          <p:cNvPr id="5" name="object 5" descr=""/>
          <p:cNvSpPr txBox="1"/>
          <p:nvPr/>
        </p:nvSpPr>
        <p:spPr>
          <a:xfrm>
            <a:off x="-7430" y="3313576"/>
            <a:ext cx="18236565" cy="638175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653415" algn="l"/>
              </a:tabLst>
            </a:pPr>
            <a:r>
              <a:rPr dirty="0" sz="3450" spc="-1050">
                <a:latin typeface="Verdana"/>
                <a:cs typeface="Verdana"/>
              </a:rPr>
              <a:t>1</a:t>
            </a:r>
            <a:r>
              <a:rPr dirty="0" sz="3450" spc="-254">
                <a:latin typeface="Verdana"/>
                <a:cs typeface="Verdana"/>
              </a:rPr>
              <a:t> </a:t>
            </a:r>
            <a:r>
              <a:rPr dirty="0" sz="3450" spc="-545">
                <a:latin typeface="Verdana"/>
                <a:cs typeface="Verdana"/>
              </a:rPr>
              <a:t>)</a:t>
            </a:r>
            <a:r>
              <a:rPr dirty="0" sz="3450">
                <a:latin typeface="Verdana"/>
                <a:cs typeface="Verdana"/>
              </a:rPr>
              <a:t>	</a:t>
            </a:r>
            <a:r>
              <a:rPr dirty="0" sz="3450" spc="-140">
                <a:latin typeface="Verdana"/>
                <a:cs typeface="Verdana"/>
              </a:rPr>
              <a:t>SIMPLICITY</a:t>
            </a:r>
            <a:r>
              <a:rPr dirty="0" sz="3450" spc="-290">
                <a:latin typeface="Verdana"/>
                <a:cs typeface="Verdana"/>
              </a:rPr>
              <a:t> </a:t>
            </a:r>
            <a:r>
              <a:rPr dirty="0" sz="3450" spc="-355">
                <a:latin typeface="Verdana"/>
                <a:cs typeface="Verdana"/>
              </a:rPr>
              <a:t>&amp;</a:t>
            </a:r>
            <a:r>
              <a:rPr dirty="0" sz="3450" spc="-210">
                <a:latin typeface="Verdana"/>
                <a:cs typeface="Verdana"/>
              </a:rPr>
              <a:t> </a:t>
            </a:r>
            <a:r>
              <a:rPr dirty="0" sz="3450" spc="-10">
                <a:latin typeface="Verdana"/>
                <a:cs typeface="Verdana"/>
              </a:rPr>
              <a:t>CONTROL:</a:t>
            </a:r>
            <a:endParaRPr sz="3450">
              <a:latin typeface="Verdana"/>
              <a:cs typeface="Verdana"/>
            </a:endParaRPr>
          </a:p>
          <a:p>
            <a:pPr marL="843915" marR="755650" indent="4707255">
              <a:lnSpc>
                <a:spcPct val="115900"/>
              </a:lnSpc>
              <a:spcBef>
                <a:spcPts val="5"/>
              </a:spcBef>
            </a:pPr>
            <a:r>
              <a:rPr dirty="0" sz="345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4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80">
                <a:solidFill>
                  <a:srgbClr val="FFFFFF"/>
                </a:solidFill>
                <a:latin typeface="Verdana"/>
                <a:cs typeface="Verdana"/>
              </a:rPr>
              <a:t>GIVES</a:t>
            </a:r>
            <a:r>
              <a:rPr dirty="0" sz="34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Verdana"/>
                <a:cs typeface="Verdana"/>
              </a:rPr>
              <a:t>LOW-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dirty="0" sz="345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3450" spc="-3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dirty="0" sz="345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Verdana"/>
                <a:cs typeface="Verdana"/>
              </a:rPr>
              <a:t>SYSTEM </a:t>
            </a:r>
            <a:r>
              <a:rPr dirty="0" sz="3450" spc="-114">
                <a:solidFill>
                  <a:srgbClr val="FFFFFF"/>
                </a:solidFill>
                <a:latin typeface="Verdana"/>
                <a:cs typeface="Verdana"/>
              </a:rPr>
              <a:t>RESOURCES,</a:t>
            </a:r>
            <a:r>
              <a:rPr dirty="0" sz="3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0">
                <a:solidFill>
                  <a:srgbClr val="FFFFFF"/>
                </a:solidFill>
                <a:latin typeface="Verdana"/>
                <a:cs typeface="Verdana"/>
              </a:rPr>
              <a:t>IDEAL</a:t>
            </a:r>
            <a:r>
              <a:rPr dirty="0" sz="34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dirty="0" sz="34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45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dirty="0" sz="3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34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Verdana"/>
                <a:cs typeface="Verdana"/>
              </a:rPr>
              <a:t>PROGRAMS</a:t>
            </a:r>
            <a:endParaRPr sz="3450">
              <a:latin typeface="Verdana"/>
              <a:cs typeface="Verdana"/>
            </a:endParaRPr>
          </a:p>
          <a:p>
            <a:pPr marL="7398384">
              <a:lnSpc>
                <a:spcPts val="3960"/>
              </a:lnSpc>
              <a:spcBef>
                <a:spcPts val="660"/>
              </a:spcBef>
            </a:pPr>
            <a:r>
              <a:rPr dirty="0" sz="3450" spc="-114">
                <a:solidFill>
                  <a:srgbClr val="FFFFFF"/>
                </a:solidFill>
                <a:latin typeface="Verdana"/>
                <a:cs typeface="Verdana"/>
              </a:rPr>
              <a:t>REALLY</a:t>
            </a:r>
            <a:r>
              <a:rPr dirty="0" sz="345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Verdana"/>
                <a:cs typeface="Verdana"/>
              </a:rPr>
              <a:t>WORK.</a:t>
            </a:r>
            <a:endParaRPr sz="3450">
              <a:latin typeface="Verdana"/>
              <a:cs typeface="Verdana"/>
            </a:endParaRPr>
          </a:p>
          <a:p>
            <a:pPr marL="665480" indent="-652780">
              <a:lnSpc>
                <a:spcPts val="4200"/>
              </a:lnSpc>
              <a:buAutoNum type="arabicParenR" startAt="2"/>
              <a:tabLst>
                <a:tab pos="665480" algn="l"/>
              </a:tabLst>
            </a:pPr>
            <a:r>
              <a:rPr dirty="0" sz="3650" spc="-145">
                <a:latin typeface="Verdana"/>
                <a:cs typeface="Verdana"/>
              </a:rPr>
              <a:t>EFFICIENT</a:t>
            </a:r>
            <a:r>
              <a:rPr dirty="0" sz="3650" spc="-350">
                <a:latin typeface="Verdana"/>
                <a:cs typeface="Verdana"/>
              </a:rPr>
              <a:t> </a:t>
            </a:r>
            <a:r>
              <a:rPr dirty="0" sz="3650" spc="-120">
                <a:latin typeface="Verdana"/>
                <a:cs typeface="Verdana"/>
              </a:rPr>
              <a:t>EXECUTION</a:t>
            </a:r>
            <a:r>
              <a:rPr dirty="0" sz="3650" spc="-190">
                <a:latin typeface="Verdana"/>
                <a:cs typeface="Verdana"/>
              </a:rPr>
              <a:t> </a:t>
            </a:r>
            <a:r>
              <a:rPr dirty="0" sz="3650" spc="-950">
                <a:latin typeface="Verdana"/>
                <a:cs typeface="Verdana"/>
              </a:rPr>
              <a:t>:</a:t>
            </a:r>
            <a:endParaRPr sz="3650">
              <a:latin typeface="Verdana"/>
              <a:cs typeface="Verdana"/>
            </a:endParaRPr>
          </a:p>
          <a:p>
            <a:pPr marL="504190" marR="5080" indent="5000625">
              <a:lnSpc>
                <a:spcPct val="116399"/>
              </a:lnSpc>
            </a:pPr>
            <a:r>
              <a:rPr dirty="0" sz="3650" spc="-10">
                <a:solidFill>
                  <a:srgbClr val="FFFFFF"/>
                </a:solidFill>
                <a:latin typeface="Verdana"/>
                <a:cs typeface="Verdana"/>
              </a:rPr>
              <a:t>PROGRAMS</a:t>
            </a:r>
            <a:r>
              <a:rPr dirty="0" sz="365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35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dirty="0" sz="36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36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6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65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2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36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35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dirty="0" sz="3650" spc="-4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2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6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50">
                <a:solidFill>
                  <a:srgbClr val="FFFFFF"/>
                </a:solidFill>
                <a:latin typeface="Verdana"/>
                <a:cs typeface="Verdana"/>
              </a:rPr>
              <a:t>LIGHTWEIGHT, </a:t>
            </a:r>
            <a:r>
              <a:rPr dirty="0" sz="3650" spc="-145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365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dirty="0" sz="36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8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dirty="0" sz="36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6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0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dirty="0" sz="365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05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365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2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6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55">
                <a:solidFill>
                  <a:srgbClr val="FFFFFF"/>
                </a:solidFill>
                <a:latin typeface="Verdana"/>
                <a:cs typeface="Verdana"/>
              </a:rPr>
              <a:t>COMMAND-</a:t>
            </a:r>
            <a:r>
              <a:rPr dirty="0" sz="3650" spc="-215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dirty="0" sz="365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50" spc="-10">
                <a:solidFill>
                  <a:srgbClr val="FFFFFF"/>
                </a:solidFill>
                <a:latin typeface="Verdana"/>
                <a:cs typeface="Verdana"/>
              </a:rPr>
              <a:t>TOOLS.</a:t>
            </a:r>
            <a:endParaRPr sz="3650">
              <a:latin typeface="Verdana"/>
              <a:cs typeface="Verdana"/>
            </a:endParaRPr>
          </a:p>
          <a:p>
            <a:pPr marL="597535" indent="-546735">
              <a:lnSpc>
                <a:spcPct val="100000"/>
              </a:lnSpc>
              <a:spcBef>
                <a:spcPts val="1989"/>
              </a:spcBef>
              <a:buAutoNum type="arabicParenR" startAt="3"/>
              <a:tabLst>
                <a:tab pos="597535" algn="l"/>
              </a:tabLst>
            </a:pPr>
            <a:r>
              <a:rPr dirty="0" sz="3700" spc="-110">
                <a:latin typeface="Verdana"/>
                <a:cs typeface="Verdana"/>
              </a:rPr>
              <a:t>LEARING:</a:t>
            </a:r>
            <a:endParaRPr sz="3700">
              <a:latin typeface="Verdana"/>
              <a:cs typeface="Verdana"/>
            </a:endParaRPr>
          </a:p>
          <a:p>
            <a:pPr marL="4993005" marR="852169" indent="-2449195">
              <a:lnSpc>
                <a:spcPts val="5100"/>
              </a:lnSpc>
              <a:spcBef>
                <a:spcPts val="100"/>
              </a:spcBef>
            </a:pPr>
            <a:r>
              <a:rPr dirty="0" sz="3700" spc="-15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700" spc="-3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1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7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60">
                <a:solidFill>
                  <a:srgbClr val="FFFFFF"/>
                </a:solidFill>
                <a:latin typeface="Verdana"/>
                <a:cs typeface="Verdana"/>
              </a:rPr>
              <a:t>PROGRAMING</a:t>
            </a:r>
            <a:r>
              <a:rPr dirty="0" sz="37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3700" spc="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9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37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7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7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dirty="0" sz="37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dirty="0" sz="370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150">
                <a:solidFill>
                  <a:srgbClr val="FFFFFF"/>
                </a:solidFill>
                <a:latin typeface="Verdana"/>
                <a:cs typeface="Verdana"/>
              </a:rPr>
              <a:t>THINKING </a:t>
            </a:r>
            <a:r>
              <a:rPr dirty="0" sz="3700" spc="-280">
                <a:solidFill>
                  <a:srgbClr val="FFFFFF"/>
                </a:solidFill>
                <a:latin typeface="Verdana"/>
                <a:cs typeface="Verdana"/>
              </a:rPr>
              <a:t>SKILLS</a:t>
            </a:r>
            <a:r>
              <a:rPr dirty="0" sz="3700" spc="-3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7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140">
                <a:solidFill>
                  <a:srgbClr val="FFFFFF"/>
                </a:solidFill>
                <a:latin typeface="Verdana"/>
                <a:cs typeface="Verdana"/>
              </a:rPr>
              <a:t>LOGIC</a:t>
            </a:r>
            <a:r>
              <a:rPr dirty="0" sz="37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700" spc="-1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8" y="11"/>
            <a:ext cx="4714240" cy="4114800"/>
          </a:xfrm>
          <a:custGeom>
            <a:avLst/>
            <a:gdLst/>
            <a:ahLst/>
            <a:cxnLst/>
            <a:rect l="l" t="t" r="r" b="b"/>
            <a:pathLst>
              <a:path w="4714240" h="4114800">
                <a:moveTo>
                  <a:pt x="339140" y="1922830"/>
                </a:moveTo>
                <a:lnTo>
                  <a:pt x="284886" y="1881797"/>
                </a:lnTo>
                <a:lnTo>
                  <a:pt x="253161" y="1848231"/>
                </a:lnTo>
                <a:lnTo>
                  <a:pt x="222465" y="1804593"/>
                </a:lnTo>
                <a:lnTo>
                  <a:pt x="202730" y="1766671"/>
                </a:lnTo>
                <a:lnTo>
                  <a:pt x="181343" y="1699590"/>
                </a:lnTo>
                <a:lnTo>
                  <a:pt x="177355" y="1673910"/>
                </a:lnTo>
                <a:lnTo>
                  <a:pt x="166001" y="1710423"/>
                </a:lnTo>
                <a:lnTo>
                  <a:pt x="147205" y="1754809"/>
                </a:lnTo>
                <a:lnTo>
                  <a:pt x="119380" y="1803869"/>
                </a:lnTo>
                <a:lnTo>
                  <a:pt x="80899" y="1854377"/>
                </a:lnTo>
                <a:lnTo>
                  <a:pt x="39281" y="1895208"/>
                </a:lnTo>
                <a:lnTo>
                  <a:pt x="0" y="1924380"/>
                </a:lnTo>
                <a:lnTo>
                  <a:pt x="21666" y="1937245"/>
                </a:lnTo>
                <a:lnTo>
                  <a:pt x="71970" y="1977542"/>
                </a:lnTo>
                <a:lnTo>
                  <a:pt x="128930" y="2047163"/>
                </a:lnTo>
                <a:lnTo>
                  <a:pt x="150520" y="2087143"/>
                </a:lnTo>
                <a:lnTo>
                  <a:pt x="164515" y="2122754"/>
                </a:lnTo>
                <a:lnTo>
                  <a:pt x="172681" y="2151507"/>
                </a:lnTo>
                <a:lnTo>
                  <a:pt x="179362" y="2124405"/>
                </a:lnTo>
                <a:lnTo>
                  <a:pt x="209651" y="2053285"/>
                </a:lnTo>
                <a:lnTo>
                  <a:pt x="236461" y="2013051"/>
                </a:lnTo>
                <a:lnTo>
                  <a:pt x="263880" y="1981238"/>
                </a:lnTo>
                <a:lnTo>
                  <a:pt x="316979" y="1936267"/>
                </a:lnTo>
                <a:lnTo>
                  <a:pt x="339140" y="1922830"/>
                </a:lnTo>
                <a:close/>
              </a:path>
              <a:path w="4714240" h="4114800">
                <a:moveTo>
                  <a:pt x="4713744" y="0"/>
                </a:moveTo>
                <a:lnTo>
                  <a:pt x="4662386" y="254"/>
                </a:lnTo>
                <a:lnTo>
                  <a:pt x="4611116" y="1016"/>
                </a:lnTo>
                <a:lnTo>
                  <a:pt x="4559947" y="2273"/>
                </a:lnTo>
                <a:lnTo>
                  <a:pt x="4508881" y="4051"/>
                </a:lnTo>
                <a:lnTo>
                  <a:pt x="4457903" y="6337"/>
                </a:lnTo>
                <a:lnTo>
                  <a:pt x="4407039" y="9105"/>
                </a:lnTo>
                <a:lnTo>
                  <a:pt x="4356290" y="12395"/>
                </a:lnTo>
                <a:lnTo>
                  <a:pt x="4305655" y="16179"/>
                </a:lnTo>
                <a:lnTo>
                  <a:pt x="4255135" y="20459"/>
                </a:lnTo>
                <a:lnTo>
                  <a:pt x="4204728" y="25234"/>
                </a:lnTo>
                <a:lnTo>
                  <a:pt x="4154449" y="30505"/>
                </a:lnTo>
                <a:lnTo>
                  <a:pt x="4104297" y="36271"/>
                </a:lnTo>
                <a:lnTo>
                  <a:pt x="4054271" y="42532"/>
                </a:lnTo>
                <a:lnTo>
                  <a:pt x="4004373" y="49288"/>
                </a:lnTo>
                <a:lnTo>
                  <a:pt x="3954627" y="56527"/>
                </a:lnTo>
                <a:lnTo>
                  <a:pt x="3905008" y="64262"/>
                </a:lnTo>
                <a:lnTo>
                  <a:pt x="3855542" y="72478"/>
                </a:lnTo>
                <a:lnTo>
                  <a:pt x="3806228" y="81191"/>
                </a:lnTo>
                <a:lnTo>
                  <a:pt x="3757053" y="90385"/>
                </a:lnTo>
                <a:lnTo>
                  <a:pt x="3708044" y="100063"/>
                </a:lnTo>
                <a:lnTo>
                  <a:pt x="3659174" y="110223"/>
                </a:lnTo>
                <a:lnTo>
                  <a:pt x="3610483" y="120865"/>
                </a:lnTo>
                <a:lnTo>
                  <a:pt x="3561956" y="131978"/>
                </a:lnTo>
                <a:lnTo>
                  <a:pt x="3513582" y="143573"/>
                </a:lnTo>
                <a:lnTo>
                  <a:pt x="3465398" y="155651"/>
                </a:lnTo>
                <a:lnTo>
                  <a:pt x="3417379" y="168211"/>
                </a:lnTo>
                <a:lnTo>
                  <a:pt x="3369538" y="181229"/>
                </a:lnTo>
                <a:lnTo>
                  <a:pt x="3321875" y="194729"/>
                </a:lnTo>
                <a:lnTo>
                  <a:pt x="3274403" y="208711"/>
                </a:lnTo>
                <a:lnTo>
                  <a:pt x="3227120" y="223151"/>
                </a:lnTo>
                <a:lnTo>
                  <a:pt x="3180029" y="238061"/>
                </a:lnTo>
                <a:lnTo>
                  <a:pt x="3133140" y="253441"/>
                </a:lnTo>
                <a:lnTo>
                  <a:pt x="3086443" y="269290"/>
                </a:lnTo>
                <a:lnTo>
                  <a:pt x="3039948" y="285597"/>
                </a:lnTo>
                <a:lnTo>
                  <a:pt x="2993656" y="302374"/>
                </a:lnTo>
                <a:lnTo>
                  <a:pt x="2947581" y="319608"/>
                </a:lnTo>
                <a:lnTo>
                  <a:pt x="2901708" y="337312"/>
                </a:lnTo>
                <a:lnTo>
                  <a:pt x="2856065" y="355473"/>
                </a:lnTo>
                <a:lnTo>
                  <a:pt x="2810637" y="374091"/>
                </a:lnTo>
                <a:lnTo>
                  <a:pt x="2765425" y="393166"/>
                </a:lnTo>
                <a:lnTo>
                  <a:pt x="2720441" y="412699"/>
                </a:lnTo>
                <a:lnTo>
                  <a:pt x="2675699" y="432689"/>
                </a:lnTo>
                <a:lnTo>
                  <a:pt x="2631173" y="453123"/>
                </a:lnTo>
                <a:lnTo>
                  <a:pt x="2586901" y="474014"/>
                </a:lnTo>
                <a:lnTo>
                  <a:pt x="2542857" y="495363"/>
                </a:lnTo>
                <a:lnTo>
                  <a:pt x="2499068" y="517156"/>
                </a:lnTo>
                <a:lnTo>
                  <a:pt x="2455507" y="539394"/>
                </a:lnTo>
                <a:lnTo>
                  <a:pt x="2412212" y="562076"/>
                </a:lnTo>
                <a:lnTo>
                  <a:pt x="2369172" y="585216"/>
                </a:lnTo>
                <a:lnTo>
                  <a:pt x="2326386" y="608787"/>
                </a:lnTo>
                <a:lnTo>
                  <a:pt x="2283853" y="632802"/>
                </a:lnTo>
                <a:lnTo>
                  <a:pt x="2241600" y="657263"/>
                </a:lnTo>
                <a:lnTo>
                  <a:pt x="2199602" y="682167"/>
                </a:lnTo>
                <a:lnTo>
                  <a:pt x="2157882" y="707504"/>
                </a:lnTo>
                <a:lnTo>
                  <a:pt x="2116442" y="733285"/>
                </a:lnTo>
                <a:lnTo>
                  <a:pt x="2075268" y="759498"/>
                </a:lnTo>
                <a:lnTo>
                  <a:pt x="2034374" y="786142"/>
                </a:lnTo>
                <a:lnTo>
                  <a:pt x="1993773" y="813219"/>
                </a:lnTo>
                <a:lnTo>
                  <a:pt x="1953463" y="840727"/>
                </a:lnTo>
                <a:lnTo>
                  <a:pt x="1913445" y="868680"/>
                </a:lnTo>
                <a:lnTo>
                  <a:pt x="1873719" y="897051"/>
                </a:lnTo>
                <a:lnTo>
                  <a:pt x="1834286" y="925842"/>
                </a:lnTo>
                <a:lnTo>
                  <a:pt x="1795170" y="955078"/>
                </a:lnTo>
                <a:lnTo>
                  <a:pt x="1756346" y="984732"/>
                </a:lnTo>
                <a:lnTo>
                  <a:pt x="1717840" y="1014806"/>
                </a:lnTo>
                <a:lnTo>
                  <a:pt x="1679638" y="1045311"/>
                </a:lnTo>
                <a:lnTo>
                  <a:pt x="1641754" y="1076223"/>
                </a:lnTo>
                <a:lnTo>
                  <a:pt x="1604200" y="1107567"/>
                </a:lnTo>
                <a:lnTo>
                  <a:pt x="1566964" y="1139329"/>
                </a:lnTo>
                <a:lnTo>
                  <a:pt x="1530045" y="1171498"/>
                </a:lnTo>
                <a:lnTo>
                  <a:pt x="1493469" y="1204099"/>
                </a:lnTo>
                <a:lnTo>
                  <a:pt x="1454594" y="1239634"/>
                </a:lnTo>
                <a:lnTo>
                  <a:pt x="1416253" y="1275537"/>
                </a:lnTo>
                <a:lnTo>
                  <a:pt x="1378445" y="1311783"/>
                </a:lnTo>
                <a:lnTo>
                  <a:pt x="1341158" y="1348371"/>
                </a:lnTo>
                <a:lnTo>
                  <a:pt x="1304404" y="1385290"/>
                </a:lnTo>
                <a:lnTo>
                  <a:pt x="1268196" y="1422565"/>
                </a:lnTo>
                <a:lnTo>
                  <a:pt x="1232522" y="1460157"/>
                </a:lnTo>
                <a:lnTo>
                  <a:pt x="1197381" y="1498079"/>
                </a:lnTo>
                <a:lnTo>
                  <a:pt x="1162786" y="1536319"/>
                </a:lnTo>
                <a:lnTo>
                  <a:pt x="1128737" y="1574876"/>
                </a:lnTo>
                <a:lnTo>
                  <a:pt x="1095235" y="1613738"/>
                </a:lnTo>
                <a:lnTo>
                  <a:pt x="1062278" y="1652917"/>
                </a:lnTo>
                <a:lnTo>
                  <a:pt x="1029868" y="1692389"/>
                </a:lnTo>
                <a:lnTo>
                  <a:pt x="998016" y="1732165"/>
                </a:lnTo>
                <a:lnTo>
                  <a:pt x="966711" y="1772221"/>
                </a:lnTo>
                <a:lnTo>
                  <a:pt x="935964" y="1812582"/>
                </a:lnTo>
                <a:lnTo>
                  <a:pt x="905789" y="1853209"/>
                </a:lnTo>
                <a:lnTo>
                  <a:pt x="876160" y="1894128"/>
                </a:lnTo>
                <a:lnTo>
                  <a:pt x="847102" y="1935314"/>
                </a:lnTo>
                <a:lnTo>
                  <a:pt x="818603" y="1976767"/>
                </a:lnTo>
                <a:lnTo>
                  <a:pt x="790676" y="2018487"/>
                </a:lnTo>
                <a:lnTo>
                  <a:pt x="763320" y="2060460"/>
                </a:lnTo>
                <a:lnTo>
                  <a:pt x="736523" y="2102688"/>
                </a:lnTo>
                <a:lnTo>
                  <a:pt x="710311" y="2145169"/>
                </a:lnTo>
                <a:lnTo>
                  <a:pt x="684669" y="2187892"/>
                </a:lnTo>
                <a:lnTo>
                  <a:pt x="659612" y="2230856"/>
                </a:lnTo>
                <a:lnTo>
                  <a:pt x="651713" y="2220087"/>
                </a:lnTo>
                <a:lnTo>
                  <a:pt x="630059" y="2185733"/>
                </a:lnTo>
                <a:lnTo>
                  <a:pt x="602195" y="2134285"/>
                </a:lnTo>
                <a:lnTo>
                  <a:pt x="580326" y="2084730"/>
                </a:lnTo>
                <a:lnTo>
                  <a:pt x="563740" y="2037943"/>
                </a:lnTo>
                <a:lnTo>
                  <a:pt x="551700" y="1994789"/>
                </a:lnTo>
                <a:lnTo>
                  <a:pt x="543445" y="1956130"/>
                </a:lnTo>
                <a:lnTo>
                  <a:pt x="538276" y="1922830"/>
                </a:lnTo>
                <a:lnTo>
                  <a:pt x="528129" y="1957476"/>
                </a:lnTo>
                <a:lnTo>
                  <a:pt x="514883" y="1996744"/>
                </a:lnTo>
                <a:lnTo>
                  <a:pt x="498068" y="2039835"/>
                </a:lnTo>
                <a:lnTo>
                  <a:pt x="477215" y="2085975"/>
                </a:lnTo>
                <a:lnTo>
                  <a:pt x="451827" y="2134374"/>
                </a:lnTo>
                <a:lnTo>
                  <a:pt x="421449" y="2184260"/>
                </a:lnTo>
                <a:lnTo>
                  <a:pt x="385597" y="2234819"/>
                </a:lnTo>
                <a:lnTo>
                  <a:pt x="343814" y="2285301"/>
                </a:lnTo>
                <a:lnTo>
                  <a:pt x="301663" y="2328837"/>
                </a:lnTo>
                <a:lnTo>
                  <a:pt x="259803" y="2366391"/>
                </a:lnTo>
                <a:lnTo>
                  <a:pt x="219113" y="2398407"/>
                </a:lnTo>
                <a:lnTo>
                  <a:pt x="180467" y="2425319"/>
                </a:lnTo>
                <a:lnTo>
                  <a:pt x="214604" y="2445588"/>
                </a:lnTo>
                <a:lnTo>
                  <a:pt x="252691" y="2471382"/>
                </a:lnTo>
                <a:lnTo>
                  <a:pt x="293484" y="2503386"/>
                </a:lnTo>
                <a:lnTo>
                  <a:pt x="335686" y="2542248"/>
                </a:lnTo>
                <a:lnTo>
                  <a:pt x="378040" y="2588666"/>
                </a:lnTo>
                <a:lnTo>
                  <a:pt x="412064" y="2632214"/>
                </a:lnTo>
                <a:lnTo>
                  <a:pt x="440258" y="2675775"/>
                </a:lnTo>
                <a:lnTo>
                  <a:pt x="421259" y="2722880"/>
                </a:lnTo>
                <a:lnTo>
                  <a:pt x="402882" y="2770200"/>
                </a:lnTo>
                <a:lnTo>
                  <a:pt x="385140" y="2817736"/>
                </a:lnTo>
                <a:lnTo>
                  <a:pt x="368020" y="2865475"/>
                </a:lnTo>
                <a:lnTo>
                  <a:pt x="351523" y="2913430"/>
                </a:lnTo>
                <a:lnTo>
                  <a:pt x="335673" y="2961576"/>
                </a:lnTo>
                <a:lnTo>
                  <a:pt x="320459" y="3009925"/>
                </a:lnTo>
                <a:lnTo>
                  <a:pt x="305879" y="3058464"/>
                </a:lnTo>
                <a:lnTo>
                  <a:pt x="291947" y="3107194"/>
                </a:lnTo>
                <a:lnTo>
                  <a:pt x="278663" y="3156102"/>
                </a:lnTo>
                <a:lnTo>
                  <a:pt x="266026" y="3205200"/>
                </a:lnTo>
                <a:lnTo>
                  <a:pt x="254038" y="3254464"/>
                </a:lnTo>
                <a:lnTo>
                  <a:pt x="242709" y="3303905"/>
                </a:lnTo>
                <a:lnTo>
                  <a:pt x="232029" y="3353498"/>
                </a:lnTo>
                <a:lnTo>
                  <a:pt x="222008" y="3403269"/>
                </a:lnTo>
                <a:lnTo>
                  <a:pt x="212661" y="3453206"/>
                </a:lnTo>
                <a:lnTo>
                  <a:pt x="203962" y="3503282"/>
                </a:lnTo>
                <a:lnTo>
                  <a:pt x="195935" y="3553510"/>
                </a:lnTo>
                <a:lnTo>
                  <a:pt x="188582" y="3603891"/>
                </a:lnTo>
                <a:lnTo>
                  <a:pt x="181902" y="3654412"/>
                </a:lnTo>
                <a:lnTo>
                  <a:pt x="175895" y="3705072"/>
                </a:lnTo>
                <a:lnTo>
                  <a:pt x="170561" y="3755860"/>
                </a:lnTo>
                <a:lnTo>
                  <a:pt x="165912" y="3806787"/>
                </a:lnTo>
                <a:lnTo>
                  <a:pt x="161950" y="3857828"/>
                </a:lnTo>
                <a:lnTo>
                  <a:pt x="158673" y="3908996"/>
                </a:lnTo>
                <a:lnTo>
                  <a:pt x="156083" y="3960279"/>
                </a:lnTo>
                <a:lnTo>
                  <a:pt x="154178" y="4011676"/>
                </a:lnTo>
                <a:lnTo>
                  <a:pt x="152971" y="4063187"/>
                </a:lnTo>
                <a:lnTo>
                  <a:pt x="152463" y="4114787"/>
                </a:lnTo>
                <a:lnTo>
                  <a:pt x="205359" y="4114787"/>
                </a:lnTo>
                <a:lnTo>
                  <a:pt x="205867" y="4063669"/>
                </a:lnTo>
                <a:lnTo>
                  <a:pt x="207060" y="4012641"/>
                </a:lnTo>
                <a:lnTo>
                  <a:pt x="208953" y="3961727"/>
                </a:lnTo>
                <a:lnTo>
                  <a:pt x="211531" y="3910914"/>
                </a:lnTo>
                <a:lnTo>
                  <a:pt x="214782" y="3860215"/>
                </a:lnTo>
                <a:lnTo>
                  <a:pt x="218719" y="3809631"/>
                </a:lnTo>
                <a:lnTo>
                  <a:pt x="223342" y="3759174"/>
                </a:lnTo>
                <a:lnTo>
                  <a:pt x="228638" y="3708831"/>
                </a:lnTo>
                <a:lnTo>
                  <a:pt x="234607" y="3658628"/>
                </a:lnTo>
                <a:lnTo>
                  <a:pt x="241261" y="3608552"/>
                </a:lnTo>
                <a:lnTo>
                  <a:pt x="248589" y="3558616"/>
                </a:lnTo>
                <a:lnTo>
                  <a:pt x="256578" y="3508819"/>
                </a:lnTo>
                <a:lnTo>
                  <a:pt x="265252" y="3459175"/>
                </a:lnTo>
                <a:lnTo>
                  <a:pt x="274586" y="3409683"/>
                </a:lnTo>
                <a:lnTo>
                  <a:pt x="284581" y="3360331"/>
                </a:lnTo>
                <a:lnTo>
                  <a:pt x="295249" y="3311156"/>
                </a:lnTo>
                <a:lnTo>
                  <a:pt x="306578" y="3262134"/>
                </a:lnTo>
                <a:lnTo>
                  <a:pt x="318566" y="3213277"/>
                </a:lnTo>
                <a:lnTo>
                  <a:pt x="331216" y="3164598"/>
                </a:lnTo>
                <a:lnTo>
                  <a:pt x="344525" y="3116084"/>
                </a:lnTo>
                <a:lnTo>
                  <a:pt x="358495" y="3067761"/>
                </a:lnTo>
                <a:lnTo>
                  <a:pt x="373113" y="3019628"/>
                </a:lnTo>
                <a:lnTo>
                  <a:pt x="388378" y="2971673"/>
                </a:lnTo>
                <a:lnTo>
                  <a:pt x="404304" y="2923921"/>
                </a:lnTo>
                <a:lnTo>
                  <a:pt x="420878" y="2876359"/>
                </a:lnTo>
                <a:lnTo>
                  <a:pt x="438111" y="2828988"/>
                </a:lnTo>
                <a:lnTo>
                  <a:pt x="455968" y="2781846"/>
                </a:lnTo>
                <a:lnTo>
                  <a:pt x="474484" y="2734894"/>
                </a:lnTo>
                <a:lnTo>
                  <a:pt x="494157" y="2777921"/>
                </a:lnTo>
                <a:lnTo>
                  <a:pt x="509295" y="2817736"/>
                </a:lnTo>
                <a:lnTo>
                  <a:pt x="520649" y="2853474"/>
                </a:lnTo>
                <a:lnTo>
                  <a:pt x="528942" y="2884246"/>
                </a:lnTo>
                <a:lnTo>
                  <a:pt x="537527" y="2849461"/>
                </a:lnTo>
                <a:lnTo>
                  <a:pt x="549973" y="2808186"/>
                </a:lnTo>
                <a:lnTo>
                  <a:pt x="567245" y="2761729"/>
                </a:lnTo>
                <a:lnTo>
                  <a:pt x="590359" y="2711386"/>
                </a:lnTo>
                <a:lnTo>
                  <a:pt x="620293" y="2658453"/>
                </a:lnTo>
                <a:lnTo>
                  <a:pt x="658063" y="2604224"/>
                </a:lnTo>
                <a:lnTo>
                  <a:pt x="695096" y="2559837"/>
                </a:lnTo>
                <a:lnTo>
                  <a:pt x="732447" y="2521420"/>
                </a:lnTo>
                <a:lnTo>
                  <a:pt x="769099" y="2488704"/>
                </a:lnTo>
                <a:lnTo>
                  <a:pt x="804062" y="2461437"/>
                </a:lnTo>
                <a:lnTo>
                  <a:pt x="836345" y="2439365"/>
                </a:lnTo>
                <a:lnTo>
                  <a:pt x="864971" y="2422207"/>
                </a:lnTo>
                <a:lnTo>
                  <a:pt x="830376" y="2399360"/>
                </a:lnTo>
                <a:lnTo>
                  <a:pt x="788936" y="2367750"/>
                </a:lnTo>
                <a:lnTo>
                  <a:pt x="743115" y="2326817"/>
                </a:lnTo>
                <a:lnTo>
                  <a:pt x="695401" y="2275967"/>
                </a:lnTo>
                <a:lnTo>
                  <a:pt x="720280" y="2232660"/>
                </a:lnTo>
                <a:lnTo>
                  <a:pt x="745769" y="2189594"/>
                </a:lnTo>
                <a:lnTo>
                  <a:pt x="771829" y="2146782"/>
                </a:lnTo>
                <a:lnTo>
                  <a:pt x="798487" y="2104237"/>
                </a:lnTo>
                <a:lnTo>
                  <a:pt x="825728" y="2061959"/>
                </a:lnTo>
                <a:lnTo>
                  <a:pt x="853554" y="2019960"/>
                </a:lnTo>
                <a:lnTo>
                  <a:pt x="881964" y="1978228"/>
                </a:lnTo>
                <a:lnTo>
                  <a:pt x="910945" y="1936762"/>
                </a:lnTo>
                <a:lnTo>
                  <a:pt x="940511" y="1895589"/>
                </a:lnTo>
                <a:lnTo>
                  <a:pt x="970648" y="1854708"/>
                </a:lnTo>
                <a:lnTo>
                  <a:pt x="1001356" y="1814106"/>
                </a:lnTo>
                <a:lnTo>
                  <a:pt x="1032637" y="1773809"/>
                </a:lnTo>
                <a:lnTo>
                  <a:pt x="1064488" y="1733816"/>
                </a:lnTo>
                <a:lnTo>
                  <a:pt x="1096899" y="1694116"/>
                </a:lnTo>
                <a:lnTo>
                  <a:pt x="1129868" y="1654721"/>
                </a:lnTo>
                <a:lnTo>
                  <a:pt x="1163408" y="1615643"/>
                </a:lnTo>
                <a:lnTo>
                  <a:pt x="1197508" y="1576882"/>
                </a:lnTo>
                <a:lnTo>
                  <a:pt x="1232166" y="1538452"/>
                </a:lnTo>
                <a:lnTo>
                  <a:pt x="1267383" y="1500339"/>
                </a:lnTo>
                <a:lnTo>
                  <a:pt x="1303147" y="1462544"/>
                </a:lnTo>
                <a:lnTo>
                  <a:pt x="1339469" y="1425092"/>
                </a:lnTo>
                <a:lnTo>
                  <a:pt x="1376337" y="1387983"/>
                </a:lnTo>
                <a:lnTo>
                  <a:pt x="1413738" y="1351216"/>
                </a:lnTo>
                <a:lnTo>
                  <a:pt x="1451698" y="1314780"/>
                </a:lnTo>
                <a:lnTo>
                  <a:pt x="1490205" y="1278712"/>
                </a:lnTo>
                <a:lnTo>
                  <a:pt x="1529245" y="1242987"/>
                </a:lnTo>
                <a:lnTo>
                  <a:pt x="1565884" y="1210271"/>
                </a:lnTo>
                <a:lnTo>
                  <a:pt x="1602867" y="1177963"/>
                </a:lnTo>
                <a:lnTo>
                  <a:pt x="1640179" y="1146098"/>
                </a:lnTo>
                <a:lnTo>
                  <a:pt x="1677822" y="1114653"/>
                </a:lnTo>
                <a:lnTo>
                  <a:pt x="1715808" y="1083652"/>
                </a:lnTo>
                <a:lnTo>
                  <a:pt x="1754098" y="1053071"/>
                </a:lnTo>
                <a:lnTo>
                  <a:pt x="1792732" y="1022921"/>
                </a:lnTo>
                <a:lnTo>
                  <a:pt x="1831670" y="993203"/>
                </a:lnTo>
                <a:lnTo>
                  <a:pt x="1870913" y="963930"/>
                </a:lnTo>
                <a:lnTo>
                  <a:pt x="1910473" y="935088"/>
                </a:lnTo>
                <a:lnTo>
                  <a:pt x="1950351" y="906678"/>
                </a:lnTo>
                <a:lnTo>
                  <a:pt x="1990521" y="878713"/>
                </a:lnTo>
                <a:lnTo>
                  <a:pt x="2030996" y="851192"/>
                </a:lnTo>
                <a:lnTo>
                  <a:pt x="2071763" y="824115"/>
                </a:lnTo>
                <a:lnTo>
                  <a:pt x="2112810" y="797471"/>
                </a:lnTo>
                <a:lnTo>
                  <a:pt x="2154161" y="771271"/>
                </a:lnTo>
                <a:lnTo>
                  <a:pt x="2195792" y="745528"/>
                </a:lnTo>
                <a:lnTo>
                  <a:pt x="2237702" y="720229"/>
                </a:lnTo>
                <a:lnTo>
                  <a:pt x="2279891" y="695375"/>
                </a:lnTo>
                <a:lnTo>
                  <a:pt x="2322360" y="670966"/>
                </a:lnTo>
                <a:lnTo>
                  <a:pt x="2365095" y="647014"/>
                </a:lnTo>
                <a:lnTo>
                  <a:pt x="2408085" y="623519"/>
                </a:lnTo>
                <a:lnTo>
                  <a:pt x="2451354" y="600468"/>
                </a:lnTo>
                <a:lnTo>
                  <a:pt x="2494864" y="577875"/>
                </a:lnTo>
                <a:lnTo>
                  <a:pt x="2538641" y="555739"/>
                </a:lnTo>
                <a:lnTo>
                  <a:pt x="2582672" y="534060"/>
                </a:lnTo>
                <a:lnTo>
                  <a:pt x="2626944" y="512838"/>
                </a:lnTo>
                <a:lnTo>
                  <a:pt x="2671470" y="492074"/>
                </a:lnTo>
                <a:lnTo>
                  <a:pt x="2716225" y="471779"/>
                </a:lnTo>
                <a:lnTo>
                  <a:pt x="2761234" y="451942"/>
                </a:lnTo>
                <a:lnTo>
                  <a:pt x="2806458" y="432574"/>
                </a:lnTo>
                <a:lnTo>
                  <a:pt x="2851924" y="413664"/>
                </a:lnTo>
                <a:lnTo>
                  <a:pt x="2897606" y="395224"/>
                </a:lnTo>
                <a:lnTo>
                  <a:pt x="2943517" y="377253"/>
                </a:lnTo>
                <a:lnTo>
                  <a:pt x="2989643" y="359752"/>
                </a:lnTo>
                <a:lnTo>
                  <a:pt x="3035998" y="342709"/>
                </a:lnTo>
                <a:lnTo>
                  <a:pt x="3082544" y="326148"/>
                </a:lnTo>
                <a:lnTo>
                  <a:pt x="3129318" y="310070"/>
                </a:lnTo>
                <a:lnTo>
                  <a:pt x="3176282" y="294449"/>
                </a:lnTo>
                <a:lnTo>
                  <a:pt x="3223450" y="279311"/>
                </a:lnTo>
                <a:lnTo>
                  <a:pt x="3270821" y="264655"/>
                </a:lnTo>
                <a:lnTo>
                  <a:pt x="3318370" y="250469"/>
                </a:lnTo>
                <a:lnTo>
                  <a:pt x="3366122" y="236766"/>
                </a:lnTo>
                <a:lnTo>
                  <a:pt x="3414064" y="223545"/>
                </a:lnTo>
                <a:lnTo>
                  <a:pt x="3462172" y="210807"/>
                </a:lnTo>
                <a:lnTo>
                  <a:pt x="3510470" y="198551"/>
                </a:lnTo>
                <a:lnTo>
                  <a:pt x="3558946" y="186778"/>
                </a:lnTo>
                <a:lnTo>
                  <a:pt x="3607587" y="175501"/>
                </a:lnTo>
                <a:lnTo>
                  <a:pt x="3656393" y="164706"/>
                </a:lnTo>
                <a:lnTo>
                  <a:pt x="3705377" y="154393"/>
                </a:lnTo>
                <a:lnTo>
                  <a:pt x="3754513" y="144576"/>
                </a:lnTo>
                <a:lnTo>
                  <a:pt x="3803802" y="135242"/>
                </a:lnTo>
                <a:lnTo>
                  <a:pt x="3853243" y="126415"/>
                </a:lnTo>
                <a:lnTo>
                  <a:pt x="3902849" y="118071"/>
                </a:lnTo>
                <a:lnTo>
                  <a:pt x="3952583" y="110223"/>
                </a:lnTo>
                <a:lnTo>
                  <a:pt x="4002468" y="102882"/>
                </a:lnTo>
                <a:lnTo>
                  <a:pt x="4052493" y="96024"/>
                </a:lnTo>
                <a:lnTo>
                  <a:pt x="4102646" y="89674"/>
                </a:lnTo>
                <a:lnTo>
                  <a:pt x="4152938" y="83832"/>
                </a:lnTo>
                <a:lnTo>
                  <a:pt x="4203357" y="78486"/>
                </a:lnTo>
                <a:lnTo>
                  <a:pt x="4253890" y="73634"/>
                </a:lnTo>
                <a:lnTo>
                  <a:pt x="4304550" y="69291"/>
                </a:lnTo>
                <a:lnTo>
                  <a:pt x="4355338" y="65455"/>
                </a:lnTo>
                <a:lnTo>
                  <a:pt x="4406227" y="62128"/>
                </a:lnTo>
                <a:lnTo>
                  <a:pt x="4457230" y="59309"/>
                </a:lnTo>
                <a:lnTo>
                  <a:pt x="4508335" y="56997"/>
                </a:lnTo>
                <a:lnTo>
                  <a:pt x="4559541" y="55206"/>
                </a:lnTo>
                <a:lnTo>
                  <a:pt x="4610849" y="53924"/>
                </a:lnTo>
                <a:lnTo>
                  <a:pt x="4662246" y="53149"/>
                </a:lnTo>
                <a:lnTo>
                  <a:pt x="4713744" y="52882"/>
                </a:lnTo>
                <a:lnTo>
                  <a:pt x="4713744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3050" y="1245648"/>
            <a:ext cx="7606665" cy="735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50" spc="110"/>
              <a:t>STRUCTURE</a:t>
            </a:r>
            <a:r>
              <a:rPr dirty="0" sz="4650" spc="305"/>
              <a:t> </a:t>
            </a:r>
            <a:r>
              <a:rPr dirty="0" sz="4650" spc="-95"/>
              <a:t>D</a:t>
            </a:r>
            <a:r>
              <a:rPr dirty="0" sz="4650" spc="-140"/>
              <a:t>AT</a:t>
            </a:r>
            <a:r>
              <a:rPr dirty="0" sz="4650" spc="370"/>
              <a:t>A</a:t>
            </a:r>
            <a:r>
              <a:rPr dirty="0" sz="4650" spc="305"/>
              <a:t> </a:t>
            </a:r>
            <a:r>
              <a:rPr dirty="0" sz="4650" spc="140"/>
              <a:t>USED</a:t>
            </a:r>
            <a:r>
              <a:rPr dirty="0" sz="4650" spc="-555"/>
              <a:t> </a:t>
            </a:r>
            <a:r>
              <a:rPr dirty="0" sz="4650" spc="-330"/>
              <a:t>:</a:t>
            </a:r>
            <a:endParaRPr sz="46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9"/>
              <a:t>RESERVATION</a:t>
            </a:r>
            <a:r>
              <a:rPr dirty="0" spc="-245"/>
              <a:t> </a:t>
            </a:r>
            <a:r>
              <a:rPr dirty="0" spc="-370"/>
              <a:t>STRUCTURE</a:t>
            </a:r>
            <a:r>
              <a:rPr dirty="0" spc="-890"/>
              <a:t> </a:t>
            </a:r>
            <a:r>
              <a:rPr dirty="0" spc="-950"/>
              <a:t>:</a:t>
            </a:r>
          </a:p>
          <a:p>
            <a:pPr algn="just" marL="4968875" marR="4891405" indent="-399415">
              <a:lnSpc>
                <a:spcPct val="116399"/>
              </a:lnSpc>
              <a:spcBef>
                <a:spcPts val="3290"/>
              </a:spcBef>
            </a:pPr>
            <a:r>
              <a:rPr dirty="0" sz="4350" spc="-575">
                <a:solidFill>
                  <a:srgbClr val="004AAC"/>
                </a:solidFill>
              </a:rPr>
              <a:t>struct</a:t>
            </a:r>
            <a:r>
              <a:rPr dirty="0" sz="4350" spc="275">
                <a:solidFill>
                  <a:srgbClr val="004AAC"/>
                </a:solidFill>
              </a:rPr>
              <a:t> </a:t>
            </a:r>
            <a:r>
              <a:rPr dirty="0" sz="4350" spc="-670">
                <a:solidFill>
                  <a:srgbClr val="FF3131"/>
                </a:solidFill>
              </a:rPr>
              <a:t>Reservation</a:t>
            </a:r>
            <a:r>
              <a:rPr dirty="0" sz="4350" spc="290">
                <a:solidFill>
                  <a:srgbClr val="FF3131"/>
                </a:solidFill>
              </a:rPr>
              <a:t> </a:t>
            </a:r>
            <a:r>
              <a:rPr dirty="0" sz="4350" spc="-1460">
                <a:solidFill>
                  <a:srgbClr val="FFFFFF"/>
                </a:solidFill>
              </a:rPr>
              <a:t>{</a:t>
            </a:r>
            <a:r>
              <a:rPr dirty="0" sz="4350" spc="-459">
                <a:solidFill>
                  <a:srgbClr val="FFFFFF"/>
                </a:solidFill>
              </a:rPr>
              <a:t> </a:t>
            </a:r>
            <a:r>
              <a:rPr dirty="0" sz="4350" spc="-459">
                <a:solidFill>
                  <a:srgbClr val="E3078B"/>
                </a:solidFill>
              </a:rPr>
              <a:t>int</a:t>
            </a:r>
            <a:r>
              <a:rPr dirty="0" sz="4350" spc="360">
                <a:solidFill>
                  <a:srgbClr val="E3078B"/>
                </a:solidFill>
              </a:rPr>
              <a:t> </a:t>
            </a:r>
            <a:r>
              <a:rPr dirty="0" sz="4350" spc="-705">
                <a:solidFill>
                  <a:srgbClr val="FFFFFF"/>
                </a:solidFill>
              </a:rPr>
              <a:t>customer</a:t>
            </a:r>
            <a:r>
              <a:rPr dirty="0" sz="4350" spc="320">
                <a:solidFill>
                  <a:srgbClr val="FFFFFF"/>
                </a:solidFill>
              </a:rPr>
              <a:t> </a:t>
            </a:r>
            <a:r>
              <a:rPr dirty="0" sz="4350" spc="-930">
                <a:solidFill>
                  <a:srgbClr val="FFFFFF"/>
                </a:solidFill>
              </a:rPr>
              <a:t>ID; </a:t>
            </a:r>
            <a:r>
              <a:rPr dirty="0" sz="4350" spc="-430">
                <a:solidFill>
                  <a:srgbClr val="E3078B"/>
                </a:solidFill>
              </a:rPr>
              <a:t>char</a:t>
            </a:r>
            <a:r>
              <a:rPr dirty="0" sz="4350" spc="320">
                <a:solidFill>
                  <a:srgbClr val="E3078B"/>
                </a:solidFill>
              </a:rPr>
              <a:t> </a:t>
            </a:r>
            <a:r>
              <a:rPr dirty="0" sz="4350" spc="-700">
                <a:solidFill>
                  <a:srgbClr val="FFFFFF"/>
                </a:solidFill>
              </a:rPr>
              <a:t>name[</a:t>
            </a:r>
            <a:r>
              <a:rPr dirty="0" sz="4350" spc="-700">
                <a:solidFill>
                  <a:srgbClr val="E3078B"/>
                </a:solidFill>
              </a:rPr>
              <a:t>50</a:t>
            </a:r>
            <a:r>
              <a:rPr dirty="0" sz="4350" spc="-700">
                <a:solidFill>
                  <a:srgbClr val="FFFFFF"/>
                </a:solidFill>
              </a:rPr>
              <a:t>];</a:t>
            </a:r>
            <a:endParaRPr sz="4350"/>
          </a:p>
          <a:p>
            <a:pPr marL="5154930" marR="4599940" indent="52705">
              <a:lnSpc>
                <a:spcPts val="6080"/>
              </a:lnSpc>
              <a:spcBef>
                <a:spcPts val="345"/>
              </a:spcBef>
            </a:pPr>
            <a:r>
              <a:rPr dirty="0" sz="4350" spc="-459">
                <a:solidFill>
                  <a:srgbClr val="E3078B"/>
                </a:solidFill>
              </a:rPr>
              <a:t>int</a:t>
            </a:r>
            <a:r>
              <a:rPr dirty="0" sz="4350" spc="310">
                <a:solidFill>
                  <a:srgbClr val="E3078B"/>
                </a:solidFill>
              </a:rPr>
              <a:t> </a:t>
            </a:r>
            <a:r>
              <a:rPr dirty="0" sz="4350" spc="-650">
                <a:solidFill>
                  <a:srgbClr val="FFFFFF"/>
                </a:solidFill>
              </a:rPr>
              <a:t>roomNumber; </a:t>
            </a:r>
            <a:r>
              <a:rPr dirty="0" sz="4350" spc="-459">
                <a:solidFill>
                  <a:srgbClr val="E3078B"/>
                </a:solidFill>
              </a:rPr>
              <a:t>int</a:t>
            </a:r>
            <a:r>
              <a:rPr dirty="0" sz="4350" spc="315">
                <a:solidFill>
                  <a:srgbClr val="E3078B"/>
                </a:solidFill>
              </a:rPr>
              <a:t> </a:t>
            </a:r>
            <a:r>
              <a:rPr dirty="0" sz="4350" spc="-620">
                <a:solidFill>
                  <a:srgbClr val="FFFFFF"/>
                </a:solidFill>
              </a:rPr>
              <a:t>daysBooked;</a:t>
            </a:r>
            <a:endParaRPr sz="4350"/>
          </a:p>
          <a:p>
            <a:pPr marL="5563235">
              <a:lnSpc>
                <a:spcPct val="100000"/>
              </a:lnSpc>
              <a:spcBef>
                <a:spcPts val="500"/>
              </a:spcBef>
            </a:pPr>
            <a:r>
              <a:rPr dirty="0" sz="4350" spc="-465">
                <a:solidFill>
                  <a:srgbClr val="E3078B"/>
                </a:solidFill>
              </a:rPr>
              <a:t>float</a:t>
            </a:r>
            <a:r>
              <a:rPr dirty="0" sz="4350" spc="235">
                <a:solidFill>
                  <a:srgbClr val="E3078B"/>
                </a:solidFill>
              </a:rPr>
              <a:t> </a:t>
            </a:r>
            <a:r>
              <a:rPr dirty="0" sz="4350" spc="-615">
                <a:solidFill>
                  <a:srgbClr val="FFFFFF"/>
                </a:solidFill>
              </a:rPr>
              <a:t>totalAmount;</a:t>
            </a:r>
            <a:endParaRPr sz="4350"/>
          </a:p>
          <a:p>
            <a:pPr marL="2748915">
              <a:lnSpc>
                <a:spcPct val="100000"/>
              </a:lnSpc>
              <a:spcBef>
                <a:spcPts val="855"/>
              </a:spcBef>
              <a:tabLst>
                <a:tab pos="7466965" algn="l"/>
              </a:tabLst>
            </a:pPr>
            <a:r>
              <a:rPr dirty="0" sz="4350" spc="-430">
                <a:solidFill>
                  <a:srgbClr val="E3078B"/>
                </a:solidFill>
              </a:rPr>
              <a:t>char</a:t>
            </a:r>
            <a:r>
              <a:rPr dirty="0" sz="4350" spc="390">
                <a:solidFill>
                  <a:srgbClr val="E3078B"/>
                </a:solidFill>
              </a:rPr>
              <a:t> </a:t>
            </a:r>
            <a:r>
              <a:rPr dirty="0" sz="4350" spc="-750">
                <a:solidFill>
                  <a:srgbClr val="FFFFFF"/>
                </a:solidFill>
              </a:rPr>
              <a:t>r</a:t>
            </a:r>
            <a:r>
              <a:rPr dirty="0" sz="4350" spc="-650">
                <a:solidFill>
                  <a:srgbClr val="FFFFFF"/>
                </a:solidFill>
              </a:rPr>
              <a:t>oo</a:t>
            </a:r>
            <a:r>
              <a:rPr dirty="0" sz="4350" spc="-670">
                <a:solidFill>
                  <a:srgbClr val="FFFFFF"/>
                </a:solidFill>
              </a:rPr>
              <a:t>m</a:t>
            </a:r>
            <a:r>
              <a:rPr dirty="0" sz="4350" spc="-910">
                <a:solidFill>
                  <a:srgbClr val="FFFFFF"/>
                </a:solidFill>
              </a:rPr>
              <a:t>T</a:t>
            </a:r>
            <a:r>
              <a:rPr dirty="0" sz="4350" spc="-685">
                <a:solidFill>
                  <a:srgbClr val="FFFFFF"/>
                </a:solidFill>
              </a:rPr>
              <a:t>y</a:t>
            </a:r>
            <a:r>
              <a:rPr dirty="0" sz="4350" spc="-650">
                <a:solidFill>
                  <a:srgbClr val="FFFFFF"/>
                </a:solidFill>
              </a:rPr>
              <a:t>pe</a:t>
            </a:r>
            <a:r>
              <a:rPr dirty="0" sz="4350" spc="-745">
                <a:solidFill>
                  <a:srgbClr val="FFFFFF"/>
                </a:solidFill>
              </a:rPr>
              <a:t>[</a:t>
            </a:r>
            <a:r>
              <a:rPr dirty="0" sz="4350" spc="-880">
                <a:solidFill>
                  <a:srgbClr val="E3078B"/>
                </a:solidFill>
              </a:rPr>
              <a:t>1</a:t>
            </a:r>
            <a:r>
              <a:rPr dirty="0" sz="4350" spc="-615">
                <a:solidFill>
                  <a:srgbClr val="E3078B"/>
                </a:solidFill>
              </a:rPr>
              <a:t>0</a:t>
            </a:r>
            <a:r>
              <a:rPr dirty="0" sz="4350" spc="-350">
                <a:solidFill>
                  <a:srgbClr val="FFFFFF"/>
                </a:solidFill>
              </a:rPr>
              <a:t>]</a:t>
            </a:r>
            <a:r>
              <a:rPr dirty="0" sz="4350" spc="-1050">
                <a:solidFill>
                  <a:srgbClr val="FFFFFF"/>
                </a:solidFill>
              </a:rPr>
              <a:t> </a:t>
            </a:r>
            <a:r>
              <a:rPr dirty="0" sz="4350" spc="-1120">
                <a:solidFill>
                  <a:srgbClr val="FFFFFF"/>
                </a:solidFill>
              </a:rPr>
              <a:t>;</a:t>
            </a:r>
            <a:r>
              <a:rPr dirty="0" sz="4350">
                <a:solidFill>
                  <a:srgbClr val="FFFFFF"/>
                </a:solidFill>
              </a:rPr>
              <a:t>	</a:t>
            </a:r>
            <a:r>
              <a:rPr dirty="0" sz="4350" spc="-1280">
                <a:solidFill>
                  <a:srgbClr val="A6A6A6"/>
                </a:solidFill>
              </a:rPr>
              <a:t>/</a:t>
            </a:r>
            <a:r>
              <a:rPr dirty="0" sz="4350" spc="-355">
                <a:solidFill>
                  <a:srgbClr val="A6A6A6"/>
                </a:solidFill>
              </a:rPr>
              <a:t>/</a:t>
            </a:r>
            <a:r>
              <a:rPr dirty="0" sz="4350" spc="-1140">
                <a:solidFill>
                  <a:srgbClr val="A6A6A6"/>
                </a:solidFill>
              </a:rPr>
              <a:t> </a:t>
            </a:r>
            <a:r>
              <a:rPr dirty="0" sz="4350" spc="-200">
                <a:solidFill>
                  <a:srgbClr val="A6A6A6"/>
                </a:solidFill>
              </a:rPr>
              <a:t>AC</a:t>
            </a:r>
            <a:r>
              <a:rPr dirty="0" sz="4350" spc="-1055">
                <a:solidFill>
                  <a:srgbClr val="A6A6A6"/>
                </a:solidFill>
              </a:rPr>
              <a:t> </a:t>
            </a:r>
            <a:r>
              <a:rPr dirty="0" sz="4350" spc="-440">
                <a:solidFill>
                  <a:srgbClr val="A6A6A6"/>
                </a:solidFill>
              </a:rPr>
              <a:t>or</a:t>
            </a:r>
            <a:r>
              <a:rPr dirty="0" sz="4350" spc="-1140">
                <a:solidFill>
                  <a:srgbClr val="A6A6A6"/>
                </a:solidFill>
              </a:rPr>
              <a:t> </a:t>
            </a:r>
            <a:r>
              <a:rPr dirty="0" sz="4350" spc="-490">
                <a:solidFill>
                  <a:srgbClr val="A6A6A6"/>
                </a:solidFill>
              </a:rPr>
              <a:t>Non-</a:t>
            </a:r>
            <a:r>
              <a:rPr dirty="0" sz="4350" spc="-25">
                <a:solidFill>
                  <a:srgbClr val="A6A6A6"/>
                </a:solidFill>
              </a:rPr>
              <a:t>AC</a:t>
            </a:r>
            <a:endParaRPr sz="4350"/>
          </a:p>
          <a:p>
            <a:pPr marL="6523990">
              <a:lnSpc>
                <a:spcPct val="100000"/>
              </a:lnSpc>
              <a:spcBef>
                <a:spcPts val="855"/>
              </a:spcBef>
            </a:pPr>
            <a:r>
              <a:rPr dirty="0" sz="4350" spc="-1685">
                <a:solidFill>
                  <a:srgbClr val="FFFFFF"/>
                </a:solidFill>
              </a:rPr>
              <a:t>}</a:t>
            </a:r>
            <a:r>
              <a:rPr dirty="0" sz="4350" spc="-1120">
                <a:solidFill>
                  <a:srgbClr val="FFFFFF"/>
                </a:solidFill>
              </a:rPr>
              <a:t>;</a:t>
            </a:r>
            <a:endParaRPr sz="4350"/>
          </a:p>
        </p:txBody>
      </p:sp>
      <p:grpSp>
        <p:nvGrpSpPr>
          <p:cNvPr id="5" name="object 5" descr=""/>
          <p:cNvGrpSpPr/>
          <p:nvPr/>
        </p:nvGrpSpPr>
        <p:grpSpPr>
          <a:xfrm>
            <a:off x="2632710" y="3485102"/>
            <a:ext cx="13292455" cy="6285230"/>
            <a:chOff x="2632710" y="3485102"/>
            <a:chExt cx="13292455" cy="6285230"/>
          </a:xfrm>
        </p:grpSpPr>
        <p:sp>
          <p:nvSpPr>
            <p:cNvPr id="6" name="object 6" descr=""/>
            <p:cNvSpPr/>
            <p:nvPr/>
          </p:nvSpPr>
          <p:spPr>
            <a:xfrm>
              <a:off x="2679757" y="3504152"/>
              <a:ext cx="13206730" cy="0"/>
            </a:xfrm>
            <a:custGeom>
              <a:avLst/>
              <a:gdLst/>
              <a:ahLst/>
              <a:cxnLst/>
              <a:rect l="l" t="t" r="r" b="b"/>
              <a:pathLst>
                <a:path w="13206730" h="0">
                  <a:moveTo>
                    <a:pt x="0" y="0"/>
                  </a:moveTo>
                  <a:lnTo>
                    <a:pt x="1320670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79741" y="3504168"/>
              <a:ext cx="0" cy="6247130"/>
            </a:xfrm>
            <a:custGeom>
              <a:avLst/>
              <a:gdLst/>
              <a:ahLst/>
              <a:cxnLst/>
              <a:rect l="l" t="t" r="r" b="b"/>
              <a:pathLst>
                <a:path w="0" h="6247130">
                  <a:moveTo>
                    <a:pt x="0" y="0"/>
                  </a:moveTo>
                  <a:lnTo>
                    <a:pt x="0" y="62467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51760" y="9731897"/>
              <a:ext cx="13254355" cy="19050"/>
            </a:xfrm>
            <a:custGeom>
              <a:avLst/>
              <a:gdLst/>
              <a:ahLst/>
              <a:cxnLst/>
              <a:rect l="l" t="t" r="r" b="b"/>
              <a:pathLst>
                <a:path w="13254355" h="19050">
                  <a:moveTo>
                    <a:pt x="0" y="0"/>
                  </a:moveTo>
                  <a:lnTo>
                    <a:pt x="13253756" y="1904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905498" y="3504168"/>
              <a:ext cx="0" cy="6247130"/>
            </a:xfrm>
            <a:custGeom>
              <a:avLst/>
              <a:gdLst/>
              <a:ahLst/>
              <a:cxnLst/>
              <a:rect l="l" t="t" r="r" b="b"/>
              <a:pathLst>
                <a:path w="0" h="6247130">
                  <a:moveTo>
                    <a:pt x="0" y="0"/>
                  </a:moveTo>
                  <a:lnTo>
                    <a:pt x="0" y="62467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7509" y="1130928"/>
            <a:ext cx="9432925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>
                <a:latin typeface="Georgia"/>
                <a:cs typeface="Georgia"/>
              </a:rPr>
              <a:t>FUNCTIONS</a:t>
            </a:r>
            <a:r>
              <a:rPr dirty="0" sz="4450" spc="350">
                <a:latin typeface="Georgia"/>
                <a:cs typeface="Georgia"/>
              </a:rPr>
              <a:t> </a:t>
            </a:r>
            <a:r>
              <a:rPr dirty="0" sz="4450" spc="130">
                <a:latin typeface="Georgia"/>
                <a:cs typeface="Georgia"/>
              </a:rPr>
              <a:t>USED</a:t>
            </a:r>
            <a:r>
              <a:rPr dirty="0" sz="4450" spc="355">
                <a:latin typeface="Georgia"/>
                <a:cs typeface="Georgia"/>
              </a:rPr>
              <a:t> </a:t>
            </a:r>
            <a:r>
              <a:rPr dirty="0" sz="4450">
                <a:latin typeface="Georgia"/>
                <a:cs typeface="Georgia"/>
              </a:rPr>
              <a:t>IN</a:t>
            </a:r>
            <a:r>
              <a:rPr dirty="0" sz="4450" spc="350">
                <a:latin typeface="Georgia"/>
                <a:cs typeface="Georgia"/>
              </a:rPr>
              <a:t> </a:t>
            </a:r>
            <a:r>
              <a:rPr dirty="0" sz="4450" spc="114">
                <a:latin typeface="Georgia"/>
                <a:cs typeface="Georgia"/>
              </a:rPr>
              <a:t>THE</a:t>
            </a:r>
            <a:r>
              <a:rPr dirty="0" sz="4450" spc="350">
                <a:latin typeface="Georgia"/>
                <a:cs typeface="Georgia"/>
              </a:rPr>
              <a:t> </a:t>
            </a:r>
            <a:r>
              <a:rPr dirty="0" sz="4450" spc="110">
                <a:latin typeface="Georgia"/>
                <a:cs typeface="Georgia"/>
              </a:rPr>
              <a:t>CODE</a:t>
            </a:r>
            <a:r>
              <a:rPr dirty="0" sz="4450" spc="-509">
                <a:latin typeface="Georgia"/>
                <a:cs typeface="Georgia"/>
              </a:rPr>
              <a:t> </a:t>
            </a:r>
            <a:r>
              <a:rPr dirty="0" sz="4450" spc="-315">
                <a:latin typeface="Georgia"/>
                <a:cs typeface="Georgia"/>
              </a:rPr>
              <a:t>:</a:t>
            </a:r>
            <a:endParaRPr sz="445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126" y="2904453"/>
            <a:ext cx="197055" cy="1970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2404" y="2587250"/>
            <a:ext cx="10246360" cy="7518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750" spc="-565">
                <a:solidFill>
                  <a:srgbClr val="FFFFFF"/>
                </a:solidFill>
                <a:latin typeface="Verdana"/>
                <a:cs typeface="Verdana"/>
              </a:rPr>
              <a:t>calculateAmount(int</a:t>
            </a:r>
            <a:r>
              <a:rPr dirty="0" sz="4750" spc="-1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50" spc="-655">
                <a:solidFill>
                  <a:srgbClr val="FFFFFF"/>
                </a:solidFill>
                <a:latin typeface="Verdana"/>
                <a:cs typeface="Verdana"/>
              </a:rPr>
              <a:t>days,</a:t>
            </a:r>
            <a:r>
              <a:rPr dirty="0" sz="4750" spc="-1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50" spc="-465">
                <a:solidFill>
                  <a:srgbClr val="FFFFFF"/>
                </a:solidFill>
                <a:latin typeface="Verdana"/>
                <a:cs typeface="Verdana"/>
              </a:rPr>
              <a:t>char</a:t>
            </a:r>
            <a:r>
              <a:rPr dirty="0" sz="4750" spc="-1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50" spc="-8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750" spc="-75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4750" spc="-7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4750" spc="-103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750" spc="-7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750" spc="-7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4750" spc="-75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750" spc="-855">
                <a:solidFill>
                  <a:srgbClr val="FFFFFF"/>
                </a:solidFill>
                <a:latin typeface="Verdana"/>
                <a:cs typeface="Verdana"/>
              </a:rPr>
              <a:t>[])</a:t>
            </a:r>
            <a:r>
              <a:rPr dirty="0" sz="4750" spc="-4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47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126" y="4584608"/>
            <a:ext cx="197055" cy="1970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126" y="6306249"/>
            <a:ext cx="197055" cy="19705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126" y="7986404"/>
            <a:ext cx="197055" cy="19705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12404" y="3313576"/>
            <a:ext cx="17120235" cy="5948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84705">
              <a:lnSpc>
                <a:spcPct val="115999"/>
              </a:lnSpc>
              <a:spcBef>
                <a:spcPts val="100"/>
              </a:spcBef>
            </a:pPr>
            <a:r>
              <a:rPr dirty="0" sz="4750" spc="-484">
                <a:solidFill>
                  <a:srgbClr val="1A1A1A"/>
                </a:solidFill>
                <a:latin typeface="Verdana"/>
                <a:cs typeface="Verdana"/>
              </a:rPr>
              <a:t>Calculates</a:t>
            </a:r>
            <a:r>
              <a:rPr dirty="0" sz="4750" spc="-12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555">
                <a:solidFill>
                  <a:srgbClr val="1A1A1A"/>
                </a:solidFill>
                <a:latin typeface="Verdana"/>
                <a:cs typeface="Verdana"/>
              </a:rPr>
              <a:t>total</a:t>
            </a:r>
            <a:r>
              <a:rPr dirty="0" sz="4750" spc="-11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600">
                <a:solidFill>
                  <a:srgbClr val="1A1A1A"/>
                </a:solidFill>
                <a:latin typeface="Verdana"/>
                <a:cs typeface="Verdana"/>
              </a:rPr>
              <a:t>amount</a:t>
            </a:r>
            <a:r>
              <a:rPr dirty="0" sz="4750" spc="-12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484">
                <a:solidFill>
                  <a:srgbClr val="1A1A1A"/>
                </a:solidFill>
                <a:latin typeface="Verdana"/>
                <a:cs typeface="Verdana"/>
              </a:rPr>
              <a:t>based</a:t>
            </a:r>
            <a:r>
              <a:rPr dirty="0" sz="4750" spc="-115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420">
                <a:solidFill>
                  <a:srgbClr val="1A1A1A"/>
                </a:solidFill>
                <a:latin typeface="Verdana"/>
                <a:cs typeface="Verdana"/>
              </a:rPr>
              <a:t>on</a:t>
            </a:r>
            <a:r>
              <a:rPr dirty="0" sz="4750" spc="-11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605">
                <a:solidFill>
                  <a:srgbClr val="1A1A1A"/>
                </a:solidFill>
                <a:latin typeface="Verdana"/>
                <a:cs typeface="Verdana"/>
              </a:rPr>
              <a:t>room</a:t>
            </a:r>
            <a:r>
              <a:rPr dirty="0" sz="4750" spc="-125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530">
                <a:solidFill>
                  <a:srgbClr val="1A1A1A"/>
                </a:solidFill>
                <a:latin typeface="Verdana"/>
                <a:cs typeface="Verdana"/>
              </a:rPr>
              <a:t>type</a:t>
            </a:r>
            <a:r>
              <a:rPr dirty="0" sz="4750" spc="-11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475">
                <a:solidFill>
                  <a:srgbClr val="1A1A1A"/>
                </a:solidFill>
                <a:latin typeface="Verdana"/>
                <a:cs typeface="Verdana"/>
              </a:rPr>
              <a:t>and</a:t>
            </a:r>
            <a:r>
              <a:rPr dirty="0" sz="4750" spc="-115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585">
                <a:solidFill>
                  <a:srgbClr val="1A1A1A"/>
                </a:solidFill>
                <a:latin typeface="Verdana"/>
                <a:cs typeface="Verdana"/>
              </a:rPr>
              <a:t>number</a:t>
            </a:r>
            <a:r>
              <a:rPr dirty="0" sz="4750" spc="-12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390">
                <a:solidFill>
                  <a:srgbClr val="1A1A1A"/>
                </a:solidFill>
                <a:latin typeface="Verdana"/>
                <a:cs typeface="Verdana"/>
              </a:rPr>
              <a:t>of</a:t>
            </a:r>
            <a:r>
              <a:rPr dirty="0" sz="4750" spc="-126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665">
                <a:solidFill>
                  <a:srgbClr val="1A1A1A"/>
                </a:solidFill>
                <a:latin typeface="Verdana"/>
                <a:cs typeface="Verdana"/>
              </a:rPr>
              <a:t>days. </a:t>
            </a:r>
            <a:r>
              <a:rPr dirty="0" sz="4750" spc="-690">
                <a:solidFill>
                  <a:srgbClr val="FFFFFF"/>
                </a:solidFill>
                <a:latin typeface="Verdana"/>
                <a:cs typeface="Verdana"/>
              </a:rPr>
              <a:t>addReservation():</a:t>
            </a:r>
            <a:endParaRPr sz="4750">
              <a:latin typeface="Verdana"/>
              <a:cs typeface="Verdana"/>
            </a:endParaRPr>
          </a:p>
          <a:p>
            <a:pPr marL="2599690">
              <a:lnSpc>
                <a:spcPct val="100000"/>
              </a:lnSpc>
              <a:spcBef>
                <a:spcPts val="1040"/>
              </a:spcBef>
            </a:pPr>
            <a:r>
              <a:rPr dirty="0" sz="4950" spc="-455">
                <a:solidFill>
                  <a:srgbClr val="1A1A1A"/>
                </a:solidFill>
                <a:latin typeface="Verdana"/>
                <a:cs typeface="Verdana"/>
              </a:rPr>
              <a:t>Checks</a:t>
            </a:r>
            <a:r>
              <a:rPr dirty="0" sz="4950" spc="-130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525">
                <a:solidFill>
                  <a:srgbClr val="1A1A1A"/>
                </a:solidFill>
                <a:latin typeface="Verdana"/>
                <a:cs typeface="Verdana"/>
              </a:rPr>
              <a:t>for</a:t>
            </a:r>
            <a:r>
              <a:rPr dirty="0" sz="4950" spc="-130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520">
                <a:solidFill>
                  <a:srgbClr val="1A1A1A"/>
                </a:solidFill>
                <a:latin typeface="Verdana"/>
                <a:cs typeface="Verdana"/>
              </a:rPr>
              <a:t>duplicate</a:t>
            </a:r>
            <a:r>
              <a:rPr dirty="0" sz="4950" spc="-120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965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950" spc="-765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950" spc="-420">
                <a:solidFill>
                  <a:srgbClr val="1A1A1A"/>
                </a:solidFill>
                <a:latin typeface="Verdana"/>
                <a:cs typeface="Verdana"/>
              </a:rPr>
              <a:t>s</a:t>
            </a:r>
            <a:r>
              <a:rPr dirty="0" sz="4950" spc="-120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495">
                <a:solidFill>
                  <a:srgbClr val="1A1A1A"/>
                </a:solidFill>
                <a:latin typeface="Verdana"/>
                <a:cs typeface="Verdana"/>
              </a:rPr>
              <a:t>and</a:t>
            </a:r>
            <a:r>
              <a:rPr dirty="0" sz="4950" spc="-120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490">
                <a:solidFill>
                  <a:srgbClr val="1A1A1A"/>
                </a:solidFill>
                <a:latin typeface="Verdana"/>
                <a:cs typeface="Verdana"/>
              </a:rPr>
              <a:t>adds</a:t>
            </a:r>
            <a:r>
              <a:rPr dirty="0" sz="4950" spc="-120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450">
                <a:solidFill>
                  <a:srgbClr val="1A1A1A"/>
                </a:solidFill>
                <a:latin typeface="Verdana"/>
                <a:cs typeface="Verdana"/>
              </a:rPr>
              <a:t>new</a:t>
            </a:r>
            <a:r>
              <a:rPr dirty="0" sz="4950" spc="-130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950" spc="-665">
                <a:solidFill>
                  <a:srgbClr val="1A1A1A"/>
                </a:solidFill>
                <a:latin typeface="Verdana"/>
                <a:cs typeface="Verdana"/>
              </a:rPr>
              <a:t>reservation.</a:t>
            </a:r>
            <a:endParaRPr sz="4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4750" spc="-680">
                <a:solidFill>
                  <a:srgbClr val="FFFFFF"/>
                </a:solidFill>
                <a:latin typeface="Verdana"/>
                <a:cs typeface="Verdana"/>
              </a:rPr>
              <a:t>displayReservations():</a:t>
            </a:r>
            <a:endParaRPr sz="4750">
              <a:latin typeface="Verdana"/>
              <a:cs typeface="Verdana"/>
            </a:endParaRPr>
          </a:p>
          <a:p>
            <a:pPr marL="12700" marR="3352165" indent="3703320">
              <a:lnSpc>
                <a:spcPct val="115999"/>
              </a:lnSpc>
            </a:pPr>
            <a:r>
              <a:rPr dirty="0" sz="4750" spc="-580">
                <a:latin typeface="Verdana"/>
                <a:cs typeface="Verdana"/>
              </a:rPr>
              <a:t>Displays</a:t>
            </a:r>
            <a:r>
              <a:rPr dirty="0" sz="4750" spc="-1155">
                <a:latin typeface="Verdana"/>
                <a:cs typeface="Verdana"/>
              </a:rPr>
              <a:t> </a:t>
            </a:r>
            <a:r>
              <a:rPr dirty="0" sz="4750" spc="-470">
                <a:latin typeface="Verdana"/>
                <a:cs typeface="Verdana"/>
              </a:rPr>
              <a:t>all</a:t>
            </a:r>
            <a:r>
              <a:rPr dirty="0" sz="4750" spc="-1150">
                <a:latin typeface="Verdana"/>
                <a:cs typeface="Verdana"/>
              </a:rPr>
              <a:t> </a:t>
            </a:r>
            <a:r>
              <a:rPr dirty="0" sz="4750" spc="-600">
                <a:latin typeface="Verdana"/>
                <a:cs typeface="Verdana"/>
              </a:rPr>
              <a:t>reservations</a:t>
            </a:r>
            <a:r>
              <a:rPr dirty="0" sz="4750" spc="-1150">
                <a:latin typeface="Verdana"/>
                <a:cs typeface="Verdana"/>
              </a:rPr>
              <a:t> </a:t>
            </a:r>
            <a:r>
              <a:rPr dirty="0" sz="4750" spc="-445">
                <a:latin typeface="Verdana"/>
                <a:cs typeface="Verdana"/>
              </a:rPr>
              <a:t>in</a:t>
            </a:r>
            <a:r>
              <a:rPr dirty="0" sz="4750" spc="-1150">
                <a:latin typeface="Verdana"/>
                <a:cs typeface="Verdana"/>
              </a:rPr>
              <a:t> </a:t>
            </a:r>
            <a:r>
              <a:rPr dirty="0" sz="4750" spc="-345">
                <a:latin typeface="Verdana"/>
                <a:cs typeface="Verdana"/>
              </a:rPr>
              <a:t>a</a:t>
            </a:r>
            <a:r>
              <a:rPr dirty="0" sz="4750" spc="-1255">
                <a:latin typeface="Verdana"/>
                <a:cs typeface="Verdana"/>
              </a:rPr>
              <a:t> </a:t>
            </a:r>
            <a:r>
              <a:rPr dirty="0" sz="4750" spc="-595">
                <a:latin typeface="Verdana"/>
                <a:cs typeface="Verdana"/>
              </a:rPr>
              <a:t>formatted</a:t>
            </a:r>
            <a:r>
              <a:rPr dirty="0" sz="4750" spc="-1255">
                <a:latin typeface="Verdana"/>
                <a:cs typeface="Verdana"/>
              </a:rPr>
              <a:t> </a:t>
            </a:r>
            <a:r>
              <a:rPr dirty="0" sz="4750" spc="-605">
                <a:latin typeface="Verdana"/>
                <a:cs typeface="Verdana"/>
              </a:rPr>
              <a:t>table. </a:t>
            </a:r>
            <a:r>
              <a:rPr dirty="0" sz="4750" spc="-6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750" spc="-6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750" spc="-6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4750" spc="-7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4750" spc="-5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750" spc="-6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750" spc="-62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4750" spc="-66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4750" spc="-8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750" spc="-6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4750" spc="-59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4750" spc="-68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4750" spc="-2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750" spc="-1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750" spc="-800">
                <a:solidFill>
                  <a:srgbClr val="FFFFFF"/>
                </a:solidFill>
                <a:latin typeface="Verdana"/>
                <a:cs typeface="Verdana"/>
              </a:rPr>
              <a:t>id):</a:t>
            </a:r>
            <a:endParaRPr sz="4750">
              <a:latin typeface="Verdana"/>
              <a:cs typeface="Verdana"/>
            </a:endParaRPr>
          </a:p>
          <a:p>
            <a:pPr marL="3563620">
              <a:lnSpc>
                <a:spcPct val="100000"/>
              </a:lnSpc>
              <a:spcBef>
                <a:spcPts val="915"/>
              </a:spcBef>
            </a:pPr>
            <a:r>
              <a:rPr dirty="0" sz="4750" spc="-525">
                <a:solidFill>
                  <a:srgbClr val="1A1A1A"/>
                </a:solidFill>
                <a:latin typeface="Verdana"/>
                <a:cs typeface="Verdana"/>
              </a:rPr>
              <a:t>Searches</a:t>
            </a:r>
            <a:r>
              <a:rPr dirty="0" sz="4750" spc="-125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515">
                <a:solidFill>
                  <a:srgbClr val="1A1A1A"/>
                </a:solidFill>
                <a:latin typeface="Verdana"/>
                <a:cs typeface="Verdana"/>
              </a:rPr>
              <a:t>for</a:t>
            </a:r>
            <a:r>
              <a:rPr dirty="0" sz="4750" spc="-1245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345">
                <a:solidFill>
                  <a:srgbClr val="1A1A1A"/>
                </a:solidFill>
                <a:latin typeface="Verdana"/>
                <a:cs typeface="Verdana"/>
              </a:rPr>
              <a:t>a</a:t>
            </a:r>
            <a:r>
              <a:rPr dirty="0" sz="4750" spc="-114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600">
                <a:solidFill>
                  <a:srgbClr val="1A1A1A"/>
                </a:solidFill>
                <a:latin typeface="Verdana"/>
                <a:cs typeface="Verdana"/>
              </a:rPr>
              <a:t>reservation</a:t>
            </a:r>
            <a:r>
              <a:rPr dirty="0" sz="4750" spc="-114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520">
                <a:solidFill>
                  <a:srgbClr val="1A1A1A"/>
                </a:solidFill>
                <a:latin typeface="Verdana"/>
                <a:cs typeface="Verdana"/>
              </a:rPr>
              <a:t>using</a:t>
            </a:r>
            <a:r>
              <a:rPr dirty="0" sz="4750" spc="-114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565">
                <a:solidFill>
                  <a:srgbClr val="1A1A1A"/>
                </a:solidFill>
                <a:latin typeface="Verdana"/>
                <a:cs typeface="Verdana"/>
              </a:rPr>
              <a:t>customer</a:t>
            </a:r>
            <a:r>
              <a:rPr dirty="0" sz="4750" spc="-1250">
                <a:solidFill>
                  <a:srgbClr val="1A1A1A"/>
                </a:solidFill>
                <a:latin typeface="Verdana"/>
                <a:cs typeface="Verdana"/>
              </a:rPr>
              <a:t> </a:t>
            </a:r>
            <a:r>
              <a:rPr dirty="0" sz="4750" spc="-1105">
                <a:solidFill>
                  <a:srgbClr val="1A1A1A"/>
                </a:solidFill>
                <a:latin typeface="Verdana"/>
                <a:cs typeface="Verdana"/>
              </a:rPr>
              <a:t>I</a:t>
            </a:r>
            <a:r>
              <a:rPr dirty="0" sz="4750" spc="-905">
                <a:solidFill>
                  <a:srgbClr val="1A1A1A"/>
                </a:solidFill>
                <a:latin typeface="Verdana"/>
                <a:cs typeface="Verdana"/>
              </a:rPr>
              <a:t>D</a:t>
            </a:r>
            <a:r>
              <a:rPr dirty="0" sz="4750" spc="-575">
                <a:solidFill>
                  <a:srgbClr val="1A1A1A"/>
                </a:solidFill>
                <a:latin typeface="Verdana"/>
                <a:cs typeface="Verdana"/>
              </a:rPr>
              <a:t>.</a:t>
            </a:r>
            <a:endParaRPr sz="4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430" y="940254"/>
            <a:ext cx="247650" cy="2476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430" y="3054804"/>
            <a:ext cx="247650" cy="2476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430" y="5169353"/>
            <a:ext cx="247650" cy="2476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430" y="7283903"/>
            <a:ext cx="247650" cy="2476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77995" y="393163"/>
            <a:ext cx="14791055" cy="848360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5950" spc="-7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950" spc="-7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7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8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950" spc="-7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950" spc="-7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950" spc="-7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5950" spc="-7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5950" spc="-7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950" spc="-7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7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950" spc="-7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88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5950" spc="-7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950" spc="-7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5950" spc="-7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34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950" spc="-1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950" spc="-10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950" spc="-107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10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950" spc="-10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1185">
                <a:solidFill>
                  <a:srgbClr val="FFFFFF"/>
                </a:solidFill>
                <a:latin typeface="Verdana"/>
                <a:cs typeface="Verdana"/>
              </a:rPr>
              <a:t>[])</a:t>
            </a:r>
            <a:r>
              <a:rPr dirty="0" sz="5950" spc="-64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5950">
              <a:latin typeface="Verdana"/>
              <a:cs typeface="Verdana"/>
            </a:endParaRPr>
          </a:p>
          <a:p>
            <a:pPr marL="295275" marR="5080" indent="458470">
              <a:lnSpc>
                <a:spcPct val="116599"/>
              </a:lnSpc>
            </a:pPr>
            <a:r>
              <a:rPr dirty="0" sz="5950" spc="-710">
                <a:latin typeface="Verdana"/>
                <a:cs typeface="Verdana"/>
              </a:rPr>
              <a:t>S</a:t>
            </a:r>
            <a:r>
              <a:rPr dirty="0" sz="5950" spc="-700">
                <a:latin typeface="Verdana"/>
                <a:cs typeface="Verdana"/>
              </a:rPr>
              <a:t>e</a:t>
            </a:r>
            <a:r>
              <a:rPr dirty="0" sz="5950" spc="-715">
                <a:latin typeface="Verdana"/>
                <a:cs typeface="Verdana"/>
              </a:rPr>
              <a:t>a</a:t>
            </a:r>
            <a:r>
              <a:rPr dirty="0" sz="5950" spc="-835">
                <a:latin typeface="Verdana"/>
                <a:cs typeface="Verdana"/>
              </a:rPr>
              <a:t>r</a:t>
            </a:r>
            <a:r>
              <a:rPr dirty="0" sz="5950" spc="-660">
                <a:latin typeface="Verdana"/>
                <a:cs typeface="Verdana"/>
              </a:rPr>
              <a:t>c</a:t>
            </a:r>
            <a:r>
              <a:rPr dirty="0" sz="5950" spc="-705">
                <a:latin typeface="Verdana"/>
                <a:cs typeface="Verdana"/>
              </a:rPr>
              <a:t>h</a:t>
            </a:r>
            <a:r>
              <a:rPr dirty="0" sz="5950" spc="-700">
                <a:latin typeface="Verdana"/>
                <a:cs typeface="Verdana"/>
              </a:rPr>
              <a:t>e</a:t>
            </a:r>
            <a:r>
              <a:rPr dirty="0" sz="5950" spc="-290">
                <a:latin typeface="Verdana"/>
                <a:cs typeface="Verdana"/>
              </a:rPr>
              <a:t>s</a:t>
            </a:r>
            <a:r>
              <a:rPr dirty="0" sz="5950" spc="-1565">
                <a:latin typeface="Verdana"/>
                <a:cs typeface="Verdana"/>
              </a:rPr>
              <a:t> </a:t>
            </a:r>
            <a:r>
              <a:rPr dirty="0" sz="5950" spc="-890">
                <a:latin typeface="Verdana"/>
                <a:cs typeface="Verdana"/>
              </a:rPr>
              <a:t>f</a:t>
            </a:r>
            <a:r>
              <a:rPr dirty="0" sz="5950" spc="-740">
                <a:latin typeface="Verdana"/>
                <a:cs typeface="Verdana"/>
              </a:rPr>
              <a:t>o</a:t>
            </a:r>
            <a:r>
              <a:rPr dirty="0" sz="5950" spc="-330">
                <a:latin typeface="Verdana"/>
                <a:cs typeface="Verdana"/>
              </a:rPr>
              <a:t>r</a:t>
            </a:r>
            <a:r>
              <a:rPr dirty="0" sz="5950" spc="-1550">
                <a:latin typeface="Verdana"/>
                <a:cs typeface="Verdana"/>
              </a:rPr>
              <a:t> </a:t>
            </a:r>
            <a:r>
              <a:rPr dirty="0" sz="5950" spc="-430">
                <a:latin typeface="Verdana"/>
                <a:cs typeface="Verdana"/>
              </a:rPr>
              <a:t>a</a:t>
            </a:r>
            <a:r>
              <a:rPr dirty="0" sz="5950" spc="-1430">
                <a:latin typeface="Verdana"/>
                <a:cs typeface="Verdana"/>
              </a:rPr>
              <a:t> </a:t>
            </a:r>
            <a:r>
              <a:rPr dirty="0" sz="5950" spc="-880">
                <a:latin typeface="Verdana"/>
                <a:cs typeface="Verdana"/>
              </a:rPr>
              <a:t>r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760">
                <a:latin typeface="Verdana"/>
                <a:cs typeface="Verdana"/>
              </a:rPr>
              <a:t>s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805">
                <a:latin typeface="Verdana"/>
                <a:cs typeface="Verdana"/>
              </a:rPr>
              <a:t>r</a:t>
            </a:r>
            <a:r>
              <a:rPr dirty="0" sz="5950" spc="-850">
                <a:latin typeface="Verdana"/>
                <a:cs typeface="Verdana"/>
              </a:rPr>
              <a:t>v</a:t>
            </a:r>
            <a:r>
              <a:rPr dirty="0" sz="5950" spc="-825">
                <a:latin typeface="Verdana"/>
                <a:cs typeface="Verdana"/>
              </a:rPr>
              <a:t>a</a:t>
            </a:r>
            <a:r>
              <a:rPr dirty="0" sz="5950" spc="-770">
                <a:latin typeface="Verdana"/>
                <a:cs typeface="Verdana"/>
              </a:rPr>
              <a:t>t</a:t>
            </a:r>
            <a:r>
              <a:rPr dirty="0" sz="5950" spc="-810">
                <a:latin typeface="Verdana"/>
                <a:cs typeface="Verdana"/>
              </a:rPr>
              <a:t>i</a:t>
            </a:r>
            <a:r>
              <a:rPr dirty="0" sz="5950" spc="-745">
                <a:latin typeface="Verdana"/>
                <a:cs typeface="Verdana"/>
              </a:rPr>
              <a:t>o</a:t>
            </a:r>
            <a:r>
              <a:rPr dirty="0" sz="5950" spc="-335">
                <a:latin typeface="Verdana"/>
                <a:cs typeface="Verdana"/>
              </a:rPr>
              <a:t>n</a:t>
            </a:r>
            <a:r>
              <a:rPr dirty="0" sz="5950" spc="-1425">
                <a:latin typeface="Verdana"/>
                <a:cs typeface="Verdana"/>
              </a:rPr>
              <a:t> </a:t>
            </a:r>
            <a:r>
              <a:rPr dirty="0" sz="5950" spc="-650">
                <a:latin typeface="Verdana"/>
                <a:cs typeface="Verdana"/>
              </a:rPr>
              <a:t>using</a:t>
            </a:r>
            <a:r>
              <a:rPr dirty="0" sz="5950" spc="-1435">
                <a:latin typeface="Verdana"/>
                <a:cs typeface="Verdana"/>
              </a:rPr>
              <a:t> </a:t>
            </a:r>
            <a:r>
              <a:rPr dirty="0" sz="5950" spc="-695">
                <a:latin typeface="Verdana"/>
                <a:cs typeface="Verdana"/>
              </a:rPr>
              <a:t>c</a:t>
            </a:r>
            <a:r>
              <a:rPr dirty="0" sz="5950" spc="-750">
                <a:latin typeface="Verdana"/>
                <a:cs typeface="Verdana"/>
              </a:rPr>
              <a:t>u</a:t>
            </a:r>
            <a:r>
              <a:rPr dirty="0" sz="5950" spc="-819">
                <a:latin typeface="Verdana"/>
                <a:cs typeface="Verdana"/>
              </a:rPr>
              <a:t>s</a:t>
            </a:r>
            <a:r>
              <a:rPr dirty="0" sz="5950" spc="-900">
                <a:latin typeface="Verdana"/>
                <a:cs typeface="Verdana"/>
              </a:rPr>
              <a:t>t</a:t>
            </a:r>
            <a:r>
              <a:rPr dirty="0" sz="5950" spc="-740">
                <a:latin typeface="Verdana"/>
                <a:cs typeface="Verdana"/>
              </a:rPr>
              <a:t>o</a:t>
            </a:r>
            <a:r>
              <a:rPr dirty="0" sz="5950" spc="-765">
                <a:latin typeface="Verdana"/>
                <a:cs typeface="Verdana"/>
              </a:rPr>
              <a:t>m</a:t>
            </a:r>
            <a:r>
              <a:rPr dirty="0" sz="5950" spc="-740">
                <a:latin typeface="Verdana"/>
                <a:cs typeface="Verdana"/>
              </a:rPr>
              <a:t>e</a:t>
            </a:r>
            <a:r>
              <a:rPr dirty="0" sz="5950" spc="-330">
                <a:latin typeface="Verdana"/>
                <a:cs typeface="Verdana"/>
              </a:rPr>
              <a:t>r</a:t>
            </a:r>
            <a:r>
              <a:rPr dirty="0" sz="5950" spc="-1545">
                <a:latin typeface="Verdana"/>
                <a:cs typeface="Verdana"/>
              </a:rPr>
              <a:t> </a:t>
            </a:r>
            <a:r>
              <a:rPr dirty="0" sz="5950" spc="-865">
                <a:latin typeface="Verdana"/>
                <a:cs typeface="Verdana"/>
              </a:rPr>
              <a:t>name. </a:t>
            </a:r>
            <a:r>
              <a:rPr dirty="0" sz="5950" spc="-7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950" spc="-7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950" spc="-7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7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5950" spc="-80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5950" spc="-8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950" spc="-7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7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950" spc="-7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8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950" spc="-869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5950" spc="-84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7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76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950" spc="-7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950" spc="-72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8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950" spc="-3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950" spc="-1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950" spc="-1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9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950" spc="-121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5950" spc="-67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5950">
              <a:latin typeface="Verdana"/>
              <a:cs typeface="Verdana"/>
            </a:endParaRPr>
          </a:p>
          <a:p>
            <a:pPr marL="258445" marR="1877060" indent="2366645">
              <a:lnSpc>
                <a:spcPct val="116599"/>
              </a:lnSpc>
            </a:pPr>
            <a:r>
              <a:rPr dirty="0" sz="5950" spc="-555">
                <a:latin typeface="Verdana"/>
                <a:cs typeface="Verdana"/>
              </a:rPr>
              <a:t>Modifies</a:t>
            </a:r>
            <a:r>
              <a:rPr dirty="0" sz="5950" spc="-1450">
                <a:latin typeface="Verdana"/>
                <a:cs typeface="Verdana"/>
              </a:rPr>
              <a:t> </a:t>
            </a:r>
            <a:r>
              <a:rPr dirty="0" sz="5950" spc="-850">
                <a:latin typeface="Verdana"/>
                <a:cs typeface="Verdana"/>
              </a:rPr>
              <a:t>e</a:t>
            </a:r>
            <a:r>
              <a:rPr dirty="0" sz="5950" spc="-775">
                <a:latin typeface="Verdana"/>
                <a:cs typeface="Verdana"/>
              </a:rPr>
              <a:t>x</a:t>
            </a:r>
            <a:r>
              <a:rPr dirty="0" sz="5950" spc="-790">
                <a:latin typeface="Verdana"/>
                <a:cs typeface="Verdana"/>
              </a:rPr>
              <a:t>i</a:t>
            </a:r>
            <a:r>
              <a:rPr dirty="0" sz="5950" spc="-805">
                <a:latin typeface="Verdana"/>
                <a:cs typeface="Verdana"/>
              </a:rPr>
              <a:t>s</a:t>
            </a:r>
            <a:r>
              <a:rPr dirty="0" sz="5950" spc="-750">
                <a:latin typeface="Verdana"/>
                <a:cs typeface="Verdana"/>
              </a:rPr>
              <a:t>t</a:t>
            </a:r>
            <a:r>
              <a:rPr dirty="0" sz="5950" spc="-790">
                <a:latin typeface="Verdana"/>
                <a:cs typeface="Verdana"/>
              </a:rPr>
              <a:t>i</a:t>
            </a:r>
            <a:r>
              <a:rPr dirty="0" sz="5950" spc="-735">
                <a:latin typeface="Verdana"/>
                <a:cs typeface="Verdana"/>
              </a:rPr>
              <a:t>n</a:t>
            </a:r>
            <a:r>
              <a:rPr dirty="0" sz="5950" spc="-315">
                <a:latin typeface="Verdana"/>
                <a:cs typeface="Verdana"/>
              </a:rPr>
              <a:t>g</a:t>
            </a:r>
            <a:r>
              <a:rPr dirty="0" sz="5950" spc="-1445">
                <a:latin typeface="Verdana"/>
                <a:cs typeface="Verdana"/>
              </a:rPr>
              <a:t> </a:t>
            </a:r>
            <a:r>
              <a:rPr dirty="0" sz="5950" spc="-880">
                <a:latin typeface="Verdana"/>
                <a:cs typeface="Verdana"/>
              </a:rPr>
              <a:t>r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760">
                <a:latin typeface="Verdana"/>
                <a:cs typeface="Verdana"/>
              </a:rPr>
              <a:t>s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805">
                <a:latin typeface="Verdana"/>
                <a:cs typeface="Verdana"/>
              </a:rPr>
              <a:t>r</a:t>
            </a:r>
            <a:r>
              <a:rPr dirty="0" sz="5950" spc="-850">
                <a:latin typeface="Verdana"/>
                <a:cs typeface="Verdana"/>
              </a:rPr>
              <a:t>v</a:t>
            </a:r>
            <a:r>
              <a:rPr dirty="0" sz="5950" spc="-825">
                <a:latin typeface="Verdana"/>
                <a:cs typeface="Verdana"/>
              </a:rPr>
              <a:t>a</a:t>
            </a:r>
            <a:r>
              <a:rPr dirty="0" sz="5950" spc="-770">
                <a:latin typeface="Verdana"/>
                <a:cs typeface="Verdana"/>
              </a:rPr>
              <a:t>t</a:t>
            </a:r>
            <a:r>
              <a:rPr dirty="0" sz="5950" spc="-810">
                <a:latin typeface="Verdana"/>
                <a:cs typeface="Verdana"/>
              </a:rPr>
              <a:t>i</a:t>
            </a:r>
            <a:r>
              <a:rPr dirty="0" sz="5950" spc="-745">
                <a:latin typeface="Verdana"/>
                <a:cs typeface="Verdana"/>
              </a:rPr>
              <a:t>o</a:t>
            </a:r>
            <a:r>
              <a:rPr dirty="0" sz="5950" spc="-335">
                <a:latin typeface="Verdana"/>
                <a:cs typeface="Verdana"/>
              </a:rPr>
              <a:t>n</a:t>
            </a:r>
            <a:r>
              <a:rPr dirty="0" sz="5950" spc="-1450">
                <a:latin typeface="Verdana"/>
                <a:cs typeface="Verdana"/>
              </a:rPr>
              <a:t> </a:t>
            </a:r>
            <a:r>
              <a:rPr dirty="0" sz="5950" spc="-765">
                <a:latin typeface="Verdana"/>
                <a:cs typeface="Verdana"/>
              </a:rPr>
              <a:t>d</a:t>
            </a:r>
            <a:r>
              <a:rPr dirty="0" sz="5950" spc="-830">
                <a:latin typeface="Verdana"/>
                <a:cs typeface="Verdana"/>
              </a:rPr>
              <a:t>e</a:t>
            </a:r>
            <a:r>
              <a:rPr dirty="0" sz="5950" spc="-930">
                <a:latin typeface="Verdana"/>
                <a:cs typeface="Verdana"/>
              </a:rPr>
              <a:t>t</a:t>
            </a:r>
            <a:r>
              <a:rPr dirty="0" sz="5950" spc="-785">
                <a:latin typeface="Verdana"/>
                <a:cs typeface="Verdana"/>
              </a:rPr>
              <a:t>a</a:t>
            </a:r>
            <a:r>
              <a:rPr dirty="0" sz="5950" spc="-835">
                <a:latin typeface="Verdana"/>
                <a:cs typeface="Verdana"/>
              </a:rPr>
              <a:t>i</a:t>
            </a:r>
            <a:r>
              <a:rPr dirty="0" sz="5950" spc="-819">
                <a:latin typeface="Verdana"/>
                <a:cs typeface="Verdana"/>
              </a:rPr>
              <a:t>l</a:t>
            </a:r>
            <a:r>
              <a:rPr dirty="0" sz="5950" spc="-785">
                <a:latin typeface="Verdana"/>
                <a:cs typeface="Verdana"/>
              </a:rPr>
              <a:t>s</a:t>
            </a:r>
            <a:r>
              <a:rPr dirty="0" sz="5950" spc="-360">
                <a:latin typeface="Verdana"/>
                <a:cs typeface="Verdana"/>
              </a:rPr>
              <a:t>.</a:t>
            </a:r>
            <a:r>
              <a:rPr dirty="0" sz="5950" spc="-765">
                <a:latin typeface="Verdana"/>
                <a:cs typeface="Verdana"/>
              </a:rPr>
              <a:t> </a:t>
            </a:r>
            <a:r>
              <a:rPr dirty="0" sz="5950" spc="-7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950" spc="-7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77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950" spc="-7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8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950" spc="-7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8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950" spc="-7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7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950" spc="-7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78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5950" spc="-8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7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950" spc="-7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7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950" spc="-7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950" spc="-68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5950" spc="-79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79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950" spc="-3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950" spc="-1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950" spc="-1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9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5950" spc="-1215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dirty="0" sz="5950" spc="-67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5950">
              <a:latin typeface="Verdana"/>
              <a:cs typeface="Verdana"/>
            </a:endParaRPr>
          </a:p>
          <a:p>
            <a:pPr marL="257175" marR="636270" indent="1127760">
              <a:lnSpc>
                <a:spcPct val="116599"/>
              </a:lnSpc>
            </a:pPr>
            <a:r>
              <a:rPr dirty="0" sz="5950" spc="-715">
                <a:latin typeface="Verdana"/>
                <a:cs typeface="Verdana"/>
              </a:rPr>
              <a:t>D</a:t>
            </a:r>
            <a:r>
              <a:rPr dirty="0" sz="5950" spc="-705">
                <a:latin typeface="Verdana"/>
                <a:cs typeface="Verdana"/>
              </a:rPr>
              <a:t>e</a:t>
            </a:r>
            <a:r>
              <a:rPr dirty="0" sz="5950" spc="-755">
                <a:latin typeface="Verdana"/>
                <a:cs typeface="Verdana"/>
              </a:rPr>
              <a:t>l</a:t>
            </a:r>
            <a:r>
              <a:rPr dirty="0" sz="5950" spc="-765">
                <a:latin typeface="Verdana"/>
                <a:cs typeface="Verdana"/>
              </a:rPr>
              <a:t>e</a:t>
            </a:r>
            <a:r>
              <a:rPr dirty="0" sz="5950" spc="-865">
                <a:latin typeface="Verdana"/>
                <a:cs typeface="Verdana"/>
              </a:rPr>
              <a:t>t</a:t>
            </a:r>
            <a:r>
              <a:rPr dirty="0" sz="5950" spc="-705">
                <a:latin typeface="Verdana"/>
                <a:cs typeface="Verdana"/>
              </a:rPr>
              <a:t>e</a:t>
            </a:r>
            <a:r>
              <a:rPr dirty="0" sz="5950" spc="-295">
                <a:latin typeface="Verdana"/>
                <a:cs typeface="Verdana"/>
              </a:rPr>
              <a:t>s</a:t>
            </a:r>
            <a:r>
              <a:rPr dirty="0" sz="5950" spc="-1440">
                <a:latin typeface="Verdana"/>
                <a:cs typeface="Verdana"/>
              </a:rPr>
              <a:t> </a:t>
            </a:r>
            <a:r>
              <a:rPr dirty="0" sz="5950" spc="-430">
                <a:latin typeface="Verdana"/>
                <a:cs typeface="Verdana"/>
              </a:rPr>
              <a:t>a</a:t>
            </a:r>
            <a:r>
              <a:rPr dirty="0" sz="5950" spc="-1445">
                <a:latin typeface="Verdana"/>
                <a:cs typeface="Verdana"/>
              </a:rPr>
              <a:t> </a:t>
            </a:r>
            <a:r>
              <a:rPr dirty="0" sz="5950" spc="-880">
                <a:latin typeface="Verdana"/>
                <a:cs typeface="Verdana"/>
              </a:rPr>
              <a:t>r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760">
                <a:latin typeface="Verdana"/>
                <a:cs typeface="Verdana"/>
              </a:rPr>
              <a:t>s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805">
                <a:latin typeface="Verdana"/>
                <a:cs typeface="Verdana"/>
              </a:rPr>
              <a:t>r</a:t>
            </a:r>
            <a:r>
              <a:rPr dirty="0" sz="5950" spc="-850">
                <a:latin typeface="Verdana"/>
                <a:cs typeface="Verdana"/>
              </a:rPr>
              <a:t>v</a:t>
            </a:r>
            <a:r>
              <a:rPr dirty="0" sz="5950" spc="-825">
                <a:latin typeface="Verdana"/>
                <a:cs typeface="Verdana"/>
              </a:rPr>
              <a:t>a</a:t>
            </a:r>
            <a:r>
              <a:rPr dirty="0" sz="5950" spc="-770">
                <a:latin typeface="Verdana"/>
                <a:cs typeface="Verdana"/>
              </a:rPr>
              <a:t>t</a:t>
            </a:r>
            <a:r>
              <a:rPr dirty="0" sz="5950" spc="-810">
                <a:latin typeface="Verdana"/>
                <a:cs typeface="Verdana"/>
              </a:rPr>
              <a:t>i</a:t>
            </a:r>
            <a:r>
              <a:rPr dirty="0" sz="5950" spc="-745">
                <a:latin typeface="Verdana"/>
                <a:cs typeface="Verdana"/>
              </a:rPr>
              <a:t>o</a:t>
            </a:r>
            <a:r>
              <a:rPr dirty="0" sz="5950" spc="-335">
                <a:latin typeface="Verdana"/>
                <a:cs typeface="Verdana"/>
              </a:rPr>
              <a:t>n</a:t>
            </a:r>
            <a:r>
              <a:rPr dirty="0" sz="5950" spc="-1440">
                <a:latin typeface="Verdana"/>
                <a:cs typeface="Verdana"/>
              </a:rPr>
              <a:t> </a:t>
            </a:r>
            <a:r>
              <a:rPr dirty="0" sz="5950" spc="-810">
                <a:latin typeface="Verdana"/>
                <a:cs typeface="Verdana"/>
              </a:rPr>
              <a:t>a</a:t>
            </a:r>
            <a:r>
              <a:rPr dirty="0" sz="5950" spc="-745">
                <a:latin typeface="Verdana"/>
                <a:cs typeface="Verdana"/>
              </a:rPr>
              <a:t>f</a:t>
            </a:r>
            <a:r>
              <a:rPr dirty="0" sz="5950" spc="-890">
                <a:latin typeface="Verdana"/>
                <a:cs typeface="Verdana"/>
              </a:rPr>
              <a:t>t</a:t>
            </a:r>
            <a:r>
              <a:rPr dirty="0" sz="5950" spc="-730">
                <a:latin typeface="Verdana"/>
                <a:cs typeface="Verdana"/>
              </a:rPr>
              <a:t>e</a:t>
            </a:r>
            <a:r>
              <a:rPr dirty="0" sz="5950" spc="-320">
                <a:latin typeface="Verdana"/>
                <a:cs typeface="Verdana"/>
              </a:rPr>
              <a:t>r</a:t>
            </a:r>
            <a:r>
              <a:rPr dirty="0" sz="5950" spc="-1560">
                <a:latin typeface="Verdana"/>
                <a:cs typeface="Verdana"/>
              </a:rPr>
              <a:t> </a:t>
            </a:r>
            <a:r>
              <a:rPr dirty="0" sz="5950" spc="-675">
                <a:latin typeface="Verdana"/>
                <a:cs typeface="Verdana"/>
              </a:rPr>
              <a:t>user</a:t>
            </a:r>
            <a:r>
              <a:rPr dirty="0" sz="5950" spc="-1565">
                <a:latin typeface="Verdana"/>
                <a:cs typeface="Verdana"/>
              </a:rPr>
              <a:t> </a:t>
            </a:r>
            <a:r>
              <a:rPr dirty="0" sz="5950" spc="-765">
                <a:latin typeface="Verdana"/>
                <a:cs typeface="Verdana"/>
              </a:rPr>
              <a:t>confirmation. </a:t>
            </a:r>
            <a:r>
              <a:rPr dirty="0" sz="5950" spc="-84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950" spc="-9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5950" spc="-9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131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950" spc="-80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5950" spc="-89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950" spc="-8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950" spc="-8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950" spc="-960">
                <a:solidFill>
                  <a:srgbClr val="FFFFFF"/>
                </a:solidFill>
                <a:latin typeface="Verdana"/>
                <a:cs typeface="Verdana"/>
              </a:rPr>
              <a:t>()</a:t>
            </a:r>
            <a:r>
              <a:rPr dirty="0" sz="5950" spc="-4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5950">
              <a:latin typeface="Verdana"/>
              <a:cs typeface="Verdana"/>
            </a:endParaRPr>
          </a:p>
          <a:p>
            <a:pPr marL="826769">
              <a:lnSpc>
                <a:spcPct val="100000"/>
              </a:lnSpc>
              <a:spcBef>
                <a:spcPts val="1185"/>
              </a:spcBef>
            </a:pPr>
            <a:r>
              <a:rPr dirty="0" sz="5950" spc="-795">
                <a:latin typeface="Verdana"/>
                <a:cs typeface="Verdana"/>
              </a:rPr>
              <a:t>S</a:t>
            </a:r>
            <a:r>
              <a:rPr dirty="0" sz="5950" spc="-865">
                <a:latin typeface="Verdana"/>
                <a:cs typeface="Verdana"/>
              </a:rPr>
              <a:t>a</a:t>
            </a:r>
            <a:r>
              <a:rPr dirty="0" sz="5950" spc="-890">
                <a:latin typeface="Verdana"/>
                <a:cs typeface="Verdana"/>
              </a:rPr>
              <a:t>v</a:t>
            </a:r>
            <a:r>
              <a:rPr dirty="0" sz="5950" spc="-785">
                <a:latin typeface="Verdana"/>
                <a:cs typeface="Verdana"/>
              </a:rPr>
              <a:t>e</a:t>
            </a:r>
            <a:r>
              <a:rPr dirty="0" sz="5950" spc="-375">
                <a:latin typeface="Verdana"/>
                <a:cs typeface="Verdana"/>
              </a:rPr>
              <a:t>s</a:t>
            </a:r>
            <a:r>
              <a:rPr dirty="0" sz="5950" spc="-1445">
                <a:latin typeface="Verdana"/>
                <a:cs typeface="Verdana"/>
              </a:rPr>
              <a:t> </a:t>
            </a:r>
            <a:r>
              <a:rPr dirty="0" sz="5950" spc="-600">
                <a:latin typeface="Verdana"/>
                <a:cs typeface="Verdana"/>
              </a:rPr>
              <a:t>all</a:t>
            </a:r>
            <a:r>
              <a:rPr dirty="0" sz="5950" spc="-1450">
                <a:latin typeface="Verdana"/>
                <a:cs typeface="Verdana"/>
              </a:rPr>
              <a:t> </a:t>
            </a:r>
            <a:r>
              <a:rPr dirty="0" sz="5950" spc="-880">
                <a:latin typeface="Verdana"/>
                <a:cs typeface="Verdana"/>
              </a:rPr>
              <a:t>r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760">
                <a:latin typeface="Verdana"/>
                <a:cs typeface="Verdana"/>
              </a:rPr>
              <a:t>s</a:t>
            </a:r>
            <a:r>
              <a:rPr dirty="0" sz="5950" spc="-745">
                <a:latin typeface="Verdana"/>
                <a:cs typeface="Verdana"/>
              </a:rPr>
              <a:t>e</a:t>
            </a:r>
            <a:r>
              <a:rPr dirty="0" sz="5950" spc="-805">
                <a:latin typeface="Verdana"/>
                <a:cs typeface="Verdana"/>
              </a:rPr>
              <a:t>r</a:t>
            </a:r>
            <a:r>
              <a:rPr dirty="0" sz="5950" spc="-850">
                <a:latin typeface="Verdana"/>
                <a:cs typeface="Verdana"/>
              </a:rPr>
              <a:t>v</a:t>
            </a:r>
            <a:r>
              <a:rPr dirty="0" sz="5950" spc="-825">
                <a:latin typeface="Verdana"/>
                <a:cs typeface="Verdana"/>
              </a:rPr>
              <a:t>a</a:t>
            </a:r>
            <a:r>
              <a:rPr dirty="0" sz="5950" spc="-770">
                <a:latin typeface="Verdana"/>
                <a:cs typeface="Verdana"/>
              </a:rPr>
              <a:t>t</a:t>
            </a:r>
            <a:r>
              <a:rPr dirty="0" sz="5950" spc="-810">
                <a:latin typeface="Verdana"/>
                <a:cs typeface="Verdana"/>
              </a:rPr>
              <a:t>i</a:t>
            </a:r>
            <a:r>
              <a:rPr dirty="0" sz="5950" spc="-745">
                <a:latin typeface="Verdana"/>
                <a:cs typeface="Verdana"/>
              </a:rPr>
              <a:t>o</a:t>
            </a:r>
            <a:r>
              <a:rPr dirty="0" sz="5950" spc="-755">
                <a:latin typeface="Verdana"/>
                <a:cs typeface="Verdana"/>
              </a:rPr>
              <a:t>n</a:t>
            </a:r>
            <a:r>
              <a:rPr dirty="0" sz="5950" spc="-335">
                <a:latin typeface="Verdana"/>
                <a:cs typeface="Verdana"/>
              </a:rPr>
              <a:t>s</a:t>
            </a:r>
            <a:r>
              <a:rPr dirty="0" sz="5950" spc="-1560">
                <a:latin typeface="Verdana"/>
                <a:cs typeface="Verdana"/>
              </a:rPr>
              <a:t> </a:t>
            </a:r>
            <a:r>
              <a:rPr dirty="0" sz="5950" spc="-840">
                <a:latin typeface="Verdana"/>
                <a:cs typeface="Verdana"/>
              </a:rPr>
              <a:t>t</a:t>
            </a:r>
            <a:r>
              <a:rPr dirty="0" sz="5950" spc="-270">
                <a:latin typeface="Verdana"/>
                <a:cs typeface="Verdana"/>
              </a:rPr>
              <a:t>o</a:t>
            </a:r>
            <a:r>
              <a:rPr dirty="0" sz="5950" spc="-1450">
                <a:latin typeface="Verdana"/>
                <a:cs typeface="Verdana"/>
              </a:rPr>
              <a:t> </a:t>
            </a:r>
            <a:r>
              <a:rPr dirty="0" sz="5950" spc="-430">
                <a:latin typeface="Verdana"/>
                <a:cs typeface="Verdana"/>
              </a:rPr>
              <a:t>a</a:t>
            </a:r>
            <a:r>
              <a:rPr dirty="0" sz="5950" spc="-1565">
                <a:latin typeface="Verdana"/>
                <a:cs typeface="Verdana"/>
              </a:rPr>
              <a:t> </a:t>
            </a:r>
            <a:r>
              <a:rPr dirty="0" sz="5950" spc="-865">
                <a:latin typeface="Verdana"/>
                <a:cs typeface="Verdana"/>
              </a:rPr>
              <a:t>t</a:t>
            </a:r>
            <a:r>
              <a:rPr dirty="0" sz="5950" spc="-830">
                <a:latin typeface="Verdana"/>
                <a:cs typeface="Verdana"/>
              </a:rPr>
              <a:t>e</a:t>
            </a:r>
            <a:r>
              <a:rPr dirty="0" sz="5950" spc="-755">
                <a:latin typeface="Verdana"/>
                <a:cs typeface="Verdana"/>
              </a:rPr>
              <a:t>x</a:t>
            </a:r>
            <a:r>
              <a:rPr dirty="0" sz="5950" spc="95">
                <a:latin typeface="Verdana"/>
                <a:cs typeface="Verdana"/>
              </a:rPr>
              <a:t>t</a:t>
            </a:r>
            <a:r>
              <a:rPr dirty="0" sz="5950" spc="-720">
                <a:latin typeface="Verdana"/>
                <a:cs typeface="Verdana"/>
              </a:rPr>
              <a:t>f</a:t>
            </a:r>
            <a:r>
              <a:rPr dirty="0" sz="5950" spc="-770">
                <a:latin typeface="Verdana"/>
                <a:cs typeface="Verdana"/>
              </a:rPr>
              <a:t>i</a:t>
            </a:r>
            <a:r>
              <a:rPr dirty="0" sz="5950" spc="-755">
                <a:latin typeface="Verdana"/>
                <a:cs typeface="Verdana"/>
              </a:rPr>
              <a:t>l</a:t>
            </a:r>
            <a:r>
              <a:rPr dirty="0" sz="5950" spc="-295">
                <a:latin typeface="Verdana"/>
                <a:cs typeface="Verdana"/>
              </a:rPr>
              <a:t>e</a:t>
            </a:r>
            <a:r>
              <a:rPr dirty="0" sz="5950" spc="-1565">
                <a:latin typeface="Verdana"/>
                <a:cs typeface="Verdana"/>
              </a:rPr>
              <a:t> </a:t>
            </a:r>
            <a:r>
              <a:rPr dirty="0" sz="5950" spc="-890">
                <a:latin typeface="Verdana"/>
                <a:cs typeface="Verdana"/>
              </a:rPr>
              <a:t>f</a:t>
            </a:r>
            <a:r>
              <a:rPr dirty="0" sz="5950" spc="-740">
                <a:latin typeface="Verdana"/>
                <a:cs typeface="Verdana"/>
              </a:rPr>
              <a:t>o</a:t>
            </a:r>
            <a:r>
              <a:rPr dirty="0" sz="5950" spc="-330">
                <a:latin typeface="Verdana"/>
                <a:cs typeface="Verdana"/>
              </a:rPr>
              <a:t>r</a:t>
            </a:r>
            <a:r>
              <a:rPr dirty="0" sz="5950" spc="-1565">
                <a:latin typeface="Verdana"/>
                <a:cs typeface="Verdana"/>
              </a:rPr>
              <a:t> </a:t>
            </a:r>
            <a:r>
              <a:rPr dirty="0" sz="5950" spc="-725">
                <a:latin typeface="Verdana"/>
                <a:cs typeface="Verdana"/>
              </a:rPr>
              <a:t>p</a:t>
            </a:r>
            <a:r>
              <a:rPr dirty="0" sz="5950" spc="-730">
                <a:latin typeface="Verdana"/>
                <a:cs typeface="Verdana"/>
              </a:rPr>
              <a:t>e</a:t>
            </a:r>
            <a:r>
              <a:rPr dirty="0" sz="5950" spc="-790">
                <a:latin typeface="Verdana"/>
                <a:cs typeface="Verdana"/>
              </a:rPr>
              <a:t>r</a:t>
            </a:r>
            <a:r>
              <a:rPr dirty="0" sz="5950" spc="-745">
                <a:latin typeface="Verdana"/>
                <a:cs typeface="Verdana"/>
              </a:rPr>
              <a:t>s</a:t>
            </a:r>
            <a:r>
              <a:rPr dirty="0" sz="5950" spc="-795">
                <a:latin typeface="Verdana"/>
                <a:cs typeface="Verdana"/>
              </a:rPr>
              <a:t>i</a:t>
            </a:r>
            <a:r>
              <a:rPr dirty="0" sz="5950" spc="-810">
                <a:latin typeface="Verdana"/>
                <a:cs typeface="Verdana"/>
              </a:rPr>
              <a:t>s</a:t>
            </a:r>
            <a:r>
              <a:rPr dirty="0" sz="5950" spc="-890">
                <a:latin typeface="Verdana"/>
                <a:cs typeface="Verdana"/>
              </a:rPr>
              <a:t>t</a:t>
            </a:r>
            <a:r>
              <a:rPr dirty="0" sz="5950" spc="-730">
                <a:latin typeface="Verdana"/>
                <a:cs typeface="Verdana"/>
              </a:rPr>
              <a:t>e</a:t>
            </a:r>
            <a:r>
              <a:rPr dirty="0" sz="5950" spc="-740">
                <a:latin typeface="Verdana"/>
                <a:cs typeface="Verdana"/>
              </a:rPr>
              <a:t>n</a:t>
            </a:r>
            <a:r>
              <a:rPr dirty="0" sz="5950" spc="-690">
                <a:latin typeface="Verdana"/>
                <a:cs typeface="Verdana"/>
              </a:rPr>
              <a:t>c</a:t>
            </a:r>
            <a:r>
              <a:rPr dirty="0" sz="5950" spc="-730">
                <a:latin typeface="Verdana"/>
                <a:cs typeface="Verdana"/>
              </a:rPr>
              <a:t>e</a:t>
            </a:r>
            <a:r>
              <a:rPr dirty="0" sz="5950" spc="-320">
                <a:latin typeface="Verdana"/>
                <a:cs typeface="Verdana"/>
              </a:rPr>
              <a:t>.</a:t>
            </a:r>
            <a:endParaRPr sz="5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36" y="196025"/>
            <a:ext cx="4752975" cy="7505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50" spc="125"/>
              <a:t>SOURCE</a:t>
            </a:r>
            <a:r>
              <a:rPr dirty="0" sz="4750" spc="330"/>
              <a:t> </a:t>
            </a:r>
            <a:r>
              <a:rPr dirty="0" sz="4750" spc="125"/>
              <a:t>CODE</a:t>
            </a:r>
            <a:r>
              <a:rPr dirty="0" sz="4750" spc="-560"/>
              <a:t> </a:t>
            </a:r>
            <a:r>
              <a:rPr dirty="0" sz="4750" spc="-350"/>
              <a:t>:</a:t>
            </a:r>
            <a:endParaRPr sz="4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004790" cy="10287000"/>
            <a:chOff x="0" y="0"/>
            <a:chExt cx="1800479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10019" cy="38957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1219" y="0"/>
              <a:ext cx="7353299" cy="39814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82669"/>
              <a:ext cx="6619874" cy="32289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3073" y="4097587"/>
              <a:ext cx="5848349" cy="31146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70333" y="3986115"/>
              <a:ext cx="5133974" cy="36766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736" y="7297009"/>
              <a:ext cx="3800474" cy="298999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0337" y="7160653"/>
              <a:ext cx="4248149" cy="3124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Sivathmika</dc:creator>
  <cp:keywords>DAGmT5RTwRU,BAF3N9g6veA,0</cp:keywords>
  <dc:title>Olivia wion</dc:title>
  <dcterms:created xsi:type="dcterms:W3CDTF">2025-05-08T10:19:20Z</dcterms:created>
  <dcterms:modified xsi:type="dcterms:W3CDTF">2025-05-08T10:19:20Z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2025-05-08T00:00:00Z</vt:filetime>
  </property>
  <property fmtid="{D5CDD505-2E9C-101B-9397-08002B2CF9AE}" pid="5" name="Producer">
    <vt:lpwstr>Canva</vt:lpwstr>
  </property>
</Properties>
</file>