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G . ARCHANA </a:t>
            </a:r>
            <a:endParaRPr lang="en-US" sz="2400" dirty="0"/>
          </a:p>
          <a:p>
            <a:r>
              <a:rPr lang="en-US" sz="2400" dirty="0"/>
              <a:t>REGISTER NO: 312216909</a:t>
            </a:r>
          </a:p>
          <a:p>
            <a:r>
              <a:rPr lang="en-US" sz="2400" dirty="0"/>
              <a:t>DEPARTMENT:BCOM GENERAL </a:t>
            </a:r>
          </a:p>
          <a:p>
            <a:r>
              <a:rPr lang="en-US" sz="2400" dirty="0"/>
              <a:t>COLLEGE:SHRI KRISHNASWANY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13D1E-6241-D669-DF66-C8768A7AA817}"/>
              </a:ext>
            </a:extLst>
          </p:cNvPr>
          <p:cNvSpPr txBox="1"/>
          <p:nvPr/>
        </p:nvSpPr>
        <p:spPr>
          <a:xfrm>
            <a:off x="1666875" y="1864073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Step-by-step outline of how the data was </a:t>
            </a:r>
            <a:r>
              <a:rPr lang="en-US" dirty="0" err="1"/>
              <a:t>analyzed:Cleaning</a:t>
            </a:r>
            <a:r>
              <a:rPr lang="en-US" dirty="0"/>
              <a:t> and organizing data in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Creating Pivot Tables to summarize salary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Slicers to filter data dynamically (e.g., by department, gender).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Charting key trends for easy interpretation (e.g., bar charts, pie charts).</a:t>
            </a:r>
          </a:p>
          <a:p>
            <a:r>
              <a:rPr lang="en-US" dirty="0"/>
              <a:t>Techniques used for univariate and bivariate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70D13-4CCD-21FC-DBFB-4F3546D7C30E}"/>
              </a:ext>
            </a:extLst>
          </p:cNvPr>
          <p:cNvSpPr txBox="1"/>
          <p:nvPr/>
        </p:nvSpPr>
        <p:spPr>
          <a:xfrm>
            <a:off x="1666875" y="209073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 key insights from the </a:t>
            </a:r>
            <a:r>
              <a:rPr lang="en-US" dirty="0" err="1"/>
              <a:t>analysis:Average</a:t>
            </a:r>
            <a:r>
              <a:rPr lang="en-US" dirty="0"/>
              <a:t> and median salary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Differences in salary based on department, gender, or years of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 or significant trends (e.g., high-paying departments).</a:t>
            </a:r>
          </a:p>
          <a:p>
            <a:r>
              <a:rPr lang="en-US" dirty="0"/>
              <a:t>Discussion on the relevance of these results to company policy or strategy.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B74D7-8496-4DDF-0E1C-15EEF7245A08}"/>
              </a:ext>
            </a:extLst>
          </p:cNvPr>
          <p:cNvSpPr txBox="1"/>
          <p:nvPr/>
        </p:nvSpPr>
        <p:spPr>
          <a:xfrm>
            <a:off x="755332" y="1453306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Recap key findings from the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Recommendations on how the company can use these insights to adjust salary structures or compensation packages.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next steps for further analysis (e.g., adding more data points, cross-referencing with industry benchmarks).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56506" y="2986073"/>
            <a:ext cx="8593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&amp; compensation Analysis through Excel Data Modelling </a:t>
            </a:r>
          </a:p>
          <a:p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C3156-BF14-A55C-6DB1-F3BCA44D1EFF}"/>
              </a:ext>
            </a:extLst>
          </p:cNvPr>
          <p:cNvSpPr txBox="1"/>
          <p:nvPr/>
        </p:nvSpPr>
        <p:spPr>
          <a:xfrm>
            <a:off x="1133459" y="2333535"/>
            <a:ext cx="7114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objective of the analysis: Understanding salary structures and compensation </a:t>
            </a:r>
            <a:r>
              <a:rPr lang="en-US" dirty="0" err="1"/>
              <a:t>trends.Identifying</a:t>
            </a:r>
            <a:r>
              <a:rPr lang="en-US" dirty="0"/>
              <a:t> disparities (e.g., by gender, department, or seniority).Why it's important to conduct this analysis (for decision-making, policy revision, etc.).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5C9CE-8F97-B30E-ED7A-E7E1E89BBA5A}"/>
              </a:ext>
            </a:extLst>
          </p:cNvPr>
          <p:cNvSpPr txBox="1"/>
          <p:nvPr/>
        </p:nvSpPr>
        <p:spPr>
          <a:xfrm>
            <a:off x="1391841" y="241607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Brief background on the importance of salary and compensation </a:t>
            </a:r>
            <a:r>
              <a:rPr lang="en-US" dirty="0" err="1"/>
              <a:t>analysis.Objectives</a:t>
            </a:r>
            <a:r>
              <a:rPr lang="en-US" dirty="0"/>
              <a:t> of the project (e.g., determine average salary, identify patterns in compensation, etc.).Key data analysis tools used (Excel, Pivot Tables, Charts, Slicers).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55AAD-3120-1170-11C5-F484C52E4568}"/>
              </a:ext>
            </a:extLst>
          </p:cNvPr>
          <p:cNvSpPr txBox="1"/>
          <p:nvPr/>
        </p:nvSpPr>
        <p:spPr>
          <a:xfrm>
            <a:off x="1092358" y="2828835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HR teams, finance departments, or organizational </a:t>
            </a:r>
            <a:r>
              <a:rPr lang="en-US" dirty="0" err="1"/>
              <a:t>leadership.Decision</a:t>
            </a:r>
            <a:r>
              <a:rPr lang="en-US" dirty="0"/>
              <a:t>-makers who need insights on salary </a:t>
            </a:r>
            <a:r>
              <a:rPr lang="en-US" dirty="0" err="1"/>
              <a:t>distribution.How</a:t>
            </a:r>
            <a:r>
              <a:rPr lang="en-US" dirty="0"/>
              <a:t> the analysis benefits these groups (e.g., improving salary policies, ensuring equity).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422E7-9B0C-17E8-7360-21A52DA7C2B0}"/>
              </a:ext>
            </a:extLst>
          </p:cNvPr>
          <p:cNvSpPr txBox="1"/>
          <p:nvPr/>
        </p:nvSpPr>
        <p:spPr>
          <a:xfrm>
            <a:off x="3042047" y="241333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the solution provided through Excel data </a:t>
            </a:r>
            <a:r>
              <a:rPr lang="en-US" dirty="0" err="1"/>
              <a:t>modelling.Key</a:t>
            </a:r>
            <a:r>
              <a:rPr lang="en-US" dirty="0"/>
              <a:t> </a:t>
            </a:r>
            <a:r>
              <a:rPr lang="en-US" dirty="0" err="1"/>
              <a:t>propositions:Creating</a:t>
            </a:r>
            <a:r>
              <a:rPr lang="en-US" dirty="0"/>
              <a:t> clean, organized datasets for salary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pivot tables and slicers for dynamic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Visualizing trends with charts to enhance understanding.</a:t>
            </a:r>
          </a:p>
          <a:p>
            <a:r>
              <a:rPr lang="en-US" dirty="0"/>
              <a:t>How this solution adds value to the company’s salary structuring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70A9A-81F7-9A63-EDFA-84B0BD99A4F9}"/>
              </a:ext>
            </a:extLst>
          </p:cNvPr>
          <p:cNvSpPr txBox="1"/>
          <p:nvPr/>
        </p:nvSpPr>
        <p:spPr>
          <a:xfrm>
            <a:off x="3042047" y="241333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features of the dataset: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Columns like employee ID, job title, department, salary, bonus, years of experience,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of data sources (HR systems, surveys,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cleaning: any missing values, outliers, or preprocessing done.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B68825-5102-0689-2DEA-49A8D1C95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75" y="1754277"/>
            <a:ext cx="8128000" cy="40654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archanaarchu272000@gmail.com</cp:lastModifiedBy>
  <cp:revision>15</cp:revision>
  <dcterms:created xsi:type="dcterms:W3CDTF">2024-03-29T15:07:22Z</dcterms:created>
  <dcterms:modified xsi:type="dcterms:W3CDTF">2024-09-10T08:04:29Z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