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1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3213735">
              <a:spcBef>
                <a:spcPts val="130"/>
              </a:spcBef>
            </a:pPr>
            <a: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</a:br>
            <a:endParaRPr b="1"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1490661" y="3067049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</a:t>
            </a:r>
            <a:r>
              <a:rPr dirty="0" sz="2400" lang="en-US"/>
              <a:t>:  </a:t>
            </a:r>
            <a:r>
              <a:rPr altLang="zh-CN" dirty="0" sz="2400" lang="en-US"/>
              <a:t>S</a:t>
            </a:r>
            <a:r>
              <a:rPr altLang="zh-CN" dirty="0" sz="2400" lang="en-US"/>
              <a:t>. </a:t>
            </a:r>
            <a:r>
              <a:rPr altLang="zh-CN" dirty="0" sz="2400" lang="en-US"/>
              <a:t>A</a:t>
            </a:r>
            <a:r>
              <a:rPr altLang="zh-CN" dirty="0" sz="2400" lang="en-US"/>
              <a:t>r</a:t>
            </a:r>
            <a:r>
              <a:rPr altLang="zh-CN" dirty="0" sz="2400" lang="en-US"/>
              <a:t>c</a:t>
            </a:r>
            <a:r>
              <a:rPr altLang="zh-CN" dirty="0" sz="2400" lang="en-US"/>
              <a:t>h</a:t>
            </a:r>
            <a:r>
              <a:rPr altLang="zh-CN" dirty="0" sz="2400" lang="en-US"/>
              <a:t>a</a:t>
            </a:r>
            <a:r>
              <a:rPr altLang="zh-CN" dirty="0" sz="2400" lang="en-US"/>
              <a:t>n</a:t>
            </a:r>
            <a:r>
              <a:rPr altLang="zh-CN" dirty="0" sz="2400" lang="en-US"/>
              <a:t>a</a:t>
            </a:r>
            <a:endParaRPr altLang="en-US" lang="zh-CN"/>
          </a:p>
          <a:p>
            <a:r>
              <a:rPr b="1" dirty="0" sz="2400" lang="en-US"/>
              <a:t>REGISTER NO AND NMID: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4</a:t>
            </a:r>
            <a:r>
              <a:rPr altLang="en-GB" b="1" dirty="0" sz="2400" lang="en-US"/>
              <a:t>5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4</a:t>
            </a:r>
            <a:r>
              <a:rPr altLang="en-GB" b="1" dirty="0" sz="2400" lang="en-US"/>
              <a:t>U</a:t>
            </a:r>
            <a:r>
              <a:rPr altLang="en-GB" b="1" dirty="0" sz="2400" lang="en-US"/>
              <a:t>0</a:t>
            </a:r>
            <a:r>
              <a:rPr altLang="en-GB" b="1" dirty="0" sz="2400" lang="en-US"/>
              <a:t>9</a:t>
            </a:r>
            <a:r>
              <a:rPr altLang="en-GB" b="1" dirty="0" sz="2400" lang="en-US"/>
              <a:t>0</a:t>
            </a:r>
            <a:r>
              <a:rPr altLang="zh-CN" b="1" dirty="0" sz="2400" lang="en-US"/>
              <a:t>1</a:t>
            </a:r>
            <a:r>
              <a:rPr altLang="zh-CN" b="1" dirty="0" sz="2400" lang="en-US"/>
              <a:t>5</a:t>
            </a:r>
            <a:r>
              <a:rPr altLang="zh-CN" b="1" dirty="0" sz="2400" lang="en-US"/>
              <a:t> 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d</a:t>
            </a:r>
            <a:r>
              <a:rPr altLang="en-GB" b="1" dirty="0" sz="2400" lang="en-US"/>
              <a:t> 4C269B9CD9016119B304BB1AD8F3F0DF</a:t>
            </a:r>
            <a:endParaRPr dirty="0" sz="2400" lang="en-US"/>
          </a:p>
          <a:p>
            <a:r>
              <a:rPr altLang="en-GB" b="1" dirty="0" sz="2400" lang="en-US"/>
              <a:t>D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P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R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M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:</a:t>
            </a:r>
            <a:r>
              <a:rPr dirty="0" sz="2400" lang="en-US"/>
              <a:t>BACHELOR OF COMPUTER APPLICATION</a:t>
            </a:r>
            <a:endParaRPr dirty="0" sz="2400" lang="en-US"/>
          </a:p>
          <a:p>
            <a:r>
              <a:rPr b="1" dirty="0" sz="2400" lang="en-US"/>
              <a:t>COLLEGE:</a:t>
            </a:r>
            <a:r>
              <a:rPr dirty="0" sz="2400" lang="en-US"/>
              <a:t>  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COLLEGE OF ARTS AND SCIENCE FOR       </a:t>
            </a:r>
            <a:r>
              <a:rPr dirty="0" sz="2400" lang="en-US"/>
              <a:t>THIRUVALLUVAR UNIVERSITY</a:t>
            </a:r>
            <a:endParaRPr altLang="en-US" lang="zh-CN"/>
          </a:p>
          <a:p>
            <a:r>
              <a:rPr dirty="0" sz="2400" lang="en-US"/>
              <a:t>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FEATURES AND FUNCTIONALITY</a:t>
            </a:r>
          </a:p>
        </p:txBody>
      </p:sp>
      <p:sp>
        <p:nvSpPr>
          <p:cNvPr id="1048672" name="Rectangle 2"/>
          <p:cNvSpPr/>
          <p:nvPr/>
        </p:nvSpPr>
        <p:spPr>
          <a:xfrm>
            <a:off x="1981200" y="1143000"/>
            <a:ext cx="6096000" cy="43586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US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Interactive </a:t>
            </a:r>
            <a:r>
              <a:rPr b="1" dirty="0" sz="2400" lang="en-US"/>
              <a:t>About</a:t>
            </a:r>
            <a:r>
              <a:rPr dirty="0" sz="2400" lang="en-US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b="1" dirty="0" sz="2400" lang="en-US"/>
              <a:t>Projects showcase</a:t>
            </a:r>
            <a:r>
              <a:rPr dirty="0" sz="2400" lang="en-US"/>
              <a:t> with Demo &amp; </a:t>
            </a:r>
            <a:r>
              <a:rPr dirty="0" sz="2400" lang="en-US" err="1"/>
              <a:t>GitHub</a:t>
            </a:r>
            <a:r>
              <a:rPr dirty="0" sz="2400" lang="en-US"/>
              <a:t> links</a:t>
            </a:r>
          </a:p>
          <a:p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Footer with copyright details</a:t>
            </a:r>
          </a:p>
        </p:txBody>
      </p:sp>
      <p:pic>
        <p:nvPicPr>
          <p:cNvPr id="2097169" name="Picture 3" descr="We Are Timeless_ A Woman's Voice Carries on After…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Objectives of the Project</a:t>
            </a:r>
            <a:b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4" name="Rectangle 1"/>
          <p:cNvSpPr>
            <a:spLocks noChangeArrowheads="1"/>
          </p:cNvSpPr>
          <p:nvPr/>
        </p:nvSpPr>
        <p:spPr bwMode="auto">
          <a:xfrm>
            <a:off x="1219200" y="2029708"/>
            <a:ext cx="7434580" cy="25806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2097170" name="Picture 3" descr="4 Steps for Good Enterprise Gamification Design_Marketing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Career Impact</a:t>
            </a:r>
            <a:b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6" name="Rectangle 1"/>
          <p:cNvSpPr>
            <a:spLocks noChangeArrowheads="1"/>
          </p:cNvSpPr>
          <p:nvPr/>
        </p:nvSpPr>
        <p:spPr bwMode="auto">
          <a:xfrm>
            <a:off x="1219200" y="1782515"/>
            <a:ext cx="8001000" cy="21869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97171" name="Picture 3" descr="باصرار توصل لهدفك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Development Methodology</a:t>
            </a:r>
          </a:p>
        </p:txBody>
      </p:sp>
      <p:sp>
        <p:nvSpPr>
          <p:cNvPr id="1048678" name="Rectangle 1"/>
          <p:cNvSpPr>
            <a:spLocks noChangeArrowheads="1"/>
          </p:cNvSpPr>
          <p:nvPr/>
        </p:nvSpPr>
        <p:spPr bwMode="auto">
          <a:xfrm>
            <a:off x="1676400" y="1430983"/>
            <a:ext cx="5573962" cy="42824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baseline="0" b="0" cap="none" dirty="0" sz="28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baseline="0" b="0" cap="none" dirty="0" sz="28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2097172" name="Picture 3" descr="e87359a3-def2-401e-b275-0b20a74f1be0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Scope of the Project</a:t>
            </a:r>
          </a:p>
        </p:txBody>
      </p:sp>
      <p:sp>
        <p:nvSpPr>
          <p:cNvPr id="1048680" name="Rectangle 2"/>
          <p:cNvSpPr/>
          <p:nvPr/>
        </p:nvSpPr>
        <p:spPr>
          <a:xfrm>
            <a:off x="2209800" y="1905000"/>
            <a:ext cx="6096000" cy="34696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/>
              <a:t>In Scope:</a:t>
            </a:r>
            <a:r>
              <a:rPr dirty="0" sz="3200" lang="en-US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dirty="0" sz="3200" lang="en-US"/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Out of Scope:</a:t>
            </a:r>
            <a:r>
              <a:rPr dirty="0" sz="3200" lang="en-US"/>
              <a:t> Backend integration, advanced database storage</a:t>
            </a:r>
          </a:p>
        </p:txBody>
      </p:sp>
      <p:pic>
        <p:nvPicPr>
          <p:cNvPr id="2097173" name="Picture 3" descr="Create Scope Documents in 5 Easy Steps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Innovative Features</a:t>
            </a:r>
          </a:p>
        </p:txBody>
      </p:sp>
      <p:sp>
        <p:nvSpPr>
          <p:cNvPr id="1048682" name="Rectangle 1"/>
          <p:cNvSpPr>
            <a:spLocks noChangeArrowheads="1"/>
          </p:cNvSpPr>
          <p:nvPr/>
        </p:nvSpPr>
        <p:spPr bwMode="auto">
          <a:xfrm>
            <a:off x="1752600" y="1641902"/>
            <a:ext cx="7091680" cy="30251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baseline="0" b="0" cap="none" dirty="0" sz="28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Software Architecture</a:t>
            </a:r>
          </a:p>
        </p:txBody>
      </p:sp>
      <p:sp>
        <p:nvSpPr>
          <p:cNvPr id="1048684" name="Rectangle 2"/>
          <p:cNvSpPr/>
          <p:nvPr/>
        </p:nvSpPr>
        <p:spPr>
          <a:xfrm>
            <a:off x="2438400" y="1676400"/>
            <a:ext cx="6096000" cy="176784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/>
              <a:t>Frontend-based portfolio hosted on </a:t>
            </a:r>
            <a:r>
              <a:rPr dirty="0" sz="2800" lang="en-US" err="1"/>
              <a:t>CodePen</a:t>
            </a:r>
            <a:r>
              <a:rPr dirty="0" sz="2800" lang="en-US"/>
              <a:t>/</a:t>
            </a:r>
            <a:r>
              <a:rPr dirty="0" sz="2800" lang="en-US" err="1"/>
              <a:t>GitHub</a:t>
            </a:r>
            <a:r>
              <a:rPr dirty="0" sz="2800" lang="en-US"/>
              <a:t> Pages.</a:t>
            </a:r>
          </a:p>
          <a:p>
            <a:pPr>
              <a:buFont typeface="Arial" pitchFamily="34" charset="0"/>
              <a:buChar char="•"/>
            </a:pP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Interactive UI with JavaScript </a:t>
            </a:r>
            <a:r>
              <a:rPr dirty="0" sz="2800" lang="en-US" err="1"/>
              <a:t>funct</a:t>
            </a:r>
            <a:endParaRPr dirty="0" sz="2800" lang="en-US"/>
          </a:p>
        </p:txBody>
      </p:sp>
      <p:pic>
        <p:nvPicPr>
          <p:cNvPr id="2097174" name="Picture 3" descr="JAVA SCRI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Future Enhancements</a:t>
            </a:r>
          </a:p>
        </p:txBody>
      </p:sp>
      <p:sp>
        <p:nvSpPr>
          <p:cNvPr id="1048686" name="Rectangle 2"/>
          <p:cNvSpPr>
            <a:spLocks noChangeArrowheads="1"/>
          </p:cNvSpPr>
          <p:nvPr/>
        </p:nvSpPr>
        <p:spPr bwMode="auto">
          <a:xfrm>
            <a:off x="990600" y="1577488"/>
            <a:ext cx="8763000" cy="386334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2401" y="4724400"/>
            <a:ext cx="1905000" cy="21336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425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RESULTS AND SCREENSHOTS</a:t>
            </a:r>
            <a:endParaRPr cap="all" dirty="0" sz="425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Rectangle 16"/>
          <p:cNvSpPr/>
          <p:nvPr/>
        </p:nvSpPr>
        <p:spPr>
          <a:xfrm>
            <a:off x="1143000" y="1600200"/>
            <a:ext cx="6096000" cy="3202940"/>
          </a:xfrm>
          <a:prstGeom prst="rect"/>
        </p:spPr>
        <p:txBody>
          <a:bodyPr>
            <a:spAutoFit/>
          </a:bodyPr>
          <a:p>
            <a:r>
              <a:rPr dirty="0" sz="2400" lang="en-US"/>
              <a:t>✅ Portfolio website successfully developed and deployed</a:t>
            </a:r>
            <a:br>
              <a:rPr dirty="0" sz="2400" lang="en-US"/>
            </a:br>
            <a:r>
              <a:rPr dirty="0" sz="2400" lang="en-US"/>
              <a:t>✅ Showcases </a:t>
            </a:r>
            <a:r>
              <a:rPr b="1" dirty="0" sz="2400" lang="en-US"/>
              <a:t>Home, About, Projects, and Contact</a:t>
            </a:r>
            <a:r>
              <a:rPr dirty="0" sz="2400" lang="en-US"/>
              <a:t> sections</a:t>
            </a:r>
            <a:br>
              <a:rPr dirty="0" sz="2400" lang="en-US"/>
            </a:br>
            <a:r>
              <a:rPr dirty="0" sz="2400" lang="en-US"/>
              <a:t>✅ Fully </a:t>
            </a:r>
            <a:r>
              <a:rPr b="1" dirty="0" sz="2400" lang="en-US"/>
              <a:t>responsive design</a:t>
            </a:r>
            <a:r>
              <a:rPr dirty="0" sz="2400" lang="en-US"/>
              <a:t> (works on mobile, tablet, desktop)</a:t>
            </a:r>
            <a:br>
              <a:rPr dirty="0" sz="2400" lang="en-US"/>
            </a:br>
            <a:r>
              <a:rPr dirty="0" sz="2400" lang="en-US"/>
              <a:t>✅ Enhances </a:t>
            </a:r>
            <a:r>
              <a:rPr b="1" dirty="0" sz="2400" lang="en-US"/>
              <a:t>professional visibility</a:t>
            </a:r>
            <a:r>
              <a:rPr dirty="0" sz="2400" lang="en-US"/>
              <a:t> for job and internship opportunities</a:t>
            </a:r>
          </a:p>
          <a:p>
            <a:endParaRPr dirty="0" lang="en-US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356413" y="1600200"/>
            <a:ext cx="3634330" cy="5502682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CONCLUSION</a:t>
            </a:r>
            <a:endParaRPr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Rectangle 7"/>
          <p:cNvSpPr/>
          <p:nvPr/>
        </p:nvSpPr>
        <p:spPr>
          <a:xfrm>
            <a:off x="1981200" y="1219200"/>
            <a:ext cx="6096000" cy="51206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/>
              <a:t>This digital portfolio provides a modern and interactive platform to showcase skills, projects, and achievements.</a:t>
            </a:r>
          </a:p>
          <a:p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It demonstrates practical knowledge of HTML, CSS, and JavaScript, along with responsive web design.</a:t>
            </a:r>
          </a:p>
          <a:p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Rectangle 22"/>
          <p:cNvSpPr/>
          <p:nvPr/>
        </p:nvSpPr>
        <p:spPr>
          <a:xfrm>
            <a:off x="2819400" y="1676400"/>
            <a:ext cx="6406426" cy="891540"/>
          </a:xfrm>
          <a:prstGeom prst="rect"/>
          <a:noFill/>
        </p:spPr>
        <p:txBody>
          <a:bodyPr bIns="45720" lIns="91440" rIns="91440" tIns="45720" wrap="non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algn="ctr"/>
            <a:r>
              <a:rPr b="1" cap="all" dirty="0" sz="5400" lang="en-US" spc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Digital </a:t>
            </a:r>
            <a:r>
              <a:rPr b="1" cap="all" dirty="0" sz="540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portfolio</a:t>
            </a:r>
            <a:endParaRPr b="1" cap="all" dirty="0" sz="5400" lang="en-US" spc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pic>
        <p:nvPicPr>
          <p:cNvPr id="2097155" name="Picture 23" descr="Brown Beige Vintage Scrapbook Portfolio Cover A4 Document.jfif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62000" y="2819400"/>
            <a:ext cx="6629400" cy="3657600"/>
          </a:xfrm>
          <a:prstGeom prst="rect"/>
          <a:ln w="127000" cap="rnd">
            <a:solidFill>
              <a:srgbClr val="FFFFFF"/>
            </a:solidFill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3429000" y="2819400"/>
            <a:ext cx="4149969" cy="723900"/>
          </a:xfrm>
        </p:spPr>
        <p:txBody>
          <a:bodyPr/>
          <a:p>
            <a:r>
              <a:rPr dirty="0"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dirty="0" lang="en-IN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Digital Portfolio</a:t>
            </a:r>
          </a:p>
        </p:txBody>
      </p:sp>
      <p:sp>
        <p:nvSpPr>
          <p:cNvPr id="1048644" name="Rectangle 2"/>
          <p:cNvSpPr/>
          <p:nvPr/>
        </p:nvSpPr>
        <p:spPr>
          <a:xfrm>
            <a:off x="1905000" y="1447800"/>
            <a:ext cx="6096000" cy="38633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/>
              <a:t>A </a:t>
            </a:r>
            <a:r>
              <a:rPr b="1" dirty="0" sz="2800" lang="en-US"/>
              <a:t>digital portfolio</a:t>
            </a:r>
            <a:r>
              <a:rPr dirty="0" sz="2800" lang="en-US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It serves as a </a:t>
            </a:r>
            <a:r>
              <a:rPr b="1" dirty="0" sz="2800" lang="en-US"/>
              <a:t>dynamic resume</a:t>
            </a:r>
            <a:r>
              <a:rPr dirty="0" sz="2800" lang="en-US"/>
              <a:t> that allows students, job seekers, and professionals to </a:t>
            </a:r>
            <a:r>
              <a:rPr b="1" dirty="0" sz="2800" lang="en-US"/>
              <a:t>showcase their talents interactively</a:t>
            </a:r>
            <a:r>
              <a:rPr dirty="0" sz="2800" lang="en-US"/>
              <a:t> through websites, images, documents, videos, and links.</a:t>
            </a:r>
          </a:p>
        </p:txBody>
      </p:sp>
      <p:pic>
        <p:nvPicPr>
          <p:cNvPr id="2097159" name="Picture 3" descr="images p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400" y="2438400"/>
            <a:ext cx="4206240" cy="205740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cap="all" dirty="0" sz="425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PROBLEM STATEMENT</a:t>
            </a:r>
            <a:endParaRPr cap="all" dirty="0" sz="425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Rectangle 10"/>
          <p:cNvSpPr/>
          <p:nvPr/>
        </p:nvSpPr>
        <p:spPr>
          <a:xfrm>
            <a:off x="1447800" y="1524001"/>
            <a:ext cx="6134053" cy="44348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>
              <a:buFont typeface="Arial" pitchFamily="34" charset="0"/>
              <a:buChar char="•"/>
            </a:pPr>
            <a:r>
              <a:rPr dirty="0" sz="3200" lang="en-US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dirty="0" sz="3200" lang="en-US"/>
              <a:t>Students and professionals need a </a:t>
            </a:r>
            <a:r>
              <a:rPr b="1" dirty="0" sz="3200" lang="en-US"/>
              <a:t>digital portfolio</a:t>
            </a:r>
            <a:r>
              <a:rPr dirty="0" sz="3200" lang="en-US"/>
              <a:t> to present their work in a </a:t>
            </a:r>
            <a:r>
              <a:rPr b="1" dirty="0" sz="3200" lang="en-US"/>
              <a:t>dynamic, interactive, and accessible way</a:t>
            </a:r>
            <a:r>
              <a:rPr dirty="0" sz="3200" lang="en-US"/>
              <a:t> for employers and recruiters.</a:t>
            </a:r>
          </a:p>
          <a:p>
            <a:pPr algn="ctr"/>
            <a:endParaRPr b="1" cap="none" dirty="0" sz="3200" lang="en-US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r="5400000" dist="762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cap="all" dirty="0" sz="425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PROJECT	OVERVIEW</a:t>
            </a: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Rectangle 10"/>
          <p:cNvSpPr/>
          <p:nvPr/>
        </p:nvSpPr>
        <p:spPr>
          <a:xfrm>
            <a:off x="1752600" y="2209800"/>
            <a:ext cx="6781800" cy="395224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/>
              <a:t>This project is a </a:t>
            </a:r>
            <a:r>
              <a:rPr b="1" dirty="0" sz="3200" lang="en-US"/>
              <a:t>digital portfolio website</a:t>
            </a:r>
            <a:r>
              <a:rPr dirty="0" sz="3200" lang="en-US"/>
              <a:t> built using </a:t>
            </a:r>
            <a:r>
              <a:rPr b="1" dirty="0" sz="3200" lang="en-US"/>
              <a:t>HTML, CSS, and JavaScript</a:t>
            </a:r>
            <a:r>
              <a:rPr dirty="0" sz="3200" lang="en-US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/>
              <a:t>It includes sections like </a:t>
            </a:r>
            <a:r>
              <a:rPr b="1" dirty="0" sz="3200" lang="en-US"/>
              <a:t>Home, About, Projects, and Contact</a:t>
            </a:r>
            <a:r>
              <a:rPr dirty="0" sz="3200" lang="en-US"/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320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WHO ARE THE END USERS?</a:t>
            </a:r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Rectangle 11"/>
          <p:cNvSpPr/>
          <p:nvPr/>
        </p:nvSpPr>
        <p:spPr>
          <a:xfrm>
            <a:off x="1371600" y="2057400"/>
            <a:ext cx="6400800" cy="4434839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/>
              <a:t>Students</a:t>
            </a:r>
            <a:r>
              <a:rPr dirty="0" sz="3200" lang="en-US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Job Seekers</a:t>
            </a:r>
            <a:r>
              <a:rPr dirty="0" sz="3200" lang="en-US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Employers/Recruiters</a:t>
            </a:r>
            <a:r>
              <a:rPr dirty="0" sz="3200" lang="en-US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Freelancers</a:t>
            </a:r>
            <a:r>
              <a:rPr dirty="0" sz="3200" lang="en-US"/>
              <a:t> – to present their work to clients</a:t>
            </a:r>
          </a:p>
          <a:p>
            <a:pPr algn="ctr"/>
            <a:endParaRPr b="1" cap="none" dirty="0" sz="3200" lang="en-US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algn="tl" blurRad="50800" rotWithShape="0">
                  <a:srgbClr val="000000"/>
                </a:outerShdw>
              </a:effectLst>
            </a:endParaRPr>
          </a:p>
        </p:txBody>
      </p:sp>
      <p:pic>
        <p:nvPicPr>
          <p:cNvPr id="2097165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sz="36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TOOLS AND TECHNIQUES</a:t>
            </a:r>
            <a:endParaRPr cap="all" dirty="0" sz="36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1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Rectangle 9"/>
          <p:cNvSpPr/>
          <p:nvPr/>
        </p:nvSpPr>
        <p:spPr>
          <a:xfrm>
            <a:off x="3276600" y="2057400"/>
            <a:ext cx="6096000" cy="21869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2800" lang="en-US"/>
              <a:t>Languages:</a:t>
            </a:r>
            <a:r>
              <a:rPr dirty="0" sz="2800" lang="en-US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b="1" dirty="0" sz="2800" lang="en-US"/>
              <a:t>Editor:</a:t>
            </a:r>
            <a:r>
              <a:rPr dirty="0" sz="2800" lang="en-US"/>
              <a:t> VS Code / </a:t>
            </a:r>
            <a:r>
              <a:rPr dirty="0" sz="2800" lang="en-US" err="1"/>
              <a:t>CodePen</a:t>
            </a: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b="1" dirty="0" sz="2800" lang="en-US"/>
              <a:t>Version Control:</a:t>
            </a:r>
            <a:r>
              <a:rPr dirty="0" sz="2800" lang="en-US"/>
              <a:t> </a:t>
            </a:r>
            <a:r>
              <a:rPr dirty="0" sz="2800" lang="en-US" err="1"/>
              <a:t>Git</a:t>
            </a:r>
            <a:r>
              <a:rPr dirty="0" sz="2800" lang="en-US"/>
              <a:t> &amp; </a:t>
            </a:r>
            <a:r>
              <a:rPr dirty="0" sz="2800" lang="en-US" err="1"/>
              <a:t>GitHub</a:t>
            </a: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b="1" dirty="0" sz="2800" lang="en-US"/>
              <a:t>Design Concepts:</a:t>
            </a:r>
            <a:r>
              <a:rPr dirty="0" sz="2800" lang="en-US"/>
              <a:t> Responsive Design, </a:t>
            </a:r>
            <a:r>
              <a:rPr dirty="0" sz="2800" lang="en-US" err="1"/>
              <a:t>Flexbox</a:t>
            </a:r>
            <a:r>
              <a:rPr dirty="0" sz="2800" lang="en-US"/>
              <a:t>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cap="all" dirty="0" sz="40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Trebuchet MS"/>
                <a:cs typeface="Trebuchet MS"/>
              </a:rPr>
              <a:t>POTFOLIO DESIGN AND LAYOUT</a:t>
            </a:r>
            <a:endParaRPr b="1" cap="all" dirty="0" sz="40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Rectangle 3"/>
          <p:cNvSpPr>
            <a:spLocks noChangeArrowheads="1"/>
          </p:cNvSpPr>
          <p:nvPr/>
        </p:nvSpPr>
        <p:spPr bwMode="auto">
          <a:xfrm>
            <a:off x="685800" y="1924794"/>
            <a:ext cx="10888980" cy="4053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baseline="0" b="0" cap="none" dirty="0" sz="20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Guest User</cp:lastModifiedBy>
  <dcterms:created xsi:type="dcterms:W3CDTF">2024-03-25T01:07:22Z</dcterms:created>
  <dcterms:modified xsi:type="dcterms:W3CDTF">2025-09-17T17:12:55Z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b46c79e6cf664c6d995aa266c2d657a0</vt:lpwstr>
  </property>
</Properties>
</file>