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200" cy="3976920"/>
          </a:xfrm>
          <a:prstGeom prst="rect">
            <a:avLst/>
          </a:prstGeom>
          <a:ln>
            <a:noFill/>
          </a:ln>
        </p:spPr>
      </p:pic>
      <p:pic>
        <p:nvPicPr>
          <p:cNvPr id="43"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200" cy="3976920"/>
          </a:xfrm>
          <a:prstGeom prst="rect">
            <a:avLst/>
          </a:prstGeom>
          <a:ln>
            <a:noFill/>
          </a:ln>
        </p:spPr>
      </p:pic>
      <p:pic>
        <p:nvPicPr>
          <p:cNvPr id="84"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200" cy="3976920"/>
          </a:xfrm>
          <a:prstGeom prst="rect">
            <a:avLst/>
          </a:prstGeom>
          <a:ln>
            <a:noFill/>
          </a:ln>
        </p:spPr>
      </p:pic>
      <p:pic>
        <p:nvPicPr>
          <p:cNvPr id="127"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229EBA57-CADA-4317-B1DD-E5C1289711A7}"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3C4B66FD-AE54-4100-8A05-496C972E7C40}" type="slidenum">
              <a:rPr b="0" lang="en-IN" sz="900" spc="-1" strike="noStrike">
                <a:solidFill>
                  <a:srgbClr val="404040"/>
                </a:solidFill>
                <a:uFill>
                  <a:solidFill>
                    <a:srgbClr val="ffffff"/>
                  </a:solidFill>
                </a:uFill>
                <a:latin typeface="Franklin Gothic Book"/>
              </a:rPr>
              <a:t>1</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PROJECT TITLE</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61568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Archana.k</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III year BE - cse </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A.V.C college of Engineering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8"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US" sz="1700" spc="-1" strike="noStrike">
              <a:solidFill>
                <a:srgbClr val="404040"/>
              </a:solidFill>
              <a:uFill>
                <a:solidFill>
                  <a:srgbClr val="ffffff"/>
                </a:solidFill>
              </a:uFill>
              <a:latin typeface="Franklin Gothic Book"/>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Future Scope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a:lnSpc>
                <a:spcPct val="100000"/>
              </a:lnSpc>
            </a:pPr>
            <a:r>
              <a:rPr b="0" lang="en-US" sz="3200" spc="-1" strike="noStrike">
                <a:solidFill>
                  <a:srgbClr val="0f0f0f"/>
                </a:solidFill>
                <a:uFill>
                  <a:solidFill>
                    <a:srgbClr val="ffffff"/>
                  </a:solidFill>
                </a:uFill>
                <a:latin typeface="Franklin Gothic Book"/>
                <a:ea typeface="Franklin Gothic Book"/>
              </a:rPr>
              <a:t>Example:</a:t>
            </a:r>
            <a:r>
              <a:rPr b="0" lang="en-US" sz="2800" spc="-1" strike="noStrike">
                <a:solidFill>
                  <a:srgbClr val="0f0f0f"/>
                </a:solidFill>
                <a:uFill>
                  <a:solidFill>
                    <a:srgbClr val="ffffff"/>
                  </a:solidFill>
                </a:uFill>
                <a:latin typeface="Franklin Gothic Book"/>
                <a:ea typeface="Franklin Gothic Book"/>
              </a:rPr>
              <a:t> </a:t>
            </a:r>
            <a:r>
              <a:rPr b="0" lang="en-US" sz="2400" spc="-1" strike="noStrike">
                <a:solidFill>
                  <a:srgbClr val="0f0f0f"/>
                </a:solidFill>
                <a:uFill>
                  <a:solidFill>
                    <a:srgbClr val="ffffff"/>
                  </a:solidFill>
                </a:u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087200"/>
            <a:ext cx="11613240" cy="556344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Data Collection: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Data Preprocessing:</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Machine Learning Algorithm:</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Deployment:</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Evaluation: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ea typeface="Franklin Gothic Book"/>
              </a:rPr>
              <a:t>Result:</a:t>
            </a:r>
            <a:endParaRPr b="0" lang="en-US" sz="13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Algorithm Selection: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Data Input:</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Training Process:</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hyperparameter tuning.</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Prediction Process:</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US" sz="13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sp>
        <p:nvSpPr>
          <p:cNvPr id="142" name="TextShape 2"/>
          <p:cNvSpPr txBox="1"/>
          <p:nvPr/>
        </p:nvSpPr>
        <p:spPr>
          <a:xfrm>
            <a:off x="581040" y="1302120"/>
            <a:ext cx="11029320" cy="4672800"/>
          </a:xfrm>
          <a:prstGeom prst="rect">
            <a:avLst/>
          </a:prstGeom>
          <a:noFill/>
          <a:ln>
            <a:noFill/>
          </a:ln>
        </p:spPr>
        <p:txBody>
          <a:bodyPr anchor="ctr"/>
          <a:p>
            <a:pPr>
              <a:lnSpc>
                <a:spcPct val="100000"/>
              </a:lnSpc>
            </a:pPr>
            <a:r>
              <a:rPr b="0" lang="en-US"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US" sz="1700" spc="-1" strike="noStrike">
              <a:solidFill>
                <a:srgbClr val="404040"/>
              </a:solidFill>
              <a:uFill>
                <a:solidFill>
                  <a:srgbClr val="ffffff"/>
                </a:solidFill>
              </a:uFill>
              <a:latin typeface="Franklin Gothic Book"/>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US" sz="1700" spc="-1" strike="noStrike">
              <a:solidFill>
                <a:srgbClr val="404040"/>
              </a:solidFill>
              <a:uFill>
                <a:solidFill>
                  <a:srgbClr val="ffffff"/>
                </a:solidFill>
              </a:uFill>
              <a:latin typeface="Franklin Gothic Book"/>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1302120"/>
            <a:ext cx="11029320" cy="467280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
        <p:nvSpPr>
          <p:cNvPr id="146" name="CustomShape 2"/>
          <p:cNvSpPr/>
          <p:nvPr/>
        </p:nvSpPr>
        <p:spPr>
          <a:xfrm>
            <a:off x="535680" y="844560"/>
            <a:ext cx="11029320" cy="529920"/>
          </a:xfrm>
          <a:prstGeom prst="rect">
            <a:avLst/>
          </a:prstGeom>
          <a:noFill/>
          <a:ln>
            <a:noFill/>
          </a:ln>
        </p:spPr>
        <p:style>
          <a:lnRef idx="0"/>
          <a:fillRef idx="0"/>
          <a:effectRef idx="0"/>
          <a:fontRef idx="minor"/>
        </p:style>
        <p:txBody>
          <a:bodyPr anchor="b"/>
          <a:p>
            <a:pPr>
              <a:lnSpc>
                <a:spcPct val="100000"/>
              </a:lnSpc>
            </a:pPr>
            <a:r>
              <a:rPr b="1" lang="en-IN" sz="4400" spc="-1" strike="noStrike" cap="all">
                <a:solidFill>
                  <a:srgbClr val="1cade4"/>
                </a:solidFill>
                <a:uFill>
                  <a:solidFill>
                    <a:srgbClr val="ffffff"/>
                  </a:solidFill>
                </a:uFill>
                <a:latin typeface="Arial"/>
              </a:rPr>
              <a:t>Future scope</a:t>
            </a:r>
            <a:endParaRPr b="0" lang="en-IN" sz="2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1</TotalTime>
  <Application>LibreOffice/5.1.6.2$Linux_x86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2024-04-04T11:56:01Z</dcterms:modified>
  <cp:revision>24</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