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7B17E5A1-2CD7-4A42-B330-C57DC56AFE23}"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DD6A3C8B-CC38-4AC8-AE79-2186C2D67C24}"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ARCHANA K</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49</TotalTime>
  <Application>LibreOffice/5.1.6.2$Linux_x86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2024-04-04T12:27:08Z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