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Survival Prediction Project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Females and first-class passengers had higher survival chances</a:t>
            </a:r>
          </a:p>
          <a:p>
            <a:r>
              <a:t>- Gradient boosting performed well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can predict survival based on key features.</a:t>
            </a:r>
          </a:p>
          <a:p>
            <a:r>
              <a:t>Further improvement possible with hyperparameter tuning and additional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Raw data often contains missing values, duplicates, and inconsistencies. Cleaning and preprocessing are necessary to prepare the dataset for reliable analysis and modeling.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clean the Titanic dataset, perform EDA, and build a machine learning model to predict passenger survival.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Titanic (Kaggle)</a:t>
            </a:r>
          </a:p>
          <a:p>
            <a:r>
              <a:t>Features: Age, Sex, Pclass, SibSp, Parch, Fare, Embarked</a:t>
            </a:r>
          </a:p>
          <a:p>
            <a:r>
              <a:t>Target: Survived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1600200"/>
            <a:ext cx="8229600" cy="4525963"/>
          </a:xfrm>
        </p:spPr>
        <p:txBody>
          <a:bodyPr/>
          <a:lstStyle/>
          <a:p>
            <a:r>
              <a:t>- Handled </a:t>
            </a:r>
            <a:r>
              <a:rPr/>
              <a:t>missing </a:t>
            </a:r>
            <a:r>
              <a:rPr smtClean="0"/>
              <a:t>values</a:t>
            </a:r>
            <a:endParaRPr/>
          </a:p>
          <a:p>
            <a:r>
              <a:rPr smtClean="0"/>
              <a:t>- </a:t>
            </a:r>
            <a:r>
              <a:t>Normalized and standardized columns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</a:t>
            </a:r>
            <a:r>
              <a:rPr/>
              <a:t>Gender </a:t>
            </a:r>
            <a:r>
              <a:rPr lang="en-US" dirty="0" smtClean="0"/>
              <a:t>,Embarkation </a:t>
            </a:r>
            <a:r>
              <a:rPr smtClean="0"/>
              <a:t>and </a:t>
            </a:r>
            <a:r>
              <a:t>Pclass are strong indicators of survival</a:t>
            </a:r>
          </a:p>
          <a:p>
            <a:r>
              <a:t>- Histograms, box plots, and pair plots were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Label Encoding for categorical variables</a:t>
            </a:r>
          </a:p>
          <a:p>
            <a:r>
              <a:t>- Feature Scaling for numerical columns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</a:t>
            </a:r>
            <a:r>
              <a:rPr/>
              <a:t>Used </a:t>
            </a:r>
            <a:r>
              <a:rPr smtClean="0"/>
              <a:t>GradientBoostingClassifier</a:t>
            </a:r>
            <a:endParaRPr/>
          </a:p>
          <a:p>
            <a:r>
              <a:t>- Model trained and evaluated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Confusion matrix generated</a:t>
            </a:r>
          </a:p>
          <a:p>
            <a:r>
              <a:t>- Accuracy, precision, recall, and F1-score calculated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</TotalTime>
  <Words>220</Words>
  <Application>Microsoft Macintosh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Titanic Dataset Analysis</vt:lpstr>
      <vt:lpstr>1. Problem Statement</vt:lpstr>
      <vt:lpstr>2. Objective</vt:lpstr>
      <vt:lpstr>3. Dataset Overview</vt:lpstr>
      <vt:lpstr>4. Data Cleaning</vt:lpstr>
      <vt:lpstr>5. Exploratory Data Analysis (EDA)</vt:lpstr>
      <vt:lpstr>6. Feature Engineering</vt:lpstr>
      <vt:lpstr>7. Model Training</vt:lpstr>
      <vt:lpstr>8. Model Evaluation</vt:lpstr>
      <vt:lpstr>9. Results &amp; Insights</vt:lpstr>
      <vt:lpstr>10. 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Dataset Analysis</dc:title>
  <dc:subject/>
  <dc:creator/>
  <cp:keywords/>
  <dc:description>generated using python-pptx</dc:description>
  <cp:lastModifiedBy>Windows10</cp:lastModifiedBy>
  <cp:revision>2</cp:revision>
  <dcterms:created xsi:type="dcterms:W3CDTF">2013-01-27T09:14:16Z</dcterms:created>
  <dcterms:modified xsi:type="dcterms:W3CDTF">2025-05-31T18:48:35Z</dcterms:modified>
  <cp:category/>
</cp:coreProperties>
</file>