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Uncovering Patterns in </a:t>
            </a:r>
            <a:r>
              <a:rPr lang="en-US" smtClean="0"/>
              <a:t>Flower </a:t>
            </a:r>
            <a:r>
              <a:rPr lang="en-US" smtClean="0"/>
              <a:t>Classification 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on Iris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explore the Iris dataset and understand the distribution,</a:t>
            </a:r>
          </a:p>
          <a:p>
            <a:r>
              <a:t>relationships, and characteristics of its features through visualization</a:t>
            </a:r>
          </a:p>
          <a:p>
            <a:r>
              <a:t>and statistical analysis.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Iris dataset contains 150 samples of iris flowers.</a:t>
            </a:r>
          </a:p>
          <a:p>
            <a:r>
              <a:t>• Features: Sepal Length, Sepal Width, Petal Length, Petal Width.</a:t>
            </a:r>
          </a:p>
          <a:p>
            <a:r>
              <a:t>• Target: Iris species (Setosa, Versicolor, Virginica).</a:t>
            </a:r>
          </a:p>
          <a:p>
            <a:r>
              <a:t>• Dataset is balanced and widely used for classification and clustering tasks.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missing values detected in the dataset.</a:t>
            </a:r>
          </a:p>
          <a:p>
            <a:r>
              <a:t>• Data types: All features are numeric.</a:t>
            </a:r>
          </a:p>
          <a:p>
            <a:r>
              <a:t>• Iris Setosa is well-separated from the other two species.</a:t>
            </a:r>
          </a:p>
          <a:p>
            <a:r>
              <a:t>• Sepal and petal measurements have different scales.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Pair plots show clear class separability.</a:t>
            </a:r>
          </a:p>
          <a:p>
            <a:r>
              <a:t>• Boxplots help detect outliers.</a:t>
            </a:r>
          </a:p>
          <a:p>
            <a:r>
              <a:t>• Histograms reveal feature distribution.</a:t>
            </a:r>
          </a:p>
          <a:p>
            <a:r>
              <a:t>• Correlation heatmap shows strong correlation between petal length and width.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Iris dataset is clean, balanced, and ideal for ML experimentation.</a:t>
            </a:r>
          </a:p>
          <a:p>
            <a:r>
              <a:t>• Setosa class is linearly separable from others.</a:t>
            </a:r>
          </a:p>
          <a:p>
            <a:r>
              <a:t>• Petal features are more informative for classification.</a:t>
            </a:r>
          </a:p>
          <a:p>
            <a:r>
              <a:t>• EDA helps identify relationships and trends for model building.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4</TotalTime>
  <Words>205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Exploratory Data Analysis on Iris Dataset</vt:lpstr>
      <vt:lpstr>Objective</vt:lpstr>
      <vt:lpstr>Dataset Overview</vt:lpstr>
      <vt:lpstr>Data Insights</vt:lpstr>
      <vt:lpstr>Visualizations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Iris Dataset</dc:title>
  <dc:subject/>
  <dc:creator/>
  <cp:keywords/>
  <dc:description>generated using python-pptx</dc:description>
  <cp:lastModifiedBy>Windows10</cp:lastModifiedBy>
  <cp:revision>2</cp:revision>
  <dcterms:created xsi:type="dcterms:W3CDTF">2013-01-27T09:14:16Z</dcterms:created>
  <dcterms:modified xsi:type="dcterms:W3CDTF">2025-05-31T18:54:51Z</dcterms:modified>
  <cp:category/>
</cp:coreProperties>
</file>