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Chinook Database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a Music Store Dataset Using SQL and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perform data exploration and analysis on the Chinook database using SQL queries.</a:t>
            </a:r>
          </a:p>
          <a:p>
            <a:r>
              <a:t>The goal is to understand the music store's data involving artists, albums, tracks,</a:t>
            </a:r>
          </a:p>
          <a:p>
            <a:r>
              <a:t>customers, sales, and employee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Chinook database is a sample database representing a digital media store.</a:t>
            </a:r>
          </a:p>
          <a:p>
            <a:r>
              <a:t>• It contains tables like Album, Artist, Customer, Employee, Genre, Invoice, and Track.</a:t>
            </a:r>
          </a:p>
          <a:p>
            <a:r>
              <a:t>• Useful for practicing SQL queries, joining multiple tables, and understanding relationships.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Queries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top selling artists and albums.</a:t>
            </a:r>
          </a:p>
          <a:p>
            <a:r>
              <a:t>• Retrieve invoice data grouped by country and customer.</a:t>
            </a:r>
          </a:p>
          <a:p>
            <a:r>
              <a:t>• Join track and invoice data for revenue analysis.</a:t>
            </a:r>
          </a:p>
          <a:p>
            <a:r>
              <a:t>• Analyze genre popularity and employee sales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Certain genres and artists contribute a large share of sales.</a:t>
            </a:r>
          </a:p>
          <a:p>
            <a:r>
              <a:t>• Sales are concentrated in a few countries with top customers.</a:t>
            </a:r>
          </a:p>
          <a:p>
            <a:r>
              <a:t>• Employees have varying performance levels across regions.</a:t>
            </a:r>
          </a:p>
          <a:p>
            <a:r>
              <a:t>• Invoices reveal valuable insights into customer purchasing behavior.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Chinook offers a practical dataset for SQL practice.</a:t>
            </a:r>
          </a:p>
          <a:p>
            <a:r>
              <a:t>• Helps build real-world querying skills with joins, aggregates, and </a:t>
            </a:r>
            <a:r>
              <a:rPr/>
              <a:t>filters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</TotalTime>
  <Words>213</Words>
  <Application>Microsoft Macintosh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Chinook Database Analysis</vt:lpstr>
      <vt:lpstr>Objective</vt:lpstr>
      <vt:lpstr>Dataset Overview</vt:lpstr>
      <vt:lpstr>Key SQL Queries Performed</vt:lpstr>
      <vt:lpstr>Insights &amp; Observations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Database Analysis</dc:title>
  <dc:subject/>
  <dc:creator/>
  <cp:keywords/>
  <dc:description>generated using python-pptx</dc:description>
  <cp:lastModifiedBy>Windows10</cp:lastModifiedBy>
  <cp:revision>2</cp:revision>
  <dcterms:created xsi:type="dcterms:W3CDTF">2013-01-27T09:14:16Z</dcterms:created>
  <dcterms:modified xsi:type="dcterms:W3CDTF">2025-05-31T18:59:21Z</dcterms:modified>
  <cp:category/>
</cp:coreProperties>
</file>