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Modeling of House Prices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to Real Estate 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predictive model that estimates house prices based on various property features using machine learning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the relationship between house features and sale prices.</a:t>
            </a:r>
          </a:p>
          <a:p>
            <a:r>
              <a:t>- Clean, preprocess, and analyze data.</a:t>
            </a:r>
          </a:p>
          <a:p>
            <a:r>
              <a:t>- Apply different ML models and evaluate their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/ Real estate dataset</a:t>
            </a:r>
          </a:p>
          <a:p>
            <a:r>
              <a:t>- Files: Train and Test datasets</a:t>
            </a:r>
          </a:p>
          <a:p>
            <a:r>
              <a:t>- Target Variable: SalePrice</a:t>
            </a:r>
          </a:p>
          <a:p>
            <a:r>
              <a:t>- Example Features: LotArea, YearBuilt, GrLivArea, GarageCars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Visualize numerical and categorical features</a:t>
            </a:r>
          </a:p>
          <a:p>
            <a:r>
              <a:t>- Outlier detection</a:t>
            </a:r>
          </a:p>
          <a:p>
            <a:r>
              <a:t>- Analyze skewness and kurtosis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One-hot encoding for categoricals</a:t>
            </a:r>
          </a:p>
          <a:p>
            <a:r>
              <a:t>- Feature scaling using StandardScaler</a:t>
            </a:r>
          </a:p>
          <a:p>
            <a:r>
              <a:t>- Feature selection using:</a:t>
            </a:r>
          </a:p>
          <a:p>
            <a:r>
              <a:t>   • Lasso, Ridge, ElasticNet</a:t>
            </a:r>
          </a:p>
          <a:p>
            <a:r>
              <a:t>   • RFE, SelectKBest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Algorithms:</a:t>
            </a:r>
          </a:p>
          <a:p>
            <a:r>
              <a:t>   • Linear Regression</a:t>
            </a:r>
          </a:p>
          <a:p>
            <a:r>
              <a:t>   • Decision Tree, Random Forest</a:t>
            </a:r>
          </a:p>
          <a:p>
            <a:r>
              <a:t>   • Gradient Boosting, XGBoost, SVR</a:t>
            </a:r>
          </a:p>
          <a:p>
            <a:r>
              <a:t>- Train-Test Split</a:t>
            </a:r>
            <a:r>
              <a:rPr/>
              <a:t>: </a:t>
            </a:r>
            <a:r>
              <a:rPr lang="en-US" dirty="0" smtClean="0"/>
              <a:t>7</a:t>
            </a:r>
            <a:r>
              <a:rPr smtClean="0"/>
              <a:t>0-</a:t>
            </a:r>
            <a:r>
              <a:rPr lang="en-US" dirty="0" smtClean="0"/>
              <a:t>3</a:t>
            </a:r>
            <a:r>
              <a:rPr smtClean="0"/>
              <a:t>0</a:t>
            </a:r>
            <a:endParaRPr/>
          </a:p>
          <a:p>
            <a:r>
              <a:t>- Hyperparameter tuning </a:t>
            </a:r>
            <a:r>
              <a:rPr/>
              <a:t>with </a:t>
            </a:r>
            <a:r>
              <a:rPr lang="en-US" dirty="0" smtClean="0"/>
              <a:t>SVR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Metrics:</a:t>
            </a:r>
          </a:p>
          <a:p>
            <a:r>
              <a:t>   • R² Score</a:t>
            </a:r>
          </a:p>
          <a:p>
            <a:r>
              <a:t>   • RMSE (Root Mean Squared Error)</a:t>
            </a:r>
          </a:p>
          <a:p>
            <a:r>
              <a:t>   • MAE (Mean Absolute Error)</a:t>
            </a:r>
          </a:p>
          <a:p>
            <a:r>
              <a:t>- Best model</a:t>
            </a:r>
            <a:r>
              <a:rPr/>
              <a:t>: </a:t>
            </a:r>
            <a:r>
              <a:rPr lang="en-US" dirty="0" smtClean="0"/>
              <a:t>SVR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Proper preprocessing improves model accuracy</a:t>
            </a:r>
          </a:p>
          <a:p>
            <a:r>
              <a:t>- Ensemble models perform best</a:t>
            </a:r>
          </a:p>
          <a:p>
            <a:r>
              <a:t>- GridSearchCV enhances model tuning</a:t>
            </a:r>
          </a:p>
          <a:p>
            <a:r>
              <a:t>- Final model ready for deployment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</TotalTime>
  <Words>245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Predictive Modeling of House Prices using Machine Learning</vt:lpstr>
      <vt:lpstr>Problem Statement</vt:lpstr>
      <vt:lpstr>Objective</vt:lpstr>
      <vt:lpstr>Dataset Overview</vt:lpstr>
      <vt:lpstr>Exploratory Data Analysis (EDA)</vt:lpstr>
      <vt:lpstr>Feature Engineering</vt:lpstr>
      <vt:lpstr>Model Building</vt:lpstr>
      <vt:lpstr>Model Evaluation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House Prices using Machine Learning</dc:title>
  <dc:subject/>
  <dc:creator/>
  <cp:keywords/>
  <dc:description>generated using python-pptx</dc:description>
  <cp:lastModifiedBy>Windows10</cp:lastModifiedBy>
  <cp:revision>2</cp:revision>
  <dcterms:created xsi:type="dcterms:W3CDTF">2013-01-27T09:14:16Z</dcterms:created>
  <dcterms:modified xsi:type="dcterms:W3CDTF">2025-05-31T19:14:40Z</dcterms:modified>
  <cp:category/>
</cp:coreProperties>
</file>