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31-May-25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31-May-25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31-May-25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31-May-25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31-May-25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31-May-25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31-May-25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31-May-25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Enhancing Bank Marketing Model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2400" b="1"/>
              <a:t>Through </a:t>
            </a:r>
            <a:r>
              <a:rPr sz="2400" b="1" smtClean="0"/>
              <a:t>Feature </a:t>
            </a:r>
            <a:r>
              <a:rPr sz="2400" b="1"/>
              <a:t>Engineering and Selection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Effective feature engineering and selection significantly improved model performance.</a:t>
            </a:r>
          </a:p>
          <a:p>
            <a:r>
              <a:t>This structured approach ensures better predictions and model transparency.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too many irrelevant or redundant features can lead to poor model accuracy and overfitting.</a:t>
            </a:r>
          </a:p>
          <a:p>
            <a:r>
              <a:t>Our dataset includes categorical and numerical variables, many of which require transformation or elimination.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Enhance model performance using:</a:t>
            </a:r>
          </a:p>
          <a:p>
            <a:r>
              <a:t>- Feature Engineering (e.g., One-Hot Encoding, Scaling)</a:t>
            </a:r>
          </a:p>
          <a:p>
            <a:r>
              <a:t>- Feature Selection (</a:t>
            </a:r>
            <a:r>
              <a:rPr/>
              <a:t>e.g</a:t>
            </a:r>
            <a:r>
              <a:rPr smtClean="0"/>
              <a:t>., RFE</a:t>
            </a:r>
            <a:r>
              <a:t>, L1)</a:t>
            </a:r>
          </a:p>
          <a:p>
            <a:r>
              <a:t>Result: Improve accuracy and interpretability.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EDA: Age Distribution</a:t>
            </a:r>
          </a:p>
        </p:txBody>
      </p:sp>
      <p:pic>
        <p:nvPicPr>
          <p:cNvPr id="3" name="Picture 2" descr="age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172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EDA: Marital Status</a:t>
            </a:r>
          </a:p>
        </p:txBody>
      </p:sp>
      <p:pic>
        <p:nvPicPr>
          <p:cNvPr id="3" name="Picture 2" descr="marital_statu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172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Correlation</a:t>
            </a:r>
          </a:p>
        </p:txBody>
      </p:sp>
      <p:pic>
        <p:nvPicPr>
          <p:cNvPr id="3" name="Picture 2" descr="correlation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172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One-Hot Encoding for categorical variables</a:t>
            </a:r>
          </a:p>
          <a:p>
            <a:r>
              <a:t>- StandardScaler applied to numerical features</a:t>
            </a:r>
          </a:p>
          <a:p>
            <a:r>
              <a:t>- Removed highly correlated features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Selection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SelectKBest</a:t>
            </a:r>
          </a:p>
          <a:p>
            <a:r>
              <a:t>- Random Forest Importance</a:t>
            </a:r>
          </a:p>
          <a:p>
            <a:r>
              <a:t>- L1 Regularization (Lasso)</a:t>
            </a:r>
          </a:p>
          <a:p>
            <a:r>
              <a:t>- Recursive Feature Elimination (RFE)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Gradient Boosting Classifier performed best</a:t>
            </a:r>
          </a:p>
          <a:p>
            <a:r>
              <a:t>- Accuracy improved after feature selection</a:t>
            </a:r>
          </a:p>
          <a:p>
            <a:r>
              <a:t>- Model interpretable and efficient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</TotalTime>
  <Words>170</Words>
  <Application>Microsoft Macintosh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Enhancing Bank Marketing Model Performance</vt:lpstr>
      <vt:lpstr>Problem Statement</vt:lpstr>
      <vt:lpstr>Objective</vt:lpstr>
      <vt:lpstr>EDA: Age Distribution</vt:lpstr>
      <vt:lpstr>EDA: Marital Status</vt:lpstr>
      <vt:lpstr>Feature Correlation</vt:lpstr>
      <vt:lpstr>Feature Engineering</vt:lpstr>
      <vt:lpstr>Feature Selection Techniques</vt:lpstr>
      <vt:lpstr>Model &amp; Results</vt:lpstr>
      <vt:lpstr>Conclusion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Bank Marketing Model Performance</dc:title>
  <dc:subject/>
  <dc:creator/>
  <cp:keywords/>
  <dc:description>generated using python-pptx</dc:description>
  <cp:lastModifiedBy>Windows10</cp:lastModifiedBy>
  <cp:revision>3</cp:revision>
  <dcterms:created xsi:type="dcterms:W3CDTF">2013-01-27T09:14:16Z</dcterms:created>
  <dcterms:modified xsi:type="dcterms:W3CDTF">2025-05-31T18:29:22Z</dcterms:modified>
  <cp:category/>
</cp:coreProperties>
</file>