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6019-04E5-5E6A-8A77-82CA0F0D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4CCCA-78BE-DC17-BC4A-C5C4C58BB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5A7B0-56B6-44C8-5CDB-22AC6661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F783-40D8-5FFD-B263-ABB160A4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61E9-DAA7-D8A3-3369-3699AF88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1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0363-F951-C093-F9B8-1896547F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294E9-75DA-2069-093C-ECDF421A0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3E73-F7B5-2548-6C40-2D478219A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5A287-4CE4-06AC-684D-FC0EEF6A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2197-0E11-2308-9860-EF0F0564A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2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28560-1A0E-1768-0E5C-5A54DE691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71987-048A-D2AE-6981-CD57252DB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F0724-4670-0FC6-1A93-6BF7AD60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50FAD-3284-1869-7D99-767E25DB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3B381-2173-96BA-25D3-85743892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8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DF95D-5FFE-6D01-6C3D-BC341484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447DC-A44C-EFBD-E218-537EF6DB8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F51A-2694-145F-AFBC-CBCEAB69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1C778-4A31-C224-BF70-47DD0E0B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B0CA3-CB3D-D4DC-66BA-067C2E93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30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E2BC-ED98-0F3F-9FD4-A24E4817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467E-962C-2A2C-F11D-E651643CB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6ED0F-219B-5CE2-6135-60900D83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20069-7EFF-029F-3E76-FA8EDBB6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ED6E7-9C1B-705B-676D-9EE6A86B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1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6E25-BBC4-FB77-DCC9-75FFCAB3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018C-CAE7-014A-2322-4558FFA88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28C4-CD47-D615-8C24-8938D027B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D9BF8-1E09-9B89-9FA6-844EEB829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22BCE-5E99-EADD-66C6-E30E7087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854DF-A5E6-15B4-D6ED-97268ACC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B616-3C21-F9E7-51C0-D63D4583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E2AEA-1023-568F-8785-3DF72070F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74EE0-FD50-4759-A27E-E2A3D5DDB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A5641-A695-72D8-5203-AFE0E165C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BDCF1-F8C7-DB62-9801-A4020B307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4259B-16A7-9892-E685-F5832CEA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3FE1D-877A-D4F8-65AD-07D53BE8C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09BC3-ADD0-2333-0723-3A0CB8CE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D4192-AAC5-2DAA-2B63-6977CBDC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54698-6778-608C-FFE8-7BA968B5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E0A27-2D2B-125A-1EC5-C82B9867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40DAE-B05C-BDB7-7578-8F8FD5B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0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6E5D3-9A46-90AC-2AFB-A1ABF524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83F9E-D6E3-33AE-0234-3C109400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BB169-C704-BDC1-84AB-689B1BB3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10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799D-3EFB-9DA8-5EB9-76936B427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66DD-7308-5DE8-9611-3F386197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E9949-4D2E-054B-4A49-CA64A9F2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7B79B-94FE-4B88-0EEF-934E91CFF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672CE-BFF5-6A7A-0D63-75752A8F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D05F-4A34-C8DF-5FBA-DA84453F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5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BEF0-39A9-A61E-F2FE-64B94C8F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6452A-08F7-388A-80E3-8AD6FEA3A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AD57C-066E-B2F5-F2A5-73138690A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7CBFE-C8A6-E102-885F-2F372C3C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53AD2-67F3-6E92-6127-1456C8D9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EBF4-D15E-69C5-D77D-01C8ABE86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6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B7B73-4B51-7D53-D12E-7BA3F61C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456B-62F2-A7F3-3BD0-7AE0FBDB5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FFEC5-13E0-3E05-FCFC-F768A34AF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64EE6-7EF0-4509-B06B-6050D509440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FE73C-4648-320A-82BE-F676AC2503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2D08-AEC5-99EB-A283-2DB3560EE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1C169-2797-4822-B670-CA0AFF57AD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5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F873E4F-D474-0D39-5296-77CA3E34F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5976" r="24224" b="6406"/>
          <a:stretch>
            <a:fillRect/>
          </a:stretch>
        </p:blipFill>
        <p:spPr>
          <a:xfrm>
            <a:off x="0" y="0"/>
            <a:ext cx="6863255" cy="32687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C8250D-0E82-B8D4-361B-231EAE93B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65" r="35258" b="7586"/>
          <a:stretch>
            <a:fillRect/>
          </a:stretch>
        </p:blipFill>
        <p:spPr>
          <a:xfrm>
            <a:off x="0" y="3268717"/>
            <a:ext cx="6863256" cy="3589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A97745-9749-1FA0-8814-9177181E9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83" r="38103" b="6321"/>
          <a:stretch>
            <a:fillRect/>
          </a:stretch>
        </p:blipFill>
        <p:spPr>
          <a:xfrm>
            <a:off x="6863254" y="0"/>
            <a:ext cx="5328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malik</dc:creator>
  <cp:lastModifiedBy>Rajesh malik</cp:lastModifiedBy>
  <cp:revision>1</cp:revision>
  <dcterms:created xsi:type="dcterms:W3CDTF">2025-10-25T12:11:10Z</dcterms:created>
  <dcterms:modified xsi:type="dcterms:W3CDTF">2025-10-25T12:11:32Z</dcterms:modified>
</cp:coreProperties>
</file>