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83CC96-81E7-4943-854C-D769C28021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8B7BEF-6B2E-4C2A-A7F3-00AF4D2D34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14:18:35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43D05C3F-4586-46C5-AE0D-2039FA7B76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0"/>
            <a:ext cx="127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0D9021DB-023E-4F29-866E-4BECADB361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B70C2421-C324-4C25-AE02-555673EDBE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8100"/>
            <a:ext cx="17049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3A9AF368-7476-47D0-A935-8D46422909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22" y="0"/>
            <a:ext cx="1112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90885992-CC6B-4FEA-A6DA-C561E70459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200025"/>
            <a:ext cx="11525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855A3F27-9851-4D24-AD88-9467C3C455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99"/>
            <a:ext cx="12192000" cy="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91DF65B5-5441-415A-9BE5-05E7AEDE75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2" y="123825"/>
            <a:ext cx="18573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3216D263-E23B-4B03-A93A-B19F18EB84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557462"/>
            <a:ext cx="99631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8" name="slide18">
            <a:extLst>
              <a:ext uri="{FF2B5EF4-FFF2-40B4-BE49-F238E27FC236}">
                <a16:creationId xmlns:a16="http://schemas.microsoft.com/office/drawing/2014/main" id="{D0A2EB81-F683-4A25-A326-57140BAFB4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552700"/>
            <a:ext cx="9963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E58DF849-4836-4F1A-A834-1373139394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69"/>
            <a:ext cx="12192000" cy="4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585236B-4BCA-40C5-9013-2A04C01C3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1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49C6F9E4-E51A-4ED1-88E2-73FB2D4869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04787"/>
            <a:ext cx="40767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C05A72BB-2FA1-4D9D-BA5C-00B66FD9811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2387"/>
            <a:ext cx="2362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2C2CDCE-5C0D-46CF-A6FE-DE100A983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17"/>
            <a:ext cx="12192000" cy="43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7E42EB4-52FB-4EC8-BA7D-84B70245D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ABC4103-C0CE-4236-A222-A91F900B8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01046C2-882E-4E95-A629-C82962AD3F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4EE18399-C207-4060-94D1-0650D0626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96" y="0"/>
            <a:ext cx="1078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7746D477-1E49-47B1-BF18-171CFE5067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26" y="0"/>
            <a:ext cx="105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C0819783-A826-4C01-A2DD-3D94669245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23" y="0"/>
            <a:ext cx="1652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2022-07-04T08:48:38Z</dcterms:created>
  <dcterms:modified xsi:type="dcterms:W3CDTF">2022-07-04T08:48:38Z</dcterms:modified>
</cp:coreProperties>
</file>