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84A1582-511D-4432-B152-A5A82444237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EA7B1CE-3F22-477B-8FBC-B7CEB7007D7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07-07-2022 15:20:22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5834A0AA-9007-4D05-A925-4144B6E25A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2022-07-07T09:50:24Z</dcterms:created>
  <dcterms:modified xsi:type="dcterms:W3CDTF">2022-07-07T09:50:24Z</dcterms:modified>
</cp:coreProperties>
</file>