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4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7070-C097-4716-8A19-D8F10FE53C9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80B3-C992-4AC5-8B26-1FF62E03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97" y="386512"/>
            <a:ext cx="2464553" cy="291320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Use Case Diagram</a:t>
            </a:r>
            <a:endParaRPr lang="en-US" sz="1800" b="1" u="sng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52061" y="8344149"/>
            <a:ext cx="20091" cy="37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597353" y="2101041"/>
            <a:ext cx="297179" cy="943495"/>
            <a:chOff x="1662545" y="1612669"/>
            <a:chExt cx="297179" cy="943495"/>
          </a:xfrm>
        </p:grpSpPr>
        <p:sp>
          <p:nvSpPr>
            <p:cNvPr id="3" name="Oval 2"/>
            <p:cNvSpPr/>
            <p:nvPr/>
          </p:nvSpPr>
          <p:spPr>
            <a:xfrm>
              <a:off x="1679171" y="1612669"/>
              <a:ext cx="257694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4"/>
            </p:cNvCxnSpPr>
            <p:nvPr/>
          </p:nvCxnSpPr>
          <p:spPr>
            <a:xfrm>
              <a:off x="1808018" y="1936865"/>
              <a:ext cx="12469" cy="540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662545" y="2086495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08018" y="2086495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672935" y="2423161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30877" y="2427317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604509" y="3331032"/>
            <a:ext cx="297179" cy="943495"/>
            <a:chOff x="1662545" y="1612669"/>
            <a:chExt cx="297179" cy="943495"/>
          </a:xfrm>
        </p:grpSpPr>
        <p:sp>
          <p:nvSpPr>
            <p:cNvPr id="51" name="Oval 50"/>
            <p:cNvSpPr/>
            <p:nvPr/>
          </p:nvSpPr>
          <p:spPr>
            <a:xfrm>
              <a:off x="1679171" y="1612669"/>
              <a:ext cx="257694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4"/>
            </p:cNvCxnSpPr>
            <p:nvPr/>
          </p:nvCxnSpPr>
          <p:spPr>
            <a:xfrm>
              <a:off x="1808018" y="1936865"/>
              <a:ext cx="12469" cy="540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662545" y="2086495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808018" y="2086495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672935" y="2423161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830877" y="2427317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642228" y="5008419"/>
            <a:ext cx="297179" cy="943495"/>
            <a:chOff x="1662545" y="1612669"/>
            <a:chExt cx="297179" cy="943495"/>
          </a:xfrm>
        </p:grpSpPr>
        <p:sp>
          <p:nvSpPr>
            <p:cNvPr id="62" name="Oval 61"/>
            <p:cNvSpPr/>
            <p:nvPr/>
          </p:nvSpPr>
          <p:spPr>
            <a:xfrm>
              <a:off x="1679171" y="1612669"/>
              <a:ext cx="257694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</p:cNvCxnSpPr>
            <p:nvPr/>
          </p:nvCxnSpPr>
          <p:spPr>
            <a:xfrm>
              <a:off x="1808018" y="1936865"/>
              <a:ext cx="12469" cy="540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62545" y="2086495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808018" y="2086495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672935" y="2423161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830877" y="2427317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1214440" y="2870549"/>
            <a:ext cx="297179" cy="967271"/>
            <a:chOff x="1662545" y="1588893"/>
            <a:chExt cx="297179" cy="967271"/>
          </a:xfrm>
        </p:grpSpPr>
        <p:sp>
          <p:nvSpPr>
            <p:cNvPr id="76" name="Oval 75"/>
            <p:cNvSpPr/>
            <p:nvPr/>
          </p:nvSpPr>
          <p:spPr>
            <a:xfrm>
              <a:off x="1679171" y="1588893"/>
              <a:ext cx="257694" cy="324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>
              <a:stCxn id="76" idx="4"/>
            </p:cNvCxnSpPr>
            <p:nvPr/>
          </p:nvCxnSpPr>
          <p:spPr>
            <a:xfrm>
              <a:off x="1808018" y="1913089"/>
              <a:ext cx="12469" cy="540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662545" y="2086495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808018" y="2086495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1672935" y="2423161"/>
              <a:ext cx="141317" cy="133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30877" y="2427317"/>
              <a:ext cx="128847" cy="108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3034145" y="1670858"/>
            <a:ext cx="798022" cy="623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034145" y="3250276"/>
            <a:ext cx="798022" cy="623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34145" y="4925291"/>
            <a:ext cx="798022" cy="623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40932" y="-35622"/>
            <a:ext cx="8175667" cy="6893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337420" y="629493"/>
            <a:ext cx="1051731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3378248" y="1188719"/>
            <a:ext cx="1051732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Login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4175" y="2202873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48268" y="3409096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23569" y="518357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9254353" y="3550203"/>
            <a:ext cx="1051731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417430" y="1691962"/>
            <a:ext cx="1132780" cy="421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Password reset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5398704" y="4450883"/>
            <a:ext cx="1584851" cy="5257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Archive Documents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396597" y="3395042"/>
            <a:ext cx="1370732" cy="3512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 upload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5484031" y="5882033"/>
            <a:ext cx="1370732" cy="3512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 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5439778" y="5482102"/>
            <a:ext cx="1370732" cy="3512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Doc validate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5413863" y="2351917"/>
            <a:ext cx="1212559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Subject based </a:t>
            </a:r>
            <a:r>
              <a:rPr lang="en-US" sz="1100" dirty="0" smtClean="0">
                <a:solidFill>
                  <a:schemeClr val="tx1"/>
                </a:solidFill>
              </a:rPr>
              <a:t>search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982833" y="233577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Super admin</a:t>
            </a:r>
            <a:endParaRPr lang="en-US" sz="1400" dirty="0"/>
          </a:p>
        </p:txBody>
      </p:sp>
      <p:sp>
        <p:nvSpPr>
          <p:cNvPr id="94" name="Oval 93"/>
          <p:cNvSpPr/>
          <p:nvPr/>
        </p:nvSpPr>
        <p:spPr>
          <a:xfrm>
            <a:off x="5347878" y="5024500"/>
            <a:ext cx="1584851" cy="4088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Feedback </a:t>
            </a:r>
            <a:r>
              <a:rPr lang="en-US" sz="1200" dirty="0" err="1" smtClean="0">
                <a:solidFill>
                  <a:schemeClr val="tx1"/>
                </a:solidFill>
              </a:rPr>
              <a:t>questionnare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260205" y="2828442"/>
            <a:ext cx="1584851" cy="5257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Teacher profile 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359633" y="3813463"/>
            <a:ext cx="1584851" cy="5257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Advance 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306301" y="147354"/>
            <a:ext cx="1051732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Log off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3" idx="6"/>
            <a:endCxn id="116" idx="2"/>
          </p:cNvCxnSpPr>
          <p:nvPr/>
        </p:nvCxnSpPr>
        <p:spPr>
          <a:xfrm flipV="1">
            <a:off x="1871673" y="367642"/>
            <a:ext cx="1434628" cy="1895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6" idx="2"/>
          </p:cNvCxnSpPr>
          <p:nvPr/>
        </p:nvCxnSpPr>
        <p:spPr>
          <a:xfrm flipV="1">
            <a:off x="1868059" y="367642"/>
            <a:ext cx="1438242" cy="311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2" idx="6"/>
            <a:endCxn id="116" idx="2"/>
          </p:cNvCxnSpPr>
          <p:nvPr/>
        </p:nvCxnSpPr>
        <p:spPr>
          <a:xfrm flipV="1">
            <a:off x="1916548" y="367642"/>
            <a:ext cx="1389753" cy="4802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6" idx="2"/>
            <a:endCxn id="116" idx="6"/>
          </p:cNvCxnSpPr>
          <p:nvPr/>
        </p:nvCxnSpPr>
        <p:spPr>
          <a:xfrm flipH="1" flipV="1">
            <a:off x="4358033" y="367642"/>
            <a:ext cx="6873033" cy="26650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6" idx="2"/>
            <a:endCxn id="110" idx="6"/>
          </p:cNvCxnSpPr>
          <p:nvPr/>
        </p:nvCxnSpPr>
        <p:spPr>
          <a:xfrm flipH="1">
            <a:off x="10306084" y="3032647"/>
            <a:ext cx="924982" cy="7378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6"/>
            <a:endCxn id="28" idx="2"/>
          </p:cNvCxnSpPr>
          <p:nvPr/>
        </p:nvCxnSpPr>
        <p:spPr>
          <a:xfrm flipV="1">
            <a:off x="1871673" y="849781"/>
            <a:ext cx="1465747" cy="1413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1" idx="6"/>
            <a:endCxn id="28" idx="2"/>
          </p:cNvCxnSpPr>
          <p:nvPr/>
        </p:nvCxnSpPr>
        <p:spPr>
          <a:xfrm flipV="1">
            <a:off x="1878829" y="849781"/>
            <a:ext cx="1458591" cy="264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1" idx="6"/>
            <a:endCxn id="185" idx="2"/>
          </p:cNvCxnSpPr>
          <p:nvPr/>
        </p:nvCxnSpPr>
        <p:spPr>
          <a:xfrm flipV="1">
            <a:off x="1878829" y="2572205"/>
            <a:ext cx="3535034" cy="92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2" idx="6"/>
          </p:cNvCxnSpPr>
          <p:nvPr/>
        </p:nvCxnSpPr>
        <p:spPr>
          <a:xfrm flipV="1">
            <a:off x="1916548" y="881316"/>
            <a:ext cx="1389753" cy="42892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" idx="6"/>
            <a:endCxn id="98" idx="2"/>
          </p:cNvCxnSpPr>
          <p:nvPr/>
        </p:nvCxnSpPr>
        <p:spPr>
          <a:xfrm flipV="1">
            <a:off x="1871673" y="1409007"/>
            <a:ext cx="1506575" cy="854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6"/>
            <a:endCxn id="98" idx="2"/>
          </p:cNvCxnSpPr>
          <p:nvPr/>
        </p:nvCxnSpPr>
        <p:spPr>
          <a:xfrm flipV="1">
            <a:off x="1878829" y="1409007"/>
            <a:ext cx="1499419" cy="2084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6"/>
            <a:endCxn id="132" idx="2"/>
          </p:cNvCxnSpPr>
          <p:nvPr/>
        </p:nvCxnSpPr>
        <p:spPr>
          <a:xfrm flipV="1">
            <a:off x="1878829" y="1902917"/>
            <a:ext cx="1538601" cy="159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6"/>
            <a:endCxn id="98" idx="2"/>
          </p:cNvCxnSpPr>
          <p:nvPr/>
        </p:nvCxnSpPr>
        <p:spPr>
          <a:xfrm flipV="1">
            <a:off x="1916548" y="1409007"/>
            <a:ext cx="1461700" cy="37615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132" idx="2"/>
          </p:cNvCxnSpPr>
          <p:nvPr/>
        </p:nvCxnSpPr>
        <p:spPr>
          <a:xfrm flipV="1">
            <a:off x="1916548" y="1902917"/>
            <a:ext cx="1500882" cy="3267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6"/>
          </p:cNvCxnSpPr>
          <p:nvPr/>
        </p:nvCxnSpPr>
        <p:spPr>
          <a:xfrm flipV="1">
            <a:off x="1871673" y="1933106"/>
            <a:ext cx="1510189" cy="330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8" idx="6"/>
            <a:endCxn id="76" idx="2"/>
          </p:cNvCxnSpPr>
          <p:nvPr/>
        </p:nvCxnSpPr>
        <p:spPr>
          <a:xfrm>
            <a:off x="4429980" y="1409007"/>
            <a:ext cx="6801086" cy="16236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1" idx="6"/>
            <a:endCxn id="167" idx="2"/>
          </p:cNvCxnSpPr>
          <p:nvPr/>
        </p:nvCxnSpPr>
        <p:spPr>
          <a:xfrm>
            <a:off x="1878829" y="3493130"/>
            <a:ext cx="3517768" cy="7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6"/>
            <a:endCxn id="167" idx="2"/>
          </p:cNvCxnSpPr>
          <p:nvPr/>
        </p:nvCxnSpPr>
        <p:spPr>
          <a:xfrm flipV="1">
            <a:off x="1916548" y="3570651"/>
            <a:ext cx="3480049" cy="15998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1" idx="6"/>
            <a:endCxn id="112" idx="2"/>
          </p:cNvCxnSpPr>
          <p:nvPr/>
        </p:nvCxnSpPr>
        <p:spPr>
          <a:xfrm flipV="1">
            <a:off x="1878829" y="3091314"/>
            <a:ext cx="3381376" cy="40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6"/>
            <a:endCxn id="163" idx="2"/>
          </p:cNvCxnSpPr>
          <p:nvPr/>
        </p:nvCxnSpPr>
        <p:spPr>
          <a:xfrm>
            <a:off x="1878829" y="3493130"/>
            <a:ext cx="3519875" cy="122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62" idx="6"/>
            <a:endCxn id="168" idx="2"/>
          </p:cNvCxnSpPr>
          <p:nvPr/>
        </p:nvCxnSpPr>
        <p:spPr>
          <a:xfrm>
            <a:off x="1916548" y="5170517"/>
            <a:ext cx="3567483" cy="8871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62" idx="6"/>
            <a:endCxn id="176" idx="2"/>
          </p:cNvCxnSpPr>
          <p:nvPr/>
        </p:nvCxnSpPr>
        <p:spPr>
          <a:xfrm>
            <a:off x="1916548" y="5170517"/>
            <a:ext cx="3523230" cy="4871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5413863" y="6241768"/>
            <a:ext cx="1584851" cy="2986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Admin report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5359633" y="1845441"/>
            <a:ext cx="1212559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 feedback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>
            <a:stCxn id="3" idx="6"/>
            <a:endCxn id="166" idx="2"/>
          </p:cNvCxnSpPr>
          <p:nvPr/>
        </p:nvCxnSpPr>
        <p:spPr>
          <a:xfrm flipV="1">
            <a:off x="1871673" y="2065729"/>
            <a:ext cx="3487960" cy="19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62" idx="6"/>
            <a:endCxn id="94" idx="2"/>
          </p:cNvCxnSpPr>
          <p:nvPr/>
        </p:nvCxnSpPr>
        <p:spPr>
          <a:xfrm>
            <a:off x="1916548" y="5170517"/>
            <a:ext cx="3431330" cy="584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62" idx="6"/>
            <a:endCxn id="164" idx="2"/>
          </p:cNvCxnSpPr>
          <p:nvPr/>
        </p:nvCxnSpPr>
        <p:spPr>
          <a:xfrm>
            <a:off x="1916548" y="5170517"/>
            <a:ext cx="3497315" cy="12205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51" idx="6"/>
            <a:endCxn id="113" idx="2"/>
          </p:cNvCxnSpPr>
          <p:nvPr/>
        </p:nvCxnSpPr>
        <p:spPr>
          <a:xfrm>
            <a:off x="1878829" y="3493130"/>
            <a:ext cx="3480804" cy="58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3462305" y="2315417"/>
            <a:ext cx="1132780" cy="4219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4" name="Straight Connector 153"/>
          <p:cNvCxnSpPr>
            <a:stCxn id="3" idx="6"/>
            <a:endCxn id="177" idx="2"/>
          </p:cNvCxnSpPr>
          <p:nvPr/>
        </p:nvCxnSpPr>
        <p:spPr>
          <a:xfrm>
            <a:off x="1871673" y="2263139"/>
            <a:ext cx="1590632" cy="263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1" idx="6"/>
          </p:cNvCxnSpPr>
          <p:nvPr/>
        </p:nvCxnSpPr>
        <p:spPr>
          <a:xfrm flipV="1">
            <a:off x="1878829" y="2546094"/>
            <a:ext cx="1567955" cy="94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5260205" y="1013110"/>
            <a:ext cx="1212559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Advance search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5285048" y="1430115"/>
            <a:ext cx="1212559" cy="4405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Resource list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5" name="Straight Connector 174"/>
          <p:cNvCxnSpPr>
            <a:stCxn id="3" idx="6"/>
            <a:endCxn id="189" idx="2"/>
          </p:cNvCxnSpPr>
          <p:nvPr/>
        </p:nvCxnSpPr>
        <p:spPr>
          <a:xfrm flipV="1">
            <a:off x="1871673" y="1233398"/>
            <a:ext cx="3388532" cy="1029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3" idx="6"/>
            <a:endCxn id="191" idx="2"/>
          </p:cNvCxnSpPr>
          <p:nvPr/>
        </p:nvCxnSpPr>
        <p:spPr>
          <a:xfrm flipV="1">
            <a:off x="1871673" y="1650403"/>
            <a:ext cx="3413375" cy="612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51" idx="6"/>
            <a:endCxn id="189" idx="2"/>
          </p:cNvCxnSpPr>
          <p:nvPr/>
        </p:nvCxnSpPr>
        <p:spPr>
          <a:xfrm flipV="1">
            <a:off x="1878829" y="1233398"/>
            <a:ext cx="3381376" cy="225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51" idx="6"/>
            <a:endCxn id="191" idx="2"/>
          </p:cNvCxnSpPr>
          <p:nvPr/>
        </p:nvCxnSpPr>
        <p:spPr>
          <a:xfrm flipV="1">
            <a:off x="1878829" y="1650403"/>
            <a:ext cx="3406219" cy="184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62" idx="6"/>
          </p:cNvCxnSpPr>
          <p:nvPr/>
        </p:nvCxnSpPr>
        <p:spPr>
          <a:xfrm flipV="1">
            <a:off x="1916548" y="1255680"/>
            <a:ext cx="3318394" cy="39148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62" idx="6"/>
            <a:endCxn id="191" idx="2"/>
          </p:cNvCxnSpPr>
          <p:nvPr/>
        </p:nvCxnSpPr>
        <p:spPr>
          <a:xfrm flipV="1">
            <a:off x="1916548" y="1650403"/>
            <a:ext cx="3368500" cy="35201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89" idx="6"/>
            <a:endCxn id="76" idx="2"/>
          </p:cNvCxnSpPr>
          <p:nvPr/>
        </p:nvCxnSpPr>
        <p:spPr>
          <a:xfrm>
            <a:off x="6472764" y="1233398"/>
            <a:ext cx="4758302" cy="17992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1" idx="6"/>
            <a:endCxn id="76" idx="2"/>
          </p:cNvCxnSpPr>
          <p:nvPr/>
        </p:nvCxnSpPr>
        <p:spPr>
          <a:xfrm>
            <a:off x="6497607" y="1650403"/>
            <a:ext cx="4733459" cy="13822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66" idx="6"/>
            <a:endCxn id="76" idx="2"/>
          </p:cNvCxnSpPr>
          <p:nvPr/>
        </p:nvCxnSpPr>
        <p:spPr>
          <a:xfrm>
            <a:off x="6572192" y="2065729"/>
            <a:ext cx="4658874" cy="9669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3" idx="6"/>
            <a:endCxn id="185" idx="2"/>
          </p:cNvCxnSpPr>
          <p:nvPr/>
        </p:nvCxnSpPr>
        <p:spPr>
          <a:xfrm>
            <a:off x="1871673" y="2263139"/>
            <a:ext cx="3542190" cy="309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51" idx="6"/>
            <a:endCxn id="185" idx="2"/>
          </p:cNvCxnSpPr>
          <p:nvPr/>
        </p:nvCxnSpPr>
        <p:spPr>
          <a:xfrm flipV="1">
            <a:off x="1878829" y="2572205"/>
            <a:ext cx="3535034" cy="920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62" idx="6"/>
            <a:endCxn id="185" idx="2"/>
          </p:cNvCxnSpPr>
          <p:nvPr/>
        </p:nvCxnSpPr>
        <p:spPr>
          <a:xfrm flipV="1">
            <a:off x="1916548" y="2572205"/>
            <a:ext cx="3497315" cy="2598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85" idx="6"/>
            <a:endCxn id="76" idx="2"/>
          </p:cNvCxnSpPr>
          <p:nvPr/>
        </p:nvCxnSpPr>
        <p:spPr>
          <a:xfrm>
            <a:off x="6626422" y="2572205"/>
            <a:ext cx="4604644" cy="4604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5347899" y="6595308"/>
            <a:ext cx="1584851" cy="2986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Help request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>
            <a:stCxn id="62" idx="6"/>
          </p:cNvCxnSpPr>
          <p:nvPr/>
        </p:nvCxnSpPr>
        <p:spPr>
          <a:xfrm>
            <a:off x="1916548" y="5170517"/>
            <a:ext cx="3431330" cy="1580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6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 Case Diagram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Case Diagram</dc:title>
  <dc:creator>Paulson, Archana (Cognizant)</dc:creator>
  <cp:lastModifiedBy>Paulson, Archana (Cognizant)</cp:lastModifiedBy>
  <cp:revision>12</cp:revision>
  <dcterms:created xsi:type="dcterms:W3CDTF">2021-04-01T11:02:58Z</dcterms:created>
  <dcterms:modified xsi:type="dcterms:W3CDTF">2021-04-02T09:15:11Z</dcterms:modified>
</cp:coreProperties>
</file>